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73" r:id="rId12"/>
    <p:sldId id="276" r:id="rId13"/>
    <p:sldId id="263" r:id="rId14"/>
    <p:sldId id="264" r:id="rId15"/>
    <p:sldId id="265" r:id="rId16"/>
    <p:sldId id="267" r:id="rId17"/>
    <p:sldId id="266" r:id="rId18"/>
    <p:sldId id="274" r:id="rId19"/>
    <p:sldId id="294" r:id="rId20"/>
    <p:sldId id="269" r:id="rId21"/>
    <p:sldId id="270" r:id="rId22"/>
    <p:sldId id="268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义皓 程" initials="义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4" autoAdjust="0"/>
  </p:normalViewPr>
  <p:slideViewPr>
    <p:cSldViewPr snapToGrid="0">
      <p:cViewPr varScale="1">
        <p:scale>
          <a:sx n="108" d="100"/>
          <a:sy n="108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27C0F-861A-4B6A-94B3-7131C96929E1}" type="doc">
      <dgm:prSet loTypeId="urn:microsoft.com/office/officeart/2005/8/layout/StepDownProcess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A885D4E-9213-4709-A41C-2042E7BCE110}">
      <dgm:prSet phldrT="[文本]"/>
      <dgm:spPr/>
      <dgm:t>
        <a:bodyPr/>
        <a:lstStyle/>
        <a:p>
          <a:r>
            <a:rPr lang="zh-CN" altLang="en-US" dirty="0"/>
            <a:t>华为</a:t>
          </a:r>
        </a:p>
      </dgm:t>
    </dgm:pt>
    <dgm:pt modelId="{3014C9EA-04DC-4937-8564-AAB05954BE80}" cxnId="{605BD493-5C25-4F35-8AFC-1B14C349FD62}" type="parTrans">
      <dgm:prSet/>
      <dgm:spPr/>
      <dgm:t>
        <a:bodyPr/>
        <a:lstStyle/>
        <a:p>
          <a:endParaRPr lang="zh-CN" altLang="en-US"/>
        </a:p>
      </dgm:t>
    </dgm:pt>
    <dgm:pt modelId="{35587C91-F375-4505-BC53-1E210854E2E6}" cxnId="{605BD493-5C25-4F35-8AFC-1B14C349FD62}" type="sibTrans">
      <dgm:prSet/>
      <dgm:spPr/>
      <dgm:t>
        <a:bodyPr/>
        <a:lstStyle/>
        <a:p>
          <a:endParaRPr lang="zh-CN" altLang="en-US"/>
        </a:p>
      </dgm:t>
    </dgm:pt>
    <dgm:pt modelId="{F5D5E3EA-3FA6-4F75-B59E-240B2EDF0BC9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35w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A78959-2CB6-425B-BC4F-8D244A5E42B1}" cxnId="{4820B4B8-B522-4EAD-B437-C32A4D57B470}" type="parTrans">
      <dgm:prSet/>
      <dgm:spPr/>
      <dgm:t>
        <a:bodyPr/>
        <a:lstStyle/>
        <a:p>
          <a:endParaRPr lang="zh-CN" altLang="en-US"/>
        </a:p>
      </dgm:t>
    </dgm:pt>
    <dgm:pt modelId="{F2128915-D32E-4170-87A4-A66965F5A5C0}" cxnId="{4820B4B8-B522-4EAD-B437-C32A4D57B470}" type="sibTrans">
      <dgm:prSet/>
      <dgm:spPr/>
      <dgm:t>
        <a:bodyPr/>
        <a:lstStyle/>
        <a:p>
          <a:endParaRPr lang="zh-CN" altLang="en-US"/>
        </a:p>
      </dgm:t>
    </dgm:pt>
    <dgm:pt modelId="{FFF96F73-0683-4268-8D49-663B066F86D6}">
      <dgm:prSet phldrT="[文本]"/>
      <dgm:spPr/>
      <dgm:t>
        <a:bodyPr/>
        <a:lstStyle/>
        <a:p>
          <a:r>
            <a:rPr lang="zh-CN" altLang="en-US" dirty="0"/>
            <a:t>深信服</a:t>
          </a:r>
        </a:p>
      </dgm:t>
    </dgm:pt>
    <dgm:pt modelId="{EE6B322D-85EA-4DC8-908D-CEB10EF8CBDB}" cxnId="{8478AF60-5944-42AE-A6F3-59935C2166C6}" type="parTrans">
      <dgm:prSet/>
      <dgm:spPr/>
      <dgm:t>
        <a:bodyPr/>
        <a:lstStyle/>
        <a:p>
          <a:endParaRPr lang="zh-CN" altLang="en-US"/>
        </a:p>
      </dgm:t>
    </dgm:pt>
    <dgm:pt modelId="{EB1E0C02-F011-449D-89A6-2D7C715583A2}" cxnId="{8478AF60-5944-42AE-A6F3-59935C2166C6}" type="sibTrans">
      <dgm:prSet/>
      <dgm:spPr/>
      <dgm:t>
        <a:bodyPr/>
        <a:lstStyle/>
        <a:p>
          <a:endParaRPr lang="zh-CN" altLang="en-US"/>
        </a:p>
      </dgm:t>
    </dgm:pt>
    <dgm:pt modelId="{AF5B9A27-8F00-43D7-B96D-FB849F45C53D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22w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92BE77-730B-4946-ADE2-30C643C2E3EC}" cxnId="{379DA32B-CC3A-4B23-8305-D50D04960FD5}" type="parTrans">
      <dgm:prSet/>
      <dgm:spPr/>
      <dgm:t>
        <a:bodyPr/>
        <a:lstStyle/>
        <a:p>
          <a:endParaRPr lang="zh-CN" altLang="en-US"/>
        </a:p>
      </dgm:t>
    </dgm:pt>
    <dgm:pt modelId="{9A3265D8-8A0B-4FA4-8789-94E9E804AC4B}" cxnId="{379DA32B-CC3A-4B23-8305-D50D04960FD5}" type="sibTrans">
      <dgm:prSet/>
      <dgm:spPr/>
      <dgm:t>
        <a:bodyPr/>
        <a:lstStyle/>
        <a:p>
          <a:endParaRPr lang="zh-CN" altLang="en-US"/>
        </a:p>
      </dgm:t>
    </dgm:pt>
    <dgm:pt modelId="{8132E01A-BADB-45D6-BD56-AD4A63C57F53}">
      <dgm:prSet phldrT="[文本]"/>
      <dgm:spPr/>
      <dgm:t>
        <a:bodyPr/>
        <a:lstStyle/>
        <a:p>
          <a:r>
            <a:rPr lang="zh-CN" altLang="en-US" dirty="0"/>
            <a:t>中铁（海外）</a:t>
          </a:r>
        </a:p>
      </dgm:t>
    </dgm:pt>
    <dgm:pt modelId="{51E0FA9B-0851-41D4-A9AB-AE9398E34865}" cxnId="{C51B9D73-F0C4-4C2B-A78C-B2623C21B4CA}" type="parTrans">
      <dgm:prSet/>
      <dgm:spPr/>
      <dgm:t>
        <a:bodyPr/>
        <a:lstStyle/>
        <a:p>
          <a:endParaRPr lang="zh-CN" altLang="en-US"/>
        </a:p>
      </dgm:t>
    </dgm:pt>
    <dgm:pt modelId="{61344FE8-E71D-43A2-A084-D585E56E33ED}" cxnId="{C51B9D73-F0C4-4C2B-A78C-B2623C21B4CA}" type="sibTrans">
      <dgm:prSet/>
      <dgm:spPr/>
      <dgm:t>
        <a:bodyPr/>
        <a:lstStyle/>
        <a:p>
          <a:endParaRPr lang="zh-CN" altLang="en-US"/>
        </a:p>
      </dgm:t>
    </dgm:pt>
    <dgm:pt modelId="{74560C64-894A-4B44-A105-CCDD20DA1246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120w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BD0B10-0640-49DC-8D43-4F5726421EB2}" cxnId="{233B12AB-0EE0-4366-866E-6D10D6EC160B}" type="parTrans">
      <dgm:prSet/>
      <dgm:spPr/>
      <dgm:t>
        <a:bodyPr/>
        <a:lstStyle/>
        <a:p>
          <a:endParaRPr lang="zh-CN" altLang="en-US"/>
        </a:p>
      </dgm:t>
    </dgm:pt>
    <dgm:pt modelId="{157E777D-C9A2-4B52-BA28-284EBC86F0A5}" cxnId="{233B12AB-0EE0-4366-866E-6D10D6EC160B}" type="sibTrans">
      <dgm:prSet/>
      <dgm:spPr/>
      <dgm:t>
        <a:bodyPr/>
        <a:lstStyle/>
        <a:p>
          <a:endParaRPr lang="zh-CN" altLang="en-US"/>
        </a:p>
      </dgm:t>
    </dgm:pt>
    <dgm:pt modelId="{CC0FCE93-5E13-4F55-B2FD-C860822359DE}" type="pres">
      <dgm:prSet presAssocID="{4C427C0F-861A-4B6A-94B3-7131C96929E1}" presName="rootnode" presStyleCnt="0">
        <dgm:presLayoutVars>
          <dgm:chMax/>
          <dgm:chPref/>
          <dgm:dir/>
          <dgm:animLvl val="lvl"/>
        </dgm:presLayoutVars>
      </dgm:prSet>
      <dgm:spPr/>
    </dgm:pt>
    <dgm:pt modelId="{FA44E206-0894-40CB-ADB2-61FA3D1F90B8}" type="pres">
      <dgm:prSet presAssocID="{DA885D4E-9213-4709-A41C-2042E7BCE110}" presName="composite" presStyleCnt="0"/>
      <dgm:spPr/>
    </dgm:pt>
    <dgm:pt modelId="{811A9C77-57C5-443F-9F42-CB1E161A4046}" type="pres">
      <dgm:prSet presAssocID="{DA885D4E-9213-4709-A41C-2042E7BCE110}" presName="bentUpArrow1" presStyleLbl="alignImgPlace1" presStyleIdx="0" presStyleCnt="2"/>
      <dgm:spPr/>
    </dgm:pt>
    <dgm:pt modelId="{1C4E768B-2AED-46DE-BE6D-187662196221}" type="pres">
      <dgm:prSet presAssocID="{DA885D4E-9213-4709-A41C-2042E7BCE11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0B2236E-EC2E-4577-A589-ACA428428CE5}" type="pres">
      <dgm:prSet presAssocID="{DA885D4E-9213-4709-A41C-2042E7BCE11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2827048-9ABB-4B1C-AD3C-6CA9FBE556F0}" type="pres">
      <dgm:prSet presAssocID="{35587C91-F375-4505-BC53-1E210854E2E6}" presName="sibTrans" presStyleCnt="0"/>
      <dgm:spPr/>
    </dgm:pt>
    <dgm:pt modelId="{E7C4360E-CA47-435A-B2F5-5A26F3C27171}" type="pres">
      <dgm:prSet presAssocID="{FFF96F73-0683-4268-8D49-663B066F86D6}" presName="composite" presStyleCnt="0"/>
      <dgm:spPr/>
    </dgm:pt>
    <dgm:pt modelId="{94D03032-01E8-438F-9076-CF28D3F0BE8E}" type="pres">
      <dgm:prSet presAssocID="{FFF96F73-0683-4268-8D49-663B066F86D6}" presName="bentUpArrow1" presStyleLbl="alignImgPlace1" presStyleIdx="1" presStyleCnt="2"/>
      <dgm:spPr/>
    </dgm:pt>
    <dgm:pt modelId="{F0CB5FE1-0E4A-4D0C-A9F5-5196D9BF7867}" type="pres">
      <dgm:prSet presAssocID="{FFF96F73-0683-4268-8D49-663B066F86D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23E051D-23E3-4411-8D8D-3FA89705C3ED}" type="pres">
      <dgm:prSet presAssocID="{FFF96F73-0683-4268-8D49-663B066F86D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4D50AEE-79F7-4BA0-B720-38AC69179C9A}" type="pres">
      <dgm:prSet presAssocID="{EB1E0C02-F011-449D-89A6-2D7C715583A2}" presName="sibTrans" presStyleCnt="0"/>
      <dgm:spPr/>
    </dgm:pt>
    <dgm:pt modelId="{445325BB-7F82-4F5A-9D41-7665E98E9980}" type="pres">
      <dgm:prSet presAssocID="{8132E01A-BADB-45D6-BD56-AD4A63C57F53}" presName="composite" presStyleCnt="0"/>
      <dgm:spPr/>
    </dgm:pt>
    <dgm:pt modelId="{B6417D0D-0440-4F22-BD71-232314396BB2}" type="pres">
      <dgm:prSet presAssocID="{8132E01A-BADB-45D6-BD56-AD4A63C57F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688749A-14CA-4B2C-8261-569D7B07BB3B}" type="pres">
      <dgm:prSet presAssocID="{8132E01A-BADB-45D6-BD56-AD4A63C57F53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7BA906-14D9-4205-AF2B-A89EE58F0E94}" type="presOf" srcId="{DA885D4E-9213-4709-A41C-2042E7BCE110}" destId="{1C4E768B-2AED-46DE-BE6D-187662196221}" srcOrd="0" destOrd="0" presId="urn:microsoft.com/office/officeart/2005/8/layout/StepDownProcess#1"/>
    <dgm:cxn modelId="{379DA32B-CC3A-4B23-8305-D50D04960FD5}" srcId="{FFF96F73-0683-4268-8D49-663B066F86D6}" destId="{AF5B9A27-8F00-43D7-B96D-FB849F45C53D}" srcOrd="0" destOrd="0" parTransId="{8492BE77-730B-4946-ADE2-30C643C2E3EC}" sibTransId="{9A3265D8-8A0B-4FA4-8789-94E9E804AC4B}"/>
    <dgm:cxn modelId="{CE58132E-3914-4270-A352-F5A42BE4B7A6}" type="presOf" srcId="{F5D5E3EA-3FA6-4F75-B59E-240B2EDF0BC9}" destId="{90B2236E-EC2E-4577-A589-ACA428428CE5}" srcOrd="0" destOrd="0" presId="urn:microsoft.com/office/officeart/2005/8/layout/StepDownProcess#1"/>
    <dgm:cxn modelId="{5E527A5E-FB5A-47F1-B731-3E9DB947BA17}" type="presOf" srcId="{4C427C0F-861A-4B6A-94B3-7131C96929E1}" destId="{CC0FCE93-5E13-4F55-B2FD-C860822359DE}" srcOrd="0" destOrd="0" presId="urn:microsoft.com/office/officeart/2005/8/layout/StepDownProcess#1"/>
    <dgm:cxn modelId="{8478AF60-5944-42AE-A6F3-59935C2166C6}" srcId="{4C427C0F-861A-4B6A-94B3-7131C96929E1}" destId="{FFF96F73-0683-4268-8D49-663B066F86D6}" srcOrd="1" destOrd="0" parTransId="{EE6B322D-85EA-4DC8-908D-CEB10EF8CBDB}" sibTransId="{EB1E0C02-F011-449D-89A6-2D7C715583A2}"/>
    <dgm:cxn modelId="{E3F63F51-2E55-4767-A353-86C0AD6BE11A}" type="presOf" srcId="{74560C64-894A-4B44-A105-CCDD20DA1246}" destId="{0688749A-14CA-4B2C-8261-569D7B07BB3B}" srcOrd="0" destOrd="0" presId="urn:microsoft.com/office/officeart/2005/8/layout/StepDownProcess#1"/>
    <dgm:cxn modelId="{C51B9D73-F0C4-4C2B-A78C-B2623C21B4CA}" srcId="{4C427C0F-861A-4B6A-94B3-7131C96929E1}" destId="{8132E01A-BADB-45D6-BD56-AD4A63C57F53}" srcOrd="2" destOrd="0" parTransId="{51E0FA9B-0851-41D4-A9AB-AE9398E34865}" sibTransId="{61344FE8-E71D-43A2-A084-D585E56E33ED}"/>
    <dgm:cxn modelId="{84012888-A095-4EF0-98D9-54C6624B2AB2}" type="presOf" srcId="{AF5B9A27-8F00-43D7-B96D-FB849F45C53D}" destId="{623E051D-23E3-4411-8D8D-3FA89705C3ED}" srcOrd="0" destOrd="0" presId="urn:microsoft.com/office/officeart/2005/8/layout/StepDownProcess#1"/>
    <dgm:cxn modelId="{605BD493-5C25-4F35-8AFC-1B14C349FD62}" srcId="{4C427C0F-861A-4B6A-94B3-7131C96929E1}" destId="{DA885D4E-9213-4709-A41C-2042E7BCE110}" srcOrd="0" destOrd="0" parTransId="{3014C9EA-04DC-4937-8564-AAB05954BE80}" sibTransId="{35587C91-F375-4505-BC53-1E210854E2E6}"/>
    <dgm:cxn modelId="{6F3F3AA2-7909-425B-A94F-7E9589716FB7}" type="presOf" srcId="{8132E01A-BADB-45D6-BD56-AD4A63C57F53}" destId="{B6417D0D-0440-4F22-BD71-232314396BB2}" srcOrd="0" destOrd="0" presId="urn:microsoft.com/office/officeart/2005/8/layout/StepDownProcess#1"/>
    <dgm:cxn modelId="{233B12AB-0EE0-4366-866E-6D10D6EC160B}" srcId="{8132E01A-BADB-45D6-BD56-AD4A63C57F53}" destId="{74560C64-894A-4B44-A105-CCDD20DA1246}" srcOrd="0" destOrd="0" parTransId="{31BD0B10-0640-49DC-8D43-4F5726421EB2}" sibTransId="{157E777D-C9A2-4B52-BA28-284EBC86F0A5}"/>
    <dgm:cxn modelId="{4820B4B8-B522-4EAD-B437-C32A4D57B470}" srcId="{DA885D4E-9213-4709-A41C-2042E7BCE110}" destId="{F5D5E3EA-3FA6-4F75-B59E-240B2EDF0BC9}" srcOrd="0" destOrd="0" parTransId="{40A78959-2CB6-425B-BC4F-8D244A5E42B1}" sibTransId="{F2128915-D32E-4170-87A4-A66965F5A5C0}"/>
    <dgm:cxn modelId="{2B6DDFEB-91B2-4045-97AF-7A046340B48C}" type="presOf" srcId="{FFF96F73-0683-4268-8D49-663B066F86D6}" destId="{F0CB5FE1-0E4A-4D0C-A9F5-5196D9BF7867}" srcOrd="0" destOrd="0" presId="urn:microsoft.com/office/officeart/2005/8/layout/StepDownProcess#1"/>
    <dgm:cxn modelId="{0A0C5DE4-4017-43AF-98F3-1F9757AEB9E4}" type="presParOf" srcId="{CC0FCE93-5E13-4F55-B2FD-C860822359DE}" destId="{FA44E206-0894-40CB-ADB2-61FA3D1F90B8}" srcOrd="0" destOrd="0" presId="urn:microsoft.com/office/officeart/2005/8/layout/StepDownProcess#1"/>
    <dgm:cxn modelId="{711A74C7-FE40-4FB3-9A5F-E20BC5B8F9C7}" type="presParOf" srcId="{FA44E206-0894-40CB-ADB2-61FA3D1F90B8}" destId="{811A9C77-57C5-443F-9F42-CB1E161A4046}" srcOrd="0" destOrd="0" presId="urn:microsoft.com/office/officeart/2005/8/layout/StepDownProcess#1"/>
    <dgm:cxn modelId="{BA0E05A5-6E12-4AE5-A798-C0F039799156}" type="presParOf" srcId="{FA44E206-0894-40CB-ADB2-61FA3D1F90B8}" destId="{1C4E768B-2AED-46DE-BE6D-187662196221}" srcOrd="1" destOrd="0" presId="urn:microsoft.com/office/officeart/2005/8/layout/StepDownProcess#1"/>
    <dgm:cxn modelId="{ED8CEDBB-8B40-4732-867C-612C339A0F93}" type="presParOf" srcId="{FA44E206-0894-40CB-ADB2-61FA3D1F90B8}" destId="{90B2236E-EC2E-4577-A589-ACA428428CE5}" srcOrd="2" destOrd="0" presId="urn:microsoft.com/office/officeart/2005/8/layout/StepDownProcess#1"/>
    <dgm:cxn modelId="{DB98E769-0015-443B-BE5F-F3FFABB8879E}" type="presParOf" srcId="{CC0FCE93-5E13-4F55-B2FD-C860822359DE}" destId="{E2827048-9ABB-4B1C-AD3C-6CA9FBE556F0}" srcOrd="1" destOrd="0" presId="urn:microsoft.com/office/officeart/2005/8/layout/StepDownProcess#1"/>
    <dgm:cxn modelId="{338DBB5E-C939-43D5-9B63-8BEF5EE82ABB}" type="presParOf" srcId="{CC0FCE93-5E13-4F55-B2FD-C860822359DE}" destId="{E7C4360E-CA47-435A-B2F5-5A26F3C27171}" srcOrd="2" destOrd="0" presId="urn:microsoft.com/office/officeart/2005/8/layout/StepDownProcess#1"/>
    <dgm:cxn modelId="{29A2BE79-5583-4E6B-93FA-79C9D36574BF}" type="presParOf" srcId="{E7C4360E-CA47-435A-B2F5-5A26F3C27171}" destId="{94D03032-01E8-438F-9076-CF28D3F0BE8E}" srcOrd="0" destOrd="0" presId="urn:microsoft.com/office/officeart/2005/8/layout/StepDownProcess#1"/>
    <dgm:cxn modelId="{0D92A9E8-2919-41F9-BE9C-6757602C546F}" type="presParOf" srcId="{E7C4360E-CA47-435A-B2F5-5A26F3C27171}" destId="{F0CB5FE1-0E4A-4D0C-A9F5-5196D9BF7867}" srcOrd="1" destOrd="0" presId="urn:microsoft.com/office/officeart/2005/8/layout/StepDownProcess#1"/>
    <dgm:cxn modelId="{57AF2D66-0D0D-4D12-AE53-E1DC76EC444F}" type="presParOf" srcId="{E7C4360E-CA47-435A-B2F5-5A26F3C27171}" destId="{623E051D-23E3-4411-8D8D-3FA89705C3ED}" srcOrd="2" destOrd="0" presId="urn:microsoft.com/office/officeart/2005/8/layout/StepDownProcess#1"/>
    <dgm:cxn modelId="{D7D9EE33-631B-41A2-AEC5-6F3243BD963A}" type="presParOf" srcId="{CC0FCE93-5E13-4F55-B2FD-C860822359DE}" destId="{94D50AEE-79F7-4BA0-B720-38AC69179C9A}" srcOrd="3" destOrd="0" presId="urn:microsoft.com/office/officeart/2005/8/layout/StepDownProcess#1"/>
    <dgm:cxn modelId="{CB2D1190-24F6-4017-A28A-21CB9B8F2C45}" type="presParOf" srcId="{CC0FCE93-5E13-4F55-B2FD-C860822359DE}" destId="{445325BB-7F82-4F5A-9D41-7665E98E9980}" srcOrd="4" destOrd="0" presId="urn:microsoft.com/office/officeart/2005/8/layout/StepDownProcess#1"/>
    <dgm:cxn modelId="{449F542D-A34D-46E7-980B-A855F9B20393}" type="presParOf" srcId="{445325BB-7F82-4F5A-9D41-7665E98E9980}" destId="{B6417D0D-0440-4F22-BD71-232314396BB2}" srcOrd="0" destOrd="0" presId="urn:microsoft.com/office/officeart/2005/8/layout/StepDownProcess#1"/>
    <dgm:cxn modelId="{85F2576B-4AB4-48B9-A6B6-639E23EC4C40}" type="presParOf" srcId="{445325BB-7F82-4F5A-9D41-7665E98E9980}" destId="{0688749A-14CA-4B2C-8261-569D7B07BB3B}" srcOrd="1" destOrd="0" presId="urn:microsoft.com/office/officeart/2005/8/layout/StepDown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36142" cy="5090160"/>
        <a:chOff x="0" y="0"/>
        <a:chExt cx="7236142" cy="5090160"/>
      </a:xfrm>
    </dsp:grpSpPr>
    <dsp:sp modelId="{811A9C77-57C5-443F-9F42-CB1E161A4046}">
      <dsp:nvSpPr>
        <dsp:cNvPr id="3" name="直角上箭头 2"/>
        <dsp:cNvSpPr/>
      </dsp:nvSpPr>
      <dsp:spPr bwMode="white">
        <a:xfrm rot="5400000">
          <a:off x="415481" y="1452092"/>
          <a:ext cx="1232271" cy="140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415481" y="1452092"/>
        <a:ext cx="1232271" cy="1402897"/>
      </dsp:txXfrm>
    </dsp:sp>
    <dsp:sp modelId="{1C4E768B-2AED-46DE-BE6D-187662196221}">
      <dsp:nvSpPr>
        <dsp:cNvPr id="4" name="圆角矩形 3"/>
        <dsp:cNvSpPr/>
      </dsp:nvSpPr>
      <dsp:spPr bwMode="white">
        <a:xfrm>
          <a:off x="74697" y="0"/>
          <a:ext cx="2074419" cy="1452026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华为</a:t>
          </a:r>
        </a:p>
      </dsp:txBody>
      <dsp:txXfrm>
        <a:off x="74697" y="0"/>
        <a:ext cx="2074419" cy="1452026"/>
      </dsp:txXfrm>
    </dsp:sp>
    <dsp:sp modelId="{90B2236E-EC2E-4577-A589-ACA428428CE5}">
      <dsp:nvSpPr>
        <dsp:cNvPr id="5" name="矩形 4"/>
        <dsp:cNvSpPr/>
      </dsp:nvSpPr>
      <dsp:spPr bwMode="white">
        <a:xfrm>
          <a:off x="2149117" y="146699"/>
          <a:ext cx="1508735" cy="117359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9539" tIns="129539" rIns="129539" bIns="129539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35w</a:t>
          </a:r>
          <a:endParaRPr lang="zh-CN" alt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9117" y="146699"/>
        <a:ext cx="1508735" cy="1173592"/>
      </dsp:txXfrm>
    </dsp:sp>
    <dsp:sp modelId="{94D03032-01E8-438F-9076-CF28D3F0BE8E}">
      <dsp:nvSpPr>
        <dsp:cNvPr id="6" name="直角上箭头 5"/>
        <dsp:cNvSpPr/>
      </dsp:nvSpPr>
      <dsp:spPr bwMode="white">
        <a:xfrm rot="5400000">
          <a:off x="2167277" y="3271159"/>
          <a:ext cx="1232271" cy="140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2167277" y="3271159"/>
        <a:ext cx="1232271" cy="1402897"/>
      </dsp:txXfrm>
    </dsp:sp>
    <dsp:sp modelId="{F0CB5FE1-0E4A-4D0C-A9F5-5196D9BF7867}">
      <dsp:nvSpPr>
        <dsp:cNvPr id="7" name="圆角矩形 6"/>
        <dsp:cNvSpPr/>
      </dsp:nvSpPr>
      <dsp:spPr bwMode="white">
        <a:xfrm>
          <a:off x="1826494" y="1819067"/>
          <a:ext cx="2074419" cy="1452026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深信服</a:t>
          </a:r>
        </a:p>
      </dsp:txBody>
      <dsp:txXfrm>
        <a:off x="1826494" y="1819067"/>
        <a:ext cx="2074419" cy="1452026"/>
      </dsp:txXfrm>
    </dsp:sp>
    <dsp:sp modelId="{623E051D-23E3-4411-8D8D-3FA89705C3ED}">
      <dsp:nvSpPr>
        <dsp:cNvPr id="8" name="矩形 7"/>
        <dsp:cNvSpPr/>
      </dsp:nvSpPr>
      <dsp:spPr bwMode="white">
        <a:xfrm>
          <a:off x="3900913" y="1965766"/>
          <a:ext cx="1508735" cy="117359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9539" tIns="129539" rIns="129539" bIns="129539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22w</a:t>
          </a:r>
          <a:endParaRPr lang="zh-CN" alt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0913" y="1965766"/>
        <a:ext cx="1508735" cy="1173592"/>
      </dsp:txXfrm>
    </dsp:sp>
    <dsp:sp modelId="{B6417D0D-0440-4F22-BD71-232314396BB2}">
      <dsp:nvSpPr>
        <dsp:cNvPr id="9" name="圆角矩形 8"/>
        <dsp:cNvSpPr/>
      </dsp:nvSpPr>
      <dsp:spPr bwMode="white">
        <a:xfrm>
          <a:off x="3578291" y="3638134"/>
          <a:ext cx="2074419" cy="1452026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129539" rIns="129539" bIns="12953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中铁（海外）</a:t>
          </a:r>
        </a:p>
      </dsp:txBody>
      <dsp:txXfrm>
        <a:off x="3578291" y="3638134"/>
        <a:ext cx="2074419" cy="1452026"/>
      </dsp:txXfrm>
    </dsp:sp>
    <dsp:sp modelId="{0688749A-14CA-4B2C-8261-569D7B07BB3B}">
      <dsp:nvSpPr>
        <dsp:cNvPr id="10" name="矩形 9"/>
        <dsp:cNvSpPr/>
      </dsp:nvSpPr>
      <dsp:spPr bwMode="white">
        <a:xfrm>
          <a:off x="5652710" y="3784833"/>
          <a:ext cx="1508735" cy="117359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56210" tIns="156210" rIns="156210" bIns="15621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120w</a:t>
          </a:r>
          <a:endParaRPr lang="zh-CN" alt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2710" y="3784833"/>
        <a:ext cx="1508735" cy="1173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#1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90E9E7-4D61-405F-BC14-93EB9A242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3C7F6EB-3280-4C85-8E87-E10E1455C86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33"/>
            <a:ext cx="676377" cy="7973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" y="19488"/>
            <a:ext cx="3933825" cy="666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李厅传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Biography of Director Li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04" y="774763"/>
            <a:ext cx="4503196" cy="53084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李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厅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事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542925"/>
            <a:ext cx="7315200" cy="5441823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李厅在找工作阶段，拿别人的面试通过截图，谎称自己的面试已过，进去后直升管理层，后正主被迫出面打假。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李厅在拍毕业照期间，恳求女同学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合照。合照完成后，李厅向自己的朋友展示合照，并称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给他表过白。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立即出来辟谣。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李厅询问同学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是否有钱，得知同学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没有钱后，要求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为自己开通花呗来帮助自己购买球鞋。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三和当任女友分手。开始死缠烂打其女友，其手机被女友拉黑。后多次使用同学手机尝试挽回这段缘分，女生又将同学电话拉黑，并发文痛斥李厅的小丑行径。李厅最后对外称女生先行抛弃他，是个渣女。外人看来行为非常小丑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055" y="864235"/>
            <a:ext cx="7874000" cy="55308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大三第一学期声称自己高数一轮已经完成，来年六月却连极限题目都算不对。专业课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月中旬复习第五章，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月初却还说自己在第四章，后续一直在第四章徘徊。最终生成自己考研是一个过程，家里早已安排好工作。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大一转专业不知什么原因没有转走，对外声称说是导员让自己留下来，学院离不开自己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在大三结束暑假期间，李厅被自己的女友甩了后，去寻求舍友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安慰，舍友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安慰了几次，但李厅一直沉溺在自己的世界中，没有听进去舍友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的安慰。舍友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实在忍受不了，说他是成年人的年龄，小孩子的心智。李厅瞬间破防，后向舍友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说舍友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背刺他。舍友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得知李厅的小动作后，去质问李厅，李厅死不承认自己的所作所为。过了一段时间后，李厅又询问舍友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如何对待舍友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意图孤立舍友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/>
          <a:lstStyle/>
          <a:p>
            <a:pPr algn="ctr"/>
            <a:r>
              <a:rPr lang="zh-CN" altLang="en-US" dirty="0"/>
              <a:t>李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厅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事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迹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招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往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236142" cy="509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此外，还多次提到其姐夫的公司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陕西星光工程设计有限公司。称自己年薪可以拿到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45w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。但自己不想过一眼就望到头的生活。但调查发现，李厅的姐夫在公司的职位貌似不是很高，所以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45w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年薪存疑。此外，李厅称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45w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的年薪，税后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20w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。但我国最高税率为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45%,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所以，为什么李厅非要交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55.6%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的税呢？真实太有实力啦，连交税都要比别人交的多。哎，一生要强的李厅，要是他能少看点医生就好了。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/>
          <a:lstStyle/>
          <a:p>
            <a:pPr algn="ctr"/>
            <a:r>
              <a:rPr lang="zh-CN" altLang="en-US" dirty="0"/>
              <a:t>招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往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研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过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0" y="1209040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西交大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028" y="1203960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华电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872480" y="1605280"/>
            <a:ext cx="5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405708" y="1605280"/>
            <a:ext cx="5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81256" y="1203960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西南交大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068560" y="2006600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189720" y="2791714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长安大学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674948" y="3193034"/>
            <a:ext cx="50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181256" y="2793492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长安大学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181256" y="2799080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长安大学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181256" y="2791714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长安大学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88664" y="2725166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西理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1"/>
          </p:cNvCxnSpPr>
          <p:nvPr/>
        </p:nvCxnSpPr>
        <p:spPr>
          <a:xfrm flipH="1" flipV="1">
            <a:off x="6141720" y="3126485"/>
            <a:ext cx="546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66595" y="2725165"/>
            <a:ext cx="175768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西邮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11470" y="652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14" name="直接箭头连接符 13"/>
          <p:cNvCxnSpPr>
            <a:stCxn id="30" idx="0"/>
          </p:cNvCxnSpPr>
          <p:nvPr/>
        </p:nvCxnSpPr>
        <p:spPr>
          <a:xfrm flipV="1">
            <a:off x="4945435" y="2140688"/>
            <a:ext cx="0" cy="584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96540" y="22482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二周目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14800" y="3771014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搁着打开放世界呢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庭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身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055" y="864235"/>
            <a:ext cx="7315200" cy="279400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姐夫：陕西星光工程设计有限公司中高级职员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姐姐：西咸新区文明办一二线公务员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父亲：包括但不限于，军队副团级职位、建行某行副行长等。此外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/>
              <a:t>又声称自己的父亲是中校、将军甚至副省长等职。（李厅经典胡言乱语）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情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769360" y="1660398"/>
          <a:ext cx="732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538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对象编号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来源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身份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高中白月光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邮电大学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湖南大学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商洛市长千金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陕师院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769360" y="831215"/>
            <a:ext cx="7323455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据不完全统计，李厅对外称其大学期间的对象不下十位，下列举已知的几位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人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格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具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西交人格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长安人格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国网人格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二战西交人格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大堂经理人格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政治型人格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政治联姻型人格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结婚人格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球鞋人格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内疚人格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玉玉人格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自我感动型人格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霸道总裁人格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高冷型人格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深情人格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阿</a:t>
                      </a:r>
                      <a:r>
                        <a:rPr lang="en-US" altLang="zh-CN"/>
                        <a:t>Q</a:t>
                      </a:r>
                      <a:r>
                        <a:rPr lang="zh-CN" altLang="en-US"/>
                        <a:t>人格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华为人格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四六级人格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身残志坚型人格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妄想被害人格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879850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真是个百变泽鲁斯啊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OIP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3577336"/>
            <a:ext cx="1642110" cy="22682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5745" y="3060700"/>
            <a:ext cx="227889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比雨宫莲的面具都多</a:t>
            </a:r>
            <a:r>
              <a:rPr lang="zh-CN" altLang="en-US" dirty="0"/>
              <a:t>                          </a:t>
            </a:r>
            <a:endParaRPr lang="zh-CN" altLang="en-US" dirty="0"/>
          </a:p>
        </p:txBody>
      </p:sp>
      <p:pic>
        <p:nvPicPr>
          <p:cNvPr id="12" name="图片 11" descr="微信图片_2024062016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3449955"/>
            <a:ext cx="1441450" cy="2275205"/>
          </a:xfrm>
          <a:prstGeom prst="rect">
            <a:avLst/>
          </a:prstGeom>
        </p:spPr>
      </p:pic>
      <p:sp>
        <p:nvSpPr>
          <p:cNvPr id="13" name="加号 12"/>
          <p:cNvSpPr/>
          <p:nvPr/>
        </p:nvSpPr>
        <p:spPr>
          <a:xfrm>
            <a:off x="5940753" y="4313936"/>
            <a:ext cx="855343" cy="822960"/>
          </a:xfrm>
          <a:prstGeom prst="mathPl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号 2"/>
          <p:cNvSpPr/>
          <p:nvPr/>
        </p:nvSpPr>
        <p:spPr>
          <a:xfrm>
            <a:off x="8627745" y="4197190"/>
            <a:ext cx="849629" cy="7807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9" y="3520757"/>
            <a:ext cx="1930064" cy="2275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15435" y="5993765"/>
            <a:ext cx="706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每个人都有面具，但有的人带上就摘不下来了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LuXun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23980" y="3105547"/>
            <a:ext cx="77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李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厅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055" y="864235"/>
            <a:ext cx="7315200" cy="497903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李氏第一定律：你永远无法通过李厅的话语来得知李厅内心的真实想法（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我说过</a:t>
            </a: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≠我会做</a:t>
            </a:r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tx1"/>
              </a:solidFill>
              <a:highlight>
                <a:srgbClr val="FFFFFF"/>
              </a:highligh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李氏第二定律：每当你以为知晓李厅全部的“人格面具”后，   李厅的人格面具自动加一。</a:t>
            </a:r>
            <a:endParaRPr lang="en-US" altLang="zh-CN" dirty="0">
              <a:solidFill>
                <a:schemeClr val="tx1"/>
              </a:solidFill>
              <a:highlight>
                <a:srgbClr val="FFFFFF"/>
              </a:highligh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“李厅人格面具被知晓”</a:t>
            </a:r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==1)</a:t>
            </a:r>
            <a:endParaRPr lang="en-US" altLang="zh-CN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02920" lvl="1" indent="0">
              <a:buNone/>
            </a:pPr>
            <a:r>
              <a:rPr lang="zh-CN" altLang="en-US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“李厅人格面具数”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“李厅人格面具数”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+1};</a:t>
            </a:r>
            <a:r>
              <a:rPr lang="en-US" altLang="zh-CN" sz="2100" dirty="0">
                <a:solidFill>
                  <a:schemeClr val="tx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100" dirty="0">
              <a:solidFill>
                <a:schemeClr val="tx1"/>
              </a:solidFill>
              <a:highlight>
                <a:srgbClr val="FFFFFF"/>
              </a:highligh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李氏第三定律：每当李厅发布通知后，通知的消息必须经过多方验证，且有很大概率通知的事情与实际的情况相反。</a:t>
            </a:r>
            <a:endParaRPr lang="en-US" altLang="zh-CN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我发布的消息≠真实的消息</a:t>
            </a: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李氏第四定律：如果要和李厅合照，那么大概率会被李厅标记为可攻略对象（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和我合影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喜欢我</a:t>
            </a: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endParaRPr lang="en-US" altLang="zh-CN" i="0" dirty="0">
              <a:solidFill>
                <a:srgbClr val="111111"/>
              </a:solidFill>
              <a:effectLst/>
              <a:highlight>
                <a:srgbClr val="FFFFFF"/>
              </a:highligh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01950" y="6065520"/>
            <a:ext cx="9458960" cy="652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我们只需每天套用李氏定律来解读李厅行为就好了，但李厅要考虑的就多了</a:t>
            </a:r>
            <a:r>
              <a:rPr lang="en-US" altLang="zh-CN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——LuXun</a:t>
            </a:r>
            <a:endParaRPr lang="en-US" altLang="zh-CN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四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级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风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74467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李厅每次说自己四级考过了，但实际如何呢？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李厅四级考了五次，次次说自己过，次次考四级。李厅真适合作保密工作，从不轻易向外说自己的真实情况。不愧是将门后代，保密意识就是强。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zh-CN" altLang="en-US" dirty="0"/>
              <a:t>框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人物简介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李厅事迹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招聘往事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考研过程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家庭成员身份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情感经历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人格面具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李厅定律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四级风波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赠李厅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赠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李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降二，二降三，一降再降；左手奖，右手项，多无可多。对上欺天，对下瞒地，自以为是；上面瞧猴，下面看丑，实在可怜。贫困家庭真不容易，妙控键盘十分便宜。古唐虽已不在，何妨再创新朝。挟干爹以令诸侯，终获小圣上名。喜玩权术计谋，实则过家家尔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坏前任，闹分手，误我考研；白月光，现何处，难以忘怀。名校女生，市长千金，美貌教师；政治联姻，异地相恋，地位参差。国奖省奖全是生意，你买他买我才获利。姐夫高薪虽好，生活一望到头。华为截图戏诸侯，获得小丑之名。交大人格再现，祝李厅五战上岸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3149" y="1972056"/>
            <a:ext cx="8525932" cy="2498344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我们李厅真的太有实力啦</a:t>
            </a:r>
            <a:r>
              <a:rPr lang="zh-CN" altLang="en-US" sz="5400" dirty="0"/>
              <a:t>！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人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物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简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厅，原名李泽浩。作为蓝星上一类比较独特的存在，其做事自我感觉良好。自以为有高情商、高能力，自认为和周围人的关系良好。同时，自以为玩弄小计谋别人难以察觉。身为学生，立志向美玉学姐看齐，以为自己是别人的老大哥。毕竟，他总在和老师的交流中称班内的同学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孩子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。导员面前，总是恭恭敬敬的样子，具体表现为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张老师，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位都给您准备好了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，在导员背后，他则会说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这个老师还迷糊着呢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导员说自动化院离不开我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之类的话。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物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简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5428" y="589788"/>
            <a:ext cx="7315200" cy="61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欣赏一下李厅的简历吧。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9728" y="1209040"/>
            <a:ext cx="7086600" cy="5381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26880" y="1452880"/>
            <a:ext cx="1005840" cy="1351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放原图有点晦气，不如黑白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0349" y="3245895"/>
            <a:ext cx="7479452" cy="1123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放部分简历，多了既浪费空间，也多少晦气些。专业第一也是真敢写，如果没看错的话，应该是第三名把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/>
          <a:lstStyle/>
          <a:p>
            <a:pPr algn="ctr"/>
            <a:r>
              <a:rPr lang="zh-CN" altLang="en-US" dirty="0"/>
              <a:t>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物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简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268" y="290259"/>
            <a:ext cx="7829702" cy="2895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4084320"/>
            <a:ext cx="6981612" cy="2530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055" y="328930"/>
            <a:ext cx="7315200" cy="61696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首先看下李厅的在校任职经历，自动化院足球队队长貌似不是他呀，李厅自己封了个足球队长的位置。其次，在自我介绍栏中，几乎全是可乐的点，如“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”，一个软件连名字都不熟悉，就说自己熟练运用，莫非他的熟练运用是指能够打出“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ntf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hello world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；”吗？剩下的软件自不必多说，李厅能够明白软件中的功能已经算好了。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下来我们看下第二条，李厅自认为有较强的心里自助能力。但又是谁说自己有“阳光型抑郁症”呢？如果没记错的话，好像就是李厅自己吧。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下来看第三条，良好的人际交往能力。哈哈哈哈哈哈哈哈！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再看第四条吧，有很强的问题分析能力，乐于承担富有挑战性的工作。别的不说，和别人做课设的时候，永远低头玩手机，这位起到唯一的作用是问别人要东西，将别人的劳动成果据为己有。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后一条，有较强的组织管理能力，富有团队领导力。在他的通知下，校内消息班内同学总是最后知道，或者有多个版本的消息，一旦出现问题，就说老师通知错误，懂了，李厅嘉靖附体，喜欢说谜语，理解错误是我们能力不行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/>
          <a:lstStyle/>
          <a:p>
            <a:pPr algn="ctr"/>
            <a:r>
              <a:rPr lang="zh-CN" altLang="en-US" dirty="0"/>
              <a:t>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物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简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李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厅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名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4780" y="720725"/>
            <a:ext cx="7315200" cy="60147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选择比努力更重要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你还指挥上我了？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我有关系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我有点痞帅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能力太强，他们控制不住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银行我家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我考研让前任给毁了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一眼望到头的生活我不想要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好心办了错事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一切听我指挥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我这人就是恋爱脑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就是出力不讨好，还得罪人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四级大于考研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李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厅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包括但不限于：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每场考试抄袭，大二第二学期考模电时抄袭被老师警告，下考后向所有人痛骂监考老师，并说其他人也抄袭了，被老师记录下来。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大二第一学期加实验室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时，李厅以自己在实验室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中早已疏通好关系为由，劝班内同学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放弃加入实验室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，并承诺自己会帮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同学打通关系，加入实验室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。但最终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同学自己联系老师，加入了实验室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，李厅因为刷小聪明，被实验室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的负责老师发现后，拒绝其加入实验室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。李厅最终请求同学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帮忙说情，后加入实验室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。随后一直在骂实验室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的负责老师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李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厅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1512443"/>
            <a:ext cx="7315200" cy="51206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李厅在与同学吃饭时，喜欢将菜盘中的肉夹入自己碗中，留下素菜给同学。这大概就是高情商吧。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骗贫困补助，在第一次没有将他选入名单中，多次投票，随后还质问为什么不投他的票。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李厅在英语考试中，在监考老师眼皮下，直接转向后排同学，索要考试答案。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老师是系主任，毕设找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老师，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老师没有理他，他开始到处散播谣言，说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老师十分严格，后经实际证明，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老师是最不压力学生的老师之一。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多次生病，头痛、腿痛、牙齿痛，情伤玉玉全都有。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E5M2QzZDVmODk4YzQwYjE2ZDllNDFlYTQxNTRhNjgifQ=="/>
</p:tagLst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3294</Words>
  <Application>WPS 演示</Application>
  <PresentationFormat>宽屏</PresentationFormat>
  <Paragraphs>234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Times New Roman</vt:lpstr>
      <vt:lpstr>楷体</vt:lpstr>
      <vt:lpstr>微软雅黑</vt:lpstr>
      <vt:lpstr>Arial Unicode MS</vt:lpstr>
      <vt:lpstr>幼圆</vt:lpstr>
      <vt:lpstr>Corbel</vt:lpstr>
      <vt:lpstr>Calibri</vt:lpstr>
      <vt:lpstr>华文中宋</vt:lpstr>
      <vt:lpstr>华文仿宋</vt:lpstr>
      <vt:lpstr>框架</vt:lpstr>
      <vt:lpstr>李厅传</vt:lpstr>
      <vt:lpstr> 框  架</vt:lpstr>
      <vt:lpstr>人  物  简  介</vt:lpstr>
      <vt:lpstr>人  物  简  介</vt:lpstr>
      <vt:lpstr>人  物  简  介</vt:lpstr>
      <vt:lpstr>人  物  简  介</vt:lpstr>
      <vt:lpstr>李  厅  名  言 </vt:lpstr>
      <vt:lpstr>李  厅  事  迹</vt:lpstr>
      <vt:lpstr>李  厅  事  迹</vt:lpstr>
      <vt:lpstr>李  厅  事  迹</vt:lpstr>
      <vt:lpstr>李  厅  事  迹</vt:lpstr>
      <vt:lpstr>招  聘  往  事</vt:lpstr>
      <vt:lpstr>招  聘  往  事</vt:lpstr>
      <vt:lpstr>考  研  过  程</vt:lpstr>
      <vt:lpstr>家  庭  人  员  身  份</vt:lpstr>
      <vt:lpstr>情  感  经  历</vt:lpstr>
      <vt:lpstr>人  格  面  具</vt:lpstr>
      <vt:lpstr>李  厅  定  律</vt:lpstr>
      <vt:lpstr>四  级  风  波</vt:lpstr>
      <vt:lpstr>赠  李  厅</vt:lpstr>
      <vt:lpstr>结  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义皓 程</dc:creator>
  <cp:lastModifiedBy>冰封骑士</cp:lastModifiedBy>
  <cp:revision>14</cp:revision>
  <dcterms:created xsi:type="dcterms:W3CDTF">2024-06-19T15:42:00Z</dcterms:created>
  <dcterms:modified xsi:type="dcterms:W3CDTF">2024-07-06T06:24:03Z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55B330D451F644CD801970E1357A3C66_12</vt:lpwstr>
  </property>
  <property fmtid="{D5CDD505-2E9C-101B-9397-08002B2CF9AE}" pid="3" name="KSOProductBuildVer">
    <vt:lpwstr>2052-12.1.0.16120</vt:lpwstr>
  </property>
</Properties>
</file>