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1"/>
  </p:notesMasterIdLst>
  <p:sldIdLst>
    <p:sldId id="256" r:id="rId2"/>
    <p:sldId id="274" r:id="rId3"/>
    <p:sldId id="259" r:id="rId4"/>
    <p:sldId id="306" r:id="rId5"/>
    <p:sldId id="263" r:id="rId6"/>
    <p:sldId id="320" r:id="rId7"/>
    <p:sldId id="325" r:id="rId8"/>
    <p:sldId id="321" r:id="rId9"/>
    <p:sldId id="267" r:id="rId10"/>
    <p:sldId id="314" r:id="rId11"/>
    <p:sldId id="318" r:id="rId12"/>
    <p:sldId id="319" r:id="rId13"/>
    <p:sldId id="326" r:id="rId14"/>
    <p:sldId id="322" r:id="rId15"/>
    <p:sldId id="272" r:id="rId16"/>
    <p:sldId id="327" r:id="rId17"/>
    <p:sldId id="328" r:id="rId18"/>
    <p:sldId id="330" r:id="rId19"/>
    <p:sldId id="333" r:id="rId20"/>
    <p:sldId id="329" r:id="rId21"/>
    <p:sldId id="307" r:id="rId22"/>
    <p:sldId id="308" r:id="rId23"/>
    <p:sldId id="309" r:id="rId24"/>
    <p:sldId id="310" r:id="rId25"/>
    <p:sldId id="311" r:id="rId26"/>
    <p:sldId id="312" r:id="rId27"/>
    <p:sldId id="331" r:id="rId28"/>
    <p:sldId id="332" r:id="rId29"/>
    <p:sldId id="317" r:id="rId30"/>
  </p:sldIdLst>
  <p:sldSz cx="9144000" cy="5143500" type="screen16x9"/>
  <p:notesSz cx="6858000" cy="9144000"/>
  <p:embeddedFontLst>
    <p:embeddedFont>
      <p:font typeface="Anton" pitchFamily="2" charset="0"/>
      <p:regular r:id="rId32"/>
    </p:embeddedFont>
    <p:embeddedFont>
      <p:font typeface="Fira Sans" panose="020B0503050000020004" pitchFamily="34" charset="0"/>
      <p:regular r:id="rId33"/>
      <p:bold r:id="rId34"/>
      <p:italic r:id="rId35"/>
      <p:boldItalic r:id="rId36"/>
    </p:embeddedFont>
    <p:embeddedFont>
      <p:font typeface="PT Sans" panose="020B0503020203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D17C8E-EA09-4469-8677-4866F148875F}">
  <a:tblStyle styleId="{86D17C8E-EA09-4469-8677-4866F14887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20" autoAdjust="0"/>
  </p:normalViewPr>
  <p:slideViewPr>
    <p:cSldViewPr snapToGrid="0">
      <p:cViewPr varScale="1">
        <p:scale>
          <a:sx n="105" d="100"/>
          <a:sy n="10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a:extLst>
            <a:ext uri="{FF2B5EF4-FFF2-40B4-BE49-F238E27FC236}">
              <a16:creationId xmlns:a16="http://schemas.microsoft.com/office/drawing/2014/main" id="{0A167593-B585-2A7D-29B3-DA677682E14B}"/>
            </a:ext>
          </a:extLst>
        </p:cNvPr>
        <p:cNvGrpSpPr/>
        <p:nvPr/>
      </p:nvGrpSpPr>
      <p:grpSpPr>
        <a:xfrm>
          <a:off x="0" y="0"/>
          <a:ext cx="0" cy="0"/>
          <a:chOff x="0" y="0"/>
          <a:chExt cx="0" cy="0"/>
        </a:xfrm>
      </p:grpSpPr>
      <p:sp>
        <p:nvSpPr>
          <p:cNvPr id="3370" name="Google Shape;3370;g1b3414306c2_0_109:notes">
            <a:extLst>
              <a:ext uri="{FF2B5EF4-FFF2-40B4-BE49-F238E27FC236}">
                <a16:creationId xmlns:a16="http://schemas.microsoft.com/office/drawing/2014/main" id="{9E16FDB7-65D9-202B-FAA2-A793DBF656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a:extLst>
              <a:ext uri="{FF2B5EF4-FFF2-40B4-BE49-F238E27FC236}">
                <a16:creationId xmlns:a16="http://schemas.microsoft.com/office/drawing/2014/main" id="{427D9213-EE9E-C5A9-6F65-2F63D1DB85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Naming convention</a:t>
            </a:r>
            <a:endParaRPr dirty="0"/>
          </a:p>
        </p:txBody>
      </p:sp>
    </p:spTree>
    <p:extLst>
      <p:ext uri="{BB962C8B-B14F-4D97-AF65-F5344CB8AC3E}">
        <p14:creationId xmlns:p14="http://schemas.microsoft.com/office/powerpoint/2010/main" val="1596620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a:extLst>
            <a:ext uri="{FF2B5EF4-FFF2-40B4-BE49-F238E27FC236}">
              <a16:creationId xmlns:a16="http://schemas.microsoft.com/office/drawing/2014/main" id="{F233A1D7-F84E-00B2-3A6B-1BF8EA4E2CBD}"/>
            </a:ext>
          </a:extLst>
        </p:cNvPr>
        <p:cNvGrpSpPr/>
        <p:nvPr/>
      </p:nvGrpSpPr>
      <p:grpSpPr>
        <a:xfrm>
          <a:off x="0" y="0"/>
          <a:ext cx="0" cy="0"/>
          <a:chOff x="0" y="0"/>
          <a:chExt cx="0" cy="0"/>
        </a:xfrm>
      </p:grpSpPr>
      <p:sp>
        <p:nvSpPr>
          <p:cNvPr id="3370" name="Google Shape;3370;g1b3414306c2_0_109:notes">
            <a:extLst>
              <a:ext uri="{FF2B5EF4-FFF2-40B4-BE49-F238E27FC236}">
                <a16:creationId xmlns:a16="http://schemas.microsoft.com/office/drawing/2014/main" id="{4AA55782-D420-339E-0A82-90B0AA3DCB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a:extLst>
              <a:ext uri="{FF2B5EF4-FFF2-40B4-BE49-F238E27FC236}">
                <a16:creationId xmlns:a16="http://schemas.microsoft.com/office/drawing/2014/main" id="{93ECEB11-E9F0-3DCE-9596-7A11C43134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47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a:extLst>
            <a:ext uri="{FF2B5EF4-FFF2-40B4-BE49-F238E27FC236}">
              <a16:creationId xmlns:a16="http://schemas.microsoft.com/office/drawing/2014/main" id="{2CBB9BF2-42E3-8F24-875C-7F54E1794073}"/>
            </a:ext>
          </a:extLst>
        </p:cNvPr>
        <p:cNvGrpSpPr/>
        <p:nvPr/>
      </p:nvGrpSpPr>
      <p:grpSpPr>
        <a:xfrm>
          <a:off x="0" y="0"/>
          <a:ext cx="0" cy="0"/>
          <a:chOff x="0" y="0"/>
          <a:chExt cx="0" cy="0"/>
        </a:xfrm>
      </p:grpSpPr>
      <p:sp>
        <p:nvSpPr>
          <p:cNvPr id="3370" name="Google Shape;3370;g1b3414306c2_0_109:notes">
            <a:extLst>
              <a:ext uri="{FF2B5EF4-FFF2-40B4-BE49-F238E27FC236}">
                <a16:creationId xmlns:a16="http://schemas.microsoft.com/office/drawing/2014/main" id="{C4690B7C-C41A-4B86-A822-294633190B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a:extLst>
              <a:ext uri="{FF2B5EF4-FFF2-40B4-BE49-F238E27FC236}">
                <a16:creationId xmlns:a16="http://schemas.microsoft.com/office/drawing/2014/main" id="{B80389E6-11CD-61ED-7386-08631DC552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27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7">
          <a:extLst>
            <a:ext uri="{FF2B5EF4-FFF2-40B4-BE49-F238E27FC236}">
              <a16:creationId xmlns:a16="http://schemas.microsoft.com/office/drawing/2014/main" id="{EC9F71B8-E177-16E1-88AA-5F452F9308A7}"/>
            </a:ext>
          </a:extLst>
        </p:cNvPr>
        <p:cNvGrpSpPr/>
        <p:nvPr/>
      </p:nvGrpSpPr>
      <p:grpSpPr>
        <a:xfrm>
          <a:off x="0" y="0"/>
          <a:ext cx="0" cy="0"/>
          <a:chOff x="0" y="0"/>
          <a:chExt cx="0" cy="0"/>
        </a:xfrm>
      </p:grpSpPr>
      <p:sp>
        <p:nvSpPr>
          <p:cNvPr id="3128" name="Google Shape;3128;g1b3414306c2_0_18489:notes">
            <a:extLst>
              <a:ext uri="{FF2B5EF4-FFF2-40B4-BE49-F238E27FC236}">
                <a16:creationId xmlns:a16="http://schemas.microsoft.com/office/drawing/2014/main" id="{82BED6DA-4D6E-3F7E-5E41-16EC5B5B89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9" name="Google Shape;3129;g1b3414306c2_0_18489:notes">
            <a:extLst>
              <a:ext uri="{FF2B5EF4-FFF2-40B4-BE49-F238E27FC236}">
                <a16:creationId xmlns:a16="http://schemas.microsoft.com/office/drawing/2014/main" id="{CF07C44E-2CCF-04FA-18FC-EF716F5B99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From </a:t>
            </a:r>
            <a:r>
              <a:rPr lang="en-CA" dirty="0" err="1"/>
              <a:t>SQLGate</a:t>
            </a:r>
            <a:endParaRPr dirty="0"/>
          </a:p>
        </p:txBody>
      </p:sp>
    </p:spTree>
    <p:extLst>
      <p:ext uri="{BB962C8B-B14F-4D97-AF65-F5344CB8AC3E}">
        <p14:creationId xmlns:p14="http://schemas.microsoft.com/office/powerpoint/2010/main" val="2509753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3">
          <a:extLst>
            <a:ext uri="{FF2B5EF4-FFF2-40B4-BE49-F238E27FC236}">
              <a16:creationId xmlns:a16="http://schemas.microsoft.com/office/drawing/2014/main" id="{B831E5E2-340D-3573-56A8-4A336315AE62}"/>
            </a:ext>
          </a:extLst>
        </p:cNvPr>
        <p:cNvGrpSpPr/>
        <p:nvPr/>
      </p:nvGrpSpPr>
      <p:grpSpPr>
        <a:xfrm>
          <a:off x="0" y="0"/>
          <a:ext cx="0" cy="0"/>
          <a:chOff x="0" y="0"/>
          <a:chExt cx="0" cy="0"/>
        </a:xfrm>
      </p:grpSpPr>
      <p:sp>
        <p:nvSpPr>
          <p:cNvPr id="3804" name="Google Shape;3804;g1b3414306c2_0_11:notes">
            <a:extLst>
              <a:ext uri="{FF2B5EF4-FFF2-40B4-BE49-F238E27FC236}">
                <a16:creationId xmlns:a16="http://schemas.microsoft.com/office/drawing/2014/main" id="{B20A2BB7-074D-5187-BCE2-E4BF30CE65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5" name="Google Shape;3805;g1b3414306c2_0_11:notes">
            <a:extLst>
              <a:ext uri="{FF2B5EF4-FFF2-40B4-BE49-F238E27FC236}">
                <a16:creationId xmlns:a16="http://schemas.microsoft.com/office/drawing/2014/main" id="{C6E6DB9D-5D9B-F91C-4309-F123AD6C9F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183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7"/>
        <p:cNvGrpSpPr/>
        <p:nvPr/>
      </p:nvGrpSpPr>
      <p:grpSpPr>
        <a:xfrm>
          <a:off x="0" y="0"/>
          <a:ext cx="0" cy="0"/>
          <a:chOff x="0" y="0"/>
          <a:chExt cx="0" cy="0"/>
        </a:xfrm>
      </p:grpSpPr>
      <p:sp>
        <p:nvSpPr>
          <p:cNvPr id="3708" name="Google Shape;3708;g1b3414306c2_0_18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9" name="Google Shape;3709;g1b3414306c2_0_18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Coding convention “</a:t>
            </a:r>
            <a:r>
              <a:rPr lang="en-CA" dirty="0" err="1"/>
              <a:t>vw</a:t>
            </a:r>
            <a:r>
              <a:rPr lang="en-CA" dirty="0"/>
              <a:t>” prefix for Views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7">
          <a:extLst>
            <a:ext uri="{FF2B5EF4-FFF2-40B4-BE49-F238E27FC236}">
              <a16:creationId xmlns:a16="http://schemas.microsoft.com/office/drawing/2014/main" id="{DEB3E69A-B3F6-1562-B927-4EC5B9A6AFF1}"/>
            </a:ext>
          </a:extLst>
        </p:cNvPr>
        <p:cNvGrpSpPr/>
        <p:nvPr/>
      </p:nvGrpSpPr>
      <p:grpSpPr>
        <a:xfrm>
          <a:off x="0" y="0"/>
          <a:ext cx="0" cy="0"/>
          <a:chOff x="0" y="0"/>
          <a:chExt cx="0" cy="0"/>
        </a:xfrm>
      </p:grpSpPr>
      <p:sp>
        <p:nvSpPr>
          <p:cNvPr id="3708" name="Google Shape;3708;g1b3414306c2_0_18499:notes">
            <a:extLst>
              <a:ext uri="{FF2B5EF4-FFF2-40B4-BE49-F238E27FC236}">
                <a16:creationId xmlns:a16="http://schemas.microsoft.com/office/drawing/2014/main" id="{B148667A-ED37-2DDF-E158-8672F04EF6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9" name="Google Shape;3709;g1b3414306c2_0_18499:notes">
            <a:extLst>
              <a:ext uri="{FF2B5EF4-FFF2-40B4-BE49-F238E27FC236}">
                <a16:creationId xmlns:a16="http://schemas.microsoft.com/office/drawing/2014/main" id="{5D248F12-4CE1-67B8-4F2A-17D37AD1F5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686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7">
          <a:extLst>
            <a:ext uri="{FF2B5EF4-FFF2-40B4-BE49-F238E27FC236}">
              <a16:creationId xmlns:a16="http://schemas.microsoft.com/office/drawing/2014/main" id="{5E56C805-ADD6-5828-A0D0-7717DB6BBDCD}"/>
            </a:ext>
          </a:extLst>
        </p:cNvPr>
        <p:cNvGrpSpPr/>
        <p:nvPr/>
      </p:nvGrpSpPr>
      <p:grpSpPr>
        <a:xfrm>
          <a:off x="0" y="0"/>
          <a:ext cx="0" cy="0"/>
          <a:chOff x="0" y="0"/>
          <a:chExt cx="0" cy="0"/>
        </a:xfrm>
      </p:grpSpPr>
      <p:sp>
        <p:nvSpPr>
          <p:cNvPr id="3708" name="Google Shape;3708;g1b3414306c2_0_18499:notes">
            <a:extLst>
              <a:ext uri="{FF2B5EF4-FFF2-40B4-BE49-F238E27FC236}">
                <a16:creationId xmlns:a16="http://schemas.microsoft.com/office/drawing/2014/main" id="{89B1DF70-89AC-A730-76D9-2E1099B1F7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9" name="Google Shape;3709;g1b3414306c2_0_18499:notes">
            <a:extLst>
              <a:ext uri="{FF2B5EF4-FFF2-40B4-BE49-F238E27FC236}">
                <a16:creationId xmlns:a16="http://schemas.microsoft.com/office/drawing/2014/main" id="{9FFCA8EF-131A-5041-78AE-ED3B589E64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773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7">
          <a:extLst>
            <a:ext uri="{FF2B5EF4-FFF2-40B4-BE49-F238E27FC236}">
              <a16:creationId xmlns:a16="http://schemas.microsoft.com/office/drawing/2014/main" id="{8F307739-C069-8021-FBC3-1AD2FE183104}"/>
            </a:ext>
          </a:extLst>
        </p:cNvPr>
        <p:cNvGrpSpPr/>
        <p:nvPr/>
      </p:nvGrpSpPr>
      <p:grpSpPr>
        <a:xfrm>
          <a:off x="0" y="0"/>
          <a:ext cx="0" cy="0"/>
          <a:chOff x="0" y="0"/>
          <a:chExt cx="0" cy="0"/>
        </a:xfrm>
      </p:grpSpPr>
      <p:sp>
        <p:nvSpPr>
          <p:cNvPr id="3708" name="Google Shape;3708;g1b3414306c2_0_18499:notes">
            <a:extLst>
              <a:ext uri="{FF2B5EF4-FFF2-40B4-BE49-F238E27FC236}">
                <a16:creationId xmlns:a16="http://schemas.microsoft.com/office/drawing/2014/main" id="{7343A165-76A4-5A4D-9506-49A2BAB5B7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9" name="Google Shape;3709;g1b3414306c2_0_18499:notes">
            <a:extLst>
              <a:ext uri="{FF2B5EF4-FFF2-40B4-BE49-F238E27FC236}">
                <a16:creationId xmlns:a16="http://schemas.microsoft.com/office/drawing/2014/main" id="{FF2F6EF3-25CF-53CE-13EB-0E2E2C5AC9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613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7">
          <a:extLst>
            <a:ext uri="{FF2B5EF4-FFF2-40B4-BE49-F238E27FC236}">
              <a16:creationId xmlns:a16="http://schemas.microsoft.com/office/drawing/2014/main" id="{0BC2A933-15B1-0F58-5D4A-CC89F348B20D}"/>
            </a:ext>
          </a:extLst>
        </p:cNvPr>
        <p:cNvGrpSpPr/>
        <p:nvPr/>
      </p:nvGrpSpPr>
      <p:grpSpPr>
        <a:xfrm>
          <a:off x="0" y="0"/>
          <a:ext cx="0" cy="0"/>
          <a:chOff x="0" y="0"/>
          <a:chExt cx="0" cy="0"/>
        </a:xfrm>
      </p:grpSpPr>
      <p:sp>
        <p:nvSpPr>
          <p:cNvPr id="3708" name="Google Shape;3708;g1b3414306c2_0_18499:notes">
            <a:extLst>
              <a:ext uri="{FF2B5EF4-FFF2-40B4-BE49-F238E27FC236}">
                <a16:creationId xmlns:a16="http://schemas.microsoft.com/office/drawing/2014/main" id="{C9AA3663-ECAD-B5A6-0937-D81FF6B3A5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9" name="Google Shape;3709;g1b3414306c2_0_18499:notes">
            <a:extLst>
              <a:ext uri="{FF2B5EF4-FFF2-40B4-BE49-F238E27FC236}">
                <a16:creationId xmlns:a16="http://schemas.microsoft.com/office/drawing/2014/main" id="{63B72615-B123-A76D-11A3-53136FE570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Error handling, check mandatory fields</a:t>
            </a:r>
            <a:endParaRPr dirty="0"/>
          </a:p>
        </p:txBody>
      </p:sp>
    </p:spTree>
    <p:extLst>
      <p:ext uri="{BB962C8B-B14F-4D97-AF65-F5344CB8AC3E}">
        <p14:creationId xmlns:p14="http://schemas.microsoft.com/office/powerpoint/2010/main" val="245710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3"/>
        <p:cNvGrpSpPr/>
        <p:nvPr/>
      </p:nvGrpSpPr>
      <p:grpSpPr>
        <a:xfrm>
          <a:off x="0" y="0"/>
          <a:ext cx="0" cy="0"/>
          <a:chOff x="0" y="0"/>
          <a:chExt cx="0" cy="0"/>
        </a:xfrm>
      </p:grpSpPr>
      <p:sp>
        <p:nvSpPr>
          <p:cNvPr id="3804" name="Google Shape;3804;g1b3414306c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5" name="Google Shape;3805;g1b3414306c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7">
          <a:extLst>
            <a:ext uri="{FF2B5EF4-FFF2-40B4-BE49-F238E27FC236}">
              <a16:creationId xmlns:a16="http://schemas.microsoft.com/office/drawing/2014/main" id="{5C90E334-3C4F-D8D1-DFF4-B0534C1A81DA}"/>
            </a:ext>
          </a:extLst>
        </p:cNvPr>
        <p:cNvGrpSpPr/>
        <p:nvPr/>
      </p:nvGrpSpPr>
      <p:grpSpPr>
        <a:xfrm>
          <a:off x="0" y="0"/>
          <a:ext cx="0" cy="0"/>
          <a:chOff x="0" y="0"/>
          <a:chExt cx="0" cy="0"/>
        </a:xfrm>
      </p:grpSpPr>
      <p:sp>
        <p:nvSpPr>
          <p:cNvPr id="3708" name="Google Shape;3708;g1b3414306c2_0_18499:notes">
            <a:extLst>
              <a:ext uri="{FF2B5EF4-FFF2-40B4-BE49-F238E27FC236}">
                <a16:creationId xmlns:a16="http://schemas.microsoft.com/office/drawing/2014/main" id="{F04804FB-93B0-E6E9-09E7-1D3228C784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9" name="Google Shape;3709;g1b3414306c2_0_18499:notes">
            <a:extLst>
              <a:ext uri="{FF2B5EF4-FFF2-40B4-BE49-F238E27FC236}">
                <a16:creationId xmlns:a16="http://schemas.microsoft.com/office/drawing/2014/main" id="{A5DC6ABF-BE26-AF4E-781E-583FDDD6E4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153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a:extLst>
            <a:ext uri="{FF2B5EF4-FFF2-40B4-BE49-F238E27FC236}">
              <a16:creationId xmlns:a16="http://schemas.microsoft.com/office/drawing/2014/main" id="{78DCDAC6-E5A2-24FB-243C-2E5B956A59A3}"/>
            </a:ext>
          </a:extLst>
        </p:cNvPr>
        <p:cNvGrpSpPr/>
        <p:nvPr/>
      </p:nvGrpSpPr>
      <p:grpSpPr>
        <a:xfrm>
          <a:off x="0" y="0"/>
          <a:ext cx="0" cy="0"/>
          <a:chOff x="0" y="0"/>
          <a:chExt cx="0" cy="0"/>
        </a:xfrm>
      </p:grpSpPr>
      <p:sp>
        <p:nvSpPr>
          <p:cNvPr id="3370" name="Google Shape;3370;g1b3414306c2_0_109:notes">
            <a:extLst>
              <a:ext uri="{FF2B5EF4-FFF2-40B4-BE49-F238E27FC236}">
                <a16:creationId xmlns:a16="http://schemas.microsoft.com/office/drawing/2014/main" id="{31395F9D-DAA2-F847-2579-0408B9823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a:extLst>
              <a:ext uri="{FF2B5EF4-FFF2-40B4-BE49-F238E27FC236}">
                <a16:creationId xmlns:a16="http://schemas.microsoft.com/office/drawing/2014/main" id="{6FAB3C7F-E8CD-E4DE-9AA7-B9FCE86535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847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a:extLst>
            <a:ext uri="{FF2B5EF4-FFF2-40B4-BE49-F238E27FC236}">
              <a16:creationId xmlns:a16="http://schemas.microsoft.com/office/drawing/2014/main" id="{FCCB1ADA-9E36-4FEE-FBB2-0CEC4E4EF7B7}"/>
            </a:ext>
          </a:extLst>
        </p:cNvPr>
        <p:cNvGrpSpPr/>
        <p:nvPr/>
      </p:nvGrpSpPr>
      <p:grpSpPr>
        <a:xfrm>
          <a:off x="0" y="0"/>
          <a:ext cx="0" cy="0"/>
          <a:chOff x="0" y="0"/>
          <a:chExt cx="0" cy="0"/>
        </a:xfrm>
      </p:grpSpPr>
      <p:sp>
        <p:nvSpPr>
          <p:cNvPr id="3370" name="Google Shape;3370;g1b3414306c2_0_109:notes">
            <a:extLst>
              <a:ext uri="{FF2B5EF4-FFF2-40B4-BE49-F238E27FC236}">
                <a16:creationId xmlns:a16="http://schemas.microsoft.com/office/drawing/2014/main" id="{599C3571-2AE9-EE5E-E325-C8CEF259B1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a:extLst>
              <a:ext uri="{FF2B5EF4-FFF2-40B4-BE49-F238E27FC236}">
                <a16:creationId xmlns:a16="http://schemas.microsoft.com/office/drawing/2014/main" id="{52025EB1-145D-175D-CA65-D42E8BBAAC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31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a:extLst>
            <a:ext uri="{FF2B5EF4-FFF2-40B4-BE49-F238E27FC236}">
              <a16:creationId xmlns:a16="http://schemas.microsoft.com/office/drawing/2014/main" id="{1B1662A1-0E06-6F69-3D16-DCE7A2F1A2E3}"/>
            </a:ext>
          </a:extLst>
        </p:cNvPr>
        <p:cNvGrpSpPr/>
        <p:nvPr/>
      </p:nvGrpSpPr>
      <p:grpSpPr>
        <a:xfrm>
          <a:off x="0" y="0"/>
          <a:ext cx="0" cy="0"/>
          <a:chOff x="0" y="0"/>
          <a:chExt cx="0" cy="0"/>
        </a:xfrm>
      </p:grpSpPr>
      <p:sp>
        <p:nvSpPr>
          <p:cNvPr id="3370" name="Google Shape;3370;g1b3414306c2_0_109:notes">
            <a:extLst>
              <a:ext uri="{FF2B5EF4-FFF2-40B4-BE49-F238E27FC236}">
                <a16:creationId xmlns:a16="http://schemas.microsoft.com/office/drawing/2014/main" id="{E516285F-987A-9B12-32DA-AEF9465976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a:extLst>
              <a:ext uri="{FF2B5EF4-FFF2-40B4-BE49-F238E27FC236}">
                <a16:creationId xmlns:a16="http://schemas.microsoft.com/office/drawing/2014/main" id="{51F2AB13-483B-F40A-47E9-D5A00FC4B5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952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a:extLst>
            <a:ext uri="{FF2B5EF4-FFF2-40B4-BE49-F238E27FC236}">
              <a16:creationId xmlns:a16="http://schemas.microsoft.com/office/drawing/2014/main" id="{9EA2EBA6-AE58-92C4-1FBC-5E110AF28623}"/>
            </a:ext>
          </a:extLst>
        </p:cNvPr>
        <p:cNvGrpSpPr/>
        <p:nvPr/>
      </p:nvGrpSpPr>
      <p:grpSpPr>
        <a:xfrm>
          <a:off x="0" y="0"/>
          <a:ext cx="0" cy="0"/>
          <a:chOff x="0" y="0"/>
          <a:chExt cx="0" cy="0"/>
        </a:xfrm>
      </p:grpSpPr>
      <p:sp>
        <p:nvSpPr>
          <p:cNvPr id="3370" name="Google Shape;3370;g1b3414306c2_0_109:notes">
            <a:extLst>
              <a:ext uri="{FF2B5EF4-FFF2-40B4-BE49-F238E27FC236}">
                <a16:creationId xmlns:a16="http://schemas.microsoft.com/office/drawing/2014/main" id="{7FFDE6B7-C2E5-5221-7F02-1A4E357E35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a:extLst>
              <a:ext uri="{FF2B5EF4-FFF2-40B4-BE49-F238E27FC236}">
                <a16:creationId xmlns:a16="http://schemas.microsoft.com/office/drawing/2014/main" id="{DAC99B48-8E0D-CCC0-2AC3-F647223D02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064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a:extLst>
            <a:ext uri="{FF2B5EF4-FFF2-40B4-BE49-F238E27FC236}">
              <a16:creationId xmlns:a16="http://schemas.microsoft.com/office/drawing/2014/main" id="{FD831661-EC24-FB10-7BF9-D6077264566C}"/>
            </a:ext>
          </a:extLst>
        </p:cNvPr>
        <p:cNvGrpSpPr/>
        <p:nvPr/>
      </p:nvGrpSpPr>
      <p:grpSpPr>
        <a:xfrm>
          <a:off x="0" y="0"/>
          <a:ext cx="0" cy="0"/>
          <a:chOff x="0" y="0"/>
          <a:chExt cx="0" cy="0"/>
        </a:xfrm>
      </p:grpSpPr>
      <p:sp>
        <p:nvSpPr>
          <p:cNvPr id="3370" name="Google Shape;3370;g1b3414306c2_0_109:notes">
            <a:extLst>
              <a:ext uri="{FF2B5EF4-FFF2-40B4-BE49-F238E27FC236}">
                <a16:creationId xmlns:a16="http://schemas.microsoft.com/office/drawing/2014/main" id="{CA06938B-FBD0-A123-0C4A-D48878C4E8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a:extLst>
              <a:ext uri="{FF2B5EF4-FFF2-40B4-BE49-F238E27FC236}">
                <a16:creationId xmlns:a16="http://schemas.microsoft.com/office/drawing/2014/main" id="{760B737B-8A8E-F435-A21D-6EF43252A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36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a:extLst>
            <a:ext uri="{FF2B5EF4-FFF2-40B4-BE49-F238E27FC236}">
              <a16:creationId xmlns:a16="http://schemas.microsoft.com/office/drawing/2014/main" id="{57D9968A-8721-5043-0AC2-9C9220A3B4C3}"/>
            </a:ext>
          </a:extLst>
        </p:cNvPr>
        <p:cNvGrpSpPr/>
        <p:nvPr/>
      </p:nvGrpSpPr>
      <p:grpSpPr>
        <a:xfrm>
          <a:off x="0" y="0"/>
          <a:ext cx="0" cy="0"/>
          <a:chOff x="0" y="0"/>
          <a:chExt cx="0" cy="0"/>
        </a:xfrm>
      </p:grpSpPr>
      <p:sp>
        <p:nvSpPr>
          <p:cNvPr id="3370" name="Google Shape;3370;g1b3414306c2_0_109:notes">
            <a:extLst>
              <a:ext uri="{FF2B5EF4-FFF2-40B4-BE49-F238E27FC236}">
                <a16:creationId xmlns:a16="http://schemas.microsoft.com/office/drawing/2014/main" id="{A8572C9E-4D92-149D-0037-B2C6688712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a:extLst>
              <a:ext uri="{FF2B5EF4-FFF2-40B4-BE49-F238E27FC236}">
                <a16:creationId xmlns:a16="http://schemas.microsoft.com/office/drawing/2014/main" id="{59963CA2-8624-267F-EFC8-E669B4DD5F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197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7">
          <a:extLst>
            <a:ext uri="{FF2B5EF4-FFF2-40B4-BE49-F238E27FC236}">
              <a16:creationId xmlns:a16="http://schemas.microsoft.com/office/drawing/2014/main" id="{08309C0F-79B9-4009-B6E8-A38D18591863}"/>
            </a:ext>
          </a:extLst>
        </p:cNvPr>
        <p:cNvGrpSpPr/>
        <p:nvPr/>
      </p:nvGrpSpPr>
      <p:grpSpPr>
        <a:xfrm>
          <a:off x="0" y="0"/>
          <a:ext cx="0" cy="0"/>
          <a:chOff x="0" y="0"/>
          <a:chExt cx="0" cy="0"/>
        </a:xfrm>
      </p:grpSpPr>
      <p:sp>
        <p:nvSpPr>
          <p:cNvPr id="3708" name="Google Shape;3708;g1b3414306c2_0_18499:notes">
            <a:extLst>
              <a:ext uri="{FF2B5EF4-FFF2-40B4-BE49-F238E27FC236}">
                <a16:creationId xmlns:a16="http://schemas.microsoft.com/office/drawing/2014/main" id="{72062611-1B0C-2C24-895F-A619FF3DD7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9" name="Google Shape;3709;g1b3414306c2_0_18499:notes">
            <a:extLst>
              <a:ext uri="{FF2B5EF4-FFF2-40B4-BE49-F238E27FC236}">
                <a16:creationId xmlns:a16="http://schemas.microsoft.com/office/drawing/2014/main" id="{A2C7C38B-4282-1206-7C65-0C86C81C2E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59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7">
          <a:extLst>
            <a:ext uri="{FF2B5EF4-FFF2-40B4-BE49-F238E27FC236}">
              <a16:creationId xmlns:a16="http://schemas.microsoft.com/office/drawing/2014/main" id="{2F89099D-DC7B-4EA1-1568-2D309ADAC906}"/>
            </a:ext>
          </a:extLst>
        </p:cNvPr>
        <p:cNvGrpSpPr/>
        <p:nvPr/>
      </p:nvGrpSpPr>
      <p:grpSpPr>
        <a:xfrm>
          <a:off x="0" y="0"/>
          <a:ext cx="0" cy="0"/>
          <a:chOff x="0" y="0"/>
          <a:chExt cx="0" cy="0"/>
        </a:xfrm>
      </p:grpSpPr>
      <p:sp>
        <p:nvSpPr>
          <p:cNvPr id="3708" name="Google Shape;3708;g1b3414306c2_0_18499:notes">
            <a:extLst>
              <a:ext uri="{FF2B5EF4-FFF2-40B4-BE49-F238E27FC236}">
                <a16:creationId xmlns:a16="http://schemas.microsoft.com/office/drawing/2014/main" id="{7F499905-CF23-826A-DC2F-625921B6BD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9" name="Google Shape;3709;g1b3414306c2_0_18499:notes">
            <a:extLst>
              <a:ext uri="{FF2B5EF4-FFF2-40B4-BE49-F238E27FC236}">
                <a16:creationId xmlns:a16="http://schemas.microsoft.com/office/drawing/2014/main" id="{A55E9466-8AAA-8C08-2C15-A1C3D63BE7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912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a:extLst>
            <a:ext uri="{FF2B5EF4-FFF2-40B4-BE49-F238E27FC236}">
              <a16:creationId xmlns:a16="http://schemas.microsoft.com/office/drawing/2014/main" id="{5A7515B3-BB85-DD71-0387-23DA157F0D49}"/>
            </a:ext>
          </a:extLst>
        </p:cNvPr>
        <p:cNvGrpSpPr/>
        <p:nvPr/>
      </p:nvGrpSpPr>
      <p:grpSpPr>
        <a:xfrm>
          <a:off x="0" y="0"/>
          <a:ext cx="0" cy="0"/>
          <a:chOff x="0" y="0"/>
          <a:chExt cx="0" cy="0"/>
        </a:xfrm>
      </p:grpSpPr>
      <p:sp>
        <p:nvSpPr>
          <p:cNvPr id="4237" name="Google Shape;4237;g1b3414306c2_0_801:notes">
            <a:extLst>
              <a:ext uri="{FF2B5EF4-FFF2-40B4-BE49-F238E27FC236}">
                <a16:creationId xmlns:a16="http://schemas.microsoft.com/office/drawing/2014/main" id="{A19B71F0-43FF-8DE0-F1AE-7A7255220D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1b3414306c2_0_801:notes">
            <a:extLst>
              <a:ext uri="{FF2B5EF4-FFF2-40B4-BE49-F238E27FC236}">
                <a16:creationId xmlns:a16="http://schemas.microsoft.com/office/drawing/2014/main" id="{7FD7FFCD-43C1-7FC8-2FBE-C53696ECD3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255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1"/>
        <p:cNvGrpSpPr/>
        <p:nvPr/>
      </p:nvGrpSpPr>
      <p:grpSpPr>
        <a:xfrm>
          <a:off x="0" y="0"/>
          <a:ext cx="0" cy="0"/>
          <a:chOff x="0" y="0"/>
          <a:chExt cx="0" cy="0"/>
        </a:xfrm>
      </p:grpSpPr>
      <p:sp>
        <p:nvSpPr>
          <p:cNvPr id="2982" name="Google Shape;2982;g1b3414306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3" name="Google Shape;2983;g1b3414306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9">
          <a:extLst>
            <a:ext uri="{FF2B5EF4-FFF2-40B4-BE49-F238E27FC236}">
              <a16:creationId xmlns:a16="http://schemas.microsoft.com/office/drawing/2014/main" id="{21BD8B3D-69A5-1807-DC41-F1CB9F5EDD14}"/>
            </a:ext>
          </a:extLst>
        </p:cNvPr>
        <p:cNvGrpSpPr/>
        <p:nvPr/>
      </p:nvGrpSpPr>
      <p:grpSpPr>
        <a:xfrm>
          <a:off x="0" y="0"/>
          <a:ext cx="0" cy="0"/>
          <a:chOff x="0" y="0"/>
          <a:chExt cx="0" cy="0"/>
        </a:xfrm>
      </p:grpSpPr>
      <p:sp>
        <p:nvSpPr>
          <p:cNvPr id="3390" name="Google Shape;3390;g1b3414306c2_0_636:notes">
            <a:extLst>
              <a:ext uri="{FF2B5EF4-FFF2-40B4-BE49-F238E27FC236}">
                <a16:creationId xmlns:a16="http://schemas.microsoft.com/office/drawing/2014/main" id="{1DF660F6-10E7-D7A6-D910-5DFAA837C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1" name="Google Shape;3391;g1b3414306c2_0_636:notes">
            <a:extLst>
              <a:ext uri="{FF2B5EF4-FFF2-40B4-BE49-F238E27FC236}">
                <a16:creationId xmlns:a16="http://schemas.microsoft.com/office/drawing/2014/main" id="{44152BBE-AA2A-A4B8-FE03-6F592AC95B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5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7"/>
        <p:cNvGrpSpPr/>
        <p:nvPr/>
      </p:nvGrpSpPr>
      <p:grpSpPr>
        <a:xfrm>
          <a:off x="0" y="0"/>
          <a:ext cx="0" cy="0"/>
          <a:chOff x="0" y="0"/>
          <a:chExt cx="0" cy="0"/>
        </a:xfrm>
      </p:grpSpPr>
      <p:sp>
        <p:nvSpPr>
          <p:cNvPr id="3128" name="Google Shape;3128;g1b3414306c2_0_18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9" name="Google Shape;3129;g1b3414306c2_0_18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Entities, Attributes, Relationships, Cardinality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7">
          <a:extLst>
            <a:ext uri="{FF2B5EF4-FFF2-40B4-BE49-F238E27FC236}">
              <a16:creationId xmlns:a16="http://schemas.microsoft.com/office/drawing/2014/main" id="{6063DA9F-10B1-CD95-2DBB-A8499BCBA305}"/>
            </a:ext>
          </a:extLst>
        </p:cNvPr>
        <p:cNvGrpSpPr/>
        <p:nvPr/>
      </p:nvGrpSpPr>
      <p:grpSpPr>
        <a:xfrm>
          <a:off x="0" y="0"/>
          <a:ext cx="0" cy="0"/>
          <a:chOff x="0" y="0"/>
          <a:chExt cx="0" cy="0"/>
        </a:xfrm>
      </p:grpSpPr>
      <p:sp>
        <p:nvSpPr>
          <p:cNvPr id="3128" name="Google Shape;3128;g1b3414306c2_0_18489:notes">
            <a:extLst>
              <a:ext uri="{FF2B5EF4-FFF2-40B4-BE49-F238E27FC236}">
                <a16:creationId xmlns:a16="http://schemas.microsoft.com/office/drawing/2014/main" id="{D1C46A5D-CE6E-AF08-08A1-CEE14C4333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9" name="Google Shape;3129;g1b3414306c2_0_18489:notes">
            <a:extLst>
              <a:ext uri="{FF2B5EF4-FFF2-40B4-BE49-F238E27FC236}">
                <a16:creationId xmlns:a16="http://schemas.microsoft.com/office/drawing/2014/main" id="{685CA180-4989-8474-08BB-941F0C01EA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Relational Schema, Normalization, Primary Keys, Foreign Keys</a:t>
            </a:r>
            <a:br>
              <a:rPr lang="en-CA" dirty="0"/>
            </a:br>
            <a:r>
              <a:rPr lang="en-CA" dirty="0"/>
              <a:t>Converted strong entities to relations</a:t>
            </a:r>
            <a:br>
              <a:rPr lang="en-CA" dirty="0"/>
            </a:br>
            <a:r>
              <a:rPr lang="en-CA" dirty="0"/>
              <a:t>Converted 1:N – Added FK on N-side of relationship</a:t>
            </a:r>
            <a:br>
              <a:rPr lang="en-CA" dirty="0"/>
            </a:br>
            <a:r>
              <a:rPr lang="en-CA" dirty="0"/>
              <a:t>Converted M:N – Added new relation </a:t>
            </a:r>
            <a:r>
              <a:rPr lang="en-CA" dirty="0" err="1"/>
              <a:t>EquipmentUsages</a:t>
            </a:r>
            <a:endParaRPr dirty="0"/>
          </a:p>
        </p:txBody>
      </p:sp>
    </p:spTree>
    <p:extLst>
      <p:ext uri="{BB962C8B-B14F-4D97-AF65-F5344CB8AC3E}">
        <p14:creationId xmlns:p14="http://schemas.microsoft.com/office/powerpoint/2010/main" val="2656643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7">
          <a:extLst>
            <a:ext uri="{FF2B5EF4-FFF2-40B4-BE49-F238E27FC236}">
              <a16:creationId xmlns:a16="http://schemas.microsoft.com/office/drawing/2014/main" id="{A4B868C4-6724-DA5E-E621-9A008387E567}"/>
            </a:ext>
          </a:extLst>
        </p:cNvPr>
        <p:cNvGrpSpPr/>
        <p:nvPr/>
      </p:nvGrpSpPr>
      <p:grpSpPr>
        <a:xfrm>
          <a:off x="0" y="0"/>
          <a:ext cx="0" cy="0"/>
          <a:chOff x="0" y="0"/>
          <a:chExt cx="0" cy="0"/>
        </a:xfrm>
      </p:grpSpPr>
      <p:sp>
        <p:nvSpPr>
          <p:cNvPr id="3128" name="Google Shape;3128;g1b3414306c2_0_18489:notes">
            <a:extLst>
              <a:ext uri="{FF2B5EF4-FFF2-40B4-BE49-F238E27FC236}">
                <a16:creationId xmlns:a16="http://schemas.microsoft.com/office/drawing/2014/main" id="{DBCC6EE7-E69A-618F-4F74-4807D04C8E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9" name="Google Shape;3129;g1b3414306c2_0_18489:notes">
            <a:extLst>
              <a:ext uri="{FF2B5EF4-FFF2-40B4-BE49-F238E27FC236}">
                <a16:creationId xmlns:a16="http://schemas.microsoft.com/office/drawing/2014/main" id="{F7CA9964-33F0-5A1D-D862-2049B987C3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Relational Schema, Normalization, Primary Keys, Foreign Keys</a:t>
            </a:r>
            <a:br>
              <a:rPr lang="en-CA" dirty="0"/>
            </a:br>
            <a:r>
              <a:rPr lang="en-CA" dirty="0"/>
              <a:t>Converted strong entities to relations</a:t>
            </a:r>
            <a:br>
              <a:rPr lang="en-CA" dirty="0"/>
            </a:br>
            <a:r>
              <a:rPr lang="en-CA" dirty="0"/>
              <a:t>Converted 1:N – Added FK on N-side of relationship</a:t>
            </a:r>
            <a:br>
              <a:rPr lang="en-CA" dirty="0"/>
            </a:br>
            <a:r>
              <a:rPr lang="en-CA" dirty="0"/>
              <a:t>Converted M:N – Added new relation </a:t>
            </a:r>
            <a:r>
              <a:rPr lang="en-CA" dirty="0" err="1"/>
              <a:t>EquipmentUsages</a:t>
            </a:r>
            <a:endParaRPr dirty="0"/>
          </a:p>
        </p:txBody>
      </p:sp>
    </p:spTree>
    <p:extLst>
      <p:ext uri="{BB962C8B-B14F-4D97-AF65-F5344CB8AC3E}">
        <p14:creationId xmlns:p14="http://schemas.microsoft.com/office/powerpoint/2010/main" val="4099114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3">
          <a:extLst>
            <a:ext uri="{FF2B5EF4-FFF2-40B4-BE49-F238E27FC236}">
              <a16:creationId xmlns:a16="http://schemas.microsoft.com/office/drawing/2014/main" id="{6EA9B3CF-C6A4-DFD3-C557-545F09998EB9}"/>
            </a:ext>
          </a:extLst>
        </p:cNvPr>
        <p:cNvGrpSpPr/>
        <p:nvPr/>
      </p:nvGrpSpPr>
      <p:grpSpPr>
        <a:xfrm>
          <a:off x="0" y="0"/>
          <a:ext cx="0" cy="0"/>
          <a:chOff x="0" y="0"/>
          <a:chExt cx="0" cy="0"/>
        </a:xfrm>
      </p:grpSpPr>
      <p:sp>
        <p:nvSpPr>
          <p:cNvPr id="3804" name="Google Shape;3804;g1b3414306c2_0_11:notes">
            <a:extLst>
              <a:ext uri="{FF2B5EF4-FFF2-40B4-BE49-F238E27FC236}">
                <a16:creationId xmlns:a16="http://schemas.microsoft.com/office/drawing/2014/main" id="{00462800-BBDB-B11B-7225-798793898B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5" name="Google Shape;3805;g1b3414306c2_0_11:notes">
            <a:extLst>
              <a:ext uri="{FF2B5EF4-FFF2-40B4-BE49-F238E27FC236}">
                <a16:creationId xmlns:a16="http://schemas.microsoft.com/office/drawing/2014/main" id="{653F5751-2101-8B76-DEE1-76EBEF02CE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51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1b3414306c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1b3414306c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Data Types, Constraints, Indentation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4025" y="1206125"/>
            <a:ext cx="5452500" cy="2347200"/>
          </a:xfrm>
          <a:prstGeom prst="rect">
            <a:avLst/>
          </a:prstGeom>
          <a:noFill/>
        </p:spPr>
        <p:txBody>
          <a:bodyPr spcFirstLastPara="1" wrap="square" lIns="91425" tIns="91425" rIns="91425" bIns="91425" anchor="t" anchorCtr="0">
            <a:noAutofit/>
          </a:bodyPr>
          <a:lstStyle>
            <a:lvl1pPr lvl="0" algn="l">
              <a:lnSpc>
                <a:spcPct val="85000"/>
              </a:lnSpc>
              <a:spcBef>
                <a:spcPts val="0"/>
              </a:spcBef>
              <a:spcAft>
                <a:spcPts val="0"/>
              </a:spcAft>
              <a:buSzPts val="4500"/>
              <a:buFont typeface="Loved by the King"/>
              <a:buNone/>
              <a:defRPr sz="7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23900" y="3571675"/>
            <a:ext cx="4050900" cy="3657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p:nvPr/>
        </p:nvSpPr>
        <p:spPr>
          <a:xfrm rot="10800000" flipH="1">
            <a:off x="6895900" y="4"/>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3511000"/>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5461975" y="-591525"/>
            <a:ext cx="1131700" cy="1131025"/>
            <a:chOff x="4139300" y="-1667050"/>
            <a:chExt cx="1131700" cy="1131025"/>
          </a:xfrm>
        </p:grpSpPr>
        <p:sp>
          <p:nvSpPr>
            <p:cNvPr id="14" name="Google Shape;14;p2"/>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710125" y="-392666"/>
            <a:ext cx="1445767" cy="794755"/>
            <a:chOff x="2063875" y="-303350"/>
            <a:chExt cx="1445767" cy="794755"/>
          </a:xfrm>
        </p:grpSpPr>
        <p:sp>
          <p:nvSpPr>
            <p:cNvPr id="37" name="Google Shape;37;p2"/>
            <p:cNvSpPr/>
            <p:nvPr/>
          </p:nvSpPr>
          <p:spPr>
            <a:xfrm>
              <a:off x="2063875" y="-303350"/>
              <a:ext cx="516685" cy="794755"/>
            </a:xfrm>
            <a:custGeom>
              <a:avLst/>
              <a:gdLst/>
              <a:ahLst/>
              <a:cxnLst/>
              <a:rect l="l" t="t" r="r" b="b"/>
              <a:pathLst>
                <a:path w="30893" h="47519" extrusionOk="0">
                  <a:moveTo>
                    <a:pt x="7133" y="0"/>
                  </a:moveTo>
                  <a:lnTo>
                    <a:pt x="0" y="7133"/>
                  </a:lnTo>
                  <a:lnTo>
                    <a:pt x="16626" y="23759"/>
                  </a:lnTo>
                  <a:lnTo>
                    <a:pt x="0" y="40386"/>
                  </a:lnTo>
                  <a:lnTo>
                    <a:pt x="7133" y="47519"/>
                  </a:lnTo>
                  <a:lnTo>
                    <a:pt x="30893" y="23759"/>
                  </a:lnTo>
                  <a:lnTo>
                    <a:pt x="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28408" y="-303350"/>
              <a:ext cx="516702" cy="794755"/>
            </a:xfrm>
            <a:custGeom>
              <a:avLst/>
              <a:gdLst/>
              <a:ahLst/>
              <a:cxnLst/>
              <a:rect l="l" t="t" r="r" b="b"/>
              <a:pathLst>
                <a:path w="30894" h="47519" extrusionOk="0">
                  <a:moveTo>
                    <a:pt x="7134" y="0"/>
                  </a:moveTo>
                  <a:lnTo>
                    <a:pt x="1" y="7133"/>
                  </a:lnTo>
                  <a:lnTo>
                    <a:pt x="16600" y="23759"/>
                  </a:lnTo>
                  <a:lnTo>
                    <a:pt x="1"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992957" y="-303350"/>
              <a:ext cx="516685" cy="794755"/>
            </a:xfrm>
            <a:custGeom>
              <a:avLst/>
              <a:gdLst/>
              <a:ahLst/>
              <a:cxnLst/>
              <a:rect l="l" t="t" r="r" b="b"/>
              <a:pathLst>
                <a:path w="30893" h="47519" extrusionOk="0">
                  <a:moveTo>
                    <a:pt x="7134" y="0"/>
                  </a:moveTo>
                  <a:lnTo>
                    <a:pt x="0" y="7133"/>
                  </a:lnTo>
                  <a:lnTo>
                    <a:pt x="16599" y="23759"/>
                  </a:lnTo>
                  <a:lnTo>
                    <a:pt x="0"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5400000">
            <a:off x="3281725" y="-269300"/>
            <a:ext cx="476700" cy="1181200"/>
            <a:chOff x="2025650" y="4295675"/>
            <a:chExt cx="476700" cy="1181200"/>
          </a:xfrm>
        </p:grpSpPr>
        <p:sp>
          <p:nvSpPr>
            <p:cNvPr id="41" name="Google Shape;41;p2"/>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407800" y="809450"/>
            <a:ext cx="1131700" cy="1131025"/>
            <a:chOff x="4139300" y="-1667050"/>
            <a:chExt cx="1131700" cy="1131025"/>
          </a:xfrm>
        </p:grpSpPr>
        <p:sp>
          <p:nvSpPr>
            <p:cNvPr id="74" name="Google Shape;74;p2"/>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2"/>
          <p:cNvGrpSpPr/>
          <p:nvPr/>
        </p:nvGrpSpPr>
        <p:grpSpPr>
          <a:xfrm>
            <a:off x="3865571" y="4123595"/>
            <a:ext cx="831539" cy="365725"/>
            <a:chOff x="2008025" y="2500150"/>
            <a:chExt cx="1165600" cy="512650"/>
          </a:xfrm>
        </p:grpSpPr>
        <p:sp>
          <p:nvSpPr>
            <p:cNvPr id="97" name="Google Shape;97;p2"/>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
          <p:cNvGrpSpPr/>
          <p:nvPr/>
        </p:nvGrpSpPr>
        <p:grpSpPr>
          <a:xfrm rot="5400000">
            <a:off x="5924900" y="4238350"/>
            <a:ext cx="476700" cy="1181200"/>
            <a:chOff x="2025650" y="4295675"/>
            <a:chExt cx="476700" cy="1181200"/>
          </a:xfrm>
        </p:grpSpPr>
        <p:sp>
          <p:nvSpPr>
            <p:cNvPr id="100" name="Google Shape;100;p2"/>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2"/>
          <p:cNvGrpSpPr/>
          <p:nvPr/>
        </p:nvGrpSpPr>
        <p:grpSpPr>
          <a:xfrm>
            <a:off x="6985000" y="4751834"/>
            <a:ext cx="1445767" cy="794755"/>
            <a:chOff x="2063875" y="-303350"/>
            <a:chExt cx="1445767" cy="794755"/>
          </a:xfrm>
        </p:grpSpPr>
        <p:sp>
          <p:nvSpPr>
            <p:cNvPr id="133" name="Google Shape;133;p2"/>
            <p:cNvSpPr/>
            <p:nvPr/>
          </p:nvSpPr>
          <p:spPr>
            <a:xfrm>
              <a:off x="2063875" y="-303350"/>
              <a:ext cx="516685" cy="794755"/>
            </a:xfrm>
            <a:custGeom>
              <a:avLst/>
              <a:gdLst/>
              <a:ahLst/>
              <a:cxnLst/>
              <a:rect l="l" t="t" r="r" b="b"/>
              <a:pathLst>
                <a:path w="30893" h="47519" extrusionOk="0">
                  <a:moveTo>
                    <a:pt x="7133" y="0"/>
                  </a:moveTo>
                  <a:lnTo>
                    <a:pt x="0" y="7133"/>
                  </a:lnTo>
                  <a:lnTo>
                    <a:pt x="16626" y="23759"/>
                  </a:lnTo>
                  <a:lnTo>
                    <a:pt x="0" y="40386"/>
                  </a:lnTo>
                  <a:lnTo>
                    <a:pt x="7133" y="47519"/>
                  </a:lnTo>
                  <a:lnTo>
                    <a:pt x="30893" y="23759"/>
                  </a:lnTo>
                  <a:lnTo>
                    <a:pt x="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528408" y="-303350"/>
              <a:ext cx="516702" cy="794755"/>
            </a:xfrm>
            <a:custGeom>
              <a:avLst/>
              <a:gdLst/>
              <a:ahLst/>
              <a:cxnLst/>
              <a:rect l="l" t="t" r="r" b="b"/>
              <a:pathLst>
                <a:path w="30894" h="47519" extrusionOk="0">
                  <a:moveTo>
                    <a:pt x="7134" y="0"/>
                  </a:moveTo>
                  <a:lnTo>
                    <a:pt x="1" y="7133"/>
                  </a:lnTo>
                  <a:lnTo>
                    <a:pt x="16600" y="23759"/>
                  </a:lnTo>
                  <a:lnTo>
                    <a:pt x="1"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992957" y="-303350"/>
              <a:ext cx="516685" cy="794755"/>
            </a:xfrm>
            <a:custGeom>
              <a:avLst/>
              <a:gdLst/>
              <a:ahLst/>
              <a:cxnLst/>
              <a:rect l="l" t="t" r="r" b="b"/>
              <a:pathLst>
                <a:path w="30893" h="47519" extrusionOk="0">
                  <a:moveTo>
                    <a:pt x="7134" y="0"/>
                  </a:moveTo>
                  <a:lnTo>
                    <a:pt x="0" y="7133"/>
                  </a:lnTo>
                  <a:lnTo>
                    <a:pt x="16599" y="23759"/>
                  </a:lnTo>
                  <a:lnTo>
                    <a:pt x="0"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1778550" y="2550960"/>
            <a:ext cx="5586900" cy="9144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38" name="Google Shape;138;p3"/>
          <p:cNvSpPr txBox="1">
            <a:spLocks noGrp="1"/>
          </p:cNvSpPr>
          <p:nvPr>
            <p:ph type="title" idx="2" hasCustomPrompt="1"/>
          </p:nvPr>
        </p:nvSpPr>
        <p:spPr>
          <a:xfrm>
            <a:off x="3991350" y="1311992"/>
            <a:ext cx="1161300" cy="1161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6000"/>
              <a:buNone/>
              <a:defRPr sz="5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9" name="Google Shape;139;p3"/>
          <p:cNvSpPr txBox="1">
            <a:spLocks noGrp="1"/>
          </p:cNvSpPr>
          <p:nvPr>
            <p:ph type="subTitle" idx="1"/>
          </p:nvPr>
        </p:nvSpPr>
        <p:spPr>
          <a:xfrm>
            <a:off x="1780650" y="3465808"/>
            <a:ext cx="5582700" cy="365700"/>
          </a:xfrm>
          <a:prstGeom prst="rect">
            <a:avLst/>
          </a:prstGeom>
          <a:solidFill>
            <a:schemeClr val="dk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3"/>
          <p:cNvSpPr/>
          <p:nvPr/>
        </p:nvSpPr>
        <p:spPr>
          <a:xfrm rot="10800000" flipH="1">
            <a:off x="6895900" y="4"/>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0" y="3511000"/>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895900" y="3839475"/>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10800000" flipH="1">
            <a:off x="0" y="4"/>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3"/>
          <p:cNvGrpSpPr/>
          <p:nvPr/>
        </p:nvGrpSpPr>
        <p:grpSpPr>
          <a:xfrm rot="5400000">
            <a:off x="4333650" y="-269300"/>
            <a:ext cx="476700" cy="1181200"/>
            <a:chOff x="2025650" y="4295675"/>
            <a:chExt cx="476700" cy="1181200"/>
          </a:xfrm>
        </p:grpSpPr>
        <p:sp>
          <p:nvSpPr>
            <p:cNvPr id="145" name="Google Shape;145;p3"/>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3"/>
          <p:cNvGrpSpPr/>
          <p:nvPr/>
        </p:nvGrpSpPr>
        <p:grpSpPr>
          <a:xfrm>
            <a:off x="4006150" y="4599425"/>
            <a:ext cx="1131700" cy="1131025"/>
            <a:chOff x="4139300" y="-1667050"/>
            <a:chExt cx="1131700" cy="1131025"/>
          </a:xfrm>
        </p:grpSpPr>
        <p:sp>
          <p:nvSpPr>
            <p:cNvPr id="178" name="Google Shape;178;p3"/>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3"/>
          <p:cNvGrpSpPr/>
          <p:nvPr/>
        </p:nvGrpSpPr>
        <p:grpSpPr>
          <a:xfrm>
            <a:off x="8430775" y="2148888"/>
            <a:ext cx="1131700" cy="1131025"/>
            <a:chOff x="4139300" y="-1667050"/>
            <a:chExt cx="1131700" cy="1131025"/>
          </a:xfrm>
        </p:grpSpPr>
        <p:sp>
          <p:nvSpPr>
            <p:cNvPr id="201" name="Google Shape;201;p3"/>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3"/>
          <p:cNvGrpSpPr/>
          <p:nvPr/>
        </p:nvGrpSpPr>
        <p:grpSpPr>
          <a:xfrm>
            <a:off x="-418475" y="2148888"/>
            <a:ext cx="1131700" cy="1131025"/>
            <a:chOff x="4139300" y="-1667050"/>
            <a:chExt cx="1131700" cy="1131025"/>
          </a:xfrm>
        </p:grpSpPr>
        <p:sp>
          <p:nvSpPr>
            <p:cNvPr id="224" name="Google Shape;224;p3"/>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3"/>
          <p:cNvGrpSpPr/>
          <p:nvPr/>
        </p:nvGrpSpPr>
        <p:grpSpPr>
          <a:xfrm rot="-5400000">
            <a:off x="8014996" y="4416557"/>
            <a:ext cx="831539" cy="365725"/>
            <a:chOff x="2008025" y="2500150"/>
            <a:chExt cx="1165600" cy="512650"/>
          </a:xfrm>
        </p:grpSpPr>
        <p:sp>
          <p:nvSpPr>
            <p:cNvPr id="247" name="Google Shape;247;p3"/>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3"/>
          <p:cNvGrpSpPr/>
          <p:nvPr/>
        </p:nvGrpSpPr>
        <p:grpSpPr>
          <a:xfrm>
            <a:off x="297459" y="356632"/>
            <a:ext cx="831539" cy="365725"/>
            <a:chOff x="2008025" y="2500150"/>
            <a:chExt cx="1165600" cy="512650"/>
          </a:xfrm>
        </p:grpSpPr>
        <p:sp>
          <p:nvSpPr>
            <p:cNvPr id="250" name="Google Shape;250;p3"/>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7"/>
        <p:cNvGrpSpPr/>
        <p:nvPr/>
      </p:nvGrpSpPr>
      <p:grpSpPr>
        <a:xfrm>
          <a:off x="0" y="0"/>
          <a:ext cx="0" cy="0"/>
          <a:chOff x="0" y="0"/>
          <a:chExt cx="0" cy="0"/>
        </a:xfrm>
      </p:grpSpPr>
      <p:sp>
        <p:nvSpPr>
          <p:cNvPr id="418" name="Google Shape;418;p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419" name="Google Shape;419;p6"/>
          <p:cNvSpPr/>
          <p:nvPr/>
        </p:nvSpPr>
        <p:spPr>
          <a:xfrm rot="10800000" flipH="1">
            <a:off x="6895900" y="4"/>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rot="10800000" flipH="1">
            <a:off x="0" y="4"/>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6"/>
          <p:cNvGrpSpPr/>
          <p:nvPr/>
        </p:nvGrpSpPr>
        <p:grpSpPr>
          <a:xfrm rot="5400000">
            <a:off x="428450" y="4238350"/>
            <a:ext cx="476700" cy="1181200"/>
            <a:chOff x="2025650" y="4295675"/>
            <a:chExt cx="476700" cy="1181200"/>
          </a:xfrm>
        </p:grpSpPr>
        <p:sp>
          <p:nvSpPr>
            <p:cNvPr id="422" name="Google Shape;422;p6"/>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6"/>
          <p:cNvGrpSpPr/>
          <p:nvPr/>
        </p:nvGrpSpPr>
        <p:grpSpPr>
          <a:xfrm rot="5400000">
            <a:off x="8238850" y="4247175"/>
            <a:ext cx="476700" cy="1181200"/>
            <a:chOff x="2025650" y="4295675"/>
            <a:chExt cx="476700" cy="1181200"/>
          </a:xfrm>
        </p:grpSpPr>
        <p:sp>
          <p:nvSpPr>
            <p:cNvPr id="455" name="Google Shape;455;p6"/>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6"/>
          <p:cNvGrpSpPr/>
          <p:nvPr/>
        </p:nvGrpSpPr>
        <p:grpSpPr>
          <a:xfrm>
            <a:off x="4006150" y="-837750"/>
            <a:ext cx="1131700" cy="1131025"/>
            <a:chOff x="4139300" y="-1667050"/>
            <a:chExt cx="1131700" cy="1131025"/>
          </a:xfrm>
        </p:grpSpPr>
        <p:sp>
          <p:nvSpPr>
            <p:cNvPr id="488" name="Google Shape;488;p6"/>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6"/>
          <p:cNvGrpSpPr/>
          <p:nvPr/>
        </p:nvGrpSpPr>
        <p:grpSpPr>
          <a:xfrm>
            <a:off x="143446" y="356632"/>
            <a:ext cx="831539" cy="365725"/>
            <a:chOff x="2008025" y="2500150"/>
            <a:chExt cx="1165600" cy="512650"/>
          </a:xfrm>
        </p:grpSpPr>
        <p:sp>
          <p:nvSpPr>
            <p:cNvPr id="511" name="Google Shape;511;p6"/>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6"/>
          <p:cNvGrpSpPr/>
          <p:nvPr/>
        </p:nvGrpSpPr>
        <p:grpSpPr>
          <a:xfrm rot="-5400000">
            <a:off x="8371677" y="772420"/>
            <a:ext cx="831539" cy="365725"/>
            <a:chOff x="2008025" y="2500150"/>
            <a:chExt cx="1165600" cy="512650"/>
          </a:xfrm>
        </p:grpSpPr>
        <p:sp>
          <p:nvSpPr>
            <p:cNvPr id="514" name="Google Shape;514;p6"/>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6"/>
        <p:cNvGrpSpPr/>
        <p:nvPr/>
      </p:nvGrpSpPr>
      <p:grpSpPr>
        <a:xfrm>
          <a:off x="0" y="0"/>
          <a:ext cx="0" cy="0"/>
          <a:chOff x="0" y="0"/>
          <a:chExt cx="0" cy="0"/>
        </a:xfrm>
      </p:grpSpPr>
      <p:sp>
        <p:nvSpPr>
          <p:cNvPr id="697" name="Google Shape;697;p9"/>
          <p:cNvSpPr txBox="1">
            <a:spLocks noGrp="1"/>
          </p:cNvSpPr>
          <p:nvPr>
            <p:ph type="title"/>
          </p:nvPr>
        </p:nvSpPr>
        <p:spPr>
          <a:xfrm>
            <a:off x="738450" y="1931100"/>
            <a:ext cx="5186100" cy="822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8" name="Google Shape;698;p9"/>
          <p:cNvSpPr txBox="1">
            <a:spLocks noGrp="1"/>
          </p:cNvSpPr>
          <p:nvPr>
            <p:ph type="subTitle" idx="1"/>
          </p:nvPr>
        </p:nvSpPr>
        <p:spPr>
          <a:xfrm>
            <a:off x="738450" y="2755199"/>
            <a:ext cx="5186100" cy="914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9" name="Google Shape;699;p9"/>
          <p:cNvSpPr/>
          <p:nvPr/>
        </p:nvSpPr>
        <p:spPr>
          <a:xfrm rot="10800000" flipH="1">
            <a:off x="6895900" y="4"/>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0" y="3511000"/>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6895900" y="3839475"/>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rot="10800000" flipH="1">
            <a:off x="0" y="4"/>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9"/>
          <p:cNvGrpSpPr/>
          <p:nvPr/>
        </p:nvGrpSpPr>
        <p:grpSpPr>
          <a:xfrm>
            <a:off x="3849116" y="-389272"/>
            <a:ext cx="1445767" cy="794755"/>
            <a:chOff x="2063875" y="-303350"/>
            <a:chExt cx="1445767" cy="794755"/>
          </a:xfrm>
        </p:grpSpPr>
        <p:sp>
          <p:nvSpPr>
            <p:cNvPr id="704" name="Google Shape;704;p9"/>
            <p:cNvSpPr/>
            <p:nvPr/>
          </p:nvSpPr>
          <p:spPr>
            <a:xfrm>
              <a:off x="2063875" y="-303350"/>
              <a:ext cx="516685" cy="794755"/>
            </a:xfrm>
            <a:custGeom>
              <a:avLst/>
              <a:gdLst/>
              <a:ahLst/>
              <a:cxnLst/>
              <a:rect l="l" t="t" r="r" b="b"/>
              <a:pathLst>
                <a:path w="30893" h="47519" extrusionOk="0">
                  <a:moveTo>
                    <a:pt x="7133" y="0"/>
                  </a:moveTo>
                  <a:lnTo>
                    <a:pt x="0" y="7133"/>
                  </a:lnTo>
                  <a:lnTo>
                    <a:pt x="16626" y="23759"/>
                  </a:lnTo>
                  <a:lnTo>
                    <a:pt x="0" y="40386"/>
                  </a:lnTo>
                  <a:lnTo>
                    <a:pt x="7133" y="47519"/>
                  </a:lnTo>
                  <a:lnTo>
                    <a:pt x="30893" y="23759"/>
                  </a:lnTo>
                  <a:lnTo>
                    <a:pt x="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2528408" y="-303350"/>
              <a:ext cx="516702" cy="794755"/>
            </a:xfrm>
            <a:custGeom>
              <a:avLst/>
              <a:gdLst/>
              <a:ahLst/>
              <a:cxnLst/>
              <a:rect l="l" t="t" r="r" b="b"/>
              <a:pathLst>
                <a:path w="30894" h="47519" extrusionOk="0">
                  <a:moveTo>
                    <a:pt x="7134" y="0"/>
                  </a:moveTo>
                  <a:lnTo>
                    <a:pt x="1" y="7133"/>
                  </a:lnTo>
                  <a:lnTo>
                    <a:pt x="16600" y="23759"/>
                  </a:lnTo>
                  <a:lnTo>
                    <a:pt x="1"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2992957" y="-303350"/>
              <a:ext cx="516685" cy="794755"/>
            </a:xfrm>
            <a:custGeom>
              <a:avLst/>
              <a:gdLst/>
              <a:ahLst/>
              <a:cxnLst/>
              <a:rect l="l" t="t" r="r" b="b"/>
              <a:pathLst>
                <a:path w="30893" h="47519" extrusionOk="0">
                  <a:moveTo>
                    <a:pt x="7134" y="0"/>
                  </a:moveTo>
                  <a:lnTo>
                    <a:pt x="0" y="7133"/>
                  </a:lnTo>
                  <a:lnTo>
                    <a:pt x="16599" y="23759"/>
                  </a:lnTo>
                  <a:lnTo>
                    <a:pt x="0"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9"/>
          <p:cNvGrpSpPr/>
          <p:nvPr/>
        </p:nvGrpSpPr>
        <p:grpSpPr>
          <a:xfrm>
            <a:off x="-418475" y="2148888"/>
            <a:ext cx="1131700" cy="1131025"/>
            <a:chOff x="4139300" y="-1667050"/>
            <a:chExt cx="1131700" cy="1131025"/>
          </a:xfrm>
        </p:grpSpPr>
        <p:sp>
          <p:nvSpPr>
            <p:cNvPr id="708" name="Google Shape;708;p9"/>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9"/>
          <p:cNvGrpSpPr/>
          <p:nvPr/>
        </p:nvGrpSpPr>
        <p:grpSpPr>
          <a:xfrm>
            <a:off x="8430775" y="2148888"/>
            <a:ext cx="1131700" cy="1131025"/>
            <a:chOff x="4139300" y="-1667050"/>
            <a:chExt cx="1131700" cy="1131025"/>
          </a:xfrm>
        </p:grpSpPr>
        <p:sp>
          <p:nvSpPr>
            <p:cNvPr id="731" name="Google Shape;731;p9"/>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9"/>
          <p:cNvGrpSpPr/>
          <p:nvPr/>
        </p:nvGrpSpPr>
        <p:grpSpPr>
          <a:xfrm rot="5400000">
            <a:off x="4333650" y="4238350"/>
            <a:ext cx="476700" cy="1181200"/>
            <a:chOff x="2025650" y="4295675"/>
            <a:chExt cx="476700" cy="1181200"/>
          </a:xfrm>
        </p:grpSpPr>
        <p:sp>
          <p:nvSpPr>
            <p:cNvPr id="754" name="Google Shape;754;p9"/>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1256"/>
        <p:cNvGrpSpPr/>
        <p:nvPr/>
      </p:nvGrpSpPr>
      <p:grpSpPr>
        <a:xfrm>
          <a:off x="0" y="0"/>
          <a:ext cx="0" cy="0"/>
          <a:chOff x="0" y="0"/>
          <a:chExt cx="0" cy="0"/>
        </a:xfrm>
      </p:grpSpPr>
      <p:sp>
        <p:nvSpPr>
          <p:cNvPr id="1257" name="Google Shape;1257;p15"/>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58" name="Google Shape;1258;p15"/>
          <p:cNvSpPr/>
          <p:nvPr/>
        </p:nvSpPr>
        <p:spPr>
          <a:xfrm flipH="1">
            <a:off x="0" y="3839475"/>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5"/>
          <p:cNvSpPr/>
          <p:nvPr/>
        </p:nvSpPr>
        <p:spPr>
          <a:xfrm rot="10800000">
            <a:off x="6978680" y="4"/>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0" name="Google Shape;1260;p15"/>
          <p:cNvGrpSpPr/>
          <p:nvPr/>
        </p:nvGrpSpPr>
        <p:grpSpPr>
          <a:xfrm>
            <a:off x="8444175" y="4012475"/>
            <a:ext cx="1131700" cy="1131025"/>
            <a:chOff x="4139300" y="-1667050"/>
            <a:chExt cx="1131700" cy="1131025"/>
          </a:xfrm>
        </p:grpSpPr>
        <p:sp>
          <p:nvSpPr>
            <p:cNvPr id="1261" name="Google Shape;1261;p15"/>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5"/>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5"/>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5"/>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5"/>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5"/>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5"/>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5"/>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5"/>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5"/>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5"/>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5"/>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5"/>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5"/>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5"/>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5"/>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5"/>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5"/>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5"/>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5"/>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15"/>
          <p:cNvGrpSpPr/>
          <p:nvPr/>
        </p:nvGrpSpPr>
        <p:grpSpPr>
          <a:xfrm>
            <a:off x="710125" y="-392666"/>
            <a:ext cx="1445767" cy="794755"/>
            <a:chOff x="2063875" y="-303350"/>
            <a:chExt cx="1445767" cy="794755"/>
          </a:xfrm>
        </p:grpSpPr>
        <p:sp>
          <p:nvSpPr>
            <p:cNvPr id="1284" name="Google Shape;1284;p15"/>
            <p:cNvSpPr/>
            <p:nvPr/>
          </p:nvSpPr>
          <p:spPr>
            <a:xfrm>
              <a:off x="2063875" y="-303350"/>
              <a:ext cx="516685" cy="794755"/>
            </a:xfrm>
            <a:custGeom>
              <a:avLst/>
              <a:gdLst/>
              <a:ahLst/>
              <a:cxnLst/>
              <a:rect l="l" t="t" r="r" b="b"/>
              <a:pathLst>
                <a:path w="30893" h="47519" extrusionOk="0">
                  <a:moveTo>
                    <a:pt x="7133" y="0"/>
                  </a:moveTo>
                  <a:lnTo>
                    <a:pt x="0" y="7133"/>
                  </a:lnTo>
                  <a:lnTo>
                    <a:pt x="16626" y="23759"/>
                  </a:lnTo>
                  <a:lnTo>
                    <a:pt x="0" y="40386"/>
                  </a:lnTo>
                  <a:lnTo>
                    <a:pt x="7133" y="47519"/>
                  </a:lnTo>
                  <a:lnTo>
                    <a:pt x="30893" y="23759"/>
                  </a:lnTo>
                  <a:lnTo>
                    <a:pt x="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5"/>
            <p:cNvSpPr/>
            <p:nvPr/>
          </p:nvSpPr>
          <p:spPr>
            <a:xfrm>
              <a:off x="2528408" y="-303350"/>
              <a:ext cx="516702" cy="794755"/>
            </a:xfrm>
            <a:custGeom>
              <a:avLst/>
              <a:gdLst/>
              <a:ahLst/>
              <a:cxnLst/>
              <a:rect l="l" t="t" r="r" b="b"/>
              <a:pathLst>
                <a:path w="30894" h="47519" extrusionOk="0">
                  <a:moveTo>
                    <a:pt x="7134" y="0"/>
                  </a:moveTo>
                  <a:lnTo>
                    <a:pt x="1" y="7133"/>
                  </a:lnTo>
                  <a:lnTo>
                    <a:pt x="16600" y="23759"/>
                  </a:lnTo>
                  <a:lnTo>
                    <a:pt x="1"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5"/>
            <p:cNvSpPr/>
            <p:nvPr/>
          </p:nvSpPr>
          <p:spPr>
            <a:xfrm>
              <a:off x="2992957" y="-303350"/>
              <a:ext cx="516685" cy="794755"/>
            </a:xfrm>
            <a:custGeom>
              <a:avLst/>
              <a:gdLst/>
              <a:ahLst/>
              <a:cxnLst/>
              <a:rect l="l" t="t" r="r" b="b"/>
              <a:pathLst>
                <a:path w="30893" h="47519" extrusionOk="0">
                  <a:moveTo>
                    <a:pt x="7134" y="0"/>
                  </a:moveTo>
                  <a:lnTo>
                    <a:pt x="0" y="7133"/>
                  </a:lnTo>
                  <a:lnTo>
                    <a:pt x="16599" y="23759"/>
                  </a:lnTo>
                  <a:lnTo>
                    <a:pt x="0"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15"/>
          <p:cNvGrpSpPr/>
          <p:nvPr/>
        </p:nvGrpSpPr>
        <p:grpSpPr>
          <a:xfrm>
            <a:off x="236525" y="539500"/>
            <a:ext cx="476700" cy="1181200"/>
            <a:chOff x="2025650" y="4295675"/>
            <a:chExt cx="476700" cy="1181200"/>
          </a:xfrm>
        </p:grpSpPr>
        <p:sp>
          <p:nvSpPr>
            <p:cNvPr id="1288" name="Google Shape;1288;p15"/>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438"/>
        <p:cNvGrpSpPr/>
        <p:nvPr/>
      </p:nvGrpSpPr>
      <p:grpSpPr>
        <a:xfrm>
          <a:off x="0" y="0"/>
          <a:ext cx="0" cy="0"/>
          <a:chOff x="0" y="0"/>
          <a:chExt cx="0" cy="0"/>
        </a:xfrm>
      </p:grpSpPr>
      <p:sp>
        <p:nvSpPr>
          <p:cNvPr id="2439" name="Google Shape;2439;p27"/>
          <p:cNvSpPr txBox="1">
            <a:spLocks noGrp="1"/>
          </p:cNvSpPr>
          <p:nvPr>
            <p:ph type="title"/>
          </p:nvPr>
        </p:nvSpPr>
        <p:spPr>
          <a:xfrm>
            <a:off x="720000" y="3210475"/>
            <a:ext cx="2436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40" name="Google Shape;2440;p27"/>
          <p:cNvSpPr txBox="1">
            <a:spLocks noGrp="1"/>
          </p:cNvSpPr>
          <p:nvPr>
            <p:ph type="title" idx="2"/>
          </p:nvPr>
        </p:nvSpPr>
        <p:spPr>
          <a:xfrm>
            <a:off x="3353700" y="3210475"/>
            <a:ext cx="2436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41" name="Google Shape;2441;p27"/>
          <p:cNvSpPr txBox="1">
            <a:spLocks noGrp="1"/>
          </p:cNvSpPr>
          <p:nvPr>
            <p:ph type="title" idx="3" hasCustomPrompt="1"/>
          </p:nvPr>
        </p:nvSpPr>
        <p:spPr>
          <a:xfrm>
            <a:off x="1558800" y="1528496"/>
            <a:ext cx="759000" cy="365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42" name="Google Shape;2442;p27"/>
          <p:cNvSpPr txBox="1">
            <a:spLocks noGrp="1"/>
          </p:cNvSpPr>
          <p:nvPr>
            <p:ph type="subTitle" idx="1"/>
          </p:nvPr>
        </p:nvSpPr>
        <p:spPr>
          <a:xfrm>
            <a:off x="720750" y="3424777"/>
            <a:ext cx="24351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43" name="Google Shape;2443;p27"/>
          <p:cNvSpPr txBox="1">
            <a:spLocks noGrp="1"/>
          </p:cNvSpPr>
          <p:nvPr>
            <p:ph type="title" idx="4" hasCustomPrompt="1"/>
          </p:nvPr>
        </p:nvSpPr>
        <p:spPr>
          <a:xfrm>
            <a:off x="4192500" y="1528496"/>
            <a:ext cx="759000" cy="365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44" name="Google Shape;2444;p27"/>
          <p:cNvSpPr txBox="1">
            <a:spLocks noGrp="1"/>
          </p:cNvSpPr>
          <p:nvPr>
            <p:ph type="subTitle" idx="5"/>
          </p:nvPr>
        </p:nvSpPr>
        <p:spPr>
          <a:xfrm>
            <a:off x="3354450" y="3424777"/>
            <a:ext cx="24351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45" name="Google Shape;2445;p27"/>
          <p:cNvSpPr txBox="1">
            <a:spLocks noGrp="1"/>
          </p:cNvSpPr>
          <p:nvPr>
            <p:ph type="title" idx="6"/>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46" name="Google Shape;2446;p27"/>
          <p:cNvSpPr txBox="1">
            <a:spLocks noGrp="1"/>
          </p:cNvSpPr>
          <p:nvPr>
            <p:ph type="title" idx="7"/>
          </p:nvPr>
        </p:nvSpPr>
        <p:spPr>
          <a:xfrm>
            <a:off x="5994055" y="3210475"/>
            <a:ext cx="2436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47" name="Google Shape;2447;p27"/>
          <p:cNvSpPr txBox="1">
            <a:spLocks noGrp="1"/>
          </p:cNvSpPr>
          <p:nvPr>
            <p:ph type="title" idx="8" hasCustomPrompt="1"/>
          </p:nvPr>
        </p:nvSpPr>
        <p:spPr>
          <a:xfrm>
            <a:off x="6832855" y="1528496"/>
            <a:ext cx="759000" cy="365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48" name="Google Shape;2448;p27"/>
          <p:cNvSpPr txBox="1">
            <a:spLocks noGrp="1"/>
          </p:cNvSpPr>
          <p:nvPr>
            <p:ph type="subTitle" idx="9"/>
          </p:nvPr>
        </p:nvSpPr>
        <p:spPr>
          <a:xfrm>
            <a:off x="5994805" y="3424777"/>
            <a:ext cx="24351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449" name="Google Shape;2449;p27"/>
          <p:cNvSpPr/>
          <p:nvPr/>
        </p:nvSpPr>
        <p:spPr>
          <a:xfrm flipH="1">
            <a:off x="6978680" y="3511000"/>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7"/>
          <p:cNvSpPr/>
          <p:nvPr/>
        </p:nvSpPr>
        <p:spPr>
          <a:xfrm flipH="1">
            <a:off x="0" y="3839475"/>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1" name="Google Shape;2451;p27"/>
          <p:cNvGrpSpPr/>
          <p:nvPr/>
        </p:nvGrpSpPr>
        <p:grpSpPr>
          <a:xfrm>
            <a:off x="8424000" y="0"/>
            <a:ext cx="1131700" cy="1131025"/>
            <a:chOff x="4139300" y="-1667050"/>
            <a:chExt cx="1131700" cy="1131025"/>
          </a:xfrm>
        </p:grpSpPr>
        <p:sp>
          <p:nvSpPr>
            <p:cNvPr id="2452" name="Google Shape;2452;p27"/>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7"/>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7"/>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7"/>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7"/>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7"/>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7"/>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7"/>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7"/>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7"/>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7"/>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7"/>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7"/>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7"/>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7"/>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7"/>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7"/>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7"/>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7"/>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7"/>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7"/>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7"/>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4" name="Google Shape;2474;p27"/>
          <p:cNvGrpSpPr/>
          <p:nvPr/>
        </p:nvGrpSpPr>
        <p:grpSpPr>
          <a:xfrm>
            <a:off x="-410950" y="0"/>
            <a:ext cx="1131700" cy="1131025"/>
            <a:chOff x="4139300" y="-1667050"/>
            <a:chExt cx="1131700" cy="1131025"/>
          </a:xfrm>
        </p:grpSpPr>
        <p:sp>
          <p:nvSpPr>
            <p:cNvPr id="2475" name="Google Shape;2475;p27"/>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7"/>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7"/>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7"/>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7"/>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7"/>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7"/>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7"/>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7"/>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7"/>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7"/>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7"/>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7"/>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7"/>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7"/>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7"/>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7"/>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7"/>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7"/>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7"/>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7"/>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7"/>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7" name="Google Shape;2497;p27"/>
          <p:cNvGrpSpPr/>
          <p:nvPr/>
        </p:nvGrpSpPr>
        <p:grpSpPr>
          <a:xfrm rot="-5400000">
            <a:off x="8447381" y="1812759"/>
            <a:ext cx="1445767" cy="794755"/>
            <a:chOff x="2063875" y="-303350"/>
            <a:chExt cx="1445767" cy="794755"/>
          </a:xfrm>
        </p:grpSpPr>
        <p:sp>
          <p:nvSpPr>
            <p:cNvPr id="2498" name="Google Shape;2498;p27"/>
            <p:cNvSpPr/>
            <p:nvPr/>
          </p:nvSpPr>
          <p:spPr>
            <a:xfrm>
              <a:off x="2063875" y="-303350"/>
              <a:ext cx="516685" cy="794755"/>
            </a:xfrm>
            <a:custGeom>
              <a:avLst/>
              <a:gdLst/>
              <a:ahLst/>
              <a:cxnLst/>
              <a:rect l="l" t="t" r="r" b="b"/>
              <a:pathLst>
                <a:path w="30893" h="47519" extrusionOk="0">
                  <a:moveTo>
                    <a:pt x="7133" y="0"/>
                  </a:moveTo>
                  <a:lnTo>
                    <a:pt x="0" y="7133"/>
                  </a:lnTo>
                  <a:lnTo>
                    <a:pt x="16626" y="23759"/>
                  </a:lnTo>
                  <a:lnTo>
                    <a:pt x="0" y="40386"/>
                  </a:lnTo>
                  <a:lnTo>
                    <a:pt x="7133" y="47519"/>
                  </a:lnTo>
                  <a:lnTo>
                    <a:pt x="30893" y="23759"/>
                  </a:lnTo>
                  <a:lnTo>
                    <a:pt x="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7"/>
            <p:cNvSpPr/>
            <p:nvPr/>
          </p:nvSpPr>
          <p:spPr>
            <a:xfrm>
              <a:off x="2528408" y="-303350"/>
              <a:ext cx="516702" cy="794755"/>
            </a:xfrm>
            <a:custGeom>
              <a:avLst/>
              <a:gdLst/>
              <a:ahLst/>
              <a:cxnLst/>
              <a:rect l="l" t="t" r="r" b="b"/>
              <a:pathLst>
                <a:path w="30894" h="47519" extrusionOk="0">
                  <a:moveTo>
                    <a:pt x="7134" y="0"/>
                  </a:moveTo>
                  <a:lnTo>
                    <a:pt x="1" y="7133"/>
                  </a:lnTo>
                  <a:lnTo>
                    <a:pt x="16600" y="23759"/>
                  </a:lnTo>
                  <a:lnTo>
                    <a:pt x="1"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7"/>
            <p:cNvSpPr/>
            <p:nvPr/>
          </p:nvSpPr>
          <p:spPr>
            <a:xfrm>
              <a:off x="2992957" y="-303350"/>
              <a:ext cx="516685" cy="794755"/>
            </a:xfrm>
            <a:custGeom>
              <a:avLst/>
              <a:gdLst/>
              <a:ahLst/>
              <a:cxnLst/>
              <a:rect l="l" t="t" r="r" b="b"/>
              <a:pathLst>
                <a:path w="30893" h="47519" extrusionOk="0">
                  <a:moveTo>
                    <a:pt x="7134" y="0"/>
                  </a:moveTo>
                  <a:lnTo>
                    <a:pt x="0" y="7133"/>
                  </a:lnTo>
                  <a:lnTo>
                    <a:pt x="16599" y="23759"/>
                  </a:lnTo>
                  <a:lnTo>
                    <a:pt x="0"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27"/>
          <p:cNvGrpSpPr/>
          <p:nvPr/>
        </p:nvGrpSpPr>
        <p:grpSpPr>
          <a:xfrm rot="5400000">
            <a:off x="4333650" y="4247175"/>
            <a:ext cx="476700" cy="1181200"/>
            <a:chOff x="2025650" y="4295675"/>
            <a:chExt cx="476700" cy="1181200"/>
          </a:xfrm>
        </p:grpSpPr>
        <p:sp>
          <p:nvSpPr>
            <p:cNvPr id="2502" name="Google Shape;2502;p27"/>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7"/>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7"/>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7"/>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7"/>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7"/>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7"/>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7"/>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7"/>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7"/>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7"/>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7"/>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7"/>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7"/>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7"/>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7"/>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7"/>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7"/>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7"/>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7"/>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7"/>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7"/>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7"/>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7"/>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7"/>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7"/>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7"/>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7"/>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7"/>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7"/>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7"/>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7"/>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4" name="Google Shape;2534;p27"/>
          <p:cNvGrpSpPr/>
          <p:nvPr/>
        </p:nvGrpSpPr>
        <p:grpSpPr>
          <a:xfrm rot="5400000">
            <a:off x="-57917" y="1570095"/>
            <a:ext cx="831539" cy="365725"/>
            <a:chOff x="2008025" y="2500150"/>
            <a:chExt cx="1165600" cy="512650"/>
          </a:xfrm>
        </p:grpSpPr>
        <p:sp>
          <p:nvSpPr>
            <p:cNvPr id="2535" name="Google Shape;2535;p27"/>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7"/>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8"/>
        <p:cNvGrpSpPr/>
        <p:nvPr/>
      </p:nvGrpSpPr>
      <p:grpSpPr>
        <a:xfrm>
          <a:off x="0" y="0"/>
          <a:ext cx="0" cy="0"/>
          <a:chOff x="0" y="0"/>
          <a:chExt cx="0" cy="0"/>
        </a:xfrm>
      </p:grpSpPr>
      <p:sp>
        <p:nvSpPr>
          <p:cNvPr id="2659" name="Google Shape;2659;p29"/>
          <p:cNvSpPr/>
          <p:nvPr/>
        </p:nvSpPr>
        <p:spPr>
          <a:xfrm>
            <a:off x="6895900" y="3839475"/>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9"/>
          <p:cNvSpPr/>
          <p:nvPr/>
        </p:nvSpPr>
        <p:spPr>
          <a:xfrm rot="10800000" flipH="1">
            <a:off x="0" y="4"/>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1" name="Google Shape;2661;p29"/>
          <p:cNvGrpSpPr/>
          <p:nvPr/>
        </p:nvGrpSpPr>
        <p:grpSpPr>
          <a:xfrm>
            <a:off x="8430775" y="-591525"/>
            <a:ext cx="1131700" cy="1131025"/>
            <a:chOff x="4139300" y="-1667050"/>
            <a:chExt cx="1131700" cy="1131025"/>
          </a:xfrm>
        </p:grpSpPr>
        <p:sp>
          <p:nvSpPr>
            <p:cNvPr id="2662" name="Google Shape;2662;p29"/>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9"/>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9"/>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9"/>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9"/>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9"/>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9"/>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9"/>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9"/>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9"/>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9"/>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9"/>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9"/>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9"/>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9"/>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9"/>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9"/>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9"/>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9"/>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9"/>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9"/>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9"/>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4" name="Google Shape;2684;p29"/>
          <p:cNvGrpSpPr/>
          <p:nvPr/>
        </p:nvGrpSpPr>
        <p:grpSpPr>
          <a:xfrm>
            <a:off x="297459" y="356632"/>
            <a:ext cx="831539" cy="365725"/>
            <a:chOff x="2008025" y="2500150"/>
            <a:chExt cx="1165600" cy="512650"/>
          </a:xfrm>
        </p:grpSpPr>
        <p:sp>
          <p:nvSpPr>
            <p:cNvPr id="2685" name="Google Shape;2685;p29"/>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9"/>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7" name="Google Shape;2687;p29"/>
          <p:cNvGrpSpPr/>
          <p:nvPr/>
        </p:nvGrpSpPr>
        <p:grpSpPr>
          <a:xfrm rot="5400000">
            <a:off x="7469525" y="-352250"/>
            <a:ext cx="476700" cy="1181200"/>
            <a:chOff x="2025650" y="4295675"/>
            <a:chExt cx="476700" cy="1181200"/>
          </a:xfrm>
        </p:grpSpPr>
        <p:sp>
          <p:nvSpPr>
            <p:cNvPr id="2688" name="Google Shape;2688;p29"/>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9"/>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9"/>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9"/>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9"/>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9"/>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9"/>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9"/>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9"/>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9"/>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9"/>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9"/>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9"/>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9"/>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9"/>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9"/>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9"/>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9"/>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9"/>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9"/>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9"/>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9"/>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9"/>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9"/>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9"/>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9"/>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9"/>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9"/>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29"/>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9"/>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9"/>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9"/>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0" name="Google Shape;2720;p29"/>
          <p:cNvGrpSpPr/>
          <p:nvPr/>
        </p:nvGrpSpPr>
        <p:grpSpPr>
          <a:xfrm rot="5400000">
            <a:off x="2490063" y="4247175"/>
            <a:ext cx="476700" cy="1181200"/>
            <a:chOff x="2025650" y="4295675"/>
            <a:chExt cx="476700" cy="1181200"/>
          </a:xfrm>
        </p:grpSpPr>
        <p:sp>
          <p:nvSpPr>
            <p:cNvPr id="2721" name="Google Shape;2721;p29"/>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9"/>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9"/>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9"/>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9"/>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9"/>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9"/>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9"/>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9"/>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9"/>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9"/>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9"/>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9"/>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9"/>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9"/>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9"/>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9"/>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9"/>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9"/>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9"/>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9"/>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9"/>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9"/>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9"/>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9"/>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9"/>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9"/>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9"/>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9"/>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9"/>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9"/>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9"/>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753"/>
        <p:cNvGrpSpPr/>
        <p:nvPr/>
      </p:nvGrpSpPr>
      <p:grpSpPr>
        <a:xfrm>
          <a:off x="0" y="0"/>
          <a:ext cx="0" cy="0"/>
          <a:chOff x="0" y="0"/>
          <a:chExt cx="0" cy="0"/>
        </a:xfrm>
      </p:grpSpPr>
      <p:sp>
        <p:nvSpPr>
          <p:cNvPr id="2754" name="Google Shape;2754;p30"/>
          <p:cNvSpPr/>
          <p:nvPr/>
        </p:nvSpPr>
        <p:spPr>
          <a:xfrm rot="10800000" flipH="1">
            <a:off x="6895900" y="4"/>
            <a:ext cx="2248095" cy="1303996"/>
          </a:xfrm>
          <a:custGeom>
            <a:avLst/>
            <a:gdLst/>
            <a:ahLst/>
            <a:cxnLst/>
            <a:rect l="l" t="t" r="r" b="b"/>
            <a:pathLst>
              <a:path w="59754" h="34660" extrusionOk="0">
                <a:moveTo>
                  <a:pt x="55305" y="0"/>
                </a:moveTo>
                <a:lnTo>
                  <a:pt x="54833" y="20"/>
                </a:lnTo>
                <a:lnTo>
                  <a:pt x="54361" y="79"/>
                </a:lnTo>
                <a:lnTo>
                  <a:pt x="53888" y="118"/>
                </a:lnTo>
                <a:lnTo>
                  <a:pt x="53416" y="197"/>
                </a:lnTo>
                <a:lnTo>
                  <a:pt x="52963" y="296"/>
                </a:lnTo>
                <a:lnTo>
                  <a:pt x="52491" y="394"/>
                </a:lnTo>
                <a:lnTo>
                  <a:pt x="52038" y="532"/>
                </a:lnTo>
                <a:lnTo>
                  <a:pt x="51586" y="670"/>
                </a:lnTo>
                <a:lnTo>
                  <a:pt x="51133" y="827"/>
                </a:lnTo>
                <a:lnTo>
                  <a:pt x="50543" y="1063"/>
                </a:lnTo>
                <a:lnTo>
                  <a:pt x="49972" y="1339"/>
                </a:lnTo>
                <a:lnTo>
                  <a:pt x="49401" y="1634"/>
                </a:lnTo>
                <a:lnTo>
                  <a:pt x="48870" y="1949"/>
                </a:lnTo>
                <a:lnTo>
                  <a:pt x="48338" y="2303"/>
                </a:lnTo>
                <a:lnTo>
                  <a:pt x="47826" y="2677"/>
                </a:lnTo>
                <a:lnTo>
                  <a:pt x="47334" y="3071"/>
                </a:lnTo>
                <a:lnTo>
                  <a:pt x="46882" y="3484"/>
                </a:lnTo>
                <a:lnTo>
                  <a:pt x="46429" y="3937"/>
                </a:lnTo>
                <a:lnTo>
                  <a:pt x="46016" y="4389"/>
                </a:lnTo>
                <a:lnTo>
                  <a:pt x="45622" y="4862"/>
                </a:lnTo>
                <a:lnTo>
                  <a:pt x="45248" y="5373"/>
                </a:lnTo>
                <a:lnTo>
                  <a:pt x="44914" y="5885"/>
                </a:lnTo>
                <a:lnTo>
                  <a:pt x="44599" y="6417"/>
                </a:lnTo>
                <a:lnTo>
                  <a:pt x="44303" y="6948"/>
                </a:lnTo>
                <a:lnTo>
                  <a:pt x="44048" y="7519"/>
                </a:lnTo>
                <a:lnTo>
                  <a:pt x="43811" y="8149"/>
                </a:lnTo>
                <a:lnTo>
                  <a:pt x="43595" y="8798"/>
                </a:lnTo>
                <a:lnTo>
                  <a:pt x="43378" y="9467"/>
                </a:lnTo>
                <a:lnTo>
                  <a:pt x="43201" y="10117"/>
                </a:lnTo>
                <a:lnTo>
                  <a:pt x="42827" y="11435"/>
                </a:lnTo>
                <a:lnTo>
                  <a:pt x="42611" y="12105"/>
                </a:lnTo>
                <a:lnTo>
                  <a:pt x="42375" y="12754"/>
                </a:lnTo>
                <a:lnTo>
                  <a:pt x="42119" y="13384"/>
                </a:lnTo>
                <a:lnTo>
                  <a:pt x="41961" y="13699"/>
                </a:lnTo>
                <a:lnTo>
                  <a:pt x="41784" y="14014"/>
                </a:lnTo>
                <a:lnTo>
                  <a:pt x="41607" y="14309"/>
                </a:lnTo>
                <a:lnTo>
                  <a:pt x="41430" y="14604"/>
                </a:lnTo>
                <a:lnTo>
                  <a:pt x="41233" y="14899"/>
                </a:lnTo>
                <a:lnTo>
                  <a:pt x="41017" y="15175"/>
                </a:lnTo>
                <a:lnTo>
                  <a:pt x="40780" y="15431"/>
                </a:lnTo>
                <a:lnTo>
                  <a:pt x="40544" y="15687"/>
                </a:lnTo>
                <a:lnTo>
                  <a:pt x="40288" y="15923"/>
                </a:lnTo>
                <a:lnTo>
                  <a:pt x="40013" y="16139"/>
                </a:lnTo>
                <a:lnTo>
                  <a:pt x="39737" y="16336"/>
                </a:lnTo>
                <a:lnTo>
                  <a:pt x="39442" y="16513"/>
                </a:lnTo>
                <a:lnTo>
                  <a:pt x="39127" y="16690"/>
                </a:lnTo>
                <a:lnTo>
                  <a:pt x="38793" y="16828"/>
                </a:lnTo>
                <a:lnTo>
                  <a:pt x="38379" y="16966"/>
                </a:lnTo>
                <a:lnTo>
                  <a:pt x="37946" y="17064"/>
                </a:lnTo>
                <a:lnTo>
                  <a:pt x="37513" y="17143"/>
                </a:lnTo>
                <a:lnTo>
                  <a:pt x="37080" y="17182"/>
                </a:lnTo>
                <a:lnTo>
                  <a:pt x="36628" y="17182"/>
                </a:lnTo>
                <a:lnTo>
                  <a:pt x="36195" y="17163"/>
                </a:lnTo>
                <a:lnTo>
                  <a:pt x="35742" y="17123"/>
                </a:lnTo>
                <a:lnTo>
                  <a:pt x="35289" y="17064"/>
                </a:lnTo>
                <a:lnTo>
                  <a:pt x="34837" y="16986"/>
                </a:lnTo>
                <a:lnTo>
                  <a:pt x="34404" y="16887"/>
                </a:lnTo>
                <a:lnTo>
                  <a:pt x="33498" y="16690"/>
                </a:lnTo>
                <a:lnTo>
                  <a:pt x="32593" y="16474"/>
                </a:lnTo>
                <a:lnTo>
                  <a:pt x="31707" y="16257"/>
                </a:lnTo>
                <a:lnTo>
                  <a:pt x="31255" y="16159"/>
                </a:lnTo>
                <a:lnTo>
                  <a:pt x="30802" y="16080"/>
                </a:lnTo>
                <a:lnTo>
                  <a:pt x="30330" y="16021"/>
                </a:lnTo>
                <a:lnTo>
                  <a:pt x="29877" y="15982"/>
                </a:lnTo>
                <a:lnTo>
                  <a:pt x="29405" y="15962"/>
                </a:lnTo>
                <a:lnTo>
                  <a:pt x="28932" y="15962"/>
                </a:lnTo>
                <a:lnTo>
                  <a:pt x="28460" y="16002"/>
                </a:lnTo>
                <a:lnTo>
                  <a:pt x="28007" y="16061"/>
                </a:lnTo>
                <a:lnTo>
                  <a:pt x="27574" y="16159"/>
                </a:lnTo>
                <a:lnTo>
                  <a:pt x="27141" y="16277"/>
                </a:lnTo>
                <a:lnTo>
                  <a:pt x="26748" y="16435"/>
                </a:lnTo>
                <a:lnTo>
                  <a:pt x="26374" y="16612"/>
                </a:lnTo>
                <a:lnTo>
                  <a:pt x="26196" y="16730"/>
                </a:lnTo>
                <a:lnTo>
                  <a:pt x="26019" y="16848"/>
                </a:lnTo>
                <a:lnTo>
                  <a:pt x="25842" y="16966"/>
                </a:lnTo>
                <a:lnTo>
                  <a:pt x="25704" y="17104"/>
                </a:lnTo>
                <a:lnTo>
                  <a:pt x="25547" y="17261"/>
                </a:lnTo>
                <a:lnTo>
                  <a:pt x="25409" y="17419"/>
                </a:lnTo>
                <a:lnTo>
                  <a:pt x="25291" y="17576"/>
                </a:lnTo>
                <a:lnTo>
                  <a:pt x="25153" y="17773"/>
                </a:lnTo>
                <a:lnTo>
                  <a:pt x="25055" y="17950"/>
                </a:lnTo>
                <a:lnTo>
                  <a:pt x="24957" y="18147"/>
                </a:lnTo>
                <a:lnTo>
                  <a:pt x="24878" y="18363"/>
                </a:lnTo>
                <a:lnTo>
                  <a:pt x="24819" y="18560"/>
                </a:lnTo>
                <a:lnTo>
                  <a:pt x="24760" y="18777"/>
                </a:lnTo>
                <a:lnTo>
                  <a:pt x="24720" y="18973"/>
                </a:lnTo>
                <a:lnTo>
                  <a:pt x="24661" y="19406"/>
                </a:lnTo>
                <a:lnTo>
                  <a:pt x="24622" y="19859"/>
                </a:lnTo>
                <a:lnTo>
                  <a:pt x="24622" y="20292"/>
                </a:lnTo>
                <a:lnTo>
                  <a:pt x="24681" y="21197"/>
                </a:lnTo>
                <a:lnTo>
                  <a:pt x="24720" y="22103"/>
                </a:lnTo>
                <a:lnTo>
                  <a:pt x="24720" y="22556"/>
                </a:lnTo>
                <a:lnTo>
                  <a:pt x="24720" y="23008"/>
                </a:lnTo>
                <a:lnTo>
                  <a:pt x="24661" y="23441"/>
                </a:lnTo>
                <a:lnTo>
                  <a:pt x="24583" y="23874"/>
                </a:lnTo>
                <a:lnTo>
                  <a:pt x="24524" y="24071"/>
                </a:lnTo>
                <a:lnTo>
                  <a:pt x="24465" y="24287"/>
                </a:lnTo>
                <a:lnTo>
                  <a:pt x="24366" y="24484"/>
                </a:lnTo>
                <a:lnTo>
                  <a:pt x="24268" y="24681"/>
                </a:lnTo>
                <a:lnTo>
                  <a:pt x="24110" y="24976"/>
                </a:lnTo>
                <a:lnTo>
                  <a:pt x="23894" y="25232"/>
                </a:lnTo>
                <a:lnTo>
                  <a:pt x="23677" y="25488"/>
                </a:lnTo>
                <a:lnTo>
                  <a:pt x="23421" y="25705"/>
                </a:lnTo>
                <a:lnTo>
                  <a:pt x="23146" y="25921"/>
                </a:lnTo>
                <a:lnTo>
                  <a:pt x="22870" y="26098"/>
                </a:lnTo>
                <a:lnTo>
                  <a:pt x="22555" y="26256"/>
                </a:lnTo>
                <a:lnTo>
                  <a:pt x="22241" y="26393"/>
                </a:lnTo>
                <a:lnTo>
                  <a:pt x="21906" y="26531"/>
                </a:lnTo>
                <a:lnTo>
                  <a:pt x="21571" y="26630"/>
                </a:lnTo>
                <a:lnTo>
                  <a:pt x="21217" y="26708"/>
                </a:lnTo>
                <a:lnTo>
                  <a:pt x="20863" y="26787"/>
                </a:lnTo>
                <a:lnTo>
                  <a:pt x="20509" y="26826"/>
                </a:lnTo>
                <a:lnTo>
                  <a:pt x="20154" y="26866"/>
                </a:lnTo>
                <a:lnTo>
                  <a:pt x="19446" y="26866"/>
                </a:lnTo>
                <a:lnTo>
                  <a:pt x="19091" y="26846"/>
                </a:lnTo>
                <a:lnTo>
                  <a:pt x="18737" y="26826"/>
                </a:lnTo>
                <a:lnTo>
                  <a:pt x="18029" y="26728"/>
                </a:lnTo>
                <a:lnTo>
                  <a:pt x="17340" y="26610"/>
                </a:lnTo>
                <a:lnTo>
                  <a:pt x="16651" y="26492"/>
                </a:lnTo>
                <a:lnTo>
                  <a:pt x="15254" y="26197"/>
                </a:lnTo>
                <a:lnTo>
                  <a:pt x="14565" y="26079"/>
                </a:lnTo>
                <a:lnTo>
                  <a:pt x="13856" y="25980"/>
                </a:lnTo>
                <a:lnTo>
                  <a:pt x="13423" y="25941"/>
                </a:lnTo>
                <a:lnTo>
                  <a:pt x="12990" y="25901"/>
                </a:lnTo>
                <a:lnTo>
                  <a:pt x="11711" y="25901"/>
                </a:lnTo>
                <a:lnTo>
                  <a:pt x="11278" y="25941"/>
                </a:lnTo>
                <a:lnTo>
                  <a:pt x="10845" y="25980"/>
                </a:lnTo>
                <a:lnTo>
                  <a:pt x="10412" y="26039"/>
                </a:lnTo>
                <a:lnTo>
                  <a:pt x="9999" y="26098"/>
                </a:lnTo>
                <a:lnTo>
                  <a:pt x="9566" y="26177"/>
                </a:lnTo>
                <a:lnTo>
                  <a:pt x="9152" y="26275"/>
                </a:lnTo>
                <a:lnTo>
                  <a:pt x="8739" y="26393"/>
                </a:lnTo>
                <a:lnTo>
                  <a:pt x="8326" y="26512"/>
                </a:lnTo>
                <a:lnTo>
                  <a:pt x="7912" y="26649"/>
                </a:lnTo>
                <a:lnTo>
                  <a:pt x="7519" y="26787"/>
                </a:lnTo>
                <a:lnTo>
                  <a:pt x="7105" y="26945"/>
                </a:lnTo>
                <a:lnTo>
                  <a:pt x="6712" y="27122"/>
                </a:lnTo>
                <a:lnTo>
                  <a:pt x="6338" y="27299"/>
                </a:lnTo>
                <a:lnTo>
                  <a:pt x="5944" y="27496"/>
                </a:lnTo>
                <a:lnTo>
                  <a:pt x="5570" y="27692"/>
                </a:lnTo>
                <a:lnTo>
                  <a:pt x="5196" y="27909"/>
                </a:lnTo>
                <a:lnTo>
                  <a:pt x="4842" y="28125"/>
                </a:lnTo>
                <a:lnTo>
                  <a:pt x="4488" y="28362"/>
                </a:lnTo>
                <a:lnTo>
                  <a:pt x="4153" y="28617"/>
                </a:lnTo>
                <a:lnTo>
                  <a:pt x="3819" y="28873"/>
                </a:lnTo>
                <a:lnTo>
                  <a:pt x="3484" y="29149"/>
                </a:lnTo>
                <a:lnTo>
                  <a:pt x="3169" y="29424"/>
                </a:lnTo>
                <a:lnTo>
                  <a:pt x="2874" y="29720"/>
                </a:lnTo>
                <a:lnTo>
                  <a:pt x="2579" y="30015"/>
                </a:lnTo>
                <a:lnTo>
                  <a:pt x="2303" y="30310"/>
                </a:lnTo>
                <a:lnTo>
                  <a:pt x="2028" y="30625"/>
                </a:lnTo>
                <a:lnTo>
                  <a:pt x="1772" y="30960"/>
                </a:lnTo>
                <a:lnTo>
                  <a:pt x="1457" y="31373"/>
                </a:lnTo>
                <a:lnTo>
                  <a:pt x="1181" y="31806"/>
                </a:lnTo>
                <a:lnTo>
                  <a:pt x="925" y="32259"/>
                </a:lnTo>
                <a:lnTo>
                  <a:pt x="689" y="32731"/>
                </a:lnTo>
                <a:lnTo>
                  <a:pt x="473" y="33184"/>
                </a:lnTo>
                <a:lnTo>
                  <a:pt x="296" y="33676"/>
                </a:lnTo>
                <a:lnTo>
                  <a:pt x="138" y="34168"/>
                </a:lnTo>
                <a:lnTo>
                  <a:pt x="0" y="34660"/>
                </a:lnTo>
                <a:lnTo>
                  <a:pt x="59753" y="34660"/>
                </a:lnTo>
                <a:lnTo>
                  <a:pt x="59753" y="551"/>
                </a:lnTo>
                <a:lnTo>
                  <a:pt x="59202" y="433"/>
                </a:lnTo>
                <a:lnTo>
                  <a:pt x="58632" y="296"/>
                </a:lnTo>
                <a:lnTo>
                  <a:pt x="58159" y="197"/>
                </a:lnTo>
                <a:lnTo>
                  <a:pt x="57687" y="138"/>
                </a:lnTo>
                <a:lnTo>
                  <a:pt x="57215" y="79"/>
                </a:lnTo>
                <a:lnTo>
                  <a:pt x="56742" y="40"/>
                </a:lnTo>
                <a:lnTo>
                  <a:pt x="56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0"/>
          <p:cNvSpPr/>
          <p:nvPr/>
        </p:nvSpPr>
        <p:spPr>
          <a:xfrm>
            <a:off x="0" y="3511000"/>
            <a:ext cx="2165315" cy="1632471"/>
          </a:xfrm>
          <a:custGeom>
            <a:avLst/>
            <a:gdLst/>
            <a:ahLst/>
            <a:cxnLst/>
            <a:rect l="l" t="t" r="r" b="b"/>
            <a:pathLst>
              <a:path w="51743" h="39010" extrusionOk="0">
                <a:moveTo>
                  <a:pt x="689" y="1"/>
                </a:moveTo>
                <a:lnTo>
                  <a:pt x="0" y="20"/>
                </a:lnTo>
                <a:lnTo>
                  <a:pt x="0" y="39010"/>
                </a:lnTo>
                <a:lnTo>
                  <a:pt x="51743" y="39010"/>
                </a:lnTo>
                <a:lnTo>
                  <a:pt x="51192" y="38675"/>
                </a:lnTo>
                <a:lnTo>
                  <a:pt x="50641" y="38321"/>
                </a:lnTo>
                <a:lnTo>
                  <a:pt x="50109" y="37947"/>
                </a:lnTo>
                <a:lnTo>
                  <a:pt x="49597" y="37573"/>
                </a:lnTo>
                <a:lnTo>
                  <a:pt x="49086" y="37160"/>
                </a:lnTo>
                <a:lnTo>
                  <a:pt x="48594" y="36727"/>
                </a:lnTo>
                <a:lnTo>
                  <a:pt x="48121" y="36294"/>
                </a:lnTo>
                <a:lnTo>
                  <a:pt x="47649" y="35841"/>
                </a:lnTo>
                <a:lnTo>
                  <a:pt x="47216" y="35369"/>
                </a:lnTo>
                <a:lnTo>
                  <a:pt x="46803" y="34876"/>
                </a:lnTo>
                <a:lnTo>
                  <a:pt x="46429" y="34365"/>
                </a:lnTo>
                <a:lnTo>
                  <a:pt x="46074" y="33853"/>
                </a:lnTo>
                <a:lnTo>
                  <a:pt x="45740" y="33322"/>
                </a:lnTo>
                <a:lnTo>
                  <a:pt x="45425" y="32771"/>
                </a:lnTo>
                <a:lnTo>
                  <a:pt x="45169" y="32200"/>
                </a:lnTo>
                <a:lnTo>
                  <a:pt x="44913" y="31629"/>
                </a:lnTo>
                <a:lnTo>
                  <a:pt x="44716" y="31019"/>
                </a:lnTo>
                <a:lnTo>
                  <a:pt x="44559" y="30448"/>
                </a:lnTo>
                <a:lnTo>
                  <a:pt x="44421" y="29858"/>
                </a:lnTo>
                <a:lnTo>
                  <a:pt x="44303" y="29267"/>
                </a:lnTo>
                <a:lnTo>
                  <a:pt x="44205" y="28677"/>
                </a:lnTo>
                <a:lnTo>
                  <a:pt x="44047" y="27457"/>
                </a:lnTo>
                <a:lnTo>
                  <a:pt x="43850" y="26276"/>
                </a:lnTo>
                <a:lnTo>
                  <a:pt x="43752" y="25685"/>
                </a:lnTo>
                <a:lnTo>
                  <a:pt x="43634" y="25095"/>
                </a:lnTo>
                <a:lnTo>
                  <a:pt x="43476" y="24524"/>
                </a:lnTo>
                <a:lnTo>
                  <a:pt x="43299" y="23973"/>
                </a:lnTo>
                <a:lnTo>
                  <a:pt x="43083" y="23422"/>
                </a:lnTo>
                <a:lnTo>
                  <a:pt x="42965" y="23166"/>
                </a:lnTo>
                <a:lnTo>
                  <a:pt x="42827" y="22890"/>
                </a:lnTo>
                <a:lnTo>
                  <a:pt x="42689" y="22635"/>
                </a:lnTo>
                <a:lnTo>
                  <a:pt x="42532" y="22398"/>
                </a:lnTo>
                <a:lnTo>
                  <a:pt x="42355" y="22142"/>
                </a:lnTo>
                <a:lnTo>
                  <a:pt x="42178" y="21906"/>
                </a:lnTo>
                <a:lnTo>
                  <a:pt x="41961" y="21670"/>
                </a:lnTo>
                <a:lnTo>
                  <a:pt x="41745" y="21454"/>
                </a:lnTo>
                <a:lnTo>
                  <a:pt x="41528" y="21237"/>
                </a:lnTo>
                <a:lnTo>
                  <a:pt x="41292" y="21040"/>
                </a:lnTo>
                <a:lnTo>
                  <a:pt x="41056" y="20863"/>
                </a:lnTo>
                <a:lnTo>
                  <a:pt x="40800" y="20686"/>
                </a:lnTo>
                <a:lnTo>
                  <a:pt x="40544" y="20509"/>
                </a:lnTo>
                <a:lnTo>
                  <a:pt x="40268" y="20371"/>
                </a:lnTo>
                <a:lnTo>
                  <a:pt x="39993" y="20214"/>
                </a:lnTo>
                <a:lnTo>
                  <a:pt x="39717" y="20096"/>
                </a:lnTo>
                <a:lnTo>
                  <a:pt x="39422" y="19978"/>
                </a:lnTo>
                <a:lnTo>
                  <a:pt x="39127" y="19859"/>
                </a:lnTo>
                <a:lnTo>
                  <a:pt x="38517" y="19682"/>
                </a:lnTo>
                <a:lnTo>
                  <a:pt x="37907" y="19545"/>
                </a:lnTo>
                <a:lnTo>
                  <a:pt x="37257" y="19426"/>
                </a:lnTo>
                <a:lnTo>
                  <a:pt x="36608" y="19367"/>
                </a:lnTo>
                <a:lnTo>
                  <a:pt x="35958" y="19348"/>
                </a:lnTo>
                <a:lnTo>
                  <a:pt x="35289" y="19348"/>
                </a:lnTo>
                <a:lnTo>
                  <a:pt x="34639" y="19407"/>
                </a:lnTo>
                <a:lnTo>
                  <a:pt x="33990" y="19485"/>
                </a:lnTo>
                <a:lnTo>
                  <a:pt x="33341" y="19604"/>
                </a:lnTo>
                <a:lnTo>
                  <a:pt x="32711" y="19741"/>
                </a:lnTo>
                <a:lnTo>
                  <a:pt x="32101" y="19918"/>
                </a:lnTo>
                <a:lnTo>
                  <a:pt x="31490" y="20115"/>
                </a:lnTo>
                <a:lnTo>
                  <a:pt x="30900" y="20332"/>
                </a:lnTo>
                <a:lnTo>
                  <a:pt x="30310" y="20568"/>
                </a:lnTo>
                <a:lnTo>
                  <a:pt x="29719" y="20824"/>
                </a:lnTo>
                <a:lnTo>
                  <a:pt x="29129" y="21080"/>
                </a:lnTo>
                <a:lnTo>
                  <a:pt x="27987" y="21650"/>
                </a:lnTo>
                <a:lnTo>
                  <a:pt x="26846" y="22221"/>
                </a:lnTo>
                <a:lnTo>
                  <a:pt x="25724" y="22831"/>
                </a:lnTo>
                <a:lnTo>
                  <a:pt x="24582" y="23402"/>
                </a:lnTo>
                <a:lnTo>
                  <a:pt x="23421" y="23973"/>
                </a:lnTo>
                <a:lnTo>
                  <a:pt x="22850" y="24229"/>
                </a:lnTo>
                <a:lnTo>
                  <a:pt x="22260" y="24485"/>
                </a:lnTo>
                <a:lnTo>
                  <a:pt x="21650" y="24721"/>
                </a:lnTo>
                <a:lnTo>
                  <a:pt x="21040" y="24937"/>
                </a:lnTo>
                <a:lnTo>
                  <a:pt x="20410" y="25134"/>
                </a:lnTo>
                <a:lnTo>
                  <a:pt x="19780" y="25311"/>
                </a:lnTo>
                <a:lnTo>
                  <a:pt x="19150" y="25469"/>
                </a:lnTo>
                <a:lnTo>
                  <a:pt x="18520" y="25587"/>
                </a:lnTo>
                <a:lnTo>
                  <a:pt x="17871" y="25685"/>
                </a:lnTo>
                <a:lnTo>
                  <a:pt x="17241" y="25744"/>
                </a:lnTo>
                <a:lnTo>
                  <a:pt x="16611" y="25764"/>
                </a:lnTo>
                <a:lnTo>
                  <a:pt x="15981" y="25744"/>
                </a:lnTo>
                <a:lnTo>
                  <a:pt x="15352" y="25705"/>
                </a:lnTo>
                <a:lnTo>
                  <a:pt x="14722" y="25606"/>
                </a:lnTo>
                <a:lnTo>
                  <a:pt x="14092" y="25469"/>
                </a:lnTo>
                <a:lnTo>
                  <a:pt x="13797" y="25390"/>
                </a:lnTo>
                <a:lnTo>
                  <a:pt x="13482" y="25292"/>
                </a:lnTo>
                <a:lnTo>
                  <a:pt x="13147" y="25154"/>
                </a:lnTo>
                <a:lnTo>
                  <a:pt x="12793" y="25016"/>
                </a:lnTo>
                <a:lnTo>
                  <a:pt x="12458" y="24839"/>
                </a:lnTo>
                <a:lnTo>
                  <a:pt x="12144" y="24662"/>
                </a:lnTo>
                <a:lnTo>
                  <a:pt x="11829" y="24465"/>
                </a:lnTo>
                <a:lnTo>
                  <a:pt x="11514" y="24248"/>
                </a:lnTo>
                <a:lnTo>
                  <a:pt x="11218" y="24032"/>
                </a:lnTo>
                <a:lnTo>
                  <a:pt x="10943" y="23796"/>
                </a:lnTo>
                <a:lnTo>
                  <a:pt x="10687" y="23540"/>
                </a:lnTo>
                <a:lnTo>
                  <a:pt x="10431" y="23264"/>
                </a:lnTo>
                <a:lnTo>
                  <a:pt x="10215" y="22989"/>
                </a:lnTo>
                <a:lnTo>
                  <a:pt x="9998" y="22694"/>
                </a:lnTo>
                <a:lnTo>
                  <a:pt x="9821" y="22398"/>
                </a:lnTo>
                <a:lnTo>
                  <a:pt x="9644" y="22083"/>
                </a:lnTo>
                <a:lnTo>
                  <a:pt x="9506" y="21749"/>
                </a:lnTo>
                <a:lnTo>
                  <a:pt x="9368" y="21414"/>
                </a:lnTo>
                <a:lnTo>
                  <a:pt x="9250" y="20962"/>
                </a:lnTo>
                <a:lnTo>
                  <a:pt x="9172" y="20529"/>
                </a:lnTo>
                <a:lnTo>
                  <a:pt x="9132" y="20076"/>
                </a:lnTo>
                <a:lnTo>
                  <a:pt x="9113" y="19623"/>
                </a:lnTo>
                <a:lnTo>
                  <a:pt x="9132" y="19151"/>
                </a:lnTo>
                <a:lnTo>
                  <a:pt x="9191" y="18698"/>
                </a:lnTo>
                <a:lnTo>
                  <a:pt x="9250" y="18246"/>
                </a:lnTo>
                <a:lnTo>
                  <a:pt x="9349" y="17793"/>
                </a:lnTo>
                <a:lnTo>
                  <a:pt x="9467" y="17340"/>
                </a:lnTo>
                <a:lnTo>
                  <a:pt x="9585" y="16868"/>
                </a:lnTo>
                <a:lnTo>
                  <a:pt x="9880" y="15962"/>
                </a:lnTo>
                <a:lnTo>
                  <a:pt x="10510" y="14171"/>
                </a:lnTo>
                <a:lnTo>
                  <a:pt x="10746" y="13463"/>
                </a:lnTo>
                <a:lnTo>
                  <a:pt x="10963" y="12735"/>
                </a:lnTo>
                <a:lnTo>
                  <a:pt x="11159" y="11987"/>
                </a:lnTo>
                <a:lnTo>
                  <a:pt x="11317" y="11239"/>
                </a:lnTo>
                <a:lnTo>
                  <a:pt x="11435" y="10491"/>
                </a:lnTo>
                <a:lnTo>
                  <a:pt x="11533" y="9723"/>
                </a:lnTo>
                <a:lnTo>
                  <a:pt x="11573" y="8976"/>
                </a:lnTo>
                <a:lnTo>
                  <a:pt x="11592" y="8228"/>
                </a:lnTo>
                <a:lnTo>
                  <a:pt x="11573" y="7854"/>
                </a:lnTo>
                <a:lnTo>
                  <a:pt x="11553" y="7480"/>
                </a:lnTo>
                <a:lnTo>
                  <a:pt x="11494" y="7125"/>
                </a:lnTo>
                <a:lnTo>
                  <a:pt x="11455" y="6751"/>
                </a:lnTo>
                <a:lnTo>
                  <a:pt x="11376" y="6397"/>
                </a:lnTo>
                <a:lnTo>
                  <a:pt x="11297" y="6043"/>
                </a:lnTo>
                <a:lnTo>
                  <a:pt x="11199" y="5708"/>
                </a:lnTo>
                <a:lnTo>
                  <a:pt x="11081" y="5354"/>
                </a:lnTo>
                <a:lnTo>
                  <a:pt x="10963" y="5020"/>
                </a:lnTo>
                <a:lnTo>
                  <a:pt x="10825" y="4685"/>
                </a:lnTo>
                <a:lnTo>
                  <a:pt x="10667" y="4370"/>
                </a:lnTo>
                <a:lnTo>
                  <a:pt x="10490" y="4055"/>
                </a:lnTo>
                <a:lnTo>
                  <a:pt x="10293" y="3740"/>
                </a:lnTo>
                <a:lnTo>
                  <a:pt x="10077" y="3445"/>
                </a:lnTo>
                <a:lnTo>
                  <a:pt x="9841" y="3150"/>
                </a:lnTo>
                <a:lnTo>
                  <a:pt x="9585" y="2874"/>
                </a:lnTo>
                <a:lnTo>
                  <a:pt x="9368" y="2638"/>
                </a:lnTo>
                <a:lnTo>
                  <a:pt x="9152" y="2422"/>
                </a:lnTo>
                <a:lnTo>
                  <a:pt x="8916" y="2225"/>
                </a:lnTo>
                <a:lnTo>
                  <a:pt x="8660" y="2028"/>
                </a:lnTo>
                <a:lnTo>
                  <a:pt x="8424" y="1851"/>
                </a:lnTo>
                <a:lnTo>
                  <a:pt x="8168" y="1674"/>
                </a:lnTo>
                <a:lnTo>
                  <a:pt x="7892" y="1516"/>
                </a:lnTo>
                <a:lnTo>
                  <a:pt x="7636" y="1359"/>
                </a:lnTo>
                <a:lnTo>
                  <a:pt x="7085" y="1083"/>
                </a:lnTo>
                <a:lnTo>
                  <a:pt x="6495" y="847"/>
                </a:lnTo>
                <a:lnTo>
                  <a:pt x="5904" y="650"/>
                </a:lnTo>
                <a:lnTo>
                  <a:pt x="5294" y="473"/>
                </a:lnTo>
                <a:lnTo>
                  <a:pt x="4665" y="335"/>
                </a:lnTo>
                <a:lnTo>
                  <a:pt x="4015" y="217"/>
                </a:lnTo>
                <a:lnTo>
                  <a:pt x="3366" y="138"/>
                </a:lnTo>
                <a:lnTo>
                  <a:pt x="2696" y="79"/>
                </a:lnTo>
                <a:lnTo>
                  <a:pt x="2027" y="40"/>
                </a:lnTo>
                <a:lnTo>
                  <a:pt x="1358" y="20"/>
                </a:lnTo>
                <a:lnTo>
                  <a:pt x="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6" name="Google Shape;2756;p30"/>
          <p:cNvGrpSpPr/>
          <p:nvPr/>
        </p:nvGrpSpPr>
        <p:grpSpPr>
          <a:xfrm>
            <a:off x="710125" y="-392666"/>
            <a:ext cx="1445767" cy="794755"/>
            <a:chOff x="2063875" y="-303350"/>
            <a:chExt cx="1445767" cy="794755"/>
          </a:xfrm>
        </p:grpSpPr>
        <p:sp>
          <p:nvSpPr>
            <p:cNvPr id="2757" name="Google Shape;2757;p30"/>
            <p:cNvSpPr/>
            <p:nvPr/>
          </p:nvSpPr>
          <p:spPr>
            <a:xfrm>
              <a:off x="2063875" y="-303350"/>
              <a:ext cx="516685" cy="794755"/>
            </a:xfrm>
            <a:custGeom>
              <a:avLst/>
              <a:gdLst/>
              <a:ahLst/>
              <a:cxnLst/>
              <a:rect l="l" t="t" r="r" b="b"/>
              <a:pathLst>
                <a:path w="30893" h="47519" extrusionOk="0">
                  <a:moveTo>
                    <a:pt x="7133" y="0"/>
                  </a:moveTo>
                  <a:lnTo>
                    <a:pt x="0" y="7133"/>
                  </a:lnTo>
                  <a:lnTo>
                    <a:pt x="16626" y="23759"/>
                  </a:lnTo>
                  <a:lnTo>
                    <a:pt x="0" y="40386"/>
                  </a:lnTo>
                  <a:lnTo>
                    <a:pt x="7133" y="47519"/>
                  </a:lnTo>
                  <a:lnTo>
                    <a:pt x="30893" y="23759"/>
                  </a:lnTo>
                  <a:lnTo>
                    <a:pt x="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0"/>
            <p:cNvSpPr/>
            <p:nvPr/>
          </p:nvSpPr>
          <p:spPr>
            <a:xfrm>
              <a:off x="2528408" y="-303350"/>
              <a:ext cx="516702" cy="794755"/>
            </a:xfrm>
            <a:custGeom>
              <a:avLst/>
              <a:gdLst/>
              <a:ahLst/>
              <a:cxnLst/>
              <a:rect l="l" t="t" r="r" b="b"/>
              <a:pathLst>
                <a:path w="30894" h="47519" extrusionOk="0">
                  <a:moveTo>
                    <a:pt x="7134" y="0"/>
                  </a:moveTo>
                  <a:lnTo>
                    <a:pt x="1" y="7133"/>
                  </a:lnTo>
                  <a:lnTo>
                    <a:pt x="16600" y="23759"/>
                  </a:lnTo>
                  <a:lnTo>
                    <a:pt x="1"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0"/>
            <p:cNvSpPr/>
            <p:nvPr/>
          </p:nvSpPr>
          <p:spPr>
            <a:xfrm>
              <a:off x="2992957" y="-303350"/>
              <a:ext cx="516685" cy="794755"/>
            </a:xfrm>
            <a:custGeom>
              <a:avLst/>
              <a:gdLst/>
              <a:ahLst/>
              <a:cxnLst/>
              <a:rect l="l" t="t" r="r" b="b"/>
              <a:pathLst>
                <a:path w="30893" h="47519" extrusionOk="0">
                  <a:moveTo>
                    <a:pt x="7134" y="0"/>
                  </a:moveTo>
                  <a:lnTo>
                    <a:pt x="0" y="7133"/>
                  </a:lnTo>
                  <a:lnTo>
                    <a:pt x="16599" y="23759"/>
                  </a:lnTo>
                  <a:lnTo>
                    <a:pt x="0"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0" name="Google Shape;2760;p30"/>
          <p:cNvGrpSpPr/>
          <p:nvPr/>
        </p:nvGrpSpPr>
        <p:grpSpPr>
          <a:xfrm>
            <a:off x="6985000" y="4751834"/>
            <a:ext cx="1445767" cy="794755"/>
            <a:chOff x="2063875" y="-303350"/>
            <a:chExt cx="1445767" cy="794755"/>
          </a:xfrm>
        </p:grpSpPr>
        <p:sp>
          <p:nvSpPr>
            <p:cNvPr id="2761" name="Google Shape;2761;p30"/>
            <p:cNvSpPr/>
            <p:nvPr/>
          </p:nvSpPr>
          <p:spPr>
            <a:xfrm>
              <a:off x="2063875" y="-303350"/>
              <a:ext cx="516685" cy="794755"/>
            </a:xfrm>
            <a:custGeom>
              <a:avLst/>
              <a:gdLst/>
              <a:ahLst/>
              <a:cxnLst/>
              <a:rect l="l" t="t" r="r" b="b"/>
              <a:pathLst>
                <a:path w="30893" h="47519" extrusionOk="0">
                  <a:moveTo>
                    <a:pt x="7133" y="0"/>
                  </a:moveTo>
                  <a:lnTo>
                    <a:pt x="0" y="7133"/>
                  </a:lnTo>
                  <a:lnTo>
                    <a:pt x="16626" y="23759"/>
                  </a:lnTo>
                  <a:lnTo>
                    <a:pt x="0" y="40386"/>
                  </a:lnTo>
                  <a:lnTo>
                    <a:pt x="7133" y="47519"/>
                  </a:lnTo>
                  <a:lnTo>
                    <a:pt x="30893" y="23759"/>
                  </a:lnTo>
                  <a:lnTo>
                    <a:pt x="71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0"/>
            <p:cNvSpPr/>
            <p:nvPr/>
          </p:nvSpPr>
          <p:spPr>
            <a:xfrm>
              <a:off x="2528408" y="-303350"/>
              <a:ext cx="516702" cy="794755"/>
            </a:xfrm>
            <a:custGeom>
              <a:avLst/>
              <a:gdLst/>
              <a:ahLst/>
              <a:cxnLst/>
              <a:rect l="l" t="t" r="r" b="b"/>
              <a:pathLst>
                <a:path w="30894" h="47519" extrusionOk="0">
                  <a:moveTo>
                    <a:pt x="7134" y="0"/>
                  </a:moveTo>
                  <a:lnTo>
                    <a:pt x="1" y="7133"/>
                  </a:lnTo>
                  <a:lnTo>
                    <a:pt x="16600" y="23759"/>
                  </a:lnTo>
                  <a:lnTo>
                    <a:pt x="1"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0"/>
            <p:cNvSpPr/>
            <p:nvPr/>
          </p:nvSpPr>
          <p:spPr>
            <a:xfrm>
              <a:off x="2992957" y="-303350"/>
              <a:ext cx="516685" cy="794755"/>
            </a:xfrm>
            <a:custGeom>
              <a:avLst/>
              <a:gdLst/>
              <a:ahLst/>
              <a:cxnLst/>
              <a:rect l="l" t="t" r="r" b="b"/>
              <a:pathLst>
                <a:path w="30893" h="47519" extrusionOk="0">
                  <a:moveTo>
                    <a:pt x="7134" y="0"/>
                  </a:moveTo>
                  <a:lnTo>
                    <a:pt x="0" y="7133"/>
                  </a:lnTo>
                  <a:lnTo>
                    <a:pt x="16599" y="23759"/>
                  </a:lnTo>
                  <a:lnTo>
                    <a:pt x="0" y="40386"/>
                  </a:lnTo>
                  <a:lnTo>
                    <a:pt x="7134" y="47519"/>
                  </a:lnTo>
                  <a:lnTo>
                    <a:pt x="30893" y="23759"/>
                  </a:lnTo>
                  <a:lnTo>
                    <a:pt x="7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4" name="Google Shape;2764;p30"/>
          <p:cNvGrpSpPr/>
          <p:nvPr/>
        </p:nvGrpSpPr>
        <p:grpSpPr>
          <a:xfrm>
            <a:off x="-421575" y="76200"/>
            <a:ext cx="1131700" cy="1131025"/>
            <a:chOff x="4139300" y="-1667050"/>
            <a:chExt cx="1131700" cy="1131025"/>
          </a:xfrm>
        </p:grpSpPr>
        <p:sp>
          <p:nvSpPr>
            <p:cNvPr id="2765" name="Google Shape;2765;p30"/>
            <p:cNvSpPr/>
            <p:nvPr/>
          </p:nvSpPr>
          <p:spPr>
            <a:xfrm>
              <a:off x="5158425" y="-1667050"/>
              <a:ext cx="112575" cy="111900"/>
            </a:xfrm>
            <a:custGeom>
              <a:avLst/>
              <a:gdLst/>
              <a:ahLst/>
              <a:cxnLst/>
              <a:rect l="l" t="t" r="r" b="b"/>
              <a:pathLst>
                <a:path w="4503" h="4476" extrusionOk="0">
                  <a:moveTo>
                    <a:pt x="217" y="0"/>
                  </a:moveTo>
                  <a:lnTo>
                    <a:pt x="0" y="217"/>
                  </a:lnTo>
                  <a:lnTo>
                    <a:pt x="4286" y="4476"/>
                  </a:lnTo>
                  <a:lnTo>
                    <a:pt x="4503" y="425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0"/>
            <p:cNvSpPr/>
            <p:nvPr/>
          </p:nvSpPr>
          <p:spPr>
            <a:xfrm>
              <a:off x="5058750" y="-1667050"/>
              <a:ext cx="212250" cy="211575"/>
            </a:xfrm>
            <a:custGeom>
              <a:avLst/>
              <a:gdLst/>
              <a:ahLst/>
              <a:cxnLst/>
              <a:rect l="l" t="t" r="r" b="b"/>
              <a:pathLst>
                <a:path w="8490" h="8463" extrusionOk="0">
                  <a:moveTo>
                    <a:pt x="217" y="0"/>
                  </a:moveTo>
                  <a:lnTo>
                    <a:pt x="0" y="217"/>
                  </a:lnTo>
                  <a:lnTo>
                    <a:pt x="8273" y="8463"/>
                  </a:lnTo>
                  <a:lnTo>
                    <a:pt x="8490" y="8246"/>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0"/>
            <p:cNvSpPr/>
            <p:nvPr/>
          </p:nvSpPr>
          <p:spPr>
            <a:xfrm>
              <a:off x="4959075" y="-1667050"/>
              <a:ext cx="311925" cy="311250"/>
            </a:xfrm>
            <a:custGeom>
              <a:avLst/>
              <a:gdLst/>
              <a:ahLst/>
              <a:cxnLst/>
              <a:rect l="l" t="t" r="r" b="b"/>
              <a:pathLst>
                <a:path w="12477" h="12450" extrusionOk="0">
                  <a:moveTo>
                    <a:pt x="245" y="0"/>
                  </a:moveTo>
                  <a:lnTo>
                    <a:pt x="0" y="217"/>
                  </a:lnTo>
                  <a:lnTo>
                    <a:pt x="12260" y="12450"/>
                  </a:lnTo>
                  <a:lnTo>
                    <a:pt x="12477" y="12233"/>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0"/>
            <p:cNvSpPr/>
            <p:nvPr/>
          </p:nvSpPr>
          <p:spPr>
            <a:xfrm>
              <a:off x="4860075" y="-1667050"/>
              <a:ext cx="410925" cy="410925"/>
            </a:xfrm>
            <a:custGeom>
              <a:avLst/>
              <a:gdLst/>
              <a:ahLst/>
              <a:cxnLst/>
              <a:rect l="l" t="t" r="r" b="b"/>
              <a:pathLst>
                <a:path w="16437" h="16437" extrusionOk="0">
                  <a:moveTo>
                    <a:pt x="218" y="0"/>
                  </a:moveTo>
                  <a:lnTo>
                    <a:pt x="1" y="217"/>
                  </a:lnTo>
                  <a:lnTo>
                    <a:pt x="16220" y="16437"/>
                  </a:lnTo>
                  <a:lnTo>
                    <a:pt x="16437" y="16220"/>
                  </a:lnTo>
                  <a:lnTo>
                    <a:pt x="2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0"/>
            <p:cNvSpPr/>
            <p:nvPr/>
          </p:nvSpPr>
          <p:spPr>
            <a:xfrm>
              <a:off x="4760400" y="-1667050"/>
              <a:ext cx="510600" cy="509925"/>
            </a:xfrm>
            <a:custGeom>
              <a:avLst/>
              <a:gdLst/>
              <a:ahLst/>
              <a:cxnLst/>
              <a:rect l="l" t="t" r="r" b="b"/>
              <a:pathLst>
                <a:path w="20424" h="20397" extrusionOk="0">
                  <a:moveTo>
                    <a:pt x="217" y="0"/>
                  </a:moveTo>
                  <a:lnTo>
                    <a:pt x="0" y="217"/>
                  </a:lnTo>
                  <a:lnTo>
                    <a:pt x="20207" y="20397"/>
                  </a:lnTo>
                  <a:lnTo>
                    <a:pt x="20424" y="20180"/>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0"/>
            <p:cNvSpPr/>
            <p:nvPr/>
          </p:nvSpPr>
          <p:spPr>
            <a:xfrm>
              <a:off x="4660725" y="-1667050"/>
              <a:ext cx="610275" cy="609600"/>
            </a:xfrm>
            <a:custGeom>
              <a:avLst/>
              <a:gdLst/>
              <a:ahLst/>
              <a:cxnLst/>
              <a:rect l="l" t="t" r="r" b="b"/>
              <a:pathLst>
                <a:path w="24411" h="24384" extrusionOk="0">
                  <a:moveTo>
                    <a:pt x="217" y="0"/>
                  </a:moveTo>
                  <a:lnTo>
                    <a:pt x="0" y="217"/>
                  </a:lnTo>
                  <a:lnTo>
                    <a:pt x="24194" y="24384"/>
                  </a:lnTo>
                  <a:lnTo>
                    <a:pt x="24411" y="2416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0"/>
            <p:cNvSpPr/>
            <p:nvPr/>
          </p:nvSpPr>
          <p:spPr>
            <a:xfrm>
              <a:off x="4561050" y="-1667050"/>
              <a:ext cx="709950" cy="709275"/>
            </a:xfrm>
            <a:custGeom>
              <a:avLst/>
              <a:gdLst/>
              <a:ahLst/>
              <a:cxnLst/>
              <a:rect l="l" t="t" r="r" b="b"/>
              <a:pathLst>
                <a:path w="28398" h="28371" extrusionOk="0">
                  <a:moveTo>
                    <a:pt x="245" y="0"/>
                  </a:moveTo>
                  <a:lnTo>
                    <a:pt x="0" y="217"/>
                  </a:lnTo>
                  <a:lnTo>
                    <a:pt x="28181" y="28371"/>
                  </a:lnTo>
                  <a:lnTo>
                    <a:pt x="28398" y="28154"/>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0"/>
            <p:cNvSpPr/>
            <p:nvPr/>
          </p:nvSpPr>
          <p:spPr>
            <a:xfrm>
              <a:off x="4462050" y="-1667050"/>
              <a:ext cx="808950" cy="808950"/>
            </a:xfrm>
            <a:custGeom>
              <a:avLst/>
              <a:gdLst/>
              <a:ahLst/>
              <a:cxnLst/>
              <a:rect l="l" t="t" r="r" b="b"/>
              <a:pathLst>
                <a:path w="32358" h="32358" extrusionOk="0">
                  <a:moveTo>
                    <a:pt x="217" y="0"/>
                  </a:moveTo>
                  <a:lnTo>
                    <a:pt x="1" y="217"/>
                  </a:lnTo>
                  <a:lnTo>
                    <a:pt x="32141" y="32358"/>
                  </a:lnTo>
                  <a:lnTo>
                    <a:pt x="32358" y="3214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0"/>
            <p:cNvSpPr/>
            <p:nvPr/>
          </p:nvSpPr>
          <p:spPr>
            <a:xfrm>
              <a:off x="4362375" y="-1667050"/>
              <a:ext cx="908625" cy="907950"/>
            </a:xfrm>
            <a:custGeom>
              <a:avLst/>
              <a:gdLst/>
              <a:ahLst/>
              <a:cxnLst/>
              <a:rect l="l" t="t" r="r" b="b"/>
              <a:pathLst>
                <a:path w="36345" h="36318" extrusionOk="0">
                  <a:moveTo>
                    <a:pt x="217" y="0"/>
                  </a:moveTo>
                  <a:lnTo>
                    <a:pt x="0" y="217"/>
                  </a:lnTo>
                  <a:lnTo>
                    <a:pt x="36128" y="36318"/>
                  </a:lnTo>
                  <a:lnTo>
                    <a:pt x="36345" y="3610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0"/>
            <p:cNvSpPr/>
            <p:nvPr/>
          </p:nvSpPr>
          <p:spPr>
            <a:xfrm>
              <a:off x="4262700" y="-1667050"/>
              <a:ext cx="1008300" cy="1007625"/>
            </a:xfrm>
            <a:custGeom>
              <a:avLst/>
              <a:gdLst/>
              <a:ahLst/>
              <a:cxnLst/>
              <a:rect l="l" t="t" r="r" b="b"/>
              <a:pathLst>
                <a:path w="40332" h="40305" extrusionOk="0">
                  <a:moveTo>
                    <a:pt x="217" y="0"/>
                  </a:moveTo>
                  <a:lnTo>
                    <a:pt x="0" y="217"/>
                  </a:lnTo>
                  <a:lnTo>
                    <a:pt x="40115" y="40305"/>
                  </a:lnTo>
                  <a:lnTo>
                    <a:pt x="40332" y="4008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0"/>
            <p:cNvSpPr/>
            <p:nvPr/>
          </p:nvSpPr>
          <p:spPr>
            <a:xfrm>
              <a:off x="4163025" y="-1667050"/>
              <a:ext cx="1107975" cy="1107300"/>
            </a:xfrm>
            <a:custGeom>
              <a:avLst/>
              <a:gdLst/>
              <a:ahLst/>
              <a:cxnLst/>
              <a:rect l="l" t="t" r="r" b="b"/>
              <a:pathLst>
                <a:path w="44319" h="44292" extrusionOk="0">
                  <a:moveTo>
                    <a:pt x="245" y="0"/>
                  </a:moveTo>
                  <a:lnTo>
                    <a:pt x="0" y="217"/>
                  </a:lnTo>
                  <a:lnTo>
                    <a:pt x="44102" y="44292"/>
                  </a:lnTo>
                  <a:lnTo>
                    <a:pt x="44319" y="44075"/>
                  </a:lnTo>
                  <a:lnTo>
                    <a:pt x="2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0"/>
            <p:cNvSpPr/>
            <p:nvPr/>
          </p:nvSpPr>
          <p:spPr>
            <a:xfrm>
              <a:off x="4139300" y="-1591800"/>
              <a:ext cx="1055775" cy="1055775"/>
            </a:xfrm>
            <a:custGeom>
              <a:avLst/>
              <a:gdLst/>
              <a:ahLst/>
              <a:cxnLst/>
              <a:rect l="l" t="t" r="r" b="b"/>
              <a:pathLst>
                <a:path w="42231" h="42231" extrusionOk="0">
                  <a:moveTo>
                    <a:pt x="217" y="1"/>
                  </a:moveTo>
                  <a:lnTo>
                    <a:pt x="0" y="218"/>
                  </a:lnTo>
                  <a:lnTo>
                    <a:pt x="42013" y="42231"/>
                  </a:lnTo>
                  <a:lnTo>
                    <a:pt x="42230" y="42014"/>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0"/>
            <p:cNvSpPr/>
            <p:nvPr/>
          </p:nvSpPr>
          <p:spPr>
            <a:xfrm>
              <a:off x="4139300" y="-1492125"/>
              <a:ext cx="956775" cy="956100"/>
            </a:xfrm>
            <a:custGeom>
              <a:avLst/>
              <a:gdLst/>
              <a:ahLst/>
              <a:cxnLst/>
              <a:rect l="l" t="t" r="r" b="b"/>
              <a:pathLst>
                <a:path w="38271" h="38244" extrusionOk="0">
                  <a:moveTo>
                    <a:pt x="217" y="1"/>
                  </a:moveTo>
                  <a:lnTo>
                    <a:pt x="0" y="218"/>
                  </a:lnTo>
                  <a:lnTo>
                    <a:pt x="38026" y="38244"/>
                  </a:lnTo>
                  <a:lnTo>
                    <a:pt x="38270" y="38027"/>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0"/>
            <p:cNvSpPr/>
            <p:nvPr/>
          </p:nvSpPr>
          <p:spPr>
            <a:xfrm>
              <a:off x="4139300" y="-1392425"/>
              <a:ext cx="857100" cy="856400"/>
            </a:xfrm>
            <a:custGeom>
              <a:avLst/>
              <a:gdLst/>
              <a:ahLst/>
              <a:cxnLst/>
              <a:rect l="l" t="t" r="r" b="b"/>
              <a:pathLst>
                <a:path w="34284" h="34256" extrusionOk="0">
                  <a:moveTo>
                    <a:pt x="217" y="0"/>
                  </a:moveTo>
                  <a:lnTo>
                    <a:pt x="0" y="217"/>
                  </a:lnTo>
                  <a:lnTo>
                    <a:pt x="34066" y="34256"/>
                  </a:lnTo>
                  <a:lnTo>
                    <a:pt x="34283" y="34039"/>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0"/>
            <p:cNvSpPr/>
            <p:nvPr/>
          </p:nvSpPr>
          <p:spPr>
            <a:xfrm>
              <a:off x="4139300" y="-1293450"/>
              <a:ext cx="757425" cy="757425"/>
            </a:xfrm>
            <a:custGeom>
              <a:avLst/>
              <a:gdLst/>
              <a:ahLst/>
              <a:cxnLst/>
              <a:rect l="l" t="t" r="r" b="b"/>
              <a:pathLst>
                <a:path w="30297" h="30297" extrusionOk="0">
                  <a:moveTo>
                    <a:pt x="217" y="1"/>
                  </a:moveTo>
                  <a:lnTo>
                    <a:pt x="0" y="218"/>
                  </a:lnTo>
                  <a:lnTo>
                    <a:pt x="30079" y="30297"/>
                  </a:lnTo>
                  <a:lnTo>
                    <a:pt x="30296" y="30080"/>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0"/>
            <p:cNvSpPr/>
            <p:nvPr/>
          </p:nvSpPr>
          <p:spPr>
            <a:xfrm>
              <a:off x="4139300" y="-1193775"/>
              <a:ext cx="657750" cy="657750"/>
            </a:xfrm>
            <a:custGeom>
              <a:avLst/>
              <a:gdLst/>
              <a:ahLst/>
              <a:cxnLst/>
              <a:rect l="l" t="t" r="r" b="b"/>
              <a:pathLst>
                <a:path w="26310" h="26310" extrusionOk="0">
                  <a:moveTo>
                    <a:pt x="217" y="1"/>
                  </a:moveTo>
                  <a:lnTo>
                    <a:pt x="0" y="218"/>
                  </a:lnTo>
                  <a:lnTo>
                    <a:pt x="26092" y="26310"/>
                  </a:lnTo>
                  <a:lnTo>
                    <a:pt x="26309" y="26093"/>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0"/>
            <p:cNvSpPr/>
            <p:nvPr/>
          </p:nvSpPr>
          <p:spPr>
            <a:xfrm>
              <a:off x="4139300" y="-1094075"/>
              <a:ext cx="558750" cy="558050"/>
            </a:xfrm>
            <a:custGeom>
              <a:avLst/>
              <a:gdLst/>
              <a:ahLst/>
              <a:cxnLst/>
              <a:rect l="l" t="t" r="r" b="b"/>
              <a:pathLst>
                <a:path w="22350" h="22322" extrusionOk="0">
                  <a:moveTo>
                    <a:pt x="217" y="0"/>
                  </a:moveTo>
                  <a:lnTo>
                    <a:pt x="0" y="217"/>
                  </a:lnTo>
                  <a:lnTo>
                    <a:pt x="22105" y="22322"/>
                  </a:lnTo>
                  <a:lnTo>
                    <a:pt x="22349" y="22105"/>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0"/>
            <p:cNvSpPr/>
            <p:nvPr/>
          </p:nvSpPr>
          <p:spPr>
            <a:xfrm>
              <a:off x="4139300" y="-994400"/>
              <a:ext cx="459075" cy="458375"/>
            </a:xfrm>
            <a:custGeom>
              <a:avLst/>
              <a:gdLst/>
              <a:ahLst/>
              <a:cxnLst/>
              <a:rect l="l" t="t" r="r" b="b"/>
              <a:pathLst>
                <a:path w="18363" h="18335" extrusionOk="0">
                  <a:moveTo>
                    <a:pt x="217" y="0"/>
                  </a:moveTo>
                  <a:lnTo>
                    <a:pt x="0" y="217"/>
                  </a:lnTo>
                  <a:lnTo>
                    <a:pt x="18145" y="18335"/>
                  </a:lnTo>
                  <a:lnTo>
                    <a:pt x="18362" y="18118"/>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0"/>
            <p:cNvSpPr/>
            <p:nvPr/>
          </p:nvSpPr>
          <p:spPr>
            <a:xfrm>
              <a:off x="4139300" y="-895425"/>
              <a:ext cx="359400" cy="359400"/>
            </a:xfrm>
            <a:custGeom>
              <a:avLst/>
              <a:gdLst/>
              <a:ahLst/>
              <a:cxnLst/>
              <a:rect l="l" t="t" r="r" b="b"/>
              <a:pathLst>
                <a:path w="14376" h="14376" extrusionOk="0">
                  <a:moveTo>
                    <a:pt x="217" y="1"/>
                  </a:moveTo>
                  <a:lnTo>
                    <a:pt x="0" y="218"/>
                  </a:lnTo>
                  <a:lnTo>
                    <a:pt x="14158" y="14376"/>
                  </a:lnTo>
                  <a:lnTo>
                    <a:pt x="14375" y="14159"/>
                  </a:lnTo>
                  <a:lnTo>
                    <a:pt x="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0"/>
            <p:cNvSpPr/>
            <p:nvPr/>
          </p:nvSpPr>
          <p:spPr>
            <a:xfrm>
              <a:off x="4139300" y="-795725"/>
              <a:ext cx="259725" cy="259700"/>
            </a:xfrm>
            <a:custGeom>
              <a:avLst/>
              <a:gdLst/>
              <a:ahLst/>
              <a:cxnLst/>
              <a:rect l="l" t="t" r="r" b="b"/>
              <a:pathLst>
                <a:path w="10389" h="10388" extrusionOk="0">
                  <a:moveTo>
                    <a:pt x="217" y="0"/>
                  </a:moveTo>
                  <a:lnTo>
                    <a:pt x="0" y="217"/>
                  </a:lnTo>
                  <a:lnTo>
                    <a:pt x="10171" y="10388"/>
                  </a:lnTo>
                  <a:lnTo>
                    <a:pt x="10388" y="10171"/>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0"/>
            <p:cNvSpPr/>
            <p:nvPr/>
          </p:nvSpPr>
          <p:spPr>
            <a:xfrm>
              <a:off x="4139300" y="-696050"/>
              <a:ext cx="160725" cy="160025"/>
            </a:xfrm>
            <a:custGeom>
              <a:avLst/>
              <a:gdLst/>
              <a:ahLst/>
              <a:cxnLst/>
              <a:rect l="l" t="t" r="r" b="b"/>
              <a:pathLst>
                <a:path w="6429" h="6401" extrusionOk="0">
                  <a:moveTo>
                    <a:pt x="217" y="0"/>
                  </a:moveTo>
                  <a:lnTo>
                    <a:pt x="0" y="217"/>
                  </a:lnTo>
                  <a:lnTo>
                    <a:pt x="6184" y="6401"/>
                  </a:lnTo>
                  <a:lnTo>
                    <a:pt x="6428" y="6184"/>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0"/>
            <p:cNvSpPr/>
            <p:nvPr/>
          </p:nvSpPr>
          <p:spPr>
            <a:xfrm>
              <a:off x="4139300" y="-596375"/>
              <a:ext cx="61050" cy="60350"/>
            </a:xfrm>
            <a:custGeom>
              <a:avLst/>
              <a:gdLst/>
              <a:ahLst/>
              <a:cxnLst/>
              <a:rect l="l" t="t" r="r" b="b"/>
              <a:pathLst>
                <a:path w="2442" h="2414" extrusionOk="0">
                  <a:moveTo>
                    <a:pt x="217" y="0"/>
                  </a:moveTo>
                  <a:lnTo>
                    <a:pt x="0" y="217"/>
                  </a:lnTo>
                  <a:lnTo>
                    <a:pt x="2224" y="2414"/>
                  </a:lnTo>
                  <a:lnTo>
                    <a:pt x="2441" y="2197"/>
                  </a:lnTo>
                  <a:lnTo>
                    <a:pt x="2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7" name="Google Shape;2787;p30"/>
          <p:cNvGrpSpPr/>
          <p:nvPr/>
        </p:nvGrpSpPr>
        <p:grpSpPr>
          <a:xfrm>
            <a:off x="4156230" y="103713"/>
            <a:ext cx="831539" cy="365725"/>
            <a:chOff x="2008025" y="2500150"/>
            <a:chExt cx="1165600" cy="512650"/>
          </a:xfrm>
        </p:grpSpPr>
        <p:sp>
          <p:nvSpPr>
            <p:cNvPr id="2788" name="Google Shape;2788;p30"/>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0"/>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0"/>
          <p:cNvGrpSpPr/>
          <p:nvPr/>
        </p:nvGrpSpPr>
        <p:grpSpPr>
          <a:xfrm rot="5400000">
            <a:off x="4333650" y="4247175"/>
            <a:ext cx="476700" cy="1181200"/>
            <a:chOff x="2025650" y="4295675"/>
            <a:chExt cx="476700" cy="1181200"/>
          </a:xfrm>
        </p:grpSpPr>
        <p:sp>
          <p:nvSpPr>
            <p:cNvPr id="2791" name="Google Shape;2791;p30"/>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0"/>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0"/>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0"/>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0"/>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0"/>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0"/>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0"/>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0"/>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0"/>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0"/>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0"/>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0"/>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0"/>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0"/>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0"/>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0"/>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0"/>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0"/>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0"/>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0"/>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0"/>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0"/>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0"/>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0"/>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0"/>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0"/>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0"/>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0"/>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0"/>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0"/>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0"/>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1pPr>
            <a:lvl2pPr marL="914400" lvl="1"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1" r:id="rId6"/>
    <p:sldLayoutId id="2147483673"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grpSp>
        <p:nvGrpSpPr>
          <p:cNvPr id="2833" name="Google Shape;2833;p34"/>
          <p:cNvGrpSpPr/>
          <p:nvPr/>
        </p:nvGrpSpPr>
        <p:grpSpPr>
          <a:xfrm>
            <a:off x="6105787" y="1544462"/>
            <a:ext cx="1544540" cy="2040293"/>
            <a:chOff x="9497103" y="1408500"/>
            <a:chExt cx="2052000" cy="2710272"/>
          </a:xfrm>
        </p:grpSpPr>
        <p:sp>
          <p:nvSpPr>
            <p:cNvPr id="2834" name="Google Shape;2834;p34"/>
            <p:cNvSpPr/>
            <p:nvPr/>
          </p:nvSpPr>
          <p:spPr>
            <a:xfrm>
              <a:off x="9497103" y="3979572"/>
              <a:ext cx="2052000" cy="139200"/>
            </a:xfrm>
            <a:prstGeom prst="ellipse">
              <a:avLst/>
            </a:pr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4"/>
            <p:cNvSpPr/>
            <p:nvPr/>
          </p:nvSpPr>
          <p:spPr>
            <a:xfrm>
              <a:off x="9976609" y="1457249"/>
              <a:ext cx="412107" cy="467142"/>
            </a:xfrm>
            <a:custGeom>
              <a:avLst/>
              <a:gdLst/>
              <a:ahLst/>
              <a:cxnLst/>
              <a:rect l="l" t="t" r="r" b="b"/>
              <a:pathLst>
                <a:path w="10019" h="11357" extrusionOk="0">
                  <a:moveTo>
                    <a:pt x="2677" y="1"/>
                  </a:moveTo>
                  <a:lnTo>
                    <a:pt x="2323" y="40"/>
                  </a:lnTo>
                  <a:lnTo>
                    <a:pt x="1988" y="99"/>
                  </a:lnTo>
                  <a:lnTo>
                    <a:pt x="1654" y="198"/>
                  </a:lnTo>
                  <a:lnTo>
                    <a:pt x="1319" y="335"/>
                  </a:lnTo>
                  <a:lnTo>
                    <a:pt x="1024" y="493"/>
                  </a:lnTo>
                  <a:lnTo>
                    <a:pt x="886" y="591"/>
                  </a:lnTo>
                  <a:lnTo>
                    <a:pt x="748" y="690"/>
                  </a:lnTo>
                  <a:lnTo>
                    <a:pt x="630" y="808"/>
                  </a:lnTo>
                  <a:lnTo>
                    <a:pt x="512" y="926"/>
                  </a:lnTo>
                  <a:lnTo>
                    <a:pt x="335" y="1142"/>
                  </a:lnTo>
                  <a:lnTo>
                    <a:pt x="217" y="1378"/>
                  </a:lnTo>
                  <a:lnTo>
                    <a:pt x="119" y="1595"/>
                  </a:lnTo>
                  <a:lnTo>
                    <a:pt x="60" y="1831"/>
                  </a:lnTo>
                  <a:lnTo>
                    <a:pt x="20" y="2067"/>
                  </a:lnTo>
                  <a:lnTo>
                    <a:pt x="20" y="2284"/>
                  </a:lnTo>
                  <a:lnTo>
                    <a:pt x="40" y="2500"/>
                  </a:lnTo>
                  <a:lnTo>
                    <a:pt x="79" y="2697"/>
                  </a:lnTo>
                  <a:lnTo>
                    <a:pt x="138" y="2894"/>
                  </a:lnTo>
                  <a:lnTo>
                    <a:pt x="197" y="3071"/>
                  </a:lnTo>
                  <a:lnTo>
                    <a:pt x="276" y="3228"/>
                  </a:lnTo>
                  <a:lnTo>
                    <a:pt x="355" y="3366"/>
                  </a:lnTo>
                  <a:lnTo>
                    <a:pt x="453" y="3465"/>
                  </a:lnTo>
                  <a:lnTo>
                    <a:pt x="532" y="3543"/>
                  </a:lnTo>
                  <a:lnTo>
                    <a:pt x="611" y="3602"/>
                  </a:lnTo>
                  <a:lnTo>
                    <a:pt x="689" y="3602"/>
                  </a:lnTo>
                  <a:lnTo>
                    <a:pt x="591" y="3740"/>
                  </a:lnTo>
                  <a:lnTo>
                    <a:pt x="473" y="3976"/>
                  </a:lnTo>
                  <a:lnTo>
                    <a:pt x="335" y="4272"/>
                  </a:lnTo>
                  <a:lnTo>
                    <a:pt x="217" y="4587"/>
                  </a:lnTo>
                  <a:lnTo>
                    <a:pt x="99" y="4901"/>
                  </a:lnTo>
                  <a:lnTo>
                    <a:pt x="40" y="5197"/>
                  </a:lnTo>
                  <a:lnTo>
                    <a:pt x="20" y="5315"/>
                  </a:lnTo>
                  <a:lnTo>
                    <a:pt x="0" y="5433"/>
                  </a:lnTo>
                  <a:lnTo>
                    <a:pt x="20" y="5512"/>
                  </a:lnTo>
                  <a:lnTo>
                    <a:pt x="40" y="5571"/>
                  </a:lnTo>
                  <a:lnTo>
                    <a:pt x="99" y="5649"/>
                  </a:lnTo>
                  <a:lnTo>
                    <a:pt x="178" y="5689"/>
                  </a:lnTo>
                  <a:lnTo>
                    <a:pt x="237" y="5708"/>
                  </a:lnTo>
                  <a:lnTo>
                    <a:pt x="296" y="5689"/>
                  </a:lnTo>
                  <a:lnTo>
                    <a:pt x="453" y="5669"/>
                  </a:lnTo>
                  <a:lnTo>
                    <a:pt x="552" y="5649"/>
                  </a:lnTo>
                  <a:lnTo>
                    <a:pt x="670" y="5669"/>
                  </a:lnTo>
                  <a:lnTo>
                    <a:pt x="650" y="5984"/>
                  </a:lnTo>
                  <a:lnTo>
                    <a:pt x="650" y="6259"/>
                  </a:lnTo>
                  <a:lnTo>
                    <a:pt x="689" y="6712"/>
                  </a:lnTo>
                  <a:lnTo>
                    <a:pt x="709" y="7106"/>
                  </a:lnTo>
                  <a:lnTo>
                    <a:pt x="709" y="7283"/>
                  </a:lnTo>
                  <a:lnTo>
                    <a:pt x="689" y="7460"/>
                  </a:lnTo>
                  <a:lnTo>
                    <a:pt x="689" y="7637"/>
                  </a:lnTo>
                  <a:lnTo>
                    <a:pt x="689" y="7795"/>
                  </a:lnTo>
                  <a:lnTo>
                    <a:pt x="709" y="7972"/>
                  </a:lnTo>
                  <a:lnTo>
                    <a:pt x="748" y="8129"/>
                  </a:lnTo>
                  <a:lnTo>
                    <a:pt x="827" y="8267"/>
                  </a:lnTo>
                  <a:lnTo>
                    <a:pt x="906" y="8405"/>
                  </a:lnTo>
                  <a:lnTo>
                    <a:pt x="1024" y="8523"/>
                  </a:lnTo>
                  <a:lnTo>
                    <a:pt x="1162" y="8621"/>
                  </a:lnTo>
                  <a:lnTo>
                    <a:pt x="1280" y="8661"/>
                  </a:lnTo>
                  <a:lnTo>
                    <a:pt x="1398" y="8700"/>
                  </a:lnTo>
                  <a:lnTo>
                    <a:pt x="1516" y="8720"/>
                  </a:lnTo>
                  <a:lnTo>
                    <a:pt x="1634" y="8739"/>
                  </a:lnTo>
                  <a:lnTo>
                    <a:pt x="1752" y="8739"/>
                  </a:lnTo>
                  <a:lnTo>
                    <a:pt x="1870" y="8720"/>
                  </a:lnTo>
                  <a:lnTo>
                    <a:pt x="1988" y="8680"/>
                  </a:lnTo>
                  <a:lnTo>
                    <a:pt x="2106" y="8641"/>
                  </a:lnTo>
                  <a:lnTo>
                    <a:pt x="2323" y="8523"/>
                  </a:lnTo>
                  <a:lnTo>
                    <a:pt x="2559" y="8444"/>
                  </a:lnTo>
                  <a:lnTo>
                    <a:pt x="2815" y="8385"/>
                  </a:lnTo>
                  <a:lnTo>
                    <a:pt x="3051" y="8346"/>
                  </a:lnTo>
                  <a:lnTo>
                    <a:pt x="3307" y="8326"/>
                  </a:lnTo>
                  <a:lnTo>
                    <a:pt x="3563" y="8306"/>
                  </a:lnTo>
                  <a:lnTo>
                    <a:pt x="3838" y="8326"/>
                  </a:lnTo>
                  <a:lnTo>
                    <a:pt x="4094" y="8346"/>
                  </a:lnTo>
                  <a:lnTo>
                    <a:pt x="4370" y="8385"/>
                  </a:lnTo>
                  <a:lnTo>
                    <a:pt x="4645" y="8444"/>
                  </a:lnTo>
                  <a:lnTo>
                    <a:pt x="4901" y="8503"/>
                  </a:lnTo>
                  <a:lnTo>
                    <a:pt x="5177" y="8582"/>
                  </a:lnTo>
                  <a:lnTo>
                    <a:pt x="5728" y="8779"/>
                  </a:lnTo>
                  <a:lnTo>
                    <a:pt x="6259" y="8995"/>
                  </a:lnTo>
                  <a:lnTo>
                    <a:pt x="6791" y="9251"/>
                  </a:lnTo>
                  <a:lnTo>
                    <a:pt x="7283" y="9546"/>
                  </a:lnTo>
                  <a:lnTo>
                    <a:pt x="7775" y="9841"/>
                  </a:lnTo>
                  <a:lnTo>
                    <a:pt x="8227" y="10156"/>
                  </a:lnTo>
                  <a:lnTo>
                    <a:pt x="8641" y="10452"/>
                  </a:lnTo>
                  <a:lnTo>
                    <a:pt x="9015" y="10767"/>
                  </a:lnTo>
                  <a:lnTo>
                    <a:pt x="9349" y="11062"/>
                  </a:lnTo>
                  <a:lnTo>
                    <a:pt x="9644" y="11357"/>
                  </a:lnTo>
                  <a:lnTo>
                    <a:pt x="9703" y="10963"/>
                  </a:lnTo>
                  <a:lnTo>
                    <a:pt x="9743" y="10550"/>
                  </a:lnTo>
                  <a:lnTo>
                    <a:pt x="9822" y="9802"/>
                  </a:lnTo>
                  <a:lnTo>
                    <a:pt x="9900" y="9113"/>
                  </a:lnTo>
                  <a:lnTo>
                    <a:pt x="9959" y="8444"/>
                  </a:lnTo>
                  <a:lnTo>
                    <a:pt x="9999" y="7755"/>
                  </a:lnTo>
                  <a:lnTo>
                    <a:pt x="10018" y="7066"/>
                  </a:lnTo>
                  <a:lnTo>
                    <a:pt x="9428" y="6988"/>
                  </a:lnTo>
                  <a:lnTo>
                    <a:pt x="8700" y="6870"/>
                  </a:lnTo>
                  <a:lnTo>
                    <a:pt x="7086" y="6555"/>
                  </a:lnTo>
                  <a:lnTo>
                    <a:pt x="6279" y="6378"/>
                  </a:lnTo>
                  <a:lnTo>
                    <a:pt x="5551" y="6200"/>
                  </a:lnTo>
                  <a:lnTo>
                    <a:pt x="4941" y="6043"/>
                  </a:lnTo>
                  <a:lnTo>
                    <a:pt x="4488" y="5885"/>
                  </a:lnTo>
                  <a:lnTo>
                    <a:pt x="4429" y="5866"/>
                  </a:lnTo>
                  <a:lnTo>
                    <a:pt x="4389" y="5826"/>
                  </a:lnTo>
                  <a:lnTo>
                    <a:pt x="4370" y="5767"/>
                  </a:lnTo>
                  <a:lnTo>
                    <a:pt x="4370" y="5708"/>
                  </a:lnTo>
                  <a:lnTo>
                    <a:pt x="4389" y="5571"/>
                  </a:lnTo>
                  <a:lnTo>
                    <a:pt x="4429" y="5413"/>
                  </a:lnTo>
                  <a:lnTo>
                    <a:pt x="4527" y="5236"/>
                  </a:lnTo>
                  <a:lnTo>
                    <a:pt x="4626" y="5059"/>
                  </a:lnTo>
                  <a:lnTo>
                    <a:pt x="4822" y="4744"/>
                  </a:lnTo>
                  <a:lnTo>
                    <a:pt x="5039" y="4488"/>
                  </a:lnTo>
                  <a:lnTo>
                    <a:pt x="5255" y="4232"/>
                  </a:lnTo>
                  <a:lnTo>
                    <a:pt x="5472" y="3976"/>
                  </a:lnTo>
                  <a:lnTo>
                    <a:pt x="5669" y="3701"/>
                  </a:lnTo>
                  <a:lnTo>
                    <a:pt x="5747" y="3563"/>
                  </a:lnTo>
                  <a:lnTo>
                    <a:pt x="5807" y="3406"/>
                  </a:lnTo>
                  <a:lnTo>
                    <a:pt x="5866" y="3228"/>
                  </a:lnTo>
                  <a:lnTo>
                    <a:pt x="5905" y="3071"/>
                  </a:lnTo>
                  <a:lnTo>
                    <a:pt x="5944" y="2914"/>
                  </a:lnTo>
                  <a:lnTo>
                    <a:pt x="5944" y="2736"/>
                  </a:lnTo>
                  <a:lnTo>
                    <a:pt x="5944" y="2559"/>
                  </a:lnTo>
                  <a:lnTo>
                    <a:pt x="5944" y="2382"/>
                  </a:lnTo>
                  <a:lnTo>
                    <a:pt x="5925" y="2225"/>
                  </a:lnTo>
                  <a:lnTo>
                    <a:pt x="5885" y="2048"/>
                  </a:lnTo>
                  <a:lnTo>
                    <a:pt x="5846" y="1890"/>
                  </a:lnTo>
                  <a:lnTo>
                    <a:pt x="5787" y="1713"/>
                  </a:lnTo>
                  <a:lnTo>
                    <a:pt x="5708" y="1556"/>
                  </a:lnTo>
                  <a:lnTo>
                    <a:pt x="5629" y="1418"/>
                  </a:lnTo>
                  <a:lnTo>
                    <a:pt x="5551" y="1260"/>
                  </a:lnTo>
                  <a:lnTo>
                    <a:pt x="5433" y="1123"/>
                  </a:lnTo>
                  <a:lnTo>
                    <a:pt x="5216" y="867"/>
                  </a:lnTo>
                  <a:lnTo>
                    <a:pt x="4960" y="650"/>
                  </a:lnTo>
                  <a:lnTo>
                    <a:pt x="4665" y="453"/>
                  </a:lnTo>
                  <a:lnTo>
                    <a:pt x="4370" y="296"/>
                  </a:lnTo>
                  <a:lnTo>
                    <a:pt x="4035" y="178"/>
                  </a:lnTo>
                  <a:lnTo>
                    <a:pt x="3701" y="79"/>
                  </a:lnTo>
                  <a:lnTo>
                    <a:pt x="3366" y="20"/>
                  </a:lnTo>
                  <a:lnTo>
                    <a:pt x="3031"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4"/>
            <p:cNvSpPr/>
            <p:nvPr/>
          </p:nvSpPr>
          <p:spPr>
            <a:xfrm>
              <a:off x="10015479" y="1457249"/>
              <a:ext cx="373236" cy="392692"/>
            </a:xfrm>
            <a:custGeom>
              <a:avLst/>
              <a:gdLst/>
              <a:ahLst/>
              <a:cxnLst/>
              <a:rect l="l" t="t" r="r" b="b"/>
              <a:pathLst>
                <a:path w="9074" h="9547" extrusionOk="0">
                  <a:moveTo>
                    <a:pt x="1831" y="1"/>
                  </a:moveTo>
                  <a:lnTo>
                    <a:pt x="1575" y="20"/>
                  </a:lnTo>
                  <a:lnTo>
                    <a:pt x="1319" y="60"/>
                  </a:lnTo>
                  <a:lnTo>
                    <a:pt x="1063" y="99"/>
                  </a:lnTo>
                  <a:lnTo>
                    <a:pt x="807" y="158"/>
                  </a:lnTo>
                  <a:lnTo>
                    <a:pt x="571" y="257"/>
                  </a:lnTo>
                  <a:lnTo>
                    <a:pt x="335" y="355"/>
                  </a:lnTo>
                  <a:lnTo>
                    <a:pt x="118" y="473"/>
                  </a:lnTo>
                  <a:lnTo>
                    <a:pt x="40" y="867"/>
                  </a:lnTo>
                  <a:lnTo>
                    <a:pt x="0" y="1241"/>
                  </a:lnTo>
                  <a:lnTo>
                    <a:pt x="0" y="1634"/>
                  </a:lnTo>
                  <a:lnTo>
                    <a:pt x="20" y="2028"/>
                  </a:lnTo>
                  <a:lnTo>
                    <a:pt x="79" y="2402"/>
                  </a:lnTo>
                  <a:lnTo>
                    <a:pt x="138" y="2795"/>
                  </a:lnTo>
                  <a:lnTo>
                    <a:pt x="315" y="3563"/>
                  </a:lnTo>
                  <a:lnTo>
                    <a:pt x="492" y="4331"/>
                  </a:lnTo>
                  <a:lnTo>
                    <a:pt x="610" y="4960"/>
                  </a:lnTo>
                  <a:lnTo>
                    <a:pt x="689" y="5590"/>
                  </a:lnTo>
                  <a:lnTo>
                    <a:pt x="728" y="6240"/>
                  </a:lnTo>
                  <a:lnTo>
                    <a:pt x="728" y="6889"/>
                  </a:lnTo>
                  <a:lnTo>
                    <a:pt x="709" y="7342"/>
                  </a:lnTo>
                  <a:lnTo>
                    <a:pt x="650" y="7795"/>
                  </a:lnTo>
                  <a:lnTo>
                    <a:pt x="571" y="8247"/>
                  </a:lnTo>
                  <a:lnTo>
                    <a:pt x="473" y="8700"/>
                  </a:lnTo>
                  <a:lnTo>
                    <a:pt x="650" y="8739"/>
                  </a:lnTo>
                  <a:lnTo>
                    <a:pt x="827" y="8720"/>
                  </a:lnTo>
                  <a:lnTo>
                    <a:pt x="1004" y="8700"/>
                  </a:lnTo>
                  <a:lnTo>
                    <a:pt x="1161" y="8641"/>
                  </a:lnTo>
                  <a:lnTo>
                    <a:pt x="1417" y="8523"/>
                  </a:lnTo>
                  <a:lnTo>
                    <a:pt x="1673" y="8444"/>
                  </a:lnTo>
                  <a:lnTo>
                    <a:pt x="1949" y="8385"/>
                  </a:lnTo>
                  <a:lnTo>
                    <a:pt x="2224" y="8346"/>
                  </a:lnTo>
                  <a:lnTo>
                    <a:pt x="2382" y="8011"/>
                  </a:lnTo>
                  <a:lnTo>
                    <a:pt x="2539" y="7696"/>
                  </a:lnTo>
                  <a:lnTo>
                    <a:pt x="2638" y="7539"/>
                  </a:lnTo>
                  <a:lnTo>
                    <a:pt x="2756" y="7421"/>
                  </a:lnTo>
                  <a:lnTo>
                    <a:pt x="2874" y="7322"/>
                  </a:lnTo>
                  <a:lnTo>
                    <a:pt x="3031" y="7244"/>
                  </a:lnTo>
                  <a:lnTo>
                    <a:pt x="3169" y="7204"/>
                  </a:lnTo>
                  <a:lnTo>
                    <a:pt x="3326" y="7184"/>
                  </a:lnTo>
                  <a:lnTo>
                    <a:pt x="3484" y="7204"/>
                  </a:lnTo>
                  <a:lnTo>
                    <a:pt x="3641" y="7244"/>
                  </a:lnTo>
                  <a:lnTo>
                    <a:pt x="3779" y="7303"/>
                  </a:lnTo>
                  <a:lnTo>
                    <a:pt x="3937" y="7381"/>
                  </a:lnTo>
                  <a:lnTo>
                    <a:pt x="4232" y="7539"/>
                  </a:lnTo>
                  <a:lnTo>
                    <a:pt x="4783" y="7834"/>
                  </a:lnTo>
                  <a:lnTo>
                    <a:pt x="5354" y="8129"/>
                  </a:lnTo>
                  <a:lnTo>
                    <a:pt x="5924" y="8405"/>
                  </a:lnTo>
                  <a:lnTo>
                    <a:pt x="6495" y="8680"/>
                  </a:lnTo>
                  <a:lnTo>
                    <a:pt x="7086" y="8916"/>
                  </a:lnTo>
                  <a:lnTo>
                    <a:pt x="7696" y="9153"/>
                  </a:lnTo>
                  <a:lnTo>
                    <a:pt x="8286" y="9349"/>
                  </a:lnTo>
                  <a:lnTo>
                    <a:pt x="8896" y="9546"/>
                  </a:lnTo>
                  <a:lnTo>
                    <a:pt x="8975" y="8916"/>
                  </a:lnTo>
                  <a:lnTo>
                    <a:pt x="9034" y="8306"/>
                  </a:lnTo>
                  <a:lnTo>
                    <a:pt x="9054" y="7696"/>
                  </a:lnTo>
                  <a:lnTo>
                    <a:pt x="9073" y="7066"/>
                  </a:lnTo>
                  <a:lnTo>
                    <a:pt x="8483" y="6988"/>
                  </a:lnTo>
                  <a:lnTo>
                    <a:pt x="7755" y="6870"/>
                  </a:lnTo>
                  <a:lnTo>
                    <a:pt x="6141" y="6555"/>
                  </a:lnTo>
                  <a:lnTo>
                    <a:pt x="5334" y="6378"/>
                  </a:lnTo>
                  <a:lnTo>
                    <a:pt x="4606" y="6200"/>
                  </a:lnTo>
                  <a:lnTo>
                    <a:pt x="3996" y="6043"/>
                  </a:lnTo>
                  <a:lnTo>
                    <a:pt x="3543" y="5885"/>
                  </a:lnTo>
                  <a:lnTo>
                    <a:pt x="3484" y="5866"/>
                  </a:lnTo>
                  <a:lnTo>
                    <a:pt x="3444" y="5826"/>
                  </a:lnTo>
                  <a:lnTo>
                    <a:pt x="3425" y="5767"/>
                  </a:lnTo>
                  <a:lnTo>
                    <a:pt x="3425" y="5708"/>
                  </a:lnTo>
                  <a:lnTo>
                    <a:pt x="3444" y="5571"/>
                  </a:lnTo>
                  <a:lnTo>
                    <a:pt x="3484" y="5413"/>
                  </a:lnTo>
                  <a:lnTo>
                    <a:pt x="3582" y="5236"/>
                  </a:lnTo>
                  <a:lnTo>
                    <a:pt x="3681" y="5059"/>
                  </a:lnTo>
                  <a:lnTo>
                    <a:pt x="3877" y="4744"/>
                  </a:lnTo>
                  <a:lnTo>
                    <a:pt x="4094" y="4488"/>
                  </a:lnTo>
                  <a:lnTo>
                    <a:pt x="4310" y="4232"/>
                  </a:lnTo>
                  <a:lnTo>
                    <a:pt x="4527" y="3976"/>
                  </a:lnTo>
                  <a:lnTo>
                    <a:pt x="4724" y="3701"/>
                  </a:lnTo>
                  <a:lnTo>
                    <a:pt x="4802" y="3563"/>
                  </a:lnTo>
                  <a:lnTo>
                    <a:pt x="4862" y="3406"/>
                  </a:lnTo>
                  <a:lnTo>
                    <a:pt x="4921" y="3228"/>
                  </a:lnTo>
                  <a:lnTo>
                    <a:pt x="4960" y="3071"/>
                  </a:lnTo>
                  <a:lnTo>
                    <a:pt x="4999" y="2914"/>
                  </a:lnTo>
                  <a:lnTo>
                    <a:pt x="4999" y="2736"/>
                  </a:lnTo>
                  <a:lnTo>
                    <a:pt x="4999" y="2559"/>
                  </a:lnTo>
                  <a:lnTo>
                    <a:pt x="4999" y="2382"/>
                  </a:lnTo>
                  <a:lnTo>
                    <a:pt x="4980" y="2225"/>
                  </a:lnTo>
                  <a:lnTo>
                    <a:pt x="4940" y="2048"/>
                  </a:lnTo>
                  <a:lnTo>
                    <a:pt x="4901" y="1890"/>
                  </a:lnTo>
                  <a:lnTo>
                    <a:pt x="4842" y="1713"/>
                  </a:lnTo>
                  <a:lnTo>
                    <a:pt x="4763" y="1556"/>
                  </a:lnTo>
                  <a:lnTo>
                    <a:pt x="4684" y="1418"/>
                  </a:lnTo>
                  <a:lnTo>
                    <a:pt x="4606" y="1260"/>
                  </a:lnTo>
                  <a:lnTo>
                    <a:pt x="4488" y="1123"/>
                  </a:lnTo>
                  <a:lnTo>
                    <a:pt x="4271" y="867"/>
                  </a:lnTo>
                  <a:lnTo>
                    <a:pt x="4015" y="650"/>
                  </a:lnTo>
                  <a:lnTo>
                    <a:pt x="3720" y="453"/>
                  </a:lnTo>
                  <a:lnTo>
                    <a:pt x="3425" y="296"/>
                  </a:lnTo>
                  <a:lnTo>
                    <a:pt x="3090" y="178"/>
                  </a:lnTo>
                  <a:lnTo>
                    <a:pt x="2756" y="79"/>
                  </a:lnTo>
                  <a:lnTo>
                    <a:pt x="2421" y="20"/>
                  </a:lnTo>
                  <a:lnTo>
                    <a:pt x="2086" y="1"/>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9995242" y="1423273"/>
              <a:ext cx="242887" cy="276081"/>
            </a:xfrm>
            <a:custGeom>
              <a:avLst/>
              <a:gdLst/>
              <a:ahLst/>
              <a:cxnLst/>
              <a:rect l="l" t="t" r="r" b="b"/>
              <a:pathLst>
                <a:path w="5905" h="6712" extrusionOk="0">
                  <a:moveTo>
                    <a:pt x="2145" y="0"/>
                  </a:moveTo>
                  <a:lnTo>
                    <a:pt x="1850" y="20"/>
                  </a:lnTo>
                  <a:lnTo>
                    <a:pt x="1555" y="59"/>
                  </a:lnTo>
                  <a:lnTo>
                    <a:pt x="1339" y="98"/>
                  </a:lnTo>
                  <a:lnTo>
                    <a:pt x="1063" y="177"/>
                  </a:lnTo>
                  <a:lnTo>
                    <a:pt x="787" y="276"/>
                  </a:lnTo>
                  <a:lnTo>
                    <a:pt x="492" y="413"/>
                  </a:lnTo>
                  <a:lnTo>
                    <a:pt x="374" y="492"/>
                  </a:lnTo>
                  <a:lnTo>
                    <a:pt x="256" y="571"/>
                  </a:lnTo>
                  <a:lnTo>
                    <a:pt x="158" y="650"/>
                  </a:lnTo>
                  <a:lnTo>
                    <a:pt x="79" y="748"/>
                  </a:lnTo>
                  <a:lnTo>
                    <a:pt x="20" y="846"/>
                  </a:lnTo>
                  <a:lnTo>
                    <a:pt x="0" y="964"/>
                  </a:lnTo>
                  <a:lnTo>
                    <a:pt x="0" y="1063"/>
                  </a:lnTo>
                  <a:lnTo>
                    <a:pt x="40" y="1201"/>
                  </a:lnTo>
                  <a:lnTo>
                    <a:pt x="99" y="1260"/>
                  </a:lnTo>
                  <a:lnTo>
                    <a:pt x="177" y="1338"/>
                  </a:lnTo>
                  <a:lnTo>
                    <a:pt x="295" y="1417"/>
                  </a:lnTo>
                  <a:lnTo>
                    <a:pt x="413" y="1496"/>
                  </a:lnTo>
                  <a:lnTo>
                    <a:pt x="728" y="1634"/>
                  </a:lnTo>
                  <a:lnTo>
                    <a:pt x="1083" y="1752"/>
                  </a:lnTo>
                  <a:lnTo>
                    <a:pt x="1457" y="1830"/>
                  </a:lnTo>
                  <a:lnTo>
                    <a:pt x="1811" y="1889"/>
                  </a:lnTo>
                  <a:lnTo>
                    <a:pt x="2086" y="1909"/>
                  </a:lnTo>
                  <a:lnTo>
                    <a:pt x="2204" y="1909"/>
                  </a:lnTo>
                  <a:lnTo>
                    <a:pt x="2283" y="1889"/>
                  </a:lnTo>
                  <a:lnTo>
                    <a:pt x="2145" y="1968"/>
                  </a:lnTo>
                  <a:lnTo>
                    <a:pt x="2027" y="2086"/>
                  </a:lnTo>
                  <a:lnTo>
                    <a:pt x="1929" y="2224"/>
                  </a:lnTo>
                  <a:lnTo>
                    <a:pt x="1870" y="2382"/>
                  </a:lnTo>
                  <a:lnTo>
                    <a:pt x="1831" y="2559"/>
                  </a:lnTo>
                  <a:lnTo>
                    <a:pt x="1831" y="2736"/>
                  </a:lnTo>
                  <a:lnTo>
                    <a:pt x="1831" y="2913"/>
                  </a:lnTo>
                  <a:lnTo>
                    <a:pt x="1870" y="3090"/>
                  </a:lnTo>
                  <a:lnTo>
                    <a:pt x="1929" y="3248"/>
                  </a:lnTo>
                  <a:lnTo>
                    <a:pt x="1988" y="3405"/>
                  </a:lnTo>
                  <a:lnTo>
                    <a:pt x="2145" y="3700"/>
                  </a:lnTo>
                  <a:lnTo>
                    <a:pt x="2323" y="3995"/>
                  </a:lnTo>
                  <a:lnTo>
                    <a:pt x="2480" y="4310"/>
                  </a:lnTo>
                  <a:lnTo>
                    <a:pt x="2519" y="4625"/>
                  </a:lnTo>
                  <a:lnTo>
                    <a:pt x="2500" y="4901"/>
                  </a:lnTo>
                  <a:lnTo>
                    <a:pt x="2480" y="5176"/>
                  </a:lnTo>
                  <a:lnTo>
                    <a:pt x="2421" y="5432"/>
                  </a:lnTo>
                  <a:lnTo>
                    <a:pt x="2362" y="5708"/>
                  </a:lnTo>
                  <a:lnTo>
                    <a:pt x="2362" y="5747"/>
                  </a:lnTo>
                  <a:lnTo>
                    <a:pt x="2362" y="5786"/>
                  </a:lnTo>
                  <a:lnTo>
                    <a:pt x="2401" y="5826"/>
                  </a:lnTo>
                  <a:lnTo>
                    <a:pt x="2421" y="5845"/>
                  </a:lnTo>
                  <a:lnTo>
                    <a:pt x="2500" y="5845"/>
                  </a:lnTo>
                  <a:lnTo>
                    <a:pt x="2539" y="5826"/>
                  </a:lnTo>
                  <a:lnTo>
                    <a:pt x="2578" y="5806"/>
                  </a:lnTo>
                  <a:lnTo>
                    <a:pt x="2716" y="5511"/>
                  </a:lnTo>
                  <a:lnTo>
                    <a:pt x="2775" y="5353"/>
                  </a:lnTo>
                  <a:lnTo>
                    <a:pt x="2834" y="5196"/>
                  </a:lnTo>
                  <a:lnTo>
                    <a:pt x="2952" y="5137"/>
                  </a:lnTo>
                  <a:lnTo>
                    <a:pt x="3070" y="5098"/>
                  </a:lnTo>
                  <a:lnTo>
                    <a:pt x="3307" y="5098"/>
                  </a:lnTo>
                  <a:lnTo>
                    <a:pt x="3444" y="5157"/>
                  </a:lnTo>
                  <a:lnTo>
                    <a:pt x="3543" y="5235"/>
                  </a:lnTo>
                  <a:lnTo>
                    <a:pt x="3641" y="5334"/>
                  </a:lnTo>
                  <a:lnTo>
                    <a:pt x="3720" y="5452"/>
                  </a:lnTo>
                  <a:lnTo>
                    <a:pt x="3759" y="5570"/>
                  </a:lnTo>
                  <a:lnTo>
                    <a:pt x="3779" y="5708"/>
                  </a:lnTo>
                  <a:lnTo>
                    <a:pt x="3779" y="5845"/>
                  </a:lnTo>
                  <a:lnTo>
                    <a:pt x="3740" y="5983"/>
                  </a:lnTo>
                  <a:lnTo>
                    <a:pt x="3661" y="6101"/>
                  </a:lnTo>
                  <a:lnTo>
                    <a:pt x="3563" y="6200"/>
                  </a:lnTo>
                  <a:lnTo>
                    <a:pt x="3444" y="6259"/>
                  </a:lnTo>
                  <a:lnTo>
                    <a:pt x="3326" y="6318"/>
                  </a:lnTo>
                  <a:lnTo>
                    <a:pt x="3189" y="6338"/>
                  </a:lnTo>
                  <a:lnTo>
                    <a:pt x="3051" y="6338"/>
                  </a:lnTo>
                  <a:lnTo>
                    <a:pt x="2913" y="6298"/>
                  </a:lnTo>
                  <a:lnTo>
                    <a:pt x="2795" y="6239"/>
                  </a:lnTo>
                  <a:lnTo>
                    <a:pt x="2933" y="6338"/>
                  </a:lnTo>
                  <a:lnTo>
                    <a:pt x="3070" y="6436"/>
                  </a:lnTo>
                  <a:lnTo>
                    <a:pt x="3208" y="6515"/>
                  </a:lnTo>
                  <a:lnTo>
                    <a:pt x="3366" y="6593"/>
                  </a:lnTo>
                  <a:lnTo>
                    <a:pt x="3523" y="6652"/>
                  </a:lnTo>
                  <a:lnTo>
                    <a:pt x="3700" y="6692"/>
                  </a:lnTo>
                  <a:lnTo>
                    <a:pt x="3858" y="6711"/>
                  </a:lnTo>
                  <a:lnTo>
                    <a:pt x="4035" y="6711"/>
                  </a:lnTo>
                  <a:lnTo>
                    <a:pt x="4133" y="6495"/>
                  </a:lnTo>
                  <a:lnTo>
                    <a:pt x="4251" y="6298"/>
                  </a:lnTo>
                  <a:lnTo>
                    <a:pt x="4527" y="5885"/>
                  </a:lnTo>
                  <a:lnTo>
                    <a:pt x="5098" y="5098"/>
                  </a:lnTo>
                  <a:lnTo>
                    <a:pt x="5373" y="4704"/>
                  </a:lnTo>
                  <a:lnTo>
                    <a:pt x="5511" y="4487"/>
                  </a:lnTo>
                  <a:lnTo>
                    <a:pt x="5629" y="4271"/>
                  </a:lnTo>
                  <a:lnTo>
                    <a:pt x="5727" y="4054"/>
                  </a:lnTo>
                  <a:lnTo>
                    <a:pt x="5806" y="3838"/>
                  </a:lnTo>
                  <a:lnTo>
                    <a:pt x="5865" y="3602"/>
                  </a:lnTo>
                  <a:lnTo>
                    <a:pt x="5905" y="3366"/>
                  </a:lnTo>
                  <a:lnTo>
                    <a:pt x="5905" y="3110"/>
                  </a:lnTo>
                  <a:lnTo>
                    <a:pt x="5885" y="2874"/>
                  </a:lnTo>
                  <a:lnTo>
                    <a:pt x="5826" y="2637"/>
                  </a:lnTo>
                  <a:lnTo>
                    <a:pt x="5727" y="2401"/>
                  </a:lnTo>
                  <a:lnTo>
                    <a:pt x="5609" y="2204"/>
                  </a:lnTo>
                  <a:lnTo>
                    <a:pt x="5472" y="2008"/>
                  </a:lnTo>
                  <a:lnTo>
                    <a:pt x="5275" y="1870"/>
                  </a:lnTo>
                  <a:lnTo>
                    <a:pt x="5176" y="1811"/>
                  </a:lnTo>
                  <a:lnTo>
                    <a:pt x="5078" y="1752"/>
                  </a:lnTo>
                  <a:lnTo>
                    <a:pt x="5157" y="1634"/>
                  </a:lnTo>
                  <a:lnTo>
                    <a:pt x="5216" y="1496"/>
                  </a:lnTo>
                  <a:lnTo>
                    <a:pt x="5235" y="1358"/>
                  </a:lnTo>
                  <a:lnTo>
                    <a:pt x="5216" y="1220"/>
                  </a:lnTo>
                  <a:lnTo>
                    <a:pt x="5196" y="1083"/>
                  </a:lnTo>
                  <a:lnTo>
                    <a:pt x="5137" y="945"/>
                  </a:lnTo>
                  <a:lnTo>
                    <a:pt x="5058" y="807"/>
                  </a:lnTo>
                  <a:lnTo>
                    <a:pt x="4960" y="709"/>
                  </a:lnTo>
                  <a:lnTo>
                    <a:pt x="4861" y="610"/>
                  </a:lnTo>
                  <a:lnTo>
                    <a:pt x="4743" y="531"/>
                  </a:lnTo>
                  <a:lnTo>
                    <a:pt x="4625" y="453"/>
                  </a:lnTo>
                  <a:lnTo>
                    <a:pt x="4488" y="394"/>
                  </a:lnTo>
                  <a:lnTo>
                    <a:pt x="4212" y="295"/>
                  </a:lnTo>
                  <a:lnTo>
                    <a:pt x="3917" y="236"/>
                  </a:lnTo>
                  <a:lnTo>
                    <a:pt x="3346" y="98"/>
                  </a:lnTo>
                  <a:lnTo>
                    <a:pt x="3051" y="59"/>
                  </a:lnTo>
                  <a:lnTo>
                    <a:pt x="2736" y="20"/>
                  </a:lnTo>
                  <a:lnTo>
                    <a:pt x="2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4"/>
            <p:cNvSpPr/>
            <p:nvPr/>
          </p:nvSpPr>
          <p:spPr>
            <a:xfrm>
              <a:off x="11050088" y="3623627"/>
              <a:ext cx="331117" cy="432344"/>
            </a:xfrm>
            <a:custGeom>
              <a:avLst/>
              <a:gdLst/>
              <a:ahLst/>
              <a:cxnLst/>
              <a:rect l="l" t="t" r="r" b="b"/>
              <a:pathLst>
                <a:path w="8050" h="10511" extrusionOk="0">
                  <a:moveTo>
                    <a:pt x="99" y="1"/>
                  </a:moveTo>
                  <a:lnTo>
                    <a:pt x="0" y="2815"/>
                  </a:lnTo>
                  <a:lnTo>
                    <a:pt x="787" y="3661"/>
                  </a:lnTo>
                  <a:lnTo>
                    <a:pt x="1575" y="4547"/>
                  </a:lnTo>
                  <a:lnTo>
                    <a:pt x="2342" y="5452"/>
                  </a:lnTo>
                  <a:lnTo>
                    <a:pt x="3090" y="6397"/>
                  </a:lnTo>
                  <a:lnTo>
                    <a:pt x="3818" y="7362"/>
                  </a:lnTo>
                  <a:lnTo>
                    <a:pt x="4547" y="8365"/>
                  </a:lnTo>
                  <a:lnTo>
                    <a:pt x="5216" y="9428"/>
                  </a:lnTo>
                  <a:lnTo>
                    <a:pt x="5550" y="9960"/>
                  </a:lnTo>
                  <a:lnTo>
                    <a:pt x="5885" y="10511"/>
                  </a:lnTo>
                  <a:lnTo>
                    <a:pt x="8050" y="10511"/>
                  </a:lnTo>
                  <a:lnTo>
                    <a:pt x="7086" y="9133"/>
                  </a:lnTo>
                  <a:lnTo>
                    <a:pt x="6121" y="7775"/>
                  </a:lnTo>
                  <a:lnTo>
                    <a:pt x="5137" y="6437"/>
                  </a:lnTo>
                  <a:lnTo>
                    <a:pt x="4153" y="5098"/>
                  </a:lnTo>
                  <a:lnTo>
                    <a:pt x="3149" y="3799"/>
                  </a:lnTo>
                  <a:lnTo>
                    <a:pt x="2145" y="2520"/>
                  </a:lnTo>
                  <a:lnTo>
                    <a:pt x="1122" y="1241"/>
                  </a:lnTo>
                  <a:lnTo>
                    <a:pt x="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9818742" y="2643270"/>
              <a:ext cx="274477" cy="239638"/>
            </a:xfrm>
            <a:custGeom>
              <a:avLst/>
              <a:gdLst/>
              <a:ahLst/>
              <a:cxnLst/>
              <a:rect l="l" t="t" r="r" b="b"/>
              <a:pathLst>
                <a:path w="6673" h="5826" extrusionOk="0">
                  <a:moveTo>
                    <a:pt x="2618" y="0"/>
                  </a:moveTo>
                  <a:lnTo>
                    <a:pt x="2362" y="20"/>
                  </a:lnTo>
                  <a:lnTo>
                    <a:pt x="2107" y="59"/>
                  </a:lnTo>
                  <a:lnTo>
                    <a:pt x="1595" y="158"/>
                  </a:lnTo>
                  <a:lnTo>
                    <a:pt x="1103" y="276"/>
                  </a:lnTo>
                  <a:lnTo>
                    <a:pt x="650" y="394"/>
                  </a:lnTo>
                  <a:lnTo>
                    <a:pt x="276" y="473"/>
                  </a:lnTo>
                  <a:lnTo>
                    <a:pt x="197" y="492"/>
                  </a:lnTo>
                  <a:lnTo>
                    <a:pt x="119" y="532"/>
                  </a:lnTo>
                  <a:lnTo>
                    <a:pt x="79" y="571"/>
                  </a:lnTo>
                  <a:lnTo>
                    <a:pt x="40" y="630"/>
                  </a:lnTo>
                  <a:lnTo>
                    <a:pt x="20" y="689"/>
                  </a:lnTo>
                  <a:lnTo>
                    <a:pt x="1" y="768"/>
                  </a:lnTo>
                  <a:lnTo>
                    <a:pt x="1" y="827"/>
                  </a:lnTo>
                  <a:lnTo>
                    <a:pt x="20" y="906"/>
                  </a:lnTo>
                  <a:lnTo>
                    <a:pt x="79" y="1024"/>
                  </a:lnTo>
                  <a:lnTo>
                    <a:pt x="119" y="1083"/>
                  </a:lnTo>
                  <a:lnTo>
                    <a:pt x="178" y="1142"/>
                  </a:lnTo>
                  <a:lnTo>
                    <a:pt x="237" y="1181"/>
                  </a:lnTo>
                  <a:lnTo>
                    <a:pt x="315" y="1201"/>
                  </a:lnTo>
                  <a:lnTo>
                    <a:pt x="473" y="1201"/>
                  </a:lnTo>
                  <a:lnTo>
                    <a:pt x="945" y="1122"/>
                  </a:lnTo>
                  <a:lnTo>
                    <a:pt x="1418" y="1063"/>
                  </a:lnTo>
                  <a:lnTo>
                    <a:pt x="2362" y="965"/>
                  </a:lnTo>
                  <a:lnTo>
                    <a:pt x="2146" y="1220"/>
                  </a:lnTo>
                  <a:lnTo>
                    <a:pt x="1949" y="1496"/>
                  </a:lnTo>
                  <a:lnTo>
                    <a:pt x="1772" y="1791"/>
                  </a:lnTo>
                  <a:lnTo>
                    <a:pt x="1614" y="2086"/>
                  </a:lnTo>
                  <a:lnTo>
                    <a:pt x="1496" y="2382"/>
                  </a:lnTo>
                  <a:lnTo>
                    <a:pt x="1398" y="2697"/>
                  </a:lnTo>
                  <a:lnTo>
                    <a:pt x="1359" y="3031"/>
                  </a:lnTo>
                  <a:lnTo>
                    <a:pt x="1339" y="3385"/>
                  </a:lnTo>
                  <a:lnTo>
                    <a:pt x="1359" y="3700"/>
                  </a:lnTo>
                  <a:lnTo>
                    <a:pt x="1418" y="4035"/>
                  </a:lnTo>
                  <a:lnTo>
                    <a:pt x="1516" y="4350"/>
                  </a:lnTo>
                  <a:lnTo>
                    <a:pt x="1674" y="4625"/>
                  </a:lnTo>
                  <a:lnTo>
                    <a:pt x="1851" y="4901"/>
                  </a:lnTo>
                  <a:lnTo>
                    <a:pt x="1949" y="5019"/>
                  </a:lnTo>
                  <a:lnTo>
                    <a:pt x="2067" y="5137"/>
                  </a:lnTo>
                  <a:lnTo>
                    <a:pt x="2185" y="5236"/>
                  </a:lnTo>
                  <a:lnTo>
                    <a:pt x="2323" y="5334"/>
                  </a:lnTo>
                  <a:lnTo>
                    <a:pt x="2461" y="5432"/>
                  </a:lnTo>
                  <a:lnTo>
                    <a:pt x="2618" y="5511"/>
                  </a:lnTo>
                  <a:lnTo>
                    <a:pt x="2756" y="5590"/>
                  </a:lnTo>
                  <a:lnTo>
                    <a:pt x="2894" y="5649"/>
                  </a:lnTo>
                  <a:lnTo>
                    <a:pt x="3051" y="5708"/>
                  </a:lnTo>
                  <a:lnTo>
                    <a:pt x="3189" y="5747"/>
                  </a:lnTo>
                  <a:lnTo>
                    <a:pt x="3346" y="5787"/>
                  </a:lnTo>
                  <a:lnTo>
                    <a:pt x="3504" y="5806"/>
                  </a:lnTo>
                  <a:lnTo>
                    <a:pt x="3661" y="5826"/>
                  </a:lnTo>
                  <a:lnTo>
                    <a:pt x="3819" y="5826"/>
                  </a:lnTo>
                  <a:lnTo>
                    <a:pt x="3976" y="5806"/>
                  </a:lnTo>
                  <a:lnTo>
                    <a:pt x="4134" y="5787"/>
                  </a:lnTo>
                  <a:lnTo>
                    <a:pt x="4291" y="5747"/>
                  </a:lnTo>
                  <a:lnTo>
                    <a:pt x="4449" y="5708"/>
                  </a:lnTo>
                  <a:lnTo>
                    <a:pt x="4586" y="5629"/>
                  </a:lnTo>
                  <a:lnTo>
                    <a:pt x="4744" y="5570"/>
                  </a:lnTo>
                  <a:lnTo>
                    <a:pt x="4882" y="5472"/>
                  </a:lnTo>
                  <a:lnTo>
                    <a:pt x="5019" y="5373"/>
                  </a:lnTo>
                  <a:lnTo>
                    <a:pt x="5236" y="5236"/>
                  </a:lnTo>
                  <a:lnTo>
                    <a:pt x="5452" y="5078"/>
                  </a:lnTo>
                  <a:lnTo>
                    <a:pt x="5669" y="4901"/>
                  </a:lnTo>
                  <a:lnTo>
                    <a:pt x="5846" y="4724"/>
                  </a:lnTo>
                  <a:lnTo>
                    <a:pt x="6023" y="4507"/>
                  </a:lnTo>
                  <a:lnTo>
                    <a:pt x="6181" y="4291"/>
                  </a:lnTo>
                  <a:lnTo>
                    <a:pt x="6318" y="4074"/>
                  </a:lnTo>
                  <a:lnTo>
                    <a:pt x="6436" y="3818"/>
                  </a:lnTo>
                  <a:lnTo>
                    <a:pt x="6535" y="3582"/>
                  </a:lnTo>
                  <a:lnTo>
                    <a:pt x="6594" y="3326"/>
                  </a:lnTo>
                  <a:lnTo>
                    <a:pt x="6653" y="3071"/>
                  </a:lnTo>
                  <a:lnTo>
                    <a:pt x="6673" y="2795"/>
                  </a:lnTo>
                  <a:lnTo>
                    <a:pt x="6673" y="2519"/>
                  </a:lnTo>
                  <a:lnTo>
                    <a:pt x="6633" y="2264"/>
                  </a:lnTo>
                  <a:lnTo>
                    <a:pt x="6574" y="1988"/>
                  </a:lnTo>
                  <a:lnTo>
                    <a:pt x="6495" y="1713"/>
                  </a:lnTo>
                  <a:lnTo>
                    <a:pt x="6456" y="1634"/>
                  </a:lnTo>
                  <a:lnTo>
                    <a:pt x="6397" y="1575"/>
                  </a:lnTo>
                  <a:lnTo>
                    <a:pt x="6338" y="1516"/>
                  </a:lnTo>
                  <a:lnTo>
                    <a:pt x="6279" y="1476"/>
                  </a:lnTo>
                  <a:lnTo>
                    <a:pt x="6200" y="1457"/>
                  </a:lnTo>
                  <a:lnTo>
                    <a:pt x="6122" y="1457"/>
                  </a:lnTo>
                  <a:lnTo>
                    <a:pt x="5984" y="1476"/>
                  </a:lnTo>
                  <a:lnTo>
                    <a:pt x="5905" y="1496"/>
                  </a:lnTo>
                  <a:lnTo>
                    <a:pt x="5846" y="1535"/>
                  </a:lnTo>
                  <a:lnTo>
                    <a:pt x="5807" y="1575"/>
                  </a:lnTo>
                  <a:lnTo>
                    <a:pt x="5748" y="1634"/>
                  </a:lnTo>
                  <a:lnTo>
                    <a:pt x="5728" y="1693"/>
                  </a:lnTo>
                  <a:lnTo>
                    <a:pt x="5708" y="1752"/>
                  </a:lnTo>
                  <a:lnTo>
                    <a:pt x="5728" y="1831"/>
                  </a:lnTo>
                  <a:lnTo>
                    <a:pt x="5748" y="1929"/>
                  </a:lnTo>
                  <a:lnTo>
                    <a:pt x="5787" y="2067"/>
                  </a:lnTo>
                  <a:lnTo>
                    <a:pt x="5826" y="2244"/>
                  </a:lnTo>
                  <a:lnTo>
                    <a:pt x="5866" y="2401"/>
                  </a:lnTo>
                  <a:lnTo>
                    <a:pt x="5866" y="2559"/>
                  </a:lnTo>
                  <a:lnTo>
                    <a:pt x="5866" y="2716"/>
                  </a:lnTo>
                  <a:lnTo>
                    <a:pt x="5846" y="2874"/>
                  </a:lnTo>
                  <a:lnTo>
                    <a:pt x="5787" y="3208"/>
                  </a:lnTo>
                  <a:lnTo>
                    <a:pt x="5689" y="3504"/>
                  </a:lnTo>
                  <a:lnTo>
                    <a:pt x="5531" y="3799"/>
                  </a:lnTo>
                  <a:lnTo>
                    <a:pt x="5354" y="4074"/>
                  </a:lnTo>
                  <a:lnTo>
                    <a:pt x="5137" y="4311"/>
                  </a:lnTo>
                  <a:lnTo>
                    <a:pt x="4901" y="4527"/>
                  </a:lnTo>
                  <a:lnTo>
                    <a:pt x="4645" y="4704"/>
                  </a:lnTo>
                  <a:lnTo>
                    <a:pt x="4508" y="4783"/>
                  </a:lnTo>
                  <a:lnTo>
                    <a:pt x="4370" y="4842"/>
                  </a:lnTo>
                  <a:lnTo>
                    <a:pt x="4212" y="4881"/>
                  </a:lnTo>
                  <a:lnTo>
                    <a:pt x="4075" y="4921"/>
                  </a:lnTo>
                  <a:lnTo>
                    <a:pt x="3917" y="4940"/>
                  </a:lnTo>
                  <a:lnTo>
                    <a:pt x="3602" y="4940"/>
                  </a:lnTo>
                  <a:lnTo>
                    <a:pt x="3445" y="4921"/>
                  </a:lnTo>
                  <a:lnTo>
                    <a:pt x="3287" y="4881"/>
                  </a:lnTo>
                  <a:lnTo>
                    <a:pt x="3150" y="4822"/>
                  </a:lnTo>
                  <a:lnTo>
                    <a:pt x="2992" y="4744"/>
                  </a:lnTo>
                  <a:lnTo>
                    <a:pt x="2835" y="4645"/>
                  </a:lnTo>
                  <a:lnTo>
                    <a:pt x="2658" y="4468"/>
                  </a:lnTo>
                  <a:lnTo>
                    <a:pt x="2520" y="4232"/>
                  </a:lnTo>
                  <a:lnTo>
                    <a:pt x="2421" y="3996"/>
                  </a:lnTo>
                  <a:lnTo>
                    <a:pt x="2343" y="3740"/>
                  </a:lnTo>
                  <a:lnTo>
                    <a:pt x="2323" y="3464"/>
                  </a:lnTo>
                  <a:lnTo>
                    <a:pt x="2323" y="3169"/>
                  </a:lnTo>
                  <a:lnTo>
                    <a:pt x="2362" y="3031"/>
                  </a:lnTo>
                  <a:lnTo>
                    <a:pt x="2402" y="2874"/>
                  </a:lnTo>
                  <a:lnTo>
                    <a:pt x="2441" y="2716"/>
                  </a:lnTo>
                  <a:lnTo>
                    <a:pt x="2520" y="2559"/>
                  </a:lnTo>
                  <a:lnTo>
                    <a:pt x="2579" y="2421"/>
                  </a:lnTo>
                  <a:lnTo>
                    <a:pt x="2677" y="2303"/>
                  </a:lnTo>
                  <a:lnTo>
                    <a:pt x="2874" y="2067"/>
                  </a:lnTo>
                  <a:lnTo>
                    <a:pt x="3110" y="1831"/>
                  </a:lnTo>
                  <a:lnTo>
                    <a:pt x="3366" y="1614"/>
                  </a:lnTo>
                  <a:lnTo>
                    <a:pt x="3602" y="1398"/>
                  </a:lnTo>
                  <a:lnTo>
                    <a:pt x="3799" y="1161"/>
                  </a:lnTo>
                  <a:lnTo>
                    <a:pt x="3878" y="1043"/>
                  </a:lnTo>
                  <a:lnTo>
                    <a:pt x="3957" y="925"/>
                  </a:lnTo>
                  <a:lnTo>
                    <a:pt x="3996" y="787"/>
                  </a:lnTo>
                  <a:lnTo>
                    <a:pt x="4035" y="630"/>
                  </a:lnTo>
                  <a:lnTo>
                    <a:pt x="4035" y="512"/>
                  </a:lnTo>
                  <a:lnTo>
                    <a:pt x="4016" y="414"/>
                  </a:lnTo>
                  <a:lnTo>
                    <a:pt x="3957" y="315"/>
                  </a:lnTo>
                  <a:lnTo>
                    <a:pt x="3878" y="236"/>
                  </a:lnTo>
                  <a:lnTo>
                    <a:pt x="3701" y="138"/>
                  </a:lnTo>
                  <a:lnTo>
                    <a:pt x="3524" y="79"/>
                  </a:lnTo>
                  <a:lnTo>
                    <a:pt x="3307" y="20"/>
                  </a:lnTo>
                  <a:lnTo>
                    <a:pt x="3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10606432" y="2724219"/>
              <a:ext cx="466360" cy="1028189"/>
            </a:xfrm>
            <a:custGeom>
              <a:avLst/>
              <a:gdLst/>
              <a:ahLst/>
              <a:cxnLst/>
              <a:rect l="l" t="t" r="r" b="b"/>
              <a:pathLst>
                <a:path w="11338" h="24997" extrusionOk="0">
                  <a:moveTo>
                    <a:pt x="7657" y="0"/>
                  </a:moveTo>
                  <a:lnTo>
                    <a:pt x="7421" y="20"/>
                  </a:lnTo>
                  <a:lnTo>
                    <a:pt x="7184" y="40"/>
                  </a:lnTo>
                  <a:lnTo>
                    <a:pt x="6948" y="99"/>
                  </a:lnTo>
                  <a:lnTo>
                    <a:pt x="6732" y="158"/>
                  </a:lnTo>
                  <a:lnTo>
                    <a:pt x="6496" y="237"/>
                  </a:lnTo>
                  <a:lnTo>
                    <a:pt x="6279" y="335"/>
                  </a:lnTo>
                  <a:lnTo>
                    <a:pt x="6082" y="453"/>
                  </a:lnTo>
                  <a:lnTo>
                    <a:pt x="5866" y="591"/>
                  </a:lnTo>
                  <a:lnTo>
                    <a:pt x="5669" y="729"/>
                  </a:lnTo>
                  <a:lnTo>
                    <a:pt x="5492" y="906"/>
                  </a:lnTo>
                  <a:lnTo>
                    <a:pt x="5315" y="1063"/>
                  </a:lnTo>
                  <a:lnTo>
                    <a:pt x="5138" y="1260"/>
                  </a:lnTo>
                  <a:lnTo>
                    <a:pt x="4980" y="1437"/>
                  </a:lnTo>
                  <a:lnTo>
                    <a:pt x="4685" y="1850"/>
                  </a:lnTo>
                  <a:lnTo>
                    <a:pt x="4429" y="2283"/>
                  </a:lnTo>
                  <a:lnTo>
                    <a:pt x="4173" y="2736"/>
                  </a:lnTo>
                  <a:lnTo>
                    <a:pt x="3957" y="3189"/>
                  </a:lnTo>
                  <a:lnTo>
                    <a:pt x="3740" y="3661"/>
                  </a:lnTo>
                  <a:lnTo>
                    <a:pt x="1" y="11770"/>
                  </a:lnTo>
                  <a:lnTo>
                    <a:pt x="1654" y="24996"/>
                  </a:lnTo>
                  <a:lnTo>
                    <a:pt x="1910" y="24287"/>
                  </a:lnTo>
                  <a:lnTo>
                    <a:pt x="2166" y="23579"/>
                  </a:lnTo>
                  <a:lnTo>
                    <a:pt x="2402" y="22851"/>
                  </a:lnTo>
                  <a:lnTo>
                    <a:pt x="2599" y="22123"/>
                  </a:lnTo>
                  <a:lnTo>
                    <a:pt x="2795" y="21375"/>
                  </a:lnTo>
                  <a:lnTo>
                    <a:pt x="2973" y="20627"/>
                  </a:lnTo>
                  <a:lnTo>
                    <a:pt x="3130" y="19879"/>
                  </a:lnTo>
                  <a:lnTo>
                    <a:pt x="3248" y="19111"/>
                  </a:lnTo>
                  <a:lnTo>
                    <a:pt x="3366" y="18344"/>
                  </a:lnTo>
                  <a:lnTo>
                    <a:pt x="3465" y="17596"/>
                  </a:lnTo>
                  <a:lnTo>
                    <a:pt x="3524" y="16828"/>
                  </a:lnTo>
                  <a:lnTo>
                    <a:pt x="3583" y="16061"/>
                  </a:lnTo>
                  <a:lnTo>
                    <a:pt x="3602" y="15293"/>
                  </a:lnTo>
                  <a:lnTo>
                    <a:pt x="3602" y="14525"/>
                  </a:lnTo>
                  <a:lnTo>
                    <a:pt x="3602" y="13778"/>
                  </a:lnTo>
                  <a:lnTo>
                    <a:pt x="3563" y="13010"/>
                  </a:lnTo>
                  <a:lnTo>
                    <a:pt x="11318" y="3878"/>
                  </a:lnTo>
                  <a:lnTo>
                    <a:pt x="11337" y="3641"/>
                  </a:lnTo>
                  <a:lnTo>
                    <a:pt x="11337" y="3405"/>
                  </a:lnTo>
                  <a:lnTo>
                    <a:pt x="11337" y="3149"/>
                  </a:lnTo>
                  <a:lnTo>
                    <a:pt x="11298" y="2913"/>
                  </a:lnTo>
                  <a:lnTo>
                    <a:pt x="11239" y="2697"/>
                  </a:lnTo>
                  <a:lnTo>
                    <a:pt x="11160" y="2461"/>
                  </a:lnTo>
                  <a:lnTo>
                    <a:pt x="11081" y="2224"/>
                  </a:lnTo>
                  <a:lnTo>
                    <a:pt x="10963" y="2008"/>
                  </a:lnTo>
                  <a:lnTo>
                    <a:pt x="10845" y="1791"/>
                  </a:lnTo>
                  <a:lnTo>
                    <a:pt x="10707" y="1575"/>
                  </a:lnTo>
                  <a:lnTo>
                    <a:pt x="10570" y="1378"/>
                  </a:lnTo>
                  <a:lnTo>
                    <a:pt x="10412" y="1201"/>
                  </a:lnTo>
                  <a:lnTo>
                    <a:pt x="10235" y="1024"/>
                  </a:lnTo>
                  <a:lnTo>
                    <a:pt x="10058" y="847"/>
                  </a:lnTo>
                  <a:lnTo>
                    <a:pt x="9881" y="689"/>
                  </a:lnTo>
                  <a:lnTo>
                    <a:pt x="9684" y="551"/>
                  </a:lnTo>
                  <a:lnTo>
                    <a:pt x="9468" y="433"/>
                  </a:lnTo>
                  <a:lnTo>
                    <a:pt x="9271" y="315"/>
                  </a:lnTo>
                  <a:lnTo>
                    <a:pt x="9054" y="217"/>
                  </a:lnTo>
                  <a:lnTo>
                    <a:pt x="8818" y="138"/>
                  </a:lnTo>
                  <a:lnTo>
                    <a:pt x="8602" y="79"/>
                  </a:lnTo>
                  <a:lnTo>
                    <a:pt x="8365" y="40"/>
                  </a:lnTo>
                  <a:lnTo>
                    <a:pt x="8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10673642" y="2848070"/>
              <a:ext cx="414533" cy="734297"/>
            </a:xfrm>
            <a:custGeom>
              <a:avLst/>
              <a:gdLst/>
              <a:ahLst/>
              <a:cxnLst/>
              <a:rect l="l" t="t" r="r" b="b"/>
              <a:pathLst>
                <a:path w="10078" h="17852" extrusionOk="0">
                  <a:moveTo>
                    <a:pt x="5157" y="1"/>
                  </a:moveTo>
                  <a:lnTo>
                    <a:pt x="4133" y="60"/>
                  </a:lnTo>
                  <a:lnTo>
                    <a:pt x="3917" y="79"/>
                  </a:lnTo>
                  <a:lnTo>
                    <a:pt x="3681" y="119"/>
                  </a:lnTo>
                  <a:lnTo>
                    <a:pt x="3464" y="158"/>
                  </a:lnTo>
                  <a:lnTo>
                    <a:pt x="3248" y="237"/>
                  </a:lnTo>
                  <a:lnTo>
                    <a:pt x="3051" y="316"/>
                  </a:lnTo>
                  <a:lnTo>
                    <a:pt x="2874" y="453"/>
                  </a:lnTo>
                  <a:lnTo>
                    <a:pt x="2716" y="591"/>
                  </a:lnTo>
                  <a:lnTo>
                    <a:pt x="2657" y="670"/>
                  </a:lnTo>
                  <a:lnTo>
                    <a:pt x="2618" y="768"/>
                  </a:lnTo>
                  <a:lnTo>
                    <a:pt x="2401" y="788"/>
                  </a:lnTo>
                  <a:lnTo>
                    <a:pt x="2264" y="808"/>
                  </a:lnTo>
                  <a:lnTo>
                    <a:pt x="2106" y="847"/>
                  </a:lnTo>
                  <a:lnTo>
                    <a:pt x="1988" y="906"/>
                  </a:lnTo>
                  <a:lnTo>
                    <a:pt x="1870" y="985"/>
                  </a:lnTo>
                  <a:lnTo>
                    <a:pt x="1752" y="1063"/>
                  </a:lnTo>
                  <a:lnTo>
                    <a:pt x="1654" y="1182"/>
                  </a:lnTo>
                  <a:lnTo>
                    <a:pt x="1575" y="1300"/>
                  </a:lnTo>
                  <a:lnTo>
                    <a:pt x="1496" y="1418"/>
                  </a:lnTo>
                  <a:lnTo>
                    <a:pt x="1457" y="1556"/>
                  </a:lnTo>
                  <a:lnTo>
                    <a:pt x="1417" y="1674"/>
                  </a:lnTo>
                  <a:lnTo>
                    <a:pt x="1398" y="1831"/>
                  </a:lnTo>
                  <a:lnTo>
                    <a:pt x="1417" y="1969"/>
                  </a:lnTo>
                  <a:lnTo>
                    <a:pt x="1457" y="2087"/>
                  </a:lnTo>
                  <a:lnTo>
                    <a:pt x="1516" y="2225"/>
                  </a:lnTo>
                  <a:lnTo>
                    <a:pt x="1594" y="2362"/>
                  </a:lnTo>
                  <a:lnTo>
                    <a:pt x="1713" y="2481"/>
                  </a:lnTo>
                  <a:lnTo>
                    <a:pt x="1850" y="2599"/>
                  </a:lnTo>
                  <a:lnTo>
                    <a:pt x="2008" y="2717"/>
                  </a:lnTo>
                  <a:lnTo>
                    <a:pt x="2146" y="2795"/>
                  </a:lnTo>
                  <a:lnTo>
                    <a:pt x="2283" y="2874"/>
                  </a:lnTo>
                  <a:lnTo>
                    <a:pt x="2441" y="2933"/>
                  </a:lnTo>
                  <a:lnTo>
                    <a:pt x="2579" y="2973"/>
                  </a:lnTo>
                  <a:lnTo>
                    <a:pt x="2736" y="3012"/>
                  </a:lnTo>
                  <a:lnTo>
                    <a:pt x="2893" y="3012"/>
                  </a:lnTo>
                  <a:lnTo>
                    <a:pt x="3504" y="3307"/>
                  </a:lnTo>
                  <a:lnTo>
                    <a:pt x="4114" y="3563"/>
                  </a:lnTo>
                  <a:lnTo>
                    <a:pt x="2441" y="10550"/>
                  </a:lnTo>
                  <a:lnTo>
                    <a:pt x="2126" y="10550"/>
                  </a:lnTo>
                  <a:lnTo>
                    <a:pt x="2126" y="9881"/>
                  </a:lnTo>
                  <a:lnTo>
                    <a:pt x="2106" y="9546"/>
                  </a:lnTo>
                  <a:lnTo>
                    <a:pt x="2087" y="9212"/>
                  </a:lnTo>
                  <a:lnTo>
                    <a:pt x="2067" y="9094"/>
                  </a:lnTo>
                  <a:lnTo>
                    <a:pt x="2027" y="8995"/>
                  </a:lnTo>
                  <a:lnTo>
                    <a:pt x="1988" y="8897"/>
                  </a:lnTo>
                  <a:lnTo>
                    <a:pt x="1929" y="8818"/>
                  </a:lnTo>
                  <a:lnTo>
                    <a:pt x="1850" y="8739"/>
                  </a:lnTo>
                  <a:lnTo>
                    <a:pt x="1752" y="8700"/>
                  </a:lnTo>
                  <a:lnTo>
                    <a:pt x="1654" y="8661"/>
                  </a:lnTo>
                  <a:lnTo>
                    <a:pt x="1004" y="8661"/>
                  </a:lnTo>
                  <a:lnTo>
                    <a:pt x="453" y="8680"/>
                  </a:lnTo>
                  <a:lnTo>
                    <a:pt x="374" y="8700"/>
                  </a:lnTo>
                  <a:lnTo>
                    <a:pt x="276" y="8720"/>
                  </a:lnTo>
                  <a:lnTo>
                    <a:pt x="217" y="8759"/>
                  </a:lnTo>
                  <a:lnTo>
                    <a:pt x="138" y="8818"/>
                  </a:lnTo>
                  <a:lnTo>
                    <a:pt x="99" y="8877"/>
                  </a:lnTo>
                  <a:lnTo>
                    <a:pt x="59" y="8956"/>
                  </a:lnTo>
                  <a:lnTo>
                    <a:pt x="20" y="9035"/>
                  </a:lnTo>
                  <a:lnTo>
                    <a:pt x="0" y="9113"/>
                  </a:lnTo>
                  <a:lnTo>
                    <a:pt x="0" y="9192"/>
                  </a:lnTo>
                  <a:lnTo>
                    <a:pt x="0" y="9271"/>
                  </a:lnTo>
                  <a:lnTo>
                    <a:pt x="20" y="9349"/>
                  </a:lnTo>
                  <a:lnTo>
                    <a:pt x="59" y="9408"/>
                  </a:lnTo>
                  <a:lnTo>
                    <a:pt x="99" y="9487"/>
                  </a:lnTo>
                  <a:lnTo>
                    <a:pt x="158" y="9527"/>
                  </a:lnTo>
                  <a:lnTo>
                    <a:pt x="236" y="9586"/>
                  </a:lnTo>
                  <a:lnTo>
                    <a:pt x="335" y="9605"/>
                  </a:lnTo>
                  <a:lnTo>
                    <a:pt x="709" y="9684"/>
                  </a:lnTo>
                  <a:lnTo>
                    <a:pt x="1083" y="9723"/>
                  </a:lnTo>
                  <a:lnTo>
                    <a:pt x="1142" y="10038"/>
                  </a:lnTo>
                  <a:lnTo>
                    <a:pt x="1201" y="10353"/>
                  </a:lnTo>
                  <a:lnTo>
                    <a:pt x="1221" y="10688"/>
                  </a:lnTo>
                  <a:lnTo>
                    <a:pt x="1221" y="11003"/>
                  </a:lnTo>
                  <a:lnTo>
                    <a:pt x="1221" y="11101"/>
                  </a:lnTo>
                  <a:lnTo>
                    <a:pt x="1260" y="11180"/>
                  </a:lnTo>
                  <a:lnTo>
                    <a:pt x="1299" y="11259"/>
                  </a:lnTo>
                  <a:lnTo>
                    <a:pt x="1358" y="11318"/>
                  </a:lnTo>
                  <a:lnTo>
                    <a:pt x="1417" y="11377"/>
                  </a:lnTo>
                  <a:lnTo>
                    <a:pt x="1496" y="11416"/>
                  </a:lnTo>
                  <a:lnTo>
                    <a:pt x="1575" y="11455"/>
                  </a:lnTo>
                  <a:lnTo>
                    <a:pt x="1654" y="11455"/>
                  </a:lnTo>
                  <a:lnTo>
                    <a:pt x="2224" y="11416"/>
                  </a:lnTo>
                  <a:lnTo>
                    <a:pt x="669" y="17852"/>
                  </a:lnTo>
                  <a:lnTo>
                    <a:pt x="807" y="17852"/>
                  </a:lnTo>
                  <a:lnTo>
                    <a:pt x="945" y="17832"/>
                  </a:lnTo>
                  <a:lnTo>
                    <a:pt x="1240" y="17753"/>
                  </a:lnTo>
                  <a:lnTo>
                    <a:pt x="1535" y="17675"/>
                  </a:lnTo>
                  <a:lnTo>
                    <a:pt x="1673" y="17635"/>
                  </a:lnTo>
                  <a:lnTo>
                    <a:pt x="1791" y="17635"/>
                  </a:lnTo>
                  <a:lnTo>
                    <a:pt x="3523" y="11416"/>
                  </a:lnTo>
                  <a:lnTo>
                    <a:pt x="3976" y="11436"/>
                  </a:lnTo>
                  <a:lnTo>
                    <a:pt x="4429" y="11495"/>
                  </a:lnTo>
                  <a:lnTo>
                    <a:pt x="4862" y="11554"/>
                  </a:lnTo>
                  <a:lnTo>
                    <a:pt x="5314" y="11652"/>
                  </a:lnTo>
                  <a:lnTo>
                    <a:pt x="5432" y="11672"/>
                  </a:lnTo>
                  <a:lnTo>
                    <a:pt x="5531" y="11672"/>
                  </a:lnTo>
                  <a:lnTo>
                    <a:pt x="5629" y="11633"/>
                  </a:lnTo>
                  <a:lnTo>
                    <a:pt x="5708" y="11593"/>
                  </a:lnTo>
                  <a:lnTo>
                    <a:pt x="5787" y="11534"/>
                  </a:lnTo>
                  <a:lnTo>
                    <a:pt x="5826" y="11455"/>
                  </a:lnTo>
                  <a:lnTo>
                    <a:pt x="5865" y="11377"/>
                  </a:lnTo>
                  <a:lnTo>
                    <a:pt x="5885" y="11278"/>
                  </a:lnTo>
                  <a:lnTo>
                    <a:pt x="5905" y="11180"/>
                  </a:lnTo>
                  <a:lnTo>
                    <a:pt x="5885" y="11081"/>
                  </a:lnTo>
                  <a:lnTo>
                    <a:pt x="5865" y="11003"/>
                  </a:lnTo>
                  <a:lnTo>
                    <a:pt x="5806" y="10924"/>
                  </a:lnTo>
                  <a:lnTo>
                    <a:pt x="5747" y="10845"/>
                  </a:lnTo>
                  <a:lnTo>
                    <a:pt x="5669" y="10786"/>
                  </a:lnTo>
                  <a:lnTo>
                    <a:pt x="5570" y="10747"/>
                  </a:lnTo>
                  <a:lnTo>
                    <a:pt x="5432" y="10707"/>
                  </a:lnTo>
                  <a:lnTo>
                    <a:pt x="4606" y="10629"/>
                  </a:lnTo>
                  <a:lnTo>
                    <a:pt x="3759" y="10570"/>
                  </a:lnTo>
                  <a:lnTo>
                    <a:pt x="5117" y="5708"/>
                  </a:lnTo>
                  <a:lnTo>
                    <a:pt x="5236" y="5275"/>
                  </a:lnTo>
                  <a:lnTo>
                    <a:pt x="5373" y="4842"/>
                  </a:lnTo>
                  <a:lnTo>
                    <a:pt x="5550" y="4429"/>
                  </a:lnTo>
                  <a:lnTo>
                    <a:pt x="5747" y="4055"/>
                  </a:lnTo>
                  <a:lnTo>
                    <a:pt x="6062" y="4094"/>
                  </a:lnTo>
                  <a:lnTo>
                    <a:pt x="6377" y="4134"/>
                  </a:lnTo>
                  <a:lnTo>
                    <a:pt x="6712" y="4153"/>
                  </a:lnTo>
                  <a:lnTo>
                    <a:pt x="7046" y="4153"/>
                  </a:lnTo>
                  <a:lnTo>
                    <a:pt x="7460" y="4134"/>
                  </a:lnTo>
                  <a:lnTo>
                    <a:pt x="7912" y="4075"/>
                  </a:lnTo>
                  <a:lnTo>
                    <a:pt x="8148" y="4016"/>
                  </a:lnTo>
                  <a:lnTo>
                    <a:pt x="8385" y="3957"/>
                  </a:lnTo>
                  <a:lnTo>
                    <a:pt x="8621" y="3898"/>
                  </a:lnTo>
                  <a:lnTo>
                    <a:pt x="8837" y="3819"/>
                  </a:lnTo>
                  <a:lnTo>
                    <a:pt x="9054" y="3721"/>
                  </a:lnTo>
                  <a:lnTo>
                    <a:pt x="9251" y="3602"/>
                  </a:lnTo>
                  <a:lnTo>
                    <a:pt x="9428" y="3465"/>
                  </a:lnTo>
                  <a:lnTo>
                    <a:pt x="9605" y="3327"/>
                  </a:lnTo>
                  <a:lnTo>
                    <a:pt x="9743" y="3150"/>
                  </a:lnTo>
                  <a:lnTo>
                    <a:pt x="9880" y="2973"/>
                  </a:lnTo>
                  <a:lnTo>
                    <a:pt x="9979" y="2756"/>
                  </a:lnTo>
                  <a:lnTo>
                    <a:pt x="10038" y="2540"/>
                  </a:lnTo>
                  <a:lnTo>
                    <a:pt x="10077" y="2323"/>
                  </a:lnTo>
                  <a:lnTo>
                    <a:pt x="10077" y="2126"/>
                  </a:lnTo>
                  <a:lnTo>
                    <a:pt x="10058" y="1929"/>
                  </a:lnTo>
                  <a:lnTo>
                    <a:pt x="9998" y="1752"/>
                  </a:lnTo>
                  <a:lnTo>
                    <a:pt x="9920" y="1595"/>
                  </a:lnTo>
                  <a:lnTo>
                    <a:pt x="9821" y="1437"/>
                  </a:lnTo>
                  <a:lnTo>
                    <a:pt x="9703" y="1300"/>
                  </a:lnTo>
                  <a:lnTo>
                    <a:pt x="9565" y="1182"/>
                  </a:lnTo>
                  <a:lnTo>
                    <a:pt x="9565" y="1024"/>
                  </a:lnTo>
                  <a:lnTo>
                    <a:pt x="9546" y="886"/>
                  </a:lnTo>
                  <a:lnTo>
                    <a:pt x="9506" y="749"/>
                  </a:lnTo>
                  <a:lnTo>
                    <a:pt x="9428" y="611"/>
                  </a:lnTo>
                  <a:lnTo>
                    <a:pt x="9329" y="473"/>
                  </a:lnTo>
                  <a:lnTo>
                    <a:pt x="9192" y="375"/>
                  </a:lnTo>
                  <a:lnTo>
                    <a:pt x="9034" y="296"/>
                  </a:lnTo>
                  <a:lnTo>
                    <a:pt x="8877" y="217"/>
                  </a:lnTo>
                  <a:lnTo>
                    <a:pt x="8719" y="178"/>
                  </a:lnTo>
                  <a:lnTo>
                    <a:pt x="8542" y="138"/>
                  </a:lnTo>
                  <a:lnTo>
                    <a:pt x="8188" y="99"/>
                  </a:lnTo>
                  <a:lnTo>
                    <a:pt x="7164" y="20"/>
                  </a:lnTo>
                  <a:lnTo>
                    <a:pt x="6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4"/>
            <p:cNvSpPr/>
            <p:nvPr/>
          </p:nvSpPr>
          <p:spPr>
            <a:xfrm>
              <a:off x="9818742" y="3124153"/>
              <a:ext cx="1268609" cy="765846"/>
            </a:xfrm>
            <a:custGeom>
              <a:avLst/>
              <a:gdLst/>
              <a:ahLst/>
              <a:cxnLst/>
              <a:rect l="l" t="t" r="r" b="b"/>
              <a:pathLst>
                <a:path w="30842" h="18619" extrusionOk="0">
                  <a:moveTo>
                    <a:pt x="296" y="0"/>
                  </a:moveTo>
                  <a:lnTo>
                    <a:pt x="217" y="532"/>
                  </a:lnTo>
                  <a:lnTo>
                    <a:pt x="138" y="1024"/>
                  </a:lnTo>
                  <a:lnTo>
                    <a:pt x="60" y="1496"/>
                  </a:lnTo>
                  <a:lnTo>
                    <a:pt x="1" y="2027"/>
                  </a:lnTo>
                  <a:lnTo>
                    <a:pt x="1437" y="3287"/>
                  </a:lnTo>
                  <a:lnTo>
                    <a:pt x="2874" y="4586"/>
                  </a:lnTo>
                  <a:lnTo>
                    <a:pt x="4271" y="5905"/>
                  </a:lnTo>
                  <a:lnTo>
                    <a:pt x="5649" y="7243"/>
                  </a:lnTo>
                  <a:lnTo>
                    <a:pt x="7007" y="8601"/>
                  </a:lnTo>
                  <a:lnTo>
                    <a:pt x="8326" y="9998"/>
                  </a:lnTo>
                  <a:lnTo>
                    <a:pt x="9625" y="11396"/>
                  </a:lnTo>
                  <a:lnTo>
                    <a:pt x="10904" y="12833"/>
                  </a:lnTo>
                  <a:lnTo>
                    <a:pt x="10806" y="12951"/>
                  </a:lnTo>
                  <a:lnTo>
                    <a:pt x="10707" y="13088"/>
                  </a:lnTo>
                  <a:lnTo>
                    <a:pt x="10629" y="13206"/>
                  </a:lnTo>
                  <a:lnTo>
                    <a:pt x="10550" y="13344"/>
                  </a:lnTo>
                  <a:lnTo>
                    <a:pt x="10451" y="13639"/>
                  </a:lnTo>
                  <a:lnTo>
                    <a:pt x="10392" y="13935"/>
                  </a:lnTo>
                  <a:lnTo>
                    <a:pt x="10353" y="14250"/>
                  </a:lnTo>
                  <a:lnTo>
                    <a:pt x="10353" y="14584"/>
                  </a:lnTo>
                  <a:lnTo>
                    <a:pt x="10412" y="14919"/>
                  </a:lnTo>
                  <a:lnTo>
                    <a:pt x="10471" y="15253"/>
                  </a:lnTo>
                  <a:lnTo>
                    <a:pt x="10570" y="15588"/>
                  </a:lnTo>
                  <a:lnTo>
                    <a:pt x="10707" y="15903"/>
                  </a:lnTo>
                  <a:lnTo>
                    <a:pt x="10865" y="16218"/>
                  </a:lnTo>
                  <a:lnTo>
                    <a:pt x="11042" y="16513"/>
                  </a:lnTo>
                  <a:lnTo>
                    <a:pt x="11239" y="16808"/>
                  </a:lnTo>
                  <a:lnTo>
                    <a:pt x="11455" y="17064"/>
                  </a:lnTo>
                  <a:lnTo>
                    <a:pt x="11691" y="17281"/>
                  </a:lnTo>
                  <a:lnTo>
                    <a:pt x="11947" y="17477"/>
                  </a:lnTo>
                  <a:lnTo>
                    <a:pt x="12203" y="17635"/>
                  </a:lnTo>
                  <a:lnTo>
                    <a:pt x="12479" y="17792"/>
                  </a:lnTo>
                  <a:lnTo>
                    <a:pt x="12754" y="17930"/>
                  </a:lnTo>
                  <a:lnTo>
                    <a:pt x="13030" y="18028"/>
                  </a:lnTo>
                  <a:lnTo>
                    <a:pt x="13325" y="18127"/>
                  </a:lnTo>
                  <a:lnTo>
                    <a:pt x="13620" y="18225"/>
                  </a:lnTo>
                  <a:lnTo>
                    <a:pt x="13935" y="18284"/>
                  </a:lnTo>
                  <a:lnTo>
                    <a:pt x="14230" y="18343"/>
                  </a:lnTo>
                  <a:lnTo>
                    <a:pt x="14860" y="18442"/>
                  </a:lnTo>
                  <a:lnTo>
                    <a:pt x="15490" y="18501"/>
                  </a:lnTo>
                  <a:lnTo>
                    <a:pt x="16120" y="18520"/>
                  </a:lnTo>
                  <a:lnTo>
                    <a:pt x="16750" y="18540"/>
                  </a:lnTo>
                  <a:lnTo>
                    <a:pt x="19407" y="18599"/>
                  </a:lnTo>
                  <a:lnTo>
                    <a:pt x="20745" y="18619"/>
                  </a:lnTo>
                  <a:lnTo>
                    <a:pt x="22083" y="18619"/>
                  </a:lnTo>
                  <a:lnTo>
                    <a:pt x="23422" y="18580"/>
                  </a:lnTo>
                  <a:lnTo>
                    <a:pt x="24760" y="18520"/>
                  </a:lnTo>
                  <a:lnTo>
                    <a:pt x="26079" y="18422"/>
                  </a:lnTo>
                  <a:lnTo>
                    <a:pt x="26748" y="18363"/>
                  </a:lnTo>
                  <a:lnTo>
                    <a:pt x="27397" y="18284"/>
                  </a:lnTo>
                  <a:lnTo>
                    <a:pt x="27968" y="18186"/>
                  </a:lnTo>
                  <a:lnTo>
                    <a:pt x="28244" y="18147"/>
                  </a:lnTo>
                  <a:lnTo>
                    <a:pt x="28519" y="18068"/>
                  </a:lnTo>
                  <a:lnTo>
                    <a:pt x="28795" y="17989"/>
                  </a:lnTo>
                  <a:lnTo>
                    <a:pt x="29051" y="17891"/>
                  </a:lnTo>
                  <a:lnTo>
                    <a:pt x="29287" y="17753"/>
                  </a:lnTo>
                  <a:lnTo>
                    <a:pt x="29523" y="17595"/>
                  </a:lnTo>
                  <a:lnTo>
                    <a:pt x="29720" y="17438"/>
                  </a:lnTo>
                  <a:lnTo>
                    <a:pt x="29916" y="17241"/>
                  </a:lnTo>
                  <a:lnTo>
                    <a:pt x="30074" y="17044"/>
                  </a:lnTo>
                  <a:lnTo>
                    <a:pt x="30212" y="16828"/>
                  </a:lnTo>
                  <a:lnTo>
                    <a:pt x="30330" y="16611"/>
                  </a:lnTo>
                  <a:lnTo>
                    <a:pt x="30428" y="16356"/>
                  </a:lnTo>
                  <a:lnTo>
                    <a:pt x="30527" y="16119"/>
                  </a:lnTo>
                  <a:lnTo>
                    <a:pt x="30605" y="15863"/>
                  </a:lnTo>
                  <a:lnTo>
                    <a:pt x="30664" y="15588"/>
                  </a:lnTo>
                  <a:lnTo>
                    <a:pt x="30704" y="15332"/>
                  </a:lnTo>
                  <a:lnTo>
                    <a:pt x="30782" y="14781"/>
                  </a:lnTo>
                  <a:lnTo>
                    <a:pt x="30822" y="14230"/>
                  </a:lnTo>
                  <a:lnTo>
                    <a:pt x="30842" y="13679"/>
                  </a:lnTo>
                  <a:lnTo>
                    <a:pt x="30842" y="13029"/>
                  </a:lnTo>
                  <a:lnTo>
                    <a:pt x="30802" y="12380"/>
                  </a:lnTo>
                  <a:lnTo>
                    <a:pt x="30782" y="12045"/>
                  </a:lnTo>
                  <a:lnTo>
                    <a:pt x="30743" y="11711"/>
                  </a:lnTo>
                  <a:lnTo>
                    <a:pt x="30684" y="11396"/>
                  </a:lnTo>
                  <a:lnTo>
                    <a:pt x="30625" y="11081"/>
                  </a:lnTo>
                  <a:lnTo>
                    <a:pt x="30527" y="10786"/>
                  </a:lnTo>
                  <a:lnTo>
                    <a:pt x="30428" y="10490"/>
                  </a:lnTo>
                  <a:lnTo>
                    <a:pt x="30290" y="10215"/>
                  </a:lnTo>
                  <a:lnTo>
                    <a:pt x="30153" y="9939"/>
                  </a:lnTo>
                  <a:lnTo>
                    <a:pt x="29976" y="9703"/>
                  </a:lnTo>
                  <a:lnTo>
                    <a:pt x="29779" y="9467"/>
                  </a:lnTo>
                  <a:lnTo>
                    <a:pt x="29562" y="9270"/>
                  </a:lnTo>
                  <a:lnTo>
                    <a:pt x="29306" y="9093"/>
                  </a:lnTo>
                  <a:lnTo>
                    <a:pt x="29011" y="8936"/>
                  </a:lnTo>
                  <a:lnTo>
                    <a:pt x="28696" y="8817"/>
                  </a:lnTo>
                  <a:lnTo>
                    <a:pt x="28381" y="8719"/>
                  </a:lnTo>
                  <a:lnTo>
                    <a:pt x="28047" y="8660"/>
                  </a:lnTo>
                  <a:lnTo>
                    <a:pt x="27712" y="8621"/>
                  </a:lnTo>
                  <a:lnTo>
                    <a:pt x="27358" y="8601"/>
                  </a:lnTo>
                  <a:lnTo>
                    <a:pt x="26689" y="8601"/>
                  </a:lnTo>
                  <a:lnTo>
                    <a:pt x="16336" y="8562"/>
                  </a:lnTo>
                  <a:lnTo>
                    <a:pt x="15529" y="8562"/>
                  </a:lnTo>
                  <a:lnTo>
                    <a:pt x="15136" y="8581"/>
                  </a:lnTo>
                  <a:lnTo>
                    <a:pt x="14722" y="8601"/>
                  </a:lnTo>
                  <a:lnTo>
                    <a:pt x="14329" y="8660"/>
                  </a:lnTo>
                  <a:lnTo>
                    <a:pt x="13955" y="8719"/>
                  </a:lnTo>
                  <a:lnTo>
                    <a:pt x="13561" y="8817"/>
                  </a:lnTo>
                  <a:lnTo>
                    <a:pt x="13187" y="8936"/>
                  </a:lnTo>
                  <a:lnTo>
                    <a:pt x="12813" y="9113"/>
                  </a:lnTo>
                  <a:lnTo>
                    <a:pt x="12479" y="9329"/>
                  </a:lnTo>
                  <a:lnTo>
                    <a:pt x="12321" y="9447"/>
                  </a:lnTo>
                  <a:lnTo>
                    <a:pt x="12164" y="9565"/>
                  </a:lnTo>
                  <a:lnTo>
                    <a:pt x="12006" y="9703"/>
                  </a:lnTo>
                  <a:lnTo>
                    <a:pt x="11869" y="9861"/>
                  </a:lnTo>
                  <a:lnTo>
                    <a:pt x="11750" y="10018"/>
                  </a:lnTo>
                  <a:lnTo>
                    <a:pt x="11632" y="10175"/>
                  </a:lnTo>
                  <a:lnTo>
                    <a:pt x="11534" y="10333"/>
                  </a:lnTo>
                  <a:lnTo>
                    <a:pt x="11455" y="10510"/>
                  </a:lnTo>
                  <a:lnTo>
                    <a:pt x="11377" y="10687"/>
                  </a:lnTo>
                  <a:lnTo>
                    <a:pt x="11317" y="10884"/>
                  </a:lnTo>
                  <a:lnTo>
                    <a:pt x="11278" y="11081"/>
                  </a:lnTo>
                  <a:lnTo>
                    <a:pt x="11258" y="11278"/>
                  </a:lnTo>
                  <a:lnTo>
                    <a:pt x="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4"/>
            <p:cNvSpPr/>
            <p:nvPr/>
          </p:nvSpPr>
          <p:spPr>
            <a:xfrm>
              <a:off x="9706203" y="2699128"/>
              <a:ext cx="182217" cy="1354411"/>
            </a:xfrm>
            <a:custGeom>
              <a:avLst/>
              <a:gdLst/>
              <a:ahLst/>
              <a:cxnLst/>
              <a:rect l="l" t="t" r="r" b="b"/>
              <a:pathLst>
                <a:path w="4430" h="32928" extrusionOk="0">
                  <a:moveTo>
                    <a:pt x="3425" y="0"/>
                  </a:moveTo>
                  <a:lnTo>
                    <a:pt x="1" y="32829"/>
                  </a:lnTo>
                  <a:lnTo>
                    <a:pt x="985" y="32928"/>
                  </a:lnTo>
                  <a:lnTo>
                    <a:pt x="4429" y="99"/>
                  </a:lnTo>
                  <a:lnTo>
                    <a:pt x="3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4"/>
            <p:cNvSpPr/>
            <p:nvPr/>
          </p:nvSpPr>
          <p:spPr>
            <a:xfrm>
              <a:off x="10353055" y="3528899"/>
              <a:ext cx="667087" cy="331980"/>
            </a:xfrm>
            <a:custGeom>
              <a:avLst/>
              <a:gdLst/>
              <a:ahLst/>
              <a:cxnLst/>
              <a:rect l="l" t="t" r="r" b="b"/>
              <a:pathLst>
                <a:path w="16218" h="8071" extrusionOk="0">
                  <a:moveTo>
                    <a:pt x="2106" y="1"/>
                  </a:moveTo>
                  <a:lnTo>
                    <a:pt x="1870" y="21"/>
                  </a:lnTo>
                  <a:lnTo>
                    <a:pt x="1634" y="80"/>
                  </a:lnTo>
                  <a:lnTo>
                    <a:pt x="1417" y="158"/>
                  </a:lnTo>
                  <a:lnTo>
                    <a:pt x="1201" y="257"/>
                  </a:lnTo>
                  <a:lnTo>
                    <a:pt x="1004" y="375"/>
                  </a:lnTo>
                  <a:lnTo>
                    <a:pt x="807" y="513"/>
                  </a:lnTo>
                  <a:lnTo>
                    <a:pt x="650" y="670"/>
                  </a:lnTo>
                  <a:lnTo>
                    <a:pt x="492" y="847"/>
                  </a:lnTo>
                  <a:lnTo>
                    <a:pt x="355" y="1024"/>
                  </a:lnTo>
                  <a:lnTo>
                    <a:pt x="237" y="1221"/>
                  </a:lnTo>
                  <a:lnTo>
                    <a:pt x="158" y="1438"/>
                  </a:lnTo>
                  <a:lnTo>
                    <a:pt x="79" y="1654"/>
                  </a:lnTo>
                  <a:lnTo>
                    <a:pt x="20" y="1890"/>
                  </a:lnTo>
                  <a:lnTo>
                    <a:pt x="0" y="2127"/>
                  </a:lnTo>
                  <a:lnTo>
                    <a:pt x="0" y="2382"/>
                  </a:lnTo>
                  <a:lnTo>
                    <a:pt x="178" y="5925"/>
                  </a:lnTo>
                  <a:lnTo>
                    <a:pt x="197" y="6161"/>
                  </a:lnTo>
                  <a:lnTo>
                    <a:pt x="256" y="6397"/>
                  </a:lnTo>
                  <a:lnTo>
                    <a:pt x="315" y="6614"/>
                  </a:lnTo>
                  <a:lnTo>
                    <a:pt x="414" y="6830"/>
                  </a:lnTo>
                  <a:lnTo>
                    <a:pt x="532" y="7027"/>
                  </a:lnTo>
                  <a:lnTo>
                    <a:pt x="650" y="7204"/>
                  </a:lnTo>
                  <a:lnTo>
                    <a:pt x="807" y="7362"/>
                  </a:lnTo>
                  <a:lnTo>
                    <a:pt x="965" y="7519"/>
                  </a:lnTo>
                  <a:lnTo>
                    <a:pt x="1142" y="7657"/>
                  </a:lnTo>
                  <a:lnTo>
                    <a:pt x="1319" y="7775"/>
                  </a:lnTo>
                  <a:lnTo>
                    <a:pt x="1516" y="7874"/>
                  </a:lnTo>
                  <a:lnTo>
                    <a:pt x="1732" y="7972"/>
                  </a:lnTo>
                  <a:lnTo>
                    <a:pt x="1949" y="8031"/>
                  </a:lnTo>
                  <a:lnTo>
                    <a:pt x="2185" y="8070"/>
                  </a:lnTo>
                  <a:lnTo>
                    <a:pt x="2638" y="8070"/>
                  </a:lnTo>
                  <a:lnTo>
                    <a:pt x="14151" y="7027"/>
                  </a:lnTo>
                  <a:lnTo>
                    <a:pt x="14368" y="6988"/>
                  </a:lnTo>
                  <a:lnTo>
                    <a:pt x="14584" y="6929"/>
                  </a:lnTo>
                  <a:lnTo>
                    <a:pt x="14781" y="6870"/>
                  </a:lnTo>
                  <a:lnTo>
                    <a:pt x="14978" y="6791"/>
                  </a:lnTo>
                  <a:lnTo>
                    <a:pt x="15155" y="6693"/>
                  </a:lnTo>
                  <a:lnTo>
                    <a:pt x="15313" y="6575"/>
                  </a:lnTo>
                  <a:lnTo>
                    <a:pt x="15470" y="6437"/>
                  </a:lnTo>
                  <a:lnTo>
                    <a:pt x="15628" y="6299"/>
                  </a:lnTo>
                  <a:lnTo>
                    <a:pt x="15746" y="6142"/>
                  </a:lnTo>
                  <a:lnTo>
                    <a:pt x="15864" y="5964"/>
                  </a:lnTo>
                  <a:lnTo>
                    <a:pt x="15962" y="5787"/>
                  </a:lnTo>
                  <a:lnTo>
                    <a:pt x="16061" y="5590"/>
                  </a:lnTo>
                  <a:lnTo>
                    <a:pt x="16120" y="5394"/>
                  </a:lnTo>
                  <a:lnTo>
                    <a:pt x="16179" y="5197"/>
                  </a:lnTo>
                  <a:lnTo>
                    <a:pt x="16198" y="4980"/>
                  </a:lnTo>
                  <a:lnTo>
                    <a:pt x="16218" y="4764"/>
                  </a:lnTo>
                  <a:lnTo>
                    <a:pt x="16218" y="2717"/>
                  </a:lnTo>
                  <a:lnTo>
                    <a:pt x="16198" y="2500"/>
                  </a:lnTo>
                  <a:lnTo>
                    <a:pt x="16179" y="2284"/>
                  </a:lnTo>
                  <a:lnTo>
                    <a:pt x="16120" y="2067"/>
                  </a:lnTo>
                  <a:lnTo>
                    <a:pt x="16041" y="1871"/>
                  </a:lnTo>
                  <a:lnTo>
                    <a:pt x="15962" y="1674"/>
                  </a:lnTo>
                  <a:lnTo>
                    <a:pt x="15844" y="1477"/>
                  </a:lnTo>
                  <a:lnTo>
                    <a:pt x="15726" y="1320"/>
                  </a:lnTo>
                  <a:lnTo>
                    <a:pt x="15588" y="1162"/>
                  </a:lnTo>
                  <a:lnTo>
                    <a:pt x="15431" y="1005"/>
                  </a:lnTo>
                  <a:lnTo>
                    <a:pt x="15254" y="887"/>
                  </a:lnTo>
                  <a:lnTo>
                    <a:pt x="15076" y="768"/>
                  </a:lnTo>
                  <a:lnTo>
                    <a:pt x="14899" y="670"/>
                  </a:lnTo>
                  <a:lnTo>
                    <a:pt x="14702" y="591"/>
                  </a:lnTo>
                  <a:lnTo>
                    <a:pt x="14486" y="513"/>
                  </a:lnTo>
                  <a:lnTo>
                    <a:pt x="14269" y="473"/>
                  </a:lnTo>
                  <a:lnTo>
                    <a:pt x="14033" y="454"/>
                  </a:lnTo>
                  <a:lnTo>
                    <a:pt x="23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9586425" y="3962849"/>
              <a:ext cx="334366" cy="93124"/>
            </a:xfrm>
            <a:custGeom>
              <a:avLst/>
              <a:gdLst/>
              <a:ahLst/>
              <a:cxnLst/>
              <a:rect l="l" t="t" r="r" b="b"/>
              <a:pathLst>
                <a:path w="8129" h="2264" extrusionOk="0">
                  <a:moveTo>
                    <a:pt x="1023" y="0"/>
                  </a:moveTo>
                  <a:lnTo>
                    <a:pt x="925" y="20"/>
                  </a:lnTo>
                  <a:lnTo>
                    <a:pt x="709" y="79"/>
                  </a:lnTo>
                  <a:lnTo>
                    <a:pt x="512" y="197"/>
                  </a:lnTo>
                  <a:lnTo>
                    <a:pt x="335" y="335"/>
                  </a:lnTo>
                  <a:lnTo>
                    <a:pt x="197" y="492"/>
                  </a:lnTo>
                  <a:lnTo>
                    <a:pt x="98" y="689"/>
                  </a:lnTo>
                  <a:lnTo>
                    <a:pt x="39" y="906"/>
                  </a:lnTo>
                  <a:lnTo>
                    <a:pt x="20" y="1024"/>
                  </a:lnTo>
                  <a:lnTo>
                    <a:pt x="0" y="1122"/>
                  </a:lnTo>
                  <a:lnTo>
                    <a:pt x="20" y="1240"/>
                  </a:lnTo>
                  <a:lnTo>
                    <a:pt x="39" y="1358"/>
                  </a:lnTo>
                  <a:lnTo>
                    <a:pt x="98" y="1575"/>
                  </a:lnTo>
                  <a:lnTo>
                    <a:pt x="197" y="1772"/>
                  </a:lnTo>
                  <a:lnTo>
                    <a:pt x="335" y="1929"/>
                  </a:lnTo>
                  <a:lnTo>
                    <a:pt x="512" y="2067"/>
                  </a:lnTo>
                  <a:lnTo>
                    <a:pt x="709" y="2185"/>
                  </a:lnTo>
                  <a:lnTo>
                    <a:pt x="925" y="2244"/>
                  </a:lnTo>
                  <a:lnTo>
                    <a:pt x="1023" y="2264"/>
                  </a:lnTo>
                  <a:lnTo>
                    <a:pt x="7105" y="2264"/>
                  </a:lnTo>
                  <a:lnTo>
                    <a:pt x="7223" y="2244"/>
                  </a:lnTo>
                  <a:lnTo>
                    <a:pt x="7440" y="2185"/>
                  </a:lnTo>
                  <a:lnTo>
                    <a:pt x="7617" y="2067"/>
                  </a:lnTo>
                  <a:lnTo>
                    <a:pt x="7794" y="1929"/>
                  </a:lnTo>
                  <a:lnTo>
                    <a:pt x="7932" y="1772"/>
                  </a:lnTo>
                  <a:lnTo>
                    <a:pt x="8030" y="1575"/>
                  </a:lnTo>
                  <a:lnTo>
                    <a:pt x="8109" y="1358"/>
                  </a:lnTo>
                  <a:lnTo>
                    <a:pt x="8128" y="1240"/>
                  </a:lnTo>
                  <a:lnTo>
                    <a:pt x="8128" y="1122"/>
                  </a:lnTo>
                  <a:lnTo>
                    <a:pt x="8128" y="1024"/>
                  </a:lnTo>
                  <a:lnTo>
                    <a:pt x="8109" y="906"/>
                  </a:lnTo>
                  <a:lnTo>
                    <a:pt x="8030" y="689"/>
                  </a:lnTo>
                  <a:lnTo>
                    <a:pt x="7932" y="492"/>
                  </a:lnTo>
                  <a:lnTo>
                    <a:pt x="7794" y="335"/>
                  </a:lnTo>
                  <a:lnTo>
                    <a:pt x="7617" y="197"/>
                  </a:lnTo>
                  <a:lnTo>
                    <a:pt x="7440" y="79"/>
                  </a:lnTo>
                  <a:lnTo>
                    <a:pt x="7223" y="20"/>
                  </a:lnTo>
                  <a:lnTo>
                    <a:pt x="7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11127787" y="3962849"/>
              <a:ext cx="333585" cy="93124"/>
            </a:xfrm>
            <a:custGeom>
              <a:avLst/>
              <a:gdLst/>
              <a:ahLst/>
              <a:cxnLst/>
              <a:rect l="l" t="t" r="r" b="b"/>
              <a:pathLst>
                <a:path w="8110" h="2264" extrusionOk="0">
                  <a:moveTo>
                    <a:pt x="1024" y="0"/>
                  </a:moveTo>
                  <a:lnTo>
                    <a:pt x="906" y="20"/>
                  </a:lnTo>
                  <a:lnTo>
                    <a:pt x="689" y="79"/>
                  </a:lnTo>
                  <a:lnTo>
                    <a:pt x="493" y="197"/>
                  </a:lnTo>
                  <a:lnTo>
                    <a:pt x="335" y="335"/>
                  </a:lnTo>
                  <a:lnTo>
                    <a:pt x="197" y="492"/>
                  </a:lnTo>
                  <a:lnTo>
                    <a:pt x="79" y="689"/>
                  </a:lnTo>
                  <a:lnTo>
                    <a:pt x="20" y="906"/>
                  </a:lnTo>
                  <a:lnTo>
                    <a:pt x="1" y="1024"/>
                  </a:lnTo>
                  <a:lnTo>
                    <a:pt x="1" y="1122"/>
                  </a:lnTo>
                  <a:lnTo>
                    <a:pt x="1" y="1240"/>
                  </a:lnTo>
                  <a:lnTo>
                    <a:pt x="20" y="1358"/>
                  </a:lnTo>
                  <a:lnTo>
                    <a:pt x="79" y="1575"/>
                  </a:lnTo>
                  <a:lnTo>
                    <a:pt x="197" y="1772"/>
                  </a:lnTo>
                  <a:lnTo>
                    <a:pt x="335" y="1929"/>
                  </a:lnTo>
                  <a:lnTo>
                    <a:pt x="493" y="2067"/>
                  </a:lnTo>
                  <a:lnTo>
                    <a:pt x="689" y="2185"/>
                  </a:lnTo>
                  <a:lnTo>
                    <a:pt x="906" y="2244"/>
                  </a:lnTo>
                  <a:lnTo>
                    <a:pt x="1024" y="2264"/>
                  </a:lnTo>
                  <a:lnTo>
                    <a:pt x="7086" y="2264"/>
                  </a:lnTo>
                  <a:lnTo>
                    <a:pt x="7204" y="2244"/>
                  </a:lnTo>
                  <a:lnTo>
                    <a:pt x="7421" y="2185"/>
                  </a:lnTo>
                  <a:lnTo>
                    <a:pt x="7617" y="2067"/>
                  </a:lnTo>
                  <a:lnTo>
                    <a:pt x="7775" y="1929"/>
                  </a:lnTo>
                  <a:lnTo>
                    <a:pt x="7913" y="1772"/>
                  </a:lnTo>
                  <a:lnTo>
                    <a:pt x="8031" y="1575"/>
                  </a:lnTo>
                  <a:lnTo>
                    <a:pt x="8090" y="1358"/>
                  </a:lnTo>
                  <a:lnTo>
                    <a:pt x="8109" y="1240"/>
                  </a:lnTo>
                  <a:lnTo>
                    <a:pt x="8109" y="1122"/>
                  </a:lnTo>
                  <a:lnTo>
                    <a:pt x="8109" y="1024"/>
                  </a:lnTo>
                  <a:lnTo>
                    <a:pt x="8090" y="906"/>
                  </a:lnTo>
                  <a:lnTo>
                    <a:pt x="8031" y="689"/>
                  </a:lnTo>
                  <a:lnTo>
                    <a:pt x="7913" y="492"/>
                  </a:lnTo>
                  <a:lnTo>
                    <a:pt x="7775" y="335"/>
                  </a:lnTo>
                  <a:lnTo>
                    <a:pt x="7617" y="197"/>
                  </a:lnTo>
                  <a:lnTo>
                    <a:pt x="7421" y="79"/>
                  </a:lnTo>
                  <a:lnTo>
                    <a:pt x="7204" y="20"/>
                  </a:lnTo>
                  <a:lnTo>
                    <a:pt x="7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10525483" y="3546709"/>
              <a:ext cx="296319" cy="296360"/>
            </a:xfrm>
            <a:custGeom>
              <a:avLst/>
              <a:gdLst/>
              <a:ahLst/>
              <a:cxnLst/>
              <a:rect l="l" t="t" r="r" b="b"/>
              <a:pathLst>
                <a:path w="7204" h="7205" extrusionOk="0">
                  <a:moveTo>
                    <a:pt x="3602" y="1"/>
                  </a:moveTo>
                  <a:lnTo>
                    <a:pt x="3228" y="21"/>
                  </a:lnTo>
                  <a:lnTo>
                    <a:pt x="2874" y="80"/>
                  </a:lnTo>
                  <a:lnTo>
                    <a:pt x="2520" y="158"/>
                  </a:lnTo>
                  <a:lnTo>
                    <a:pt x="2185" y="276"/>
                  </a:lnTo>
                  <a:lnTo>
                    <a:pt x="1870" y="434"/>
                  </a:lnTo>
                  <a:lnTo>
                    <a:pt x="1575" y="611"/>
                  </a:lnTo>
                  <a:lnTo>
                    <a:pt x="1300" y="828"/>
                  </a:lnTo>
                  <a:lnTo>
                    <a:pt x="1044" y="1064"/>
                  </a:lnTo>
                  <a:lnTo>
                    <a:pt x="807" y="1320"/>
                  </a:lnTo>
                  <a:lnTo>
                    <a:pt x="611" y="1595"/>
                  </a:lnTo>
                  <a:lnTo>
                    <a:pt x="434" y="1890"/>
                  </a:lnTo>
                  <a:lnTo>
                    <a:pt x="276" y="2205"/>
                  </a:lnTo>
                  <a:lnTo>
                    <a:pt x="158" y="2540"/>
                  </a:lnTo>
                  <a:lnTo>
                    <a:pt x="60" y="2874"/>
                  </a:lnTo>
                  <a:lnTo>
                    <a:pt x="20" y="3229"/>
                  </a:lnTo>
                  <a:lnTo>
                    <a:pt x="1" y="3603"/>
                  </a:lnTo>
                  <a:lnTo>
                    <a:pt x="20" y="3977"/>
                  </a:lnTo>
                  <a:lnTo>
                    <a:pt x="60" y="4331"/>
                  </a:lnTo>
                  <a:lnTo>
                    <a:pt x="158" y="4665"/>
                  </a:lnTo>
                  <a:lnTo>
                    <a:pt x="276" y="5000"/>
                  </a:lnTo>
                  <a:lnTo>
                    <a:pt x="434" y="5315"/>
                  </a:lnTo>
                  <a:lnTo>
                    <a:pt x="611" y="5610"/>
                  </a:lnTo>
                  <a:lnTo>
                    <a:pt x="807" y="5886"/>
                  </a:lnTo>
                  <a:lnTo>
                    <a:pt x="1044" y="6142"/>
                  </a:lnTo>
                  <a:lnTo>
                    <a:pt x="1300" y="6378"/>
                  </a:lnTo>
                  <a:lnTo>
                    <a:pt x="1575" y="6594"/>
                  </a:lnTo>
                  <a:lnTo>
                    <a:pt x="1870" y="6771"/>
                  </a:lnTo>
                  <a:lnTo>
                    <a:pt x="2185" y="6929"/>
                  </a:lnTo>
                  <a:lnTo>
                    <a:pt x="2520" y="7047"/>
                  </a:lnTo>
                  <a:lnTo>
                    <a:pt x="2874" y="7126"/>
                  </a:lnTo>
                  <a:lnTo>
                    <a:pt x="3228" y="7185"/>
                  </a:lnTo>
                  <a:lnTo>
                    <a:pt x="3602" y="7204"/>
                  </a:lnTo>
                  <a:lnTo>
                    <a:pt x="3957" y="7185"/>
                  </a:lnTo>
                  <a:lnTo>
                    <a:pt x="4311" y="7126"/>
                  </a:lnTo>
                  <a:lnTo>
                    <a:pt x="4665" y="7047"/>
                  </a:lnTo>
                  <a:lnTo>
                    <a:pt x="5000" y="6929"/>
                  </a:lnTo>
                  <a:lnTo>
                    <a:pt x="5315" y="6771"/>
                  </a:lnTo>
                  <a:lnTo>
                    <a:pt x="5610" y="6594"/>
                  </a:lnTo>
                  <a:lnTo>
                    <a:pt x="5885" y="6378"/>
                  </a:lnTo>
                  <a:lnTo>
                    <a:pt x="6141" y="6142"/>
                  </a:lnTo>
                  <a:lnTo>
                    <a:pt x="6377" y="5886"/>
                  </a:lnTo>
                  <a:lnTo>
                    <a:pt x="6574" y="5610"/>
                  </a:lnTo>
                  <a:lnTo>
                    <a:pt x="6771" y="5315"/>
                  </a:lnTo>
                  <a:lnTo>
                    <a:pt x="6909" y="5000"/>
                  </a:lnTo>
                  <a:lnTo>
                    <a:pt x="7027" y="4665"/>
                  </a:lnTo>
                  <a:lnTo>
                    <a:pt x="7125" y="4331"/>
                  </a:lnTo>
                  <a:lnTo>
                    <a:pt x="7184" y="3977"/>
                  </a:lnTo>
                  <a:lnTo>
                    <a:pt x="7204" y="3603"/>
                  </a:lnTo>
                  <a:lnTo>
                    <a:pt x="7184" y="3229"/>
                  </a:lnTo>
                  <a:lnTo>
                    <a:pt x="7125" y="2874"/>
                  </a:lnTo>
                  <a:lnTo>
                    <a:pt x="7027" y="2540"/>
                  </a:lnTo>
                  <a:lnTo>
                    <a:pt x="6909" y="2205"/>
                  </a:lnTo>
                  <a:lnTo>
                    <a:pt x="6771" y="1890"/>
                  </a:lnTo>
                  <a:lnTo>
                    <a:pt x="6574" y="1595"/>
                  </a:lnTo>
                  <a:lnTo>
                    <a:pt x="6377" y="1320"/>
                  </a:lnTo>
                  <a:lnTo>
                    <a:pt x="6141" y="1064"/>
                  </a:lnTo>
                  <a:lnTo>
                    <a:pt x="5885" y="828"/>
                  </a:lnTo>
                  <a:lnTo>
                    <a:pt x="5610" y="611"/>
                  </a:lnTo>
                  <a:lnTo>
                    <a:pt x="5315" y="434"/>
                  </a:lnTo>
                  <a:lnTo>
                    <a:pt x="5000" y="276"/>
                  </a:lnTo>
                  <a:lnTo>
                    <a:pt x="4665" y="158"/>
                  </a:lnTo>
                  <a:lnTo>
                    <a:pt x="4311" y="80"/>
                  </a:lnTo>
                  <a:lnTo>
                    <a:pt x="3957" y="21"/>
                  </a:lnTo>
                  <a:lnTo>
                    <a:pt x="3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10568384" y="3590433"/>
              <a:ext cx="209735" cy="208912"/>
            </a:xfrm>
            <a:custGeom>
              <a:avLst/>
              <a:gdLst/>
              <a:ahLst/>
              <a:cxnLst/>
              <a:rect l="l" t="t" r="r" b="b"/>
              <a:pathLst>
                <a:path w="5099" h="5079" extrusionOk="0">
                  <a:moveTo>
                    <a:pt x="2284" y="1"/>
                  </a:moveTo>
                  <a:lnTo>
                    <a:pt x="2048" y="40"/>
                  </a:lnTo>
                  <a:lnTo>
                    <a:pt x="1792" y="99"/>
                  </a:lnTo>
                  <a:lnTo>
                    <a:pt x="1556" y="198"/>
                  </a:lnTo>
                  <a:lnTo>
                    <a:pt x="1339" y="296"/>
                  </a:lnTo>
                  <a:lnTo>
                    <a:pt x="1123" y="434"/>
                  </a:lnTo>
                  <a:lnTo>
                    <a:pt x="926" y="571"/>
                  </a:lnTo>
                  <a:lnTo>
                    <a:pt x="749" y="749"/>
                  </a:lnTo>
                  <a:lnTo>
                    <a:pt x="591" y="926"/>
                  </a:lnTo>
                  <a:lnTo>
                    <a:pt x="434" y="1123"/>
                  </a:lnTo>
                  <a:lnTo>
                    <a:pt x="316" y="1319"/>
                  </a:lnTo>
                  <a:lnTo>
                    <a:pt x="197" y="1556"/>
                  </a:lnTo>
                  <a:lnTo>
                    <a:pt x="119" y="1792"/>
                  </a:lnTo>
                  <a:lnTo>
                    <a:pt x="60" y="2028"/>
                  </a:lnTo>
                  <a:lnTo>
                    <a:pt x="20" y="2284"/>
                  </a:lnTo>
                  <a:lnTo>
                    <a:pt x="1" y="2540"/>
                  </a:lnTo>
                  <a:lnTo>
                    <a:pt x="20" y="2795"/>
                  </a:lnTo>
                  <a:lnTo>
                    <a:pt x="60" y="3051"/>
                  </a:lnTo>
                  <a:lnTo>
                    <a:pt x="119" y="3307"/>
                  </a:lnTo>
                  <a:lnTo>
                    <a:pt x="197" y="3524"/>
                  </a:lnTo>
                  <a:lnTo>
                    <a:pt x="316" y="3760"/>
                  </a:lnTo>
                  <a:lnTo>
                    <a:pt x="434" y="3957"/>
                  </a:lnTo>
                  <a:lnTo>
                    <a:pt x="591" y="4154"/>
                  </a:lnTo>
                  <a:lnTo>
                    <a:pt x="749" y="4350"/>
                  </a:lnTo>
                  <a:lnTo>
                    <a:pt x="926" y="4508"/>
                  </a:lnTo>
                  <a:lnTo>
                    <a:pt x="1123" y="4646"/>
                  </a:lnTo>
                  <a:lnTo>
                    <a:pt x="1339" y="4783"/>
                  </a:lnTo>
                  <a:lnTo>
                    <a:pt x="1556" y="4882"/>
                  </a:lnTo>
                  <a:lnTo>
                    <a:pt x="1792" y="4980"/>
                  </a:lnTo>
                  <a:lnTo>
                    <a:pt x="2048" y="5039"/>
                  </a:lnTo>
                  <a:lnTo>
                    <a:pt x="2284" y="5079"/>
                  </a:lnTo>
                  <a:lnTo>
                    <a:pt x="2815" y="5079"/>
                  </a:lnTo>
                  <a:lnTo>
                    <a:pt x="3071" y="5039"/>
                  </a:lnTo>
                  <a:lnTo>
                    <a:pt x="3307" y="4980"/>
                  </a:lnTo>
                  <a:lnTo>
                    <a:pt x="3543" y="4882"/>
                  </a:lnTo>
                  <a:lnTo>
                    <a:pt x="3760" y="4783"/>
                  </a:lnTo>
                  <a:lnTo>
                    <a:pt x="3976" y="4646"/>
                  </a:lnTo>
                  <a:lnTo>
                    <a:pt x="4173" y="4508"/>
                  </a:lnTo>
                  <a:lnTo>
                    <a:pt x="4350" y="4350"/>
                  </a:lnTo>
                  <a:lnTo>
                    <a:pt x="4508" y="4154"/>
                  </a:lnTo>
                  <a:lnTo>
                    <a:pt x="4665" y="3957"/>
                  </a:lnTo>
                  <a:lnTo>
                    <a:pt x="4783" y="3760"/>
                  </a:lnTo>
                  <a:lnTo>
                    <a:pt x="4901" y="3524"/>
                  </a:lnTo>
                  <a:lnTo>
                    <a:pt x="4980" y="3307"/>
                  </a:lnTo>
                  <a:lnTo>
                    <a:pt x="5039" y="3051"/>
                  </a:lnTo>
                  <a:lnTo>
                    <a:pt x="5079" y="2795"/>
                  </a:lnTo>
                  <a:lnTo>
                    <a:pt x="5098" y="2540"/>
                  </a:lnTo>
                  <a:lnTo>
                    <a:pt x="5079" y="2284"/>
                  </a:lnTo>
                  <a:lnTo>
                    <a:pt x="5039" y="2028"/>
                  </a:lnTo>
                  <a:lnTo>
                    <a:pt x="4980" y="1792"/>
                  </a:lnTo>
                  <a:lnTo>
                    <a:pt x="4901" y="1556"/>
                  </a:lnTo>
                  <a:lnTo>
                    <a:pt x="4783" y="1319"/>
                  </a:lnTo>
                  <a:lnTo>
                    <a:pt x="4665" y="1123"/>
                  </a:lnTo>
                  <a:lnTo>
                    <a:pt x="4508" y="926"/>
                  </a:lnTo>
                  <a:lnTo>
                    <a:pt x="4350" y="749"/>
                  </a:lnTo>
                  <a:lnTo>
                    <a:pt x="4173" y="571"/>
                  </a:lnTo>
                  <a:lnTo>
                    <a:pt x="3976" y="434"/>
                  </a:lnTo>
                  <a:lnTo>
                    <a:pt x="3760" y="296"/>
                  </a:lnTo>
                  <a:lnTo>
                    <a:pt x="3543" y="198"/>
                  </a:lnTo>
                  <a:lnTo>
                    <a:pt x="3307" y="99"/>
                  </a:lnTo>
                  <a:lnTo>
                    <a:pt x="3071" y="40"/>
                  </a:lnTo>
                  <a:lnTo>
                    <a:pt x="2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10434826" y="3396163"/>
              <a:ext cx="253417" cy="285789"/>
            </a:xfrm>
            <a:custGeom>
              <a:avLst/>
              <a:gdLst/>
              <a:ahLst/>
              <a:cxnLst/>
              <a:rect l="l" t="t" r="r" b="b"/>
              <a:pathLst>
                <a:path w="6161" h="6948" extrusionOk="0">
                  <a:moveTo>
                    <a:pt x="2067" y="0"/>
                  </a:moveTo>
                  <a:lnTo>
                    <a:pt x="1752" y="20"/>
                  </a:lnTo>
                  <a:lnTo>
                    <a:pt x="1417" y="39"/>
                  </a:lnTo>
                  <a:lnTo>
                    <a:pt x="1102" y="79"/>
                  </a:lnTo>
                  <a:lnTo>
                    <a:pt x="787" y="138"/>
                  </a:lnTo>
                  <a:lnTo>
                    <a:pt x="492" y="217"/>
                  </a:lnTo>
                  <a:lnTo>
                    <a:pt x="236" y="295"/>
                  </a:lnTo>
                  <a:lnTo>
                    <a:pt x="158" y="354"/>
                  </a:lnTo>
                  <a:lnTo>
                    <a:pt x="79" y="413"/>
                  </a:lnTo>
                  <a:lnTo>
                    <a:pt x="40" y="492"/>
                  </a:lnTo>
                  <a:lnTo>
                    <a:pt x="0" y="571"/>
                  </a:lnTo>
                  <a:lnTo>
                    <a:pt x="0" y="669"/>
                  </a:lnTo>
                  <a:lnTo>
                    <a:pt x="20" y="748"/>
                  </a:lnTo>
                  <a:lnTo>
                    <a:pt x="79" y="827"/>
                  </a:lnTo>
                  <a:lnTo>
                    <a:pt x="158" y="886"/>
                  </a:lnTo>
                  <a:lnTo>
                    <a:pt x="295" y="965"/>
                  </a:lnTo>
                  <a:lnTo>
                    <a:pt x="453" y="1024"/>
                  </a:lnTo>
                  <a:lnTo>
                    <a:pt x="748" y="1102"/>
                  </a:lnTo>
                  <a:lnTo>
                    <a:pt x="1063" y="1142"/>
                  </a:lnTo>
                  <a:lnTo>
                    <a:pt x="1358" y="1161"/>
                  </a:lnTo>
                  <a:lnTo>
                    <a:pt x="1673" y="1142"/>
                  </a:lnTo>
                  <a:lnTo>
                    <a:pt x="1988" y="1122"/>
                  </a:lnTo>
                  <a:lnTo>
                    <a:pt x="2303" y="1122"/>
                  </a:lnTo>
                  <a:lnTo>
                    <a:pt x="2618" y="1102"/>
                  </a:lnTo>
                  <a:lnTo>
                    <a:pt x="2795" y="1417"/>
                  </a:lnTo>
                  <a:lnTo>
                    <a:pt x="2952" y="1732"/>
                  </a:lnTo>
                  <a:lnTo>
                    <a:pt x="3248" y="2382"/>
                  </a:lnTo>
                  <a:lnTo>
                    <a:pt x="3504" y="3051"/>
                  </a:lnTo>
                  <a:lnTo>
                    <a:pt x="3779" y="3681"/>
                  </a:lnTo>
                  <a:lnTo>
                    <a:pt x="5117" y="6653"/>
                  </a:lnTo>
                  <a:lnTo>
                    <a:pt x="5176" y="6771"/>
                  </a:lnTo>
                  <a:lnTo>
                    <a:pt x="5255" y="6849"/>
                  </a:lnTo>
                  <a:lnTo>
                    <a:pt x="5334" y="6908"/>
                  </a:lnTo>
                  <a:lnTo>
                    <a:pt x="5432" y="6948"/>
                  </a:lnTo>
                  <a:lnTo>
                    <a:pt x="5629" y="6948"/>
                  </a:lnTo>
                  <a:lnTo>
                    <a:pt x="5728" y="6908"/>
                  </a:lnTo>
                  <a:lnTo>
                    <a:pt x="5826" y="6869"/>
                  </a:lnTo>
                  <a:lnTo>
                    <a:pt x="5924" y="6810"/>
                  </a:lnTo>
                  <a:lnTo>
                    <a:pt x="6003" y="6731"/>
                  </a:lnTo>
                  <a:lnTo>
                    <a:pt x="6062" y="6633"/>
                  </a:lnTo>
                  <a:lnTo>
                    <a:pt x="6121" y="6534"/>
                  </a:lnTo>
                  <a:lnTo>
                    <a:pt x="6141" y="6436"/>
                  </a:lnTo>
                  <a:lnTo>
                    <a:pt x="6161" y="6318"/>
                  </a:lnTo>
                  <a:lnTo>
                    <a:pt x="6141" y="6200"/>
                  </a:lnTo>
                  <a:lnTo>
                    <a:pt x="6101" y="6082"/>
                  </a:lnTo>
                  <a:lnTo>
                    <a:pt x="5531" y="4724"/>
                  </a:lnTo>
                  <a:lnTo>
                    <a:pt x="4960" y="3366"/>
                  </a:lnTo>
                  <a:lnTo>
                    <a:pt x="4665" y="2697"/>
                  </a:lnTo>
                  <a:lnTo>
                    <a:pt x="4350" y="2027"/>
                  </a:lnTo>
                  <a:lnTo>
                    <a:pt x="4035" y="1378"/>
                  </a:lnTo>
                  <a:lnTo>
                    <a:pt x="3681" y="728"/>
                  </a:lnTo>
                  <a:lnTo>
                    <a:pt x="3582" y="551"/>
                  </a:lnTo>
                  <a:lnTo>
                    <a:pt x="3484" y="394"/>
                  </a:lnTo>
                  <a:lnTo>
                    <a:pt x="3385" y="276"/>
                  </a:lnTo>
                  <a:lnTo>
                    <a:pt x="3287" y="177"/>
                  </a:lnTo>
                  <a:lnTo>
                    <a:pt x="3169" y="99"/>
                  </a:lnTo>
                  <a:lnTo>
                    <a:pt x="3031" y="59"/>
                  </a:lnTo>
                  <a:lnTo>
                    <a:pt x="2854" y="20"/>
                  </a:lnTo>
                  <a:lnTo>
                    <a:pt x="2657"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10391102" y="2380144"/>
              <a:ext cx="820922" cy="939960"/>
            </a:xfrm>
            <a:custGeom>
              <a:avLst/>
              <a:gdLst/>
              <a:ahLst/>
              <a:cxnLst/>
              <a:rect l="l" t="t" r="r" b="b"/>
              <a:pathLst>
                <a:path w="19958" h="22852" extrusionOk="0">
                  <a:moveTo>
                    <a:pt x="15450" y="1"/>
                  </a:moveTo>
                  <a:lnTo>
                    <a:pt x="15096" y="20"/>
                  </a:lnTo>
                  <a:lnTo>
                    <a:pt x="14742" y="79"/>
                  </a:lnTo>
                  <a:lnTo>
                    <a:pt x="14388" y="158"/>
                  </a:lnTo>
                  <a:lnTo>
                    <a:pt x="14053" y="276"/>
                  </a:lnTo>
                  <a:lnTo>
                    <a:pt x="13718" y="434"/>
                  </a:lnTo>
                  <a:lnTo>
                    <a:pt x="13404" y="611"/>
                  </a:lnTo>
                  <a:lnTo>
                    <a:pt x="13108" y="808"/>
                  </a:lnTo>
                  <a:lnTo>
                    <a:pt x="12833" y="1044"/>
                  </a:lnTo>
                  <a:lnTo>
                    <a:pt x="12577" y="1300"/>
                  </a:lnTo>
                  <a:lnTo>
                    <a:pt x="12360" y="1575"/>
                  </a:lnTo>
                  <a:lnTo>
                    <a:pt x="12183" y="1870"/>
                  </a:lnTo>
                  <a:lnTo>
                    <a:pt x="12046" y="2185"/>
                  </a:lnTo>
                  <a:lnTo>
                    <a:pt x="11947" y="2520"/>
                  </a:lnTo>
                  <a:lnTo>
                    <a:pt x="11908" y="2677"/>
                  </a:lnTo>
                  <a:lnTo>
                    <a:pt x="11888" y="2855"/>
                  </a:lnTo>
                  <a:lnTo>
                    <a:pt x="11514" y="6771"/>
                  </a:lnTo>
                  <a:lnTo>
                    <a:pt x="2716" y="6299"/>
                  </a:lnTo>
                  <a:lnTo>
                    <a:pt x="2402" y="6279"/>
                  </a:lnTo>
                  <a:lnTo>
                    <a:pt x="2087" y="6279"/>
                  </a:lnTo>
                  <a:lnTo>
                    <a:pt x="1772" y="6299"/>
                  </a:lnTo>
                  <a:lnTo>
                    <a:pt x="1477" y="6338"/>
                  </a:lnTo>
                  <a:lnTo>
                    <a:pt x="1181" y="6417"/>
                  </a:lnTo>
                  <a:lnTo>
                    <a:pt x="906" y="6515"/>
                  </a:lnTo>
                  <a:lnTo>
                    <a:pt x="768" y="6594"/>
                  </a:lnTo>
                  <a:lnTo>
                    <a:pt x="650" y="6673"/>
                  </a:lnTo>
                  <a:lnTo>
                    <a:pt x="552" y="6771"/>
                  </a:lnTo>
                  <a:lnTo>
                    <a:pt x="433" y="6870"/>
                  </a:lnTo>
                  <a:lnTo>
                    <a:pt x="296" y="7047"/>
                  </a:lnTo>
                  <a:lnTo>
                    <a:pt x="197" y="7244"/>
                  </a:lnTo>
                  <a:lnTo>
                    <a:pt x="119" y="7460"/>
                  </a:lnTo>
                  <a:lnTo>
                    <a:pt x="59" y="7677"/>
                  </a:lnTo>
                  <a:lnTo>
                    <a:pt x="20" y="7893"/>
                  </a:lnTo>
                  <a:lnTo>
                    <a:pt x="0" y="8129"/>
                  </a:lnTo>
                  <a:lnTo>
                    <a:pt x="0" y="8582"/>
                  </a:lnTo>
                  <a:lnTo>
                    <a:pt x="0" y="9546"/>
                  </a:lnTo>
                  <a:lnTo>
                    <a:pt x="59" y="10491"/>
                  </a:lnTo>
                  <a:lnTo>
                    <a:pt x="158" y="11436"/>
                  </a:lnTo>
                  <a:lnTo>
                    <a:pt x="276" y="12380"/>
                  </a:lnTo>
                  <a:lnTo>
                    <a:pt x="433" y="13325"/>
                  </a:lnTo>
                  <a:lnTo>
                    <a:pt x="650" y="14250"/>
                  </a:lnTo>
                  <a:lnTo>
                    <a:pt x="886" y="15175"/>
                  </a:lnTo>
                  <a:lnTo>
                    <a:pt x="1162" y="16081"/>
                  </a:lnTo>
                  <a:lnTo>
                    <a:pt x="1477" y="16986"/>
                  </a:lnTo>
                  <a:lnTo>
                    <a:pt x="1811" y="17872"/>
                  </a:lnTo>
                  <a:lnTo>
                    <a:pt x="2185" y="18738"/>
                  </a:lnTo>
                  <a:lnTo>
                    <a:pt x="2598" y="19604"/>
                  </a:lnTo>
                  <a:lnTo>
                    <a:pt x="3051" y="20450"/>
                  </a:lnTo>
                  <a:lnTo>
                    <a:pt x="3523" y="21277"/>
                  </a:lnTo>
                  <a:lnTo>
                    <a:pt x="4035" y="22064"/>
                  </a:lnTo>
                  <a:lnTo>
                    <a:pt x="4586" y="22851"/>
                  </a:lnTo>
                  <a:lnTo>
                    <a:pt x="4626" y="22772"/>
                  </a:lnTo>
                  <a:lnTo>
                    <a:pt x="4685" y="22713"/>
                  </a:lnTo>
                  <a:lnTo>
                    <a:pt x="4724" y="22654"/>
                  </a:lnTo>
                  <a:lnTo>
                    <a:pt x="4783" y="22635"/>
                  </a:lnTo>
                  <a:lnTo>
                    <a:pt x="4901" y="22576"/>
                  </a:lnTo>
                  <a:lnTo>
                    <a:pt x="5157" y="22576"/>
                  </a:lnTo>
                  <a:lnTo>
                    <a:pt x="5275" y="22615"/>
                  </a:lnTo>
                  <a:lnTo>
                    <a:pt x="5511" y="22654"/>
                  </a:lnTo>
                  <a:lnTo>
                    <a:pt x="5590" y="22654"/>
                  </a:lnTo>
                  <a:lnTo>
                    <a:pt x="5669" y="22615"/>
                  </a:lnTo>
                  <a:lnTo>
                    <a:pt x="5688" y="22576"/>
                  </a:lnTo>
                  <a:lnTo>
                    <a:pt x="5708" y="22536"/>
                  </a:lnTo>
                  <a:lnTo>
                    <a:pt x="5728" y="22418"/>
                  </a:lnTo>
                  <a:lnTo>
                    <a:pt x="5708" y="22241"/>
                  </a:lnTo>
                  <a:lnTo>
                    <a:pt x="5649" y="21985"/>
                  </a:lnTo>
                  <a:lnTo>
                    <a:pt x="5551" y="21650"/>
                  </a:lnTo>
                  <a:lnTo>
                    <a:pt x="5393" y="21217"/>
                  </a:lnTo>
                  <a:lnTo>
                    <a:pt x="5236" y="20725"/>
                  </a:lnTo>
                  <a:lnTo>
                    <a:pt x="5098" y="20194"/>
                  </a:lnTo>
                  <a:lnTo>
                    <a:pt x="4980" y="19663"/>
                  </a:lnTo>
                  <a:lnTo>
                    <a:pt x="4881" y="19092"/>
                  </a:lnTo>
                  <a:lnTo>
                    <a:pt x="4803" y="18521"/>
                  </a:lnTo>
                  <a:lnTo>
                    <a:pt x="4744" y="17931"/>
                  </a:lnTo>
                  <a:lnTo>
                    <a:pt x="4704" y="17340"/>
                  </a:lnTo>
                  <a:lnTo>
                    <a:pt x="4665" y="16730"/>
                  </a:lnTo>
                  <a:lnTo>
                    <a:pt x="4626" y="15529"/>
                  </a:lnTo>
                  <a:lnTo>
                    <a:pt x="4586" y="14349"/>
                  </a:lnTo>
                  <a:lnTo>
                    <a:pt x="4547" y="13207"/>
                  </a:lnTo>
                  <a:lnTo>
                    <a:pt x="4507" y="12144"/>
                  </a:lnTo>
                  <a:lnTo>
                    <a:pt x="4507" y="12144"/>
                  </a:lnTo>
                  <a:lnTo>
                    <a:pt x="5629" y="12558"/>
                  </a:lnTo>
                  <a:lnTo>
                    <a:pt x="6791" y="12932"/>
                  </a:lnTo>
                  <a:lnTo>
                    <a:pt x="7952" y="13266"/>
                  </a:lnTo>
                  <a:lnTo>
                    <a:pt x="9133" y="13561"/>
                  </a:lnTo>
                  <a:lnTo>
                    <a:pt x="10314" y="13817"/>
                  </a:lnTo>
                  <a:lnTo>
                    <a:pt x="11514" y="14014"/>
                  </a:lnTo>
                  <a:lnTo>
                    <a:pt x="12715" y="14191"/>
                  </a:lnTo>
                  <a:lnTo>
                    <a:pt x="13915" y="14329"/>
                  </a:lnTo>
                  <a:lnTo>
                    <a:pt x="14329" y="14368"/>
                  </a:lnTo>
                  <a:lnTo>
                    <a:pt x="14762" y="14388"/>
                  </a:lnTo>
                  <a:lnTo>
                    <a:pt x="15175" y="14388"/>
                  </a:lnTo>
                  <a:lnTo>
                    <a:pt x="15608" y="14368"/>
                  </a:lnTo>
                  <a:lnTo>
                    <a:pt x="16021" y="14309"/>
                  </a:lnTo>
                  <a:lnTo>
                    <a:pt x="16415" y="14231"/>
                  </a:lnTo>
                  <a:lnTo>
                    <a:pt x="16631" y="14171"/>
                  </a:lnTo>
                  <a:lnTo>
                    <a:pt x="16808" y="14093"/>
                  </a:lnTo>
                  <a:lnTo>
                    <a:pt x="17005" y="14014"/>
                  </a:lnTo>
                  <a:lnTo>
                    <a:pt x="17202" y="13916"/>
                  </a:lnTo>
                  <a:lnTo>
                    <a:pt x="17458" y="13758"/>
                  </a:lnTo>
                  <a:lnTo>
                    <a:pt x="17694" y="13581"/>
                  </a:lnTo>
                  <a:lnTo>
                    <a:pt x="17930" y="13365"/>
                  </a:lnTo>
                  <a:lnTo>
                    <a:pt x="18127" y="13148"/>
                  </a:lnTo>
                  <a:lnTo>
                    <a:pt x="18324" y="12892"/>
                  </a:lnTo>
                  <a:lnTo>
                    <a:pt x="18501" y="12636"/>
                  </a:lnTo>
                  <a:lnTo>
                    <a:pt x="18658" y="12380"/>
                  </a:lnTo>
                  <a:lnTo>
                    <a:pt x="18796" y="12085"/>
                  </a:lnTo>
                  <a:lnTo>
                    <a:pt x="18914" y="11810"/>
                  </a:lnTo>
                  <a:lnTo>
                    <a:pt x="19032" y="11495"/>
                  </a:lnTo>
                  <a:lnTo>
                    <a:pt x="19229" y="10885"/>
                  </a:lnTo>
                  <a:lnTo>
                    <a:pt x="19406" y="10255"/>
                  </a:lnTo>
                  <a:lnTo>
                    <a:pt x="19524" y="9625"/>
                  </a:lnTo>
                  <a:lnTo>
                    <a:pt x="19662" y="8936"/>
                  </a:lnTo>
                  <a:lnTo>
                    <a:pt x="19780" y="8247"/>
                  </a:lnTo>
                  <a:lnTo>
                    <a:pt x="19879" y="7539"/>
                  </a:lnTo>
                  <a:lnTo>
                    <a:pt x="19938" y="6830"/>
                  </a:lnTo>
                  <a:lnTo>
                    <a:pt x="19957" y="6141"/>
                  </a:lnTo>
                  <a:lnTo>
                    <a:pt x="19957" y="5787"/>
                  </a:lnTo>
                  <a:lnTo>
                    <a:pt x="19938" y="5433"/>
                  </a:lnTo>
                  <a:lnTo>
                    <a:pt x="19918" y="5098"/>
                  </a:lnTo>
                  <a:lnTo>
                    <a:pt x="19859" y="4744"/>
                  </a:lnTo>
                  <a:lnTo>
                    <a:pt x="19800" y="4409"/>
                  </a:lnTo>
                  <a:lnTo>
                    <a:pt x="19741" y="4055"/>
                  </a:lnTo>
                  <a:lnTo>
                    <a:pt x="19643" y="3721"/>
                  </a:lnTo>
                  <a:lnTo>
                    <a:pt x="19524" y="3386"/>
                  </a:lnTo>
                  <a:lnTo>
                    <a:pt x="19387" y="3051"/>
                  </a:lnTo>
                  <a:lnTo>
                    <a:pt x="19249" y="2736"/>
                  </a:lnTo>
                  <a:lnTo>
                    <a:pt x="19072" y="2422"/>
                  </a:lnTo>
                  <a:lnTo>
                    <a:pt x="18895" y="2107"/>
                  </a:lnTo>
                  <a:lnTo>
                    <a:pt x="18678" y="1831"/>
                  </a:lnTo>
                  <a:lnTo>
                    <a:pt x="18462" y="1556"/>
                  </a:lnTo>
                  <a:lnTo>
                    <a:pt x="18225" y="1300"/>
                  </a:lnTo>
                  <a:lnTo>
                    <a:pt x="17970" y="1044"/>
                  </a:lnTo>
                  <a:lnTo>
                    <a:pt x="17714" y="827"/>
                  </a:lnTo>
                  <a:lnTo>
                    <a:pt x="17419" y="631"/>
                  </a:lnTo>
                  <a:lnTo>
                    <a:pt x="17123" y="453"/>
                  </a:lnTo>
                  <a:lnTo>
                    <a:pt x="16828" y="296"/>
                  </a:lnTo>
                  <a:lnTo>
                    <a:pt x="16494" y="178"/>
                  </a:lnTo>
                  <a:lnTo>
                    <a:pt x="16159" y="79"/>
                  </a:lnTo>
                  <a:lnTo>
                    <a:pt x="15805" y="20"/>
                  </a:lnTo>
                  <a:lnTo>
                    <a:pt x="15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10455845" y="2390674"/>
              <a:ext cx="756180" cy="923754"/>
            </a:xfrm>
            <a:custGeom>
              <a:avLst/>
              <a:gdLst/>
              <a:ahLst/>
              <a:cxnLst/>
              <a:rect l="l" t="t" r="r" b="b"/>
              <a:pathLst>
                <a:path w="18384" h="22458" extrusionOk="0">
                  <a:moveTo>
                    <a:pt x="15116" y="1"/>
                  </a:moveTo>
                  <a:lnTo>
                    <a:pt x="14762" y="138"/>
                  </a:lnTo>
                  <a:lnTo>
                    <a:pt x="14408" y="276"/>
                  </a:lnTo>
                  <a:lnTo>
                    <a:pt x="14073" y="453"/>
                  </a:lnTo>
                  <a:lnTo>
                    <a:pt x="13758" y="670"/>
                  </a:lnTo>
                  <a:lnTo>
                    <a:pt x="13463" y="886"/>
                  </a:lnTo>
                  <a:lnTo>
                    <a:pt x="13188" y="1122"/>
                  </a:lnTo>
                  <a:lnTo>
                    <a:pt x="12912" y="1378"/>
                  </a:lnTo>
                  <a:lnTo>
                    <a:pt x="12676" y="1654"/>
                  </a:lnTo>
                  <a:lnTo>
                    <a:pt x="12440" y="1949"/>
                  </a:lnTo>
                  <a:lnTo>
                    <a:pt x="12223" y="2264"/>
                  </a:lnTo>
                  <a:lnTo>
                    <a:pt x="12046" y="2579"/>
                  </a:lnTo>
                  <a:lnTo>
                    <a:pt x="11869" y="2913"/>
                  </a:lnTo>
                  <a:lnTo>
                    <a:pt x="11711" y="3268"/>
                  </a:lnTo>
                  <a:lnTo>
                    <a:pt x="11593" y="3622"/>
                  </a:lnTo>
                  <a:lnTo>
                    <a:pt x="11495" y="3976"/>
                  </a:lnTo>
                  <a:lnTo>
                    <a:pt x="11416" y="4331"/>
                  </a:lnTo>
                  <a:lnTo>
                    <a:pt x="11357" y="4704"/>
                  </a:lnTo>
                  <a:lnTo>
                    <a:pt x="11318" y="5078"/>
                  </a:lnTo>
                  <a:lnTo>
                    <a:pt x="11298" y="5748"/>
                  </a:lnTo>
                  <a:lnTo>
                    <a:pt x="11298" y="6102"/>
                  </a:lnTo>
                  <a:lnTo>
                    <a:pt x="11259" y="6436"/>
                  </a:lnTo>
                  <a:lnTo>
                    <a:pt x="11200" y="6751"/>
                  </a:lnTo>
                  <a:lnTo>
                    <a:pt x="11160" y="6909"/>
                  </a:lnTo>
                  <a:lnTo>
                    <a:pt x="11101" y="7047"/>
                  </a:lnTo>
                  <a:lnTo>
                    <a:pt x="11023" y="7184"/>
                  </a:lnTo>
                  <a:lnTo>
                    <a:pt x="10944" y="7322"/>
                  </a:lnTo>
                  <a:lnTo>
                    <a:pt x="10845" y="7440"/>
                  </a:lnTo>
                  <a:lnTo>
                    <a:pt x="10747" y="7558"/>
                  </a:lnTo>
                  <a:lnTo>
                    <a:pt x="12912" y="8838"/>
                  </a:lnTo>
                  <a:lnTo>
                    <a:pt x="12912" y="8838"/>
                  </a:lnTo>
                  <a:lnTo>
                    <a:pt x="11613" y="8621"/>
                  </a:lnTo>
                  <a:lnTo>
                    <a:pt x="10334" y="8405"/>
                  </a:lnTo>
                  <a:lnTo>
                    <a:pt x="9035" y="8227"/>
                  </a:lnTo>
                  <a:lnTo>
                    <a:pt x="7755" y="8050"/>
                  </a:lnTo>
                  <a:lnTo>
                    <a:pt x="6456" y="7893"/>
                  </a:lnTo>
                  <a:lnTo>
                    <a:pt x="5157" y="7755"/>
                  </a:lnTo>
                  <a:lnTo>
                    <a:pt x="3859" y="7637"/>
                  </a:lnTo>
                  <a:lnTo>
                    <a:pt x="2560" y="7519"/>
                  </a:lnTo>
                  <a:lnTo>
                    <a:pt x="2245" y="7499"/>
                  </a:lnTo>
                  <a:lnTo>
                    <a:pt x="1910" y="7499"/>
                  </a:lnTo>
                  <a:lnTo>
                    <a:pt x="1575" y="7519"/>
                  </a:lnTo>
                  <a:lnTo>
                    <a:pt x="1261" y="7578"/>
                  </a:lnTo>
                  <a:lnTo>
                    <a:pt x="946" y="7657"/>
                  </a:lnTo>
                  <a:lnTo>
                    <a:pt x="808" y="7716"/>
                  </a:lnTo>
                  <a:lnTo>
                    <a:pt x="670" y="7775"/>
                  </a:lnTo>
                  <a:lnTo>
                    <a:pt x="532" y="7854"/>
                  </a:lnTo>
                  <a:lnTo>
                    <a:pt x="414" y="7952"/>
                  </a:lnTo>
                  <a:lnTo>
                    <a:pt x="316" y="8070"/>
                  </a:lnTo>
                  <a:lnTo>
                    <a:pt x="217" y="8188"/>
                  </a:lnTo>
                  <a:lnTo>
                    <a:pt x="158" y="8287"/>
                  </a:lnTo>
                  <a:lnTo>
                    <a:pt x="99" y="8405"/>
                  </a:lnTo>
                  <a:lnTo>
                    <a:pt x="21" y="8621"/>
                  </a:lnTo>
                  <a:lnTo>
                    <a:pt x="1" y="8857"/>
                  </a:lnTo>
                  <a:lnTo>
                    <a:pt x="1" y="9113"/>
                  </a:lnTo>
                  <a:lnTo>
                    <a:pt x="40" y="9349"/>
                  </a:lnTo>
                  <a:lnTo>
                    <a:pt x="99" y="9586"/>
                  </a:lnTo>
                  <a:lnTo>
                    <a:pt x="198" y="9802"/>
                  </a:lnTo>
                  <a:lnTo>
                    <a:pt x="316" y="10019"/>
                  </a:lnTo>
                  <a:lnTo>
                    <a:pt x="473" y="10215"/>
                  </a:lnTo>
                  <a:lnTo>
                    <a:pt x="631" y="10392"/>
                  </a:lnTo>
                  <a:lnTo>
                    <a:pt x="788" y="10570"/>
                  </a:lnTo>
                  <a:lnTo>
                    <a:pt x="985" y="10727"/>
                  </a:lnTo>
                  <a:lnTo>
                    <a:pt x="1359" y="11022"/>
                  </a:lnTo>
                  <a:lnTo>
                    <a:pt x="1772" y="11317"/>
                  </a:lnTo>
                  <a:lnTo>
                    <a:pt x="119" y="10471"/>
                  </a:lnTo>
                  <a:lnTo>
                    <a:pt x="158" y="10511"/>
                  </a:lnTo>
                  <a:lnTo>
                    <a:pt x="217" y="10570"/>
                  </a:lnTo>
                  <a:lnTo>
                    <a:pt x="316" y="10747"/>
                  </a:lnTo>
                  <a:lnTo>
                    <a:pt x="414" y="10983"/>
                  </a:lnTo>
                  <a:lnTo>
                    <a:pt x="513" y="11258"/>
                  </a:lnTo>
                  <a:lnTo>
                    <a:pt x="611" y="11593"/>
                  </a:lnTo>
                  <a:lnTo>
                    <a:pt x="709" y="11967"/>
                  </a:lnTo>
                  <a:lnTo>
                    <a:pt x="867" y="12774"/>
                  </a:lnTo>
                  <a:lnTo>
                    <a:pt x="1024" y="13601"/>
                  </a:lnTo>
                  <a:lnTo>
                    <a:pt x="1142" y="14368"/>
                  </a:lnTo>
                  <a:lnTo>
                    <a:pt x="1241" y="14998"/>
                  </a:lnTo>
                  <a:lnTo>
                    <a:pt x="1320" y="15392"/>
                  </a:lnTo>
                  <a:lnTo>
                    <a:pt x="2579" y="20450"/>
                  </a:lnTo>
                  <a:lnTo>
                    <a:pt x="2835" y="21493"/>
                  </a:lnTo>
                  <a:lnTo>
                    <a:pt x="3091" y="22457"/>
                  </a:lnTo>
                  <a:lnTo>
                    <a:pt x="3209" y="22379"/>
                  </a:lnTo>
                  <a:lnTo>
                    <a:pt x="3307" y="22339"/>
                  </a:lnTo>
                  <a:lnTo>
                    <a:pt x="3426" y="22320"/>
                  </a:lnTo>
                  <a:lnTo>
                    <a:pt x="3544" y="22320"/>
                  </a:lnTo>
                  <a:lnTo>
                    <a:pt x="3780" y="22359"/>
                  </a:lnTo>
                  <a:lnTo>
                    <a:pt x="3878" y="22379"/>
                  </a:lnTo>
                  <a:lnTo>
                    <a:pt x="3977" y="22398"/>
                  </a:lnTo>
                  <a:lnTo>
                    <a:pt x="4055" y="22379"/>
                  </a:lnTo>
                  <a:lnTo>
                    <a:pt x="4114" y="22339"/>
                  </a:lnTo>
                  <a:lnTo>
                    <a:pt x="4134" y="22260"/>
                  </a:lnTo>
                  <a:lnTo>
                    <a:pt x="4154" y="22123"/>
                  </a:lnTo>
                  <a:lnTo>
                    <a:pt x="4114" y="21946"/>
                  </a:lnTo>
                  <a:lnTo>
                    <a:pt x="4055" y="21690"/>
                  </a:lnTo>
                  <a:lnTo>
                    <a:pt x="3957" y="21355"/>
                  </a:lnTo>
                  <a:lnTo>
                    <a:pt x="3819" y="20961"/>
                  </a:lnTo>
                  <a:lnTo>
                    <a:pt x="3662" y="20469"/>
                  </a:lnTo>
                  <a:lnTo>
                    <a:pt x="3524" y="19938"/>
                  </a:lnTo>
                  <a:lnTo>
                    <a:pt x="3406" y="19407"/>
                  </a:lnTo>
                  <a:lnTo>
                    <a:pt x="3307" y="18836"/>
                  </a:lnTo>
                  <a:lnTo>
                    <a:pt x="3229" y="18265"/>
                  </a:lnTo>
                  <a:lnTo>
                    <a:pt x="3170" y="17675"/>
                  </a:lnTo>
                  <a:lnTo>
                    <a:pt x="3130" y="17084"/>
                  </a:lnTo>
                  <a:lnTo>
                    <a:pt x="3091" y="16474"/>
                  </a:lnTo>
                  <a:lnTo>
                    <a:pt x="3052" y="15273"/>
                  </a:lnTo>
                  <a:lnTo>
                    <a:pt x="3012" y="14093"/>
                  </a:lnTo>
                  <a:lnTo>
                    <a:pt x="2973" y="12951"/>
                  </a:lnTo>
                  <a:lnTo>
                    <a:pt x="2933" y="11888"/>
                  </a:lnTo>
                  <a:lnTo>
                    <a:pt x="2933" y="11888"/>
                  </a:lnTo>
                  <a:lnTo>
                    <a:pt x="4055" y="12302"/>
                  </a:lnTo>
                  <a:lnTo>
                    <a:pt x="5217" y="12676"/>
                  </a:lnTo>
                  <a:lnTo>
                    <a:pt x="6378" y="13010"/>
                  </a:lnTo>
                  <a:lnTo>
                    <a:pt x="7559" y="13305"/>
                  </a:lnTo>
                  <a:lnTo>
                    <a:pt x="8740" y="13561"/>
                  </a:lnTo>
                  <a:lnTo>
                    <a:pt x="9940" y="13758"/>
                  </a:lnTo>
                  <a:lnTo>
                    <a:pt x="11141" y="13935"/>
                  </a:lnTo>
                  <a:lnTo>
                    <a:pt x="12341" y="14073"/>
                  </a:lnTo>
                  <a:lnTo>
                    <a:pt x="12755" y="14112"/>
                  </a:lnTo>
                  <a:lnTo>
                    <a:pt x="13188" y="14132"/>
                  </a:lnTo>
                  <a:lnTo>
                    <a:pt x="13601" y="14132"/>
                  </a:lnTo>
                  <a:lnTo>
                    <a:pt x="14034" y="14112"/>
                  </a:lnTo>
                  <a:lnTo>
                    <a:pt x="14447" y="14053"/>
                  </a:lnTo>
                  <a:lnTo>
                    <a:pt x="14841" y="13975"/>
                  </a:lnTo>
                  <a:lnTo>
                    <a:pt x="15057" y="13915"/>
                  </a:lnTo>
                  <a:lnTo>
                    <a:pt x="15234" y="13837"/>
                  </a:lnTo>
                  <a:lnTo>
                    <a:pt x="15431" y="13758"/>
                  </a:lnTo>
                  <a:lnTo>
                    <a:pt x="15628" y="13660"/>
                  </a:lnTo>
                  <a:lnTo>
                    <a:pt x="15884" y="13502"/>
                  </a:lnTo>
                  <a:lnTo>
                    <a:pt x="16120" y="13325"/>
                  </a:lnTo>
                  <a:lnTo>
                    <a:pt x="16356" y="13109"/>
                  </a:lnTo>
                  <a:lnTo>
                    <a:pt x="16553" y="12892"/>
                  </a:lnTo>
                  <a:lnTo>
                    <a:pt x="16750" y="12636"/>
                  </a:lnTo>
                  <a:lnTo>
                    <a:pt x="16927" y="12380"/>
                  </a:lnTo>
                  <a:lnTo>
                    <a:pt x="17084" y="12124"/>
                  </a:lnTo>
                  <a:lnTo>
                    <a:pt x="17222" y="11829"/>
                  </a:lnTo>
                  <a:lnTo>
                    <a:pt x="17340" y="11554"/>
                  </a:lnTo>
                  <a:lnTo>
                    <a:pt x="17458" y="11239"/>
                  </a:lnTo>
                  <a:lnTo>
                    <a:pt x="17655" y="10629"/>
                  </a:lnTo>
                  <a:lnTo>
                    <a:pt x="17832" y="9999"/>
                  </a:lnTo>
                  <a:lnTo>
                    <a:pt x="17950" y="9369"/>
                  </a:lnTo>
                  <a:lnTo>
                    <a:pt x="18088" y="8680"/>
                  </a:lnTo>
                  <a:lnTo>
                    <a:pt x="18206" y="7991"/>
                  </a:lnTo>
                  <a:lnTo>
                    <a:pt x="18305" y="7283"/>
                  </a:lnTo>
                  <a:lnTo>
                    <a:pt x="18364" y="6574"/>
                  </a:lnTo>
                  <a:lnTo>
                    <a:pt x="18383" y="5885"/>
                  </a:lnTo>
                  <a:lnTo>
                    <a:pt x="18383" y="5531"/>
                  </a:lnTo>
                  <a:lnTo>
                    <a:pt x="18364" y="5177"/>
                  </a:lnTo>
                  <a:lnTo>
                    <a:pt x="18344" y="4842"/>
                  </a:lnTo>
                  <a:lnTo>
                    <a:pt x="18285" y="4488"/>
                  </a:lnTo>
                  <a:lnTo>
                    <a:pt x="18226" y="4153"/>
                  </a:lnTo>
                  <a:lnTo>
                    <a:pt x="18167" y="3799"/>
                  </a:lnTo>
                  <a:lnTo>
                    <a:pt x="18069" y="3504"/>
                  </a:lnTo>
                  <a:lnTo>
                    <a:pt x="17970" y="3189"/>
                  </a:lnTo>
                  <a:lnTo>
                    <a:pt x="17852" y="2894"/>
                  </a:lnTo>
                  <a:lnTo>
                    <a:pt x="17734" y="2599"/>
                  </a:lnTo>
                  <a:lnTo>
                    <a:pt x="17596" y="2323"/>
                  </a:lnTo>
                  <a:lnTo>
                    <a:pt x="17419" y="2047"/>
                  </a:lnTo>
                  <a:lnTo>
                    <a:pt x="17262" y="1772"/>
                  </a:lnTo>
                  <a:lnTo>
                    <a:pt x="17065" y="1516"/>
                  </a:lnTo>
                  <a:lnTo>
                    <a:pt x="16868" y="1280"/>
                  </a:lnTo>
                  <a:lnTo>
                    <a:pt x="16651" y="1044"/>
                  </a:lnTo>
                  <a:lnTo>
                    <a:pt x="16415" y="827"/>
                  </a:lnTo>
                  <a:lnTo>
                    <a:pt x="16179" y="630"/>
                  </a:lnTo>
                  <a:lnTo>
                    <a:pt x="15923" y="434"/>
                  </a:lnTo>
                  <a:lnTo>
                    <a:pt x="15667" y="276"/>
                  </a:lnTo>
                  <a:lnTo>
                    <a:pt x="15392" y="138"/>
                  </a:lnTo>
                  <a:lnTo>
                    <a:pt x="15116" y="1"/>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10844466" y="2282988"/>
              <a:ext cx="350572" cy="302817"/>
            </a:xfrm>
            <a:custGeom>
              <a:avLst/>
              <a:gdLst/>
              <a:ahLst/>
              <a:cxnLst/>
              <a:rect l="l" t="t" r="r" b="b"/>
              <a:pathLst>
                <a:path w="8523" h="7362" extrusionOk="0">
                  <a:moveTo>
                    <a:pt x="5275" y="1"/>
                  </a:moveTo>
                  <a:lnTo>
                    <a:pt x="5078" y="40"/>
                  </a:lnTo>
                  <a:lnTo>
                    <a:pt x="4861" y="80"/>
                  </a:lnTo>
                  <a:lnTo>
                    <a:pt x="4665" y="158"/>
                  </a:lnTo>
                  <a:lnTo>
                    <a:pt x="4468" y="237"/>
                  </a:lnTo>
                  <a:lnTo>
                    <a:pt x="4271" y="336"/>
                  </a:lnTo>
                  <a:lnTo>
                    <a:pt x="3917" y="572"/>
                  </a:lnTo>
                  <a:lnTo>
                    <a:pt x="3582" y="828"/>
                  </a:lnTo>
                  <a:lnTo>
                    <a:pt x="3248" y="1103"/>
                  </a:lnTo>
                  <a:lnTo>
                    <a:pt x="2480" y="1753"/>
                  </a:lnTo>
                  <a:lnTo>
                    <a:pt x="2086" y="2087"/>
                  </a:lnTo>
                  <a:lnTo>
                    <a:pt x="1732" y="2441"/>
                  </a:lnTo>
                  <a:lnTo>
                    <a:pt x="1378" y="2815"/>
                  </a:lnTo>
                  <a:lnTo>
                    <a:pt x="1043" y="3209"/>
                  </a:lnTo>
                  <a:lnTo>
                    <a:pt x="748" y="3622"/>
                  </a:lnTo>
                  <a:lnTo>
                    <a:pt x="472" y="4055"/>
                  </a:lnTo>
                  <a:lnTo>
                    <a:pt x="394" y="4213"/>
                  </a:lnTo>
                  <a:lnTo>
                    <a:pt x="295" y="4410"/>
                  </a:lnTo>
                  <a:lnTo>
                    <a:pt x="217" y="4626"/>
                  </a:lnTo>
                  <a:lnTo>
                    <a:pt x="158" y="4843"/>
                  </a:lnTo>
                  <a:lnTo>
                    <a:pt x="98" y="5079"/>
                  </a:lnTo>
                  <a:lnTo>
                    <a:pt x="59" y="5315"/>
                  </a:lnTo>
                  <a:lnTo>
                    <a:pt x="20" y="5571"/>
                  </a:lnTo>
                  <a:lnTo>
                    <a:pt x="0" y="5807"/>
                  </a:lnTo>
                  <a:lnTo>
                    <a:pt x="20" y="6063"/>
                  </a:lnTo>
                  <a:lnTo>
                    <a:pt x="59" y="6279"/>
                  </a:lnTo>
                  <a:lnTo>
                    <a:pt x="98" y="6516"/>
                  </a:lnTo>
                  <a:lnTo>
                    <a:pt x="197" y="6712"/>
                  </a:lnTo>
                  <a:lnTo>
                    <a:pt x="315" y="6909"/>
                  </a:lnTo>
                  <a:lnTo>
                    <a:pt x="453" y="7067"/>
                  </a:lnTo>
                  <a:lnTo>
                    <a:pt x="630" y="7204"/>
                  </a:lnTo>
                  <a:lnTo>
                    <a:pt x="846" y="7303"/>
                  </a:lnTo>
                  <a:lnTo>
                    <a:pt x="964" y="7342"/>
                  </a:lnTo>
                  <a:lnTo>
                    <a:pt x="1083" y="7362"/>
                  </a:lnTo>
                  <a:lnTo>
                    <a:pt x="1319" y="7362"/>
                  </a:lnTo>
                  <a:lnTo>
                    <a:pt x="1555" y="7342"/>
                  </a:lnTo>
                  <a:lnTo>
                    <a:pt x="1771" y="7303"/>
                  </a:lnTo>
                  <a:lnTo>
                    <a:pt x="7676" y="6161"/>
                  </a:lnTo>
                  <a:lnTo>
                    <a:pt x="7892" y="6122"/>
                  </a:lnTo>
                  <a:lnTo>
                    <a:pt x="8089" y="6063"/>
                  </a:lnTo>
                  <a:lnTo>
                    <a:pt x="8188" y="6004"/>
                  </a:lnTo>
                  <a:lnTo>
                    <a:pt x="8266" y="5964"/>
                  </a:lnTo>
                  <a:lnTo>
                    <a:pt x="8345" y="5886"/>
                  </a:lnTo>
                  <a:lnTo>
                    <a:pt x="8404" y="5827"/>
                  </a:lnTo>
                  <a:lnTo>
                    <a:pt x="8483" y="5709"/>
                  </a:lnTo>
                  <a:lnTo>
                    <a:pt x="8502" y="5590"/>
                  </a:lnTo>
                  <a:lnTo>
                    <a:pt x="8522" y="5453"/>
                  </a:lnTo>
                  <a:lnTo>
                    <a:pt x="8522" y="5315"/>
                  </a:lnTo>
                  <a:lnTo>
                    <a:pt x="8502" y="5177"/>
                  </a:lnTo>
                  <a:lnTo>
                    <a:pt x="8463" y="5039"/>
                  </a:lnTo>
                  <a:lnTo>
                    <a:pt x="8384" y="4784"/>
                  </a:lnTo>
                  <a:lnTo>
                    <a:pt x="7223" y="1654"/>
                  </a:lnTo>
                  <a:lnTo>
                    <a:pt x="7046" y="1261"/>
                  </a:lnTo>
                  <a:lnTo>
                    <a:pt x="6967" y="1044"/>
                  </a:lnTo>
                  <a:lnTo>
                    <a:pt x="6869" y="867"/>
                  </a:lnTo>
                  <a:lnTo>
                    <a:pt x="6751" y="670"/>
                  </a:lnTo>
                  <a:lnTo>
                    <a:pt x="6613" y="513"/>
                  </a:lnTo>
                  <a:lnTo>
                    <a:pt x="6475" y="355"/>
                  </a:lnTo>
                  <a:lnTo>
                    <a:pt x="6298" y="237"/>
                  </a:lnTo>
                  <a:lnTo>
                    <a:pt x="6101" y="139"/>
                  </a:lnTo>
                  <a:lnTo>
                    <a:pt x="5905" y="60"/>
                  </a:lnTo>
                  <a:lnTo>
                    <a:pt x="5708" y="21"/>
                  </a:lnTo>
                  <a:lnTo>
                    <a:pt x="5491"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9858394" y="2755768"/>
              <a:ext cx="127963" cy="52691"/>
            </a:xfrm>
            <a:custGeom>
              <a:avLst/>
              <a:gdLst/>
              <a:ahLst/>
              <a:cxnLst/>
              <a:rect l="l" t="t" r="r" b="b"/>
              <a:pathLst>
                <a:path w="3111" h="1281" extrusionOk="0">
                  <a:moveTo>
                    <a:pt x="1359" y="1"/>
                  </a:moveTo>
                  <a:lnTo>
                    <a:pt x="1202" y="21"/>
                  </a:lnTo>
                  <a:lnTo>
                    <a:pt x="1044" y="40"/>
                  </a:lnTo>
                  <a:lnTo>
                    <a:pt x="887" y="60"/>
                  </a:lnTo>
                  <a:lnTo>
                    <a:pt x="729" y="119"/>
                  </a:lnTo>
                  <a:lnTo>
                    <a:pt x="572" y="178"/>
                  </a:lnTo>
                  <a:lnTo>
                    <a:pt x="414" y="237"/>
                  </a:lnTo>
                  <a:lnTo>
                    <a:pt x="277" y="336"/>
                  </a:lnTo>
                  <a:lnTo>
                    <a:pt x="158" y="434"/>
                  </a:lnTo>
                  <a:lnTo>
                    <a:pt x="60" y="572"/>
                  </a:lnTo>
                  <a:lnTo>
                    <a:pt x="40" y="650"/>
                  </a:lnTo>
                  <a:lnTo>
                    <a:pt x="21" y="729"/>
                  </a:lnTo>
                  <a:lnTo>
                    <a:pt x="1" y="808"/>
                  </a:lnTo>
                  <a:lnTo>
                    <a:pt x="1" y="887"/>
                  </a:lnTo>
                  <a:lnTo>
                    <a:pt x="21" y="965"/>
                  </a:lnTo>
                  <a:lnTo>
                    <a:pt x="40" y="1044"/>
                  </a:lnTo>
                  <a:lnTo>
                    <a:pt x="80" y="1103"/>
                  </a:lnTo>
                  <a:lnTo>
                    <a:pt x="139" y="1162"/>
                  </a:lnTo>
                  <a:lnTo>
                    <a:pt x="237" y="1221"/>
                  </a:lnTo>
                  <a:lnTo>
                    <a:pt x="336" y="1261"/>
                  </a:lnTo>
                  <a:lnTo>
                    <a:pt x="454" y="1280"/>
                  </a:lnTo>
                  <a:lnTo>
                    <a:pt x="1221" y="1280"/>
                  </a:lnTo>
                  <a:lnTo>
                    <a:pt x="1536" y="1261"/>
                  </a:lnTo>
                  <a:lnTo>
                    <a:pt x="1851" y="1221"/>
                  </a:lnTo>
                  <a:lnTo>
                    <a:pt x="2166" y="1182"/>
                  </a:lnTo>
                  <a:lnTo>
                    <a:pt x="2481" y="1123"/>
                  </a:lnTo>
                  <a:lnTo>
                    <a:pt x="2796" y="1044"/>
                  </a:lnTo>
                  <a:lnTo>
                    <a:pt x="3111" y="965"/>
                  </a:lnTo>
                  <a:lnTo>
                    <a:pt x="3012" y="631"/>
                  </a:lnTo>
                  <a:lnTo>
                    <a:pt x="2894" y="513"/>
                  </a:lnTo>
                  <a:lnTo>
                    <a:pt x="2756" y="414"/>
                  </a:lnTo>
                  <a:lnTo>
                    <a:pt x="2619" y="336"/>
                  </a:lnTo>
                  <a:lnTo>
                    <a:pt x="2481" y="257"/>
                  </a:lnTo>
                  <a:lnTo>
                    <a:pt x="2323" y="178"/>
                  </a:lnTo>
                  <a:lnTo>
                    <a:pt x="2166" y="119"/>
                  </a:lnTo>
                  <a:lnTo>
                    <a:pt x="1851" y="40"/>
                  </a:lnTo>
                  <a:lnTo>
                    <a:pt x="1536"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9858394" y="2755768"/>
              <a:ext cx="127963" cy="52691"/>
            </a:xfrm>
            <a:custGeom>
              <a:avLst/>
              <a:gdLst/>
              <a:ahLst/>
              <a:cxnLst/>
              <a:rect l="l" t="t" r="r" b="b"/>
              <a:pathLst>
                <a:path w="3111" h="1281" fill="none" extrusionOk="0">
                  <a:moveTo>
                    <a:pt x="3012" y="631"/>
                  </a:moveTo>
                  <a:lnTo>
                    <a:pt x="3012" y="631"/>
                  </a:lnTo>
                  <a:lnTo>
                    <a:pt x="2894" y="513"/>
                  </a:lnTo>
                  <a:lnTo>
                    <a:pt x="2756" y="414"/>
                  </a:lnTo>
                  <a:lnTo>
                    <a:pt x="2619" y="336"/>
                  </a:lnTo>
                  <a:lnTo>
                    <a:pt x="2481" y="257"/>
                  </a:lnTo>
                  <a:lnTo>
                    <a:pt x="2323" y="178"/>
                  </a:lnTo>
                  <a:lnTo>
                    <a:pt x="2166" y="119"/>
                  </a:lnTo>
                  <a:lnTo>
                    <a:pt x="1851" y="40"/>
                  </a:lnTo>
                  <a:lnTo>
                    <a:pt x="1536" y="1"/>
                  </a:lnTo>
                  <a:lnTo>
                    <a:pt x="1359" y="1"/>
                  </a:lnTo>
                  <a:lnTo>
                    <a:pt x="1202" y="21"/>
                  </a:lnTo>
                  <a:lnTo>
                    <a:pt x="1044" y="40"/>
                  </a:lnTo>
                  <a:lnTo>
                    <a:pt x="887" y="60"/>
                  </a:lnTo>
                  <a:lnTo>
                    <a:pt x="729" y="119"/>
                  </a:lnTo>
                  <a:lnTo>
                    <a:pt x="572" y="178"/>
                  </a:lnTo>
                  <a:lnTo>
                    <a:pt x="572" y="178"/>
                  </a:lnTo>
                  <a:lnTo>
                    <a:pt x="414" y="237"/>
                  </a:lnTo>
                  <a:lnTo>
                    <a:pt x="277" y="336"/>
                  </a:lnTo>
                  <a:lnTo>
                    <a:pt x="158" y="434"/>
                  </a:lnTo>
                  <a:lnTo>
                    <a:pt x="60" y="572"/>
                  </a:lnTo>
                  <a:lnTo>
                    <a:pt x="60" y="572"/>
                  </a:lnTo>
                  <a:lnTo>
                    <a:pt x="40" y="650"/>
                  </a:lnTo>
                  <a:lnTo>
                    <a:pt x="21" y="729"/>
                  </a:lnTo>
                  <a:lnTo>
                    <a:pt x="1" y="808"/>
                  </a:lnTo>
                  <a:lnTo>
                    <a:pt x="1" y="887"/>
                  </a:lnTo>
                  <a:lnTo>
                    <a:pt x="21" y="965"/>
                  </a:lnTo>
                  <a:lnTo>
                    <a:pt x="40" y="1044"/>
                  </a:lnTo>
                  <a:lnTo>
                    <a:pt x="80" y="1103"/>
                  </a:lnTo>
                  <a:lnTo>
                    <a:pt x="139" y="1162"/>
                  </a:lnTo>
                  <a:lnTo>
                    <a:pt x="139" y="1162"/>
                  </a:lnTo>
                  <a:lnTo>
                    <a:pt x="237" y="1221"/>
                  </a:lnTo>
                  <a:lnTo>
                    <a:pt x="336" y="1261"/>
                  </a:lnTo>
                  <a:lnTo>
                    <a:pt x="454" y="1280"/>
                  </a:lnTo>
                  <a:lnTo>
                    <a:pt x="572" y="1280"/>
                  </a:lnTo>
                  <a:lnTo>
                    <a:pt x="572" y="1280"/>
                  </a:lnTo>
                  <a:lnTo>
                    <a:pt x="887" y="1280"/>
                  </a:lnTo>
                  <a:lnTo>
                    <a:pt x="1221" y="1280"/>
                  </a:lnTo>
                  <a:lnTo>
                    <a:pt x="1536" y="1261"/>
                  </a:lnTo>
                  <a:lnTo>
                    <a:pt x="1851" y="1221"/>
                  </a:lnTo>
                  <a:lnTo>
                    <a:pt x="2166" y="1182"/>
                  </a:lnTo>
                  <a:lnTo>
                    <a:pt x="2481" y="1123"/>
                  </a:lnTo>
                  <a:lnTo>
                    <a:pt x="2796" y="1044"/>
                  </a:lnTo>
                  <a:lnTo>
                    <a:pt x="3111" y="9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9944238" y="1673401"/>
              <a:ext cx="1269390" cy="1134229"/>
            </a:xfrm>
            <a:custGeom>
              <a:avLst/>
              <a:gdLst/>
              <a:ahLst/>
              <a:cxnLst/>
              <a:rect l="l" t="t" r="r" b="b"/>
              <a:pathLst>
                <a:path w="30861" h="27575" extrusionOk="0">
                  <a:moveTo>
                    <a:pt x="10609" y="1"/>
                  </a:moveTo>
                  <a:lnTo>
                    <a:pt x="10392" y="20"/>
                  </a:lnTo>
                  <a:lnTo>
                    <a:pt x="10156" y="20"/>
                  </a:lnTo>
                  <a:lnTo>
                    <a:pt x="9939" y="60"/>
                  </a:lnTo>
                  <a:lnTo>
                    <a:pt x="9723" y="99"/>
                  </a:lnTo>
                  <a:lnTo>
                    <a:pt x="9506" y="178"/>
                  </a:lnTo>
                  <a:lnTo>
                    <a:pt x="9290" y="276"/>
                  </a:lnTo>
                  <a:lnTo>
                    <a:pt x="9132" y="375"/>
                  </a:lnTo>
                  <a:lnTo>
                    <a:pt x="8975" y="493"/>
                  </a:lnTo>
                  <a:lnTo>
                    <a:pt x="8857" y="630"/>
                  </a:lnTo>
                  <a:lnTo>
                    <a:pt x="8778" y="768"/>
                  </a:lnTo>
                  <a:lnTo>
                    <a:pt x="8699" y="906"/>
                  </a:lnTo>
                  <a:lnTo>
                    <a:pt x="8660" y="1063"/>
                  </a:lnTo>
                  <a:lnTo>
                    <a:pt x="8621" y="1221"/>
                  </a:lnTo>
                  <a:lnTo>
                    <a:pt x="8601" y="1378"/>
                  </a:lnTo>
                  <a:lnTo>
                    <a:pt x="8601" y="1713"/>
                  </a:lnTo>
                  <a:lnTo>
                    <a:pt x="8621" y="2067"/>
                  </a:lnTo>
                  <a:lnTo>
                    <a:pt x="8640" y="2422"/>
                  </a:lnTo>
                  <a:lnTo>
                    <a:pt x="8660" y="2776"/>
                  </a:lnTo>
                  <a:lnTo>
                    <a:pt x="8640" y="3248"/>
                  </a:lnTo>
                  <a:lnTo>
                    <a:pt x="8581" y="3720"/>
                  </a:lnTo>
                  <a:lnTo>
                    <a:pt x="8542" y="4193"/>
                  </a:lnTo>
                  <a:lnTo>
                    <a:pt x="8463" y="4665"/>
                  </a:lnTo>
                  <a:lnTo>
                    <a:pt x="8306" y="5610"/>
                  </a:lnTo>
                  <a:lnTo>
                    <a:pt x="8148" y="6555"/>
                  </a:lnTo>
                  <a:lnTo>
                    <a:pt x="7971" y="7480"/>
                  </a:lnTo>
                  <a:lnTo>
                    <a:pt x="7794" y="8424"/>
                  </a:lnTo>
                  <a:lnTo>
                    <a:pt x="7597" y="9349"/>
                  </a:lnTo>
                  <a:lnTo>
                    <a:pt x="7381" y="10274"/>
                  </a:lnTo>
                  <a:lnTo>
                    <a:pt x="7145" y="11200"/>
                  </a:lnTo>
                  <a:lnTo>
                    <a:pt x="6908" y="12125"/>
                  </a:lnTo>
                  <a:lnTo>
                    <a:pt x="6633" y="13030"/>
                  </a:lnTo>
                  <a:lnTo>
                    <a:pt x="6357" y="13935"/>
                  </a:lnTo>
                  <a:lnTo>
                    <a:pt x="6062" y="14841"/>
                  </a:lnTo>
                  <a:lnTo>
                    <a:pt x="5747" y="15746"/>
                  </a:lnTo>
                  <a:lnTo>
                    <a:pt x="5432" y="16651"/>
                  </a:lnTo>
                  <a:lnTo>
                    <a:pt x="5098" y="17537"/>
                  </a:lnTo>
                  <a:lnTo>
                    <a:pt x="4743" y="18423"/>
                  </a:lnTo>
                  <a:lnTo>
                    <a:pt x="4370" y="19289"/>
                  </a:lnTo>
                  <a:lnTo>
                    <a:pt x="3976" y="20155"/>
                  </a:lnTo>
                  <a:lnTo>
                    <a:pt x="3582" y="21021"/>
                  </a:lnTo>
                  <a:lnTo>
                    <a:pt x="2972" y="22320"/>
                  </a:lnTo>
                  <a:lnTo>
                    <a:pt x="2441" y="23363"/>
                  </a:lnTo>
                  <a:lnTo>
                    <a:pt x="1850" y="24524"/>
                  </a:lnTo>
                  <a:lnTo>
                    <a:pt x="1260" y="25646"/>
                  </a:lnTo>
                  <a:lnTo>
                    <a:pt x="984" y="26158"/>
                  </a:lnTo>
                  <a:lnTo>
                    <a:pt x="709" y="26610"/>
                  </a:lnTo>
                  <a:lnTo>
                    <a:pt x="473" y="26964"/>
                  </a:lnTo>
                  <a:lnTo>
                    <a:pt x="276" y="27260"/>
                  </a:lnTo>
                  <a:lnTo>
                    <a:pt x="177" y="27358"/>
                  </a:lnTo>
                  <a:lnTo>
                    <a:pt x="118" y="27417"/>
                  </a:lnTo>
                  <a:lnTo>
                    <a:pt x="40" y="27457"/>
                  </a:lnTo>
                  <a:lnTo>
                    <a:pt x="0" y="27457"/>
                  </a:lnTo>
                  <a:lnTo>
                    <a:pt x="236" y="27516"/>
                  </a:lnTo>
                  <a:lnTo>
                    <a:pt x="492" y="27555"/>
                  </a:lnTo>
                  <a:lnTo>
                    <a:pt x="748" y="27575"/>
                  </a:lnTo>
                  <a:lnTo>
                    <a:pt x="1004" y="27575"/>
                  </a:lnTo>
                  <a:lnTo>
                    <a:pt x="1260" y="27555"/>
                  </a:lnTo>
                  <a:lnTo>
                    <a:pt x="1496" y="27516"/>
                  </a:lnTo>
                  <a:lnTo>
                    <a:pt x="1752" y="27457"/>
                  </a:lnTo>
                  <a:lnTo>
                    <a:pt x="2008" y="27378"/>
                  </a:lnTo>
                  <a:lnTo>
                    <a:pt x="2244" y="27279"/>
                  </a:lnTo>
                  <a:lnTo>
                    <a:pt x="2500" y="27181"/>
                  </a:lnTo>
                  <a:lnTo>
                    <a:pt x="2972" y="26945"/>
                  </a:lnTo>
                  <a:lnTo>
                    <a:pt x="3444" y="26689"/>
                  </a:lnTo>
                  <a:lnTo>
                    <a:pt x="3877" y="26413"/>
                  </a:lnTo>
                  <a:lnTo>
                    <a:pt x="4704" y="25843"/>
                  </a:lnTo>
                  <a:lnTo>
                    <a:pt x="5511" y="25252"/>
                  </a:lnTo>
                  <a:lnTo>
                    <a:pt x="6298" y="24622"/>
                  </a:lnTo>
                  <a:lnTo>
                    <a:pt x="7046" y="23973"/>
                  </a:lnTo>
                  <a:lnTo>
                    <a:pt x="7774" y="23304"/>
                  </a:lnTo>
                  <a:lnTo>
                    <a:pt x="8483" y="22595"/>
                  </a:lnTo>
                  <a:lnTo>
                    <a:pt x="9172" y="21867"/>
                  </a:lnTo>
                  <a:lnTo>
                    <a:pt x="9821" y="21099"/>
                  </a:lnTo>
                  <a:lnTo>
                    <a:pt x="10451" y="20332"/>
                  </a:lnTo>
                  <a:lnTo>
                    <a:pt x="11042" y="19525"/>
                  </a:lnTo>
                  <a:lnTo>
                    <a:pt x="11612" y="18698"/>
                  </a:lnTo>
                  <a:lnTo>
                    <a:pt x="12144" y="17852"/>
                  </a:lnTo>
                  <a:lnTo>
                    <a:pt x="12655" y="16986"/>
                  </a:lnTo>
                  <a:lnTo>
                    <a:pt x="13128" y="16120"/>
                  </a:lnTo>
                  <a:lnTo>
                    <a:pt x="13561" y="15215"/>
                  </a:lnTo>
                  <a:lnTo>
                    <a:pt x="13974" y="14309"/>
                  </a:lnTo>
                  <a:lnTo>
                    <a:pt x="14840" y="14821"/>
                  </a:lnTo>
                  <a:lnTo>
                    <a:pt x="15726" y="15352"/>
                  </a:lnTo>
                  <a:lnTo>
                    <a:pt x="16159" y="15648"/>
                  </a:lnTo>
                  <a:lnTo>
                    <a:pt x="16572" y="15943"/>
                  </a:lnTo>
                  <a:lnTo>
                    <a:pt x="16985" y="16238"/>
                  </a:lnTo>
                  <a:lnTo>
                    <a:pt x="17379" y="16553"/>
                  </a:lnTo>
                  <a:lnTo>
                    <a:pt x="17773" y="16868"/>
                  </a:lnTo>
                  <a:lnTo>
                    <a:pt x="18147" y="17222"/>
                  </a:lnTo>
                  <a:lnTo>
                    <a:pt x="18501" y="17576"/>
                  </a:lnTo>
                  <a:lnTo>
                    <a:pt x="18835" y="17931"/>
                  </a:lnTo>
                  <a:lnTo>
                    <a:pt x="19150" y="18324"/>
                  </a:lnTo>
                  <a:lnTo>
                    <a:pt x="19446" y="18738"/>
                  </a:lnTo>
                  <a:lnTo>
                    <a:pt x="19701" y="19151"/>
                  </a:lnTo>
                  <a:lnTo>
                    <a:pt x="19938" y="19604"/>
                  </a:lnTo>
                  <a:lnTo>
                    <a:pt x="20095" y="19958"/>
                  </a:lnTo>
                  <a:lnTo>
                    <a:pt x="20272" y="20292"/>
                  </a:lnTo>
                  <a:lnTo>
                    <a:pt x="20371" y="20470"/>
                  </a:lnTo>
                  <a:lnTo>
                    <a:pt x="20469" y="20627"/>
                  </a:lnTo>
                  <a:lnTo>
                    <a:pt x="20587" y="20765"/>
                  </a:lnTo>
                  <a:lnTo>
                    <a:pt x="20725" y="20903"/>
                  </a:lnTo>
                  <a:lnTo>
                    <a:pt x="20882" y="21021"/>
                  </a:lnTo>
                  <a:lnTo>
                    <a:pt x="21059" y="21099"/>
                  </a:lnTo>
                  <a:lnTo>
                    <a:pt x="21217" y="21178"/>
                  </a:lnTo>
                  <a:lnTo>
                    <a:pt x="21394" y="21217"/>
                  </a:lnTo>
                  <a:lnTo>
                    <a:pt x="21591" y="21237"/>
                  </a:lnTo>
                  <a:lnTo>
                    <a:pt x="21788" y="21257"/>
                  </a:lnTo>
                  <a:lnTo>
                    <a:pt x="21965" y="21257"/>
                  </a:lnTo>
                  <a:lnTo>
                    <a:pt x="22162" y="21237"/>
                  </a:lnTo>
                  <a:lnTo>
                    <a:pt x="22575" y="21158"/>
                  </a:lnTo>
                  <a:lnTo>
                    <a:pt x="22969" y="21040"/>
                  </a:lnTo>
                  <a:lnTo>
                    <a:pt x="23342" y="20883"/>
                  </a:lnTo>
                  <a:lnTo>
                    <a:pt x="23716" y="20725"/>
                  </a:lnTo>
                  <a:lnTo>
                    <a:pt x="23953" y="20647"/>
                  </a:lnTo>
                  <a:lnTo>
                    <a:pt x="24189" y="20548"/>
                  </a:lnTo>
                  <a:lnTo>
                    <a:pt x="24445" y="20489"/>
                  </a:lnTo>
                  <a:lnTo>
                    <a:pt x="24701" y="20430"/>
                  </a:lnTo>
                  <a:lnTo>
                    <a:pt x="25232" y="20351"/>
                  </a:lnTo>
                  <a:lnTo>
                    <a:pt x="25763" y="20292"/>
                  </a:lnTo>
                  <a:lnTo>
                    <a:pt x="26314" y="20253"/>
                  </a:lnTo>
                  <a:lnTo>
                    <a:pt x="26885" y="20233"/>
                  </a:lnTo>
                  <a:lnTo>
                    <a:pt x="27417" y="20214"/>
                  </a:lnTo>
                  <a:lnTo>
                    <a:pt x="27968" y="20174"/>
                  </a:lnTo>
                  <a:lnTo>
                    <a:pt x="28479" y="20135"/>
                  </a:lnTo>
                  <a:lnTo>
                    <a:pt x="28952" y="20056"/>
                  </a:lnTo>
                  <a:lnTo>
                    <a:pt x="29188" y="20017"/>
                  </a:lnTo>
                  <a:lnTo>
                    <a:pt x="29404" y="19938"/>
                  </a:lnTo>
                  <a:lnTo>
                    <a:pt x="29621" y="19879"/>
                  </a:lnTo>
                  <a:lnTo>
                    <a:pt x="29818" y="19781"/>
                  </a:lnTo>
                  <a:lnTo>
                    <a:pt x="29995" y="19682"/>
                  </a:lnTo>
                  <a:lnTo>
                    <a:pt x="30152" y="19584"/>
                  </a:lnTo>
                  <a:lnTo>
                    <a:pt x="30310" y="19446"/>
                  </a:lnTo>
                  <a:lnTo>
                    <a:pt x="30448" y="19308"/>
                  </a:lnTo>
                  <a:lnTo>
                    <a:pt x="30566" y="19131"/>
                  </a:lnTo>
                  <a:lnTo>
                    <a:pt x="30684" y="18954"/>
                  </a:lnTo>
                  <a:lnTo>
                    <a:pt x="30762" y="18738"/>
                  </a:lnTo>
                  <a:lnTo>
                    <a:pt x="30821" y="18501"/>
                  </a:lnTo>
                  <a:lnTo>
                    <a:pt x="30861" y="18344"/>
                  </a:lnTo>
                  <a:lnTo>
                    <a:pt x="30861" y="18147"/>
                  </a:lnTo>
                  <a:lnTo>
                    <a:pt x="30861" y="17950"/>
                  </a:lnTo>
                  <a:lnTo>
                    <a:pt x="30861" y="17734"/>
                  </a:lnTo>
                  <a:lnTo>
                    <a:pt x="30802" y="17261"/>
                  </a:lnTo>
                  <a:lnTo>
                    <a:pt x="30703" y="16750"/>
                  </a:lnTo>
                  <a:lnTo>
                    <a:pt x="30566" y="16218"/>
                  </a:lnTo>
                  <a:lnTo>
                    <a:pt x="30388" y="15648"/>
                  </a:lnTo>
                  <a:lnTo>
                    <a:pt x="30211" y="15057"/>
                  </a:lnTo>
                  <a:lnTo>
                    <a:pt x="29995" y="14467"/>
                  </a:lnTo>
                  <a:lnTo>
                    <a:pt x="29759" y="13896"/>
                  </a:lnTo>
                  <a:lnTo>
                    <a:pt x="29522" y="13305"/>
                  </a:lnTo>
                  <a:lnTo>
                    <a:pt x="29050" y="12223"/>
                  </a:lnTo>
                  <a:lnTo>
                    <a:pt x="28578" y="11298"/>
                  </a:lnTo>
                  <a:lnTo>
                    <a:pt x="28204" y="10589"/>
                  </a:lnTo>
                  <a:lnTo>
                    <a:pt x="27869" y="10038"/>
                  </a:lnTo>
                  <a:lnTo>
                    <a:pt x="27515" y="9487"/>
                  </a:lnTo>
                  <a:lnTo>
                    <a:pt x="27141" y="8936"/>
                  </a:lnTo>
                  <a:lnTo>
                    <a:pt x="26747" y="8424"/>
                  </a:lnTo>
                  <a:lnTo>
                    <a:pt x="26334" y="7913"/>
                  </a:lnTo>
                  <a:lnTo>
                    <a:pt x="25921" y="7401"/>
                  </a:lnTo>
                  <a:lnTo>
                    <a:pt x="25488" y="6929"/>
                  </a:lnTo>
                  <a:lnTo>
                    <a:pt x="25035" y="6456"/>
                  </a:lnTo>
                  <a:lnTo>
                    <a:pt x="24563" y="5984"/>
                  </a:lnTo>
                  <a:lnTo>
                    <a:pt x="24090" y="5551"/>
                  </a:lnTo>
                  <a:lnTo>
                    <a:pt x="23598" y="5118"/>
                  </a:lnTo>
                  <a:lnTo>
                    <a:pt x="23087" y="4705"/>
                  </a:lnTo>
                  <a:lnTo>
                    <a:pt x="22555" y="4291"/>
                  </a:lnTo>
                  <a:lnTo>
                    <a:pt x="22044" y="3917"/>
                  </a:lnTo>
                  <a:lnTo>
                    <a:pt x="21492" y="3543"/>
                  </a:lnTo>
                  <a:lnTo>
                    <a:pt x="20941" y="3189"/>
                  </a:lnTo>
                  <a:lnTo>
                    <a:pt x="20371" y="2855"/>
                  </a:lnTo>
                  <a:lnTo>
                    <a:pt x="19800" y="2540"/>
                  </a:lnTo>
                  <a:lnTo>
                    <a:pt x="19229" y="2244"/>
                  </a:lnTo>
                  <a:lnTo>
                    <a:pt x="18639" y="1949"/>
                  </a:lnTo>
                  <a:lnTo>
                    <a:pt x="18028" y="1693"/>
                  </a:lnTo>
                  <a:lnTo>
                    <a:pt x="17438" y="1437"/>
                  </a:lnTo>
                  <a:lnTo>
                    <a:pt x="16808" y="1201"/>
                  </a:lnTo>
                  <a:lnTo>
                    <a:pt x="16198" y="1004"/>
                  </a:lnTo>
                  <a:lnTo>
                    <a:pt x="15568" y="808"/>
                  </a:lnTo>
                  <a:lnTo>
                    <a:pt x="14938" y="630"/>
                  </a:lnTo>
                  <a:lnTo>
                    <a:pt x="14309" y="473"/>
                  </a:lnTo>
                  <a:lnTo>
                    <a:pt x="13659" y="355"/>
                  </a:lnTo>
                  <a:lnTo>
                    <a:pt x="13029" y="237"/>
                  </a:lnTo>
                  <a:lnTo>
                    <a:pt x="12380" y="138"/>
                  </a:lnTo>
                  <a:lnTo>
                    <a:pt x="11730" y="79"/>
                  </a:lnTo>
                  <a:lnTo>
                    <a:pt x="11061" y="20"/>
                  </a:lnTo>
                  <a:lnTo>
                    <a:pt x="10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10018688" y="1674224"/>
              <a:ext cx="1194940" cy="1126948"/>
            </a:xfrm>
            <a:custGeom>
              <a:avLst/>
              <a:gdLst/>
              <a:ahLst/>
              <a:cxnLst/>
              <a:rect l="l" t="t" r="r" b="b"/>
              <a:pathLst>
                <a:path w="29051" h="27398" extrusionOk="0">
                  <a:moveTo>
                    <a:pt x="8464" y="0"/>
                  </a:moveTo>
                  <a:lnTo>
                    <a:pt x="8267" y="20"/>
                  </a:lnTo>
                  <a:lnTo>
                    <a:pt x="8070" y="59"/>
                  </a:lnTo>
                  <a:lnTo>
                    <a:pt x="7874" y="118"/>
                  </a:lnTo>
                  <a:lnTo>
                    <a:pt x="7677" y="177"/>
                  </a:lnTo>
                  <a:lnTo>
                    <a:pt x="7598" y="453"/>
                  </a:lnTo>
                  <a:lnTo>
                    <a:pt x="7539" y="748"/>
                  </a:lnTo>
                  <a:lnTo>
                    <a:pt x="7500" y="1004"/>
                  </a:lnTo>
                  <a:lnTo>
                    <a:pt x="7480" y="1280"/>
                  </a:lnTo>
                  <a:lnTo>
                    <a:pt x="7480" y="1536"/>
                  </a:lnTo>
                  <a:lnTo>
                    <a:pt x="7480" y="1791"/>
                  </a:lnTo>
                  <a:lnTo>
                    <a:pt x="7559" y="2323"/>
                  </a:lnTo>
                  <a:lnTo>
                    <a:pt x="7657" y="2835"/>
                  </a:lnTo>
                  <a:lnTo>
                    <a:pt x="7775" y="3366"/>
                  </a:lnTo>
                  <a:lnTo>
                    <a:pt x="7913" y="3878"/>
                  </a:lnTo>
                  <a:lnTo>
                    <a:pt x="8051" y="4389"/>
                  </a:lnTo>
                  <a:lnTo>
                    <a:pt x="8149" y="4921"/>
                  </a:lnTo>
                  <a:lnTo>
                    <a:pt x="8228" y="5275"/>
                  </a:lnTo>
                  <a:lnTo>
                    <a:pt x="8267" y="5629"/>
                  </a:lnTo>
                  <a:lnTo>
                    <a:pt x="8307" y="6003"/>
                  </a:lnTo>
                  <a:lnTo>
                    <a:pt x="8326" y="6358"/>
                  </a:lnTo>
                  <a:lnTo>
                    <a:pt x="8326" y="6712"/>
                  </a:lnTo>
                  <a:lnTo>
                    <a:pt x="8326" y="7086"/>
                  </a:lnTo>
                  <a:lnTo>
                    <a:pt x="8307" y="7440"/>
                  </a:lnTo>
                  <a:lnTo>
                    <a:pt x="8267" y="7814"/>
                  </a:lnTo>
                  <a:lnTo>
                    <a:pt x="8228" y="8168"/>
                  </a:lnTo>
                  <a:lnTo>
                    <a:pt x="8169" y="8522"/>
                  </a:lnTo>
                  <a:lnTo>
                    <a:pt x="8090" y="8877"/>
                  </a:lnTo>
                  <a:lnTo>
                    <a:pt x="8011" y="9231"/>
                  </a:lnTo>
                  <a:lnTo>
                    <a:pt x="7893" y="9585"/>
                  </a:lnTo>
                  <a:lnTo>
                    <a:pt x="7795" y="9920"/>
                  </a:lnTo>
                  <a:lnTo>
                    <a:pt x="7657" y="10254"/>
                  </a:lnTo>
                  <a:lnTo>
                    <a:pt x="7519" y="10589"/>
                  </a:lnTo>
                  <a:lnTo>
                    <a:pt x="7263" y="11140"/>
                  </a:lnTo>
                  <a:lnTo>
                    <a:pt x="7145" y="11416"/>
                  </a:lnTo>
                  <a:lnTo>
                    <a:pt x="7027" y="11711"/>
                  </a:lnTo>
                  <a:lnTo>
                    <a:pt x="6949" y="11986"/>
                  </a:lnTo>
                  <a:lnTo>
                    <a:pt x="6889" y="12282"/>
                  </a:lnTo>
                  <a:lnTo>
                    <a:pt x="6870" y="12577"/>
                  </a:lnTo>
                  <a:lnTo>
                    <a:pt x="6870" y="12715"/>
                  </a:lnTo>
                  <a:lnTo>
                    <a:pt x="6889" y="12872"/>
                  </a:lnTo>
                  <a:lnTo>
                    <a:pt x="6909" y="12971"/>
                  </a:lnTo>
                  <a:lnTo>
                    <a:pt x="6949" y="13089"/>
                  </a:lnTo>
                  <a:lnTo>
                    <a:pt x="7047" y="13285"/>
                  </a:lnTo>
                  <a:lnTo>
                    <a:pt x="7165" y="13463"/>
                  </a:lnTo>
                  <a:lnTo>
                    <a:pt x="7342" y="13620"/>
                  </a:lnTo>
                  <a:lnTo>
                    <a:pt x="7519" y="13758"/>
                  </a:lnTo>
                  <a:lnTo>
                    <a:pt x="7716" y="13856"/>
                  </a:lnTo>
                  <a:lnTo>
                    <a:pt x="7913" y="13915"/>
                  </a:lnTo>
                  <a:lnTo>
                    <a:pt x="8110" y="13935"/>
                  </a:lnTo>
                  <a:lnTo>
                    <a:pt x="7539" y="14210"/>
                  </a:lnTo>
                  <a:lnTo>
                    <a:pt x="7244" y="14348"/>
                  </a:lnTo>
                  <a:lnTo>
                    <a:pt x="6968" y="14506"/>
                  </a:lnTo>
                  <a:lnTo>
                    <a:pt x="6712" y="14683"/>
                  </a:lnTo>
                  <a:lnTo>
                    <a:pt x="6437" y="14860"/>
                  </a:lnTo>
                  <a:lnTo>
                    <a:pt x="6201" y="15057"/>
                  </a:lnTo>
                  <a:lnTo>
                    <a:pt x="5964" y="15273"/>
                  </a:lnTo>
                  <a:lnTo>
                    <a:pt x="5709" y="15569"/>
                  </a:lnTo>
                  <a:lnTo>
                    <a:pt x="5472" y="15883"/>
                  </a:lnTo>
                  <a:lnTo>
                    <a:pt x="5276" y="16218"/>
                  </a:lnTo>
                  <a:lnTo>
                    <a:pt x="5197" y="16395"/>
                  </a:lnTo>
                  <a:lnTo>
                    <a:pt x="5118" y="16572"/>
                  </a:lnTo>
                  <a:lnTo>
                    <a:pt x="5079" y="16769"/>
                  </a:lnTo>
                  <a:lnTo>
                    <a:pt x="5020" y="16946"/>
                  </a:lnTo>
                  <a:lnTo>
                    <a:pt x="5000" y="17143"/>
                  </a:lnTo>
                  <a:lnTo>
                    <a:pt x="4980" y="17320"/>
                  </a:lnTo>
                  <a:lnTo>
                    <a:pt x="4980" y="17517"/>
                  </a:lnTo>
                  <a:lnTo>
                    <a:pt x="5000" y="17694"/>
                  </a:lnTo>
                  <a:lnTo>
                    <a:pt x="5020" y="17891"/>
                  </a:lnTo>
                  <a:lnTo>
                    <a:pt x="5079" y="18068"/>
                  </a:lnTo>
                  <a:lnTo>
                    <a:pt x="5197" y="18403"/>
                  </a:lnTo>
                  <a:lnTo>
                    <a:pt x="5236" y="18560"/>
                  </a:lnTo>
                  <a:lnTo>
                    <a:pt x="5256" y="18737"/>
                  </a:lnTo>
                  <a:lnTo>
                    <a:pt x="5256" y="18855"/>
                  </a:lnTo>
                  <a:lnTo>
                    <a:pt x="5236" y="18993"/>
                  </a:lnTo>
                  <a:lnTo>
                    <a:pt x="5197" y="19111"/>
                  </a:lnTo>
                  <a:lnTo>
                    <a:pt x="5138" y="19229"/>
                  </a:lnTo>
                  <a:lnTo>
                    <a:pt x="5000" y="19465"/>
                  </a:lnTo>
                  <a:lnTo>
                    <a:pt x="4843" y="19682"/>
                  </a:lnTo>
                  <a:lnTo>
                    <a:pt x="1497" y="24268"/>
                  </a:lnTo>
                  <a:lnTo>
                    <a:pt x="1083" y="24839"/>
                  </a:lnTo>
                  <a:lnTo>
                    <a:pt x="887" y="25134"/>
                  </a:lnTo>
                  <a:lnTo>
                    <a:pt x="690" y="25429"/>
                  </a:lnTo>
                  <a:lnTo>
                    <a:pt x="532" y="25724"/>
                  </a:lnTo>
                  <a:lnTo>
                    <a:pt x="375" y="26039"/>
                  </a:lnTo>
                  <a:lnTo>
                    <a:pt x="237" y="26354"/>
                  </a:lnTo>
                  <a:lnTo>
                    <a:pt x="119" y="26689"/>
                  </a:lnTo>
                  <a:lnTo>
                    <a:pt x="80" y="26866"/>
                  </a:lnTo>
                  <a:lnTo>
                    <a:pt x="40" y="27063"/>
                  </a:lnTo>
                  <a:lnTo>
                    <a:pt x="1" y="27397"/>
                  </a:lnTo>
                  <a:lnTo>
                    <a:pt x="276" y="27318"/>
                  </a:lnTo>
                  <a:lnTo>
                    <a:pt x="552" y="27220"/>
                  </a:lnTo>
                  <a:lnTo>
                    <a:pt x="808" y="27102"/>
                  </a:lnTo>
                  <a:lnTo>
                    <a:pt x="1083" y="26984"/>
                  </a:lnTo>
                  <a:lnTo>
                    <a:pt x="1575" y="26689"/>
                  </a:lnTo>
                  <a:lnTo>
                    <a:pt x="2067" y="26393"/>
                  </a:lnTo>
                  <a:lnTo>
                    <a:pt x="2894" y="25823"/>
                  </a:lnTo>
                  <a:lnTo>
                    <a:pt x="3701" y="25232"/>
                  </a:lnTo>
                  <a:lnTo>
                    <a:pt x="4488" y="24602"/>
                  </a:lnTo>
                  <a:lnTo>
                    <a:pt x="5236" y="23953"/>
                  </a:lnTo>
                  <a:lnTo>
                    <a:pt x="5964" y="23284"/>
                  </a:lnTo>
                  <a:lnTo>
                    <a:pt x="6673" y="22575"/>
                  </a:lnTo>
                  <a:lnTo>
                    <a:pt x="7362" y="21847"/>
                  </a:lnTo>
                  <a:lnTo>
                    <a:pt x="8011" y="21079"/>
                  </a:lnTo>
                  <a:lnTo>
                    <a:pt x="8641" y="20312"/>
                  </a:lnTo>
                  <a:lnTo>
                    <a:pt x="9232" y="19505"/>
                  </a:lnTo>
                  <a:lnTo>
                    <a:pt x="9802" y="18678"/>
                  </a:lnTo>
                  <a:lnTo>
                    <a:pt x="10334" y="17832"/>
                  </a:lnTo>
                  <a:lnTo>
                    <a:pt x="10845" y="16966"/>
                  </a:lnTo>
                  <a:lnTo>
                    <a:pt x="11318" y="16100"/>
                  </a:lnTo>
                  <a:lnTo>
                    <a:pt x="11751" y="15195"/>
                  </a:lnTo>
                  <a:lnTo>
                    <a:pt x="12164" y="14289"/>
                  </a:lnTo>
                  <a:lnTo>
                    <a:pt x="12322" y="14368"/>
                  </a:lnTo>
                  <a:lnTo>
                    <a:pt x="12479" y="14053"/>
                  </a:lnTo>
                  <a:lnTo>
                    <a:pt x="12656" y="13738"/>
                  </a:lnTo>
                  <a:lnTo>
                    <a:pt x="12853" y="13423"/>
                  </a:lnTo>
                  <a:lnTo>
                    <a:pt x="13050" y="13128"/>
                  </a:lnTo>
                  <a:lnTo>
                    <a:pt x="13266" y="12833"/>
                  </a:lnTo>
                  <a:lnTo>
                    <a:pt x="13502" y="12557"/>
                  </a:lnTo>
                  <a:lnTo>
                    <a:pt x="13758" y="12301"/>
                  </a:lnTo>
                  <a:lnTo>
                    <a:pt x="14014" y="12065"/>
                  </a:lnTo>
                  <a:lnTo>
                    <a:pt x="14290" y="11829"/>
                  </a:lnTo>
                  <a:lnTo>
                    <a:pt x="14565" y="11632"/>
                  </a:lnTo>
                  <a:lnTo>
                    <a:pt x="14860" y="11435"/>
                  </a:lnTo>
                  <a:lnTo>
                    <a:pt x="15175" y="11278"/>
                  </a:lnTo>
                  <a:lnTo>
                    <a:pt x="15490" y="11140"/>
                  </a:lnTo>
                  <a:lnTo>
                    <a:pt x="15825" y="11022"/>
                  </a:lnTo>
                  <a:lnTo>
                    <a:pt x="16159" y="10924"/>
                  </a:lnTo>
                  <a:lnTo>
                    <a:pt x="16514" y="10884"/>
                  </a:lnTo>
                  <a:lnTo>
                    <a:pt x="14762" y="13522"/>
                  </a:lnTo>
                  <a:lnTo>
                    <a:pt x="15156" y="14014"/>
                  </a:lnTo>
                  <a:lnTo>
                    <a:pt x="15589" y="14506"/>
                  </a:lnTo>
                  <a:lnTo>
                    <a:pt x="16061" y="14958"/>
                  </a:lnTo>
                  <a:lnTo>
                    <a:pt x="16553" y="15372"/>
                  </a:lnTo>
                  <a:lnTo>
                    <a:pt x="17084" y="15765"/>
                  </a:lnTo>
                  <a:lnTo>
                    <a:pt x="17616" y="16120"/>
                  </a:lnTo>
                  <a:lnTo>
                    <a:pt x="18187" y="16454"/>
                  </a:lnTo>
                  <a:lnTo>
                    <a:pt x="18757" y="16749"/>
                  </a:lnTo>
                  <a:lnTo>
                    <a:pt x="19368" y="17005"/>
                  </a:lnTo>
                  <a:lnTo>
                    <a:pt x="19978" y="17222"/>
                  </a:lnTo>
                  <a:lnTo>
                    <a:pt x="20607" y="17419"/>
                  </a:lnTo>
                  <a:lnTo>
                    <a:pt x="21237" y="17556"/>
                  </a:lnTo>
                  <a:lnTo>
                    <a:pt x="21867" y="17674"/>
                  </a:lnTo>
                  <a:lnTo>
                    <a:pt x="22517" y="17733"/>
                  </a:lnTo>
                  <a:lnTo>
                    <a:pt x="23166" y="17753"/>
                  </a:lnTo>
                  <a:lnTo>
                    <a:pt x="23816" y="17753"/>
                  </a:lnTo>
                  <a:lnTo>
                    <a:pt x="23599" y="17871"/>
                  </a:lnTo>
                  <a:lnTo>
                    <a:pt x="23363" y="17989"/>
                  </a:lnTo>
                  <a:lnTo>
                    <a:pt x="23166" y="18127"/>
                  </a:lnTo>
                  <a:lnTo>
                    <a:pt x="22950" y="18285"/>
                  </a:lnTo>
                  <a:lnTo>
                    <a:pt x="22772" y="18462"/>
                  </a:lnTo>
                  <a:lnTo>
                    <a:pt x="22595" y="18639"/>
                  </a:lnTo>
                  <a:lnTo>
                    <a:pt x="22418" y="18836"/>
                  </a:lnTo>
                  <a:lnTo>
                    <a:pt x="22261" y="19032"/>
                  </a:lnTo>
                  <a:lnTo>
                    <a:pt x="22123" y="19249"/>
                  </a:lnTo>
                  <a:lnTo>
                    <a:pt x="21985" y="19465"/>
                  </a:lnTo>
                  <a:lnTo>
                    <a:pt x="21867" y="19702"/>
                  </a:lnTo>
                  <a:lnTo>
                    <a:pt x="21749" y="19918"/>
                  </a:lnTo>
                  <a:lnTo>
                    <a:pt x="21651" y="20174"/>
                  </a:lnTo>
                  <a:lnTo>
                    <a:pt x="21572" y="20410"/>
                  </a:lnTo>
                  <a:lnTo>
                    <a:pt x="21493" y="20666"/>
                  </a:lnTo>
                  <a:lnTo>
                    <a:pt x="21434" y="20902"/>
                  </a:lnTo>
                  <a:lnTo>
                    <a:pt x="21906" y="20705"/>
                  </a:lnTo>
                  <a:lnTo>
                    <a:pt x="22143" y="20627"/>
                  </a:lnTo>
                  <a:lnTo>
                    <a:pt x="22379" y="20528"/>
                  </a:lnTo>
                  <a:lnTo>
                    <a:pt x="22635" y="20469"/>
                  </a:lnTo>
                  <a:lnTo>
                    <a:pt x="22891" y="20410"/>
                  </a:lnTo>
                  <a:lnTo>
                    <a:pt x="23422" y="20331"/>
                  </a:lnTo>
                  <a:lnTo>
                    <a:pt x="23953" y="20272"/>
                  </a:lnTo>
                  <a:lnTo>
                    <a:pt x="24504" y="20233"/>
                  </a:lnTo>
                  <a:lnTo>
                    <a:pt x="25075" y="20213"/>
                  </a:lnTo>
                  <a:lnTo>
                    <a:pt x="25607" y="20194"/>
                  </a:lnTo>
                  <a:lnTo>
                    <a:pt x="26158" y="20154"/>
                  </a:lnTo>
                  <a:lnTo>
                    <a:pt x="26669" y="20115"/>
                  </a:lnTo>
                  <a:lnTo>
                    <a:pt x="27142" y="20036"/>
                  </a:lnTo>
                  <a:lnTo>
                    <a:pt x="27378" y="19997"/>
                  </a:lnTo>
                  <a:lnTo>
                    <a:pt x="27594" y="19918"/>
                  </a:lnTo>
                  <a:lnTo>
                    <a:pt x="27811" y="19859"/>
                  </a:lnTo>
                  <a:lnTo>
                    <a:pt x="28008" y="19761"/>
                  </a:lnTo>
                  <a:lnTo>
                    <a:pt x="28185" y="19662"/>
                  </a:lnTo>
                  <a:lnTo>
                    <a:pt x="28342" y="19564"/>
                  </a:lnTo>
                  <a:lnTo>
                    <a:pt x="28500" y="19426"/>
                  </a:lnTo>
                  <a:lnTo>
                    <a:pt x="28638" y="19288"/>
                  </a:lnTo>
                  <a:lnTo>
                    <a:pt x="28756" y="19111"/>
                  </a:lnTo>
                  <a:lnTo>
                    <a:pt x="28874" y="18934"/>
                  </a:lnTo>
                  <a:lnTo>
                    <a:pt x="28952" y="18718"/>
                  </a:lnTo>
                  <a:lnTo>
                    <a:pt x="29011" y="18481"/>
                  </a:lnTo>
                  <a:lnTo>
                    <a:pt x="29051" y="18324"/>
                  </a:lnTo>
                  <a:lnTo>
                    <a:pt x="29051" y="18127"/>
                  </a:lnTo>
                  <a:lnTo>
                    <a:pt x="29051" y="17930"/>
                  </a:lnTo>
                  <a:lnTo>
                    <a:pt x="29051" y="17714"/>
                  </a:lnTo>
                  <a:lnTo>
                    <a:pt x="28992" y="17241"/>
                  </a:lnTo>
                  <a:lnTo>
                    <a:pt x="28893" y="16730"/>
                  </a:lnTo>
                  <a:lnTo>
                    <a:pt x="28756" y="16198"/>
                  </a:lnTo>
                  <a:lnTo>
                    <a:pt x="28578" y="15628"/>
                  </a:lnTo>
                  <a:lnTo>
                    <a:pt x="28401" y="15037"/>
                  </a:lnTo>
                  <a:lnTo>
                    <a:pt x="28185" y="14447"/>
                  </a:lnTo>
                  <a:lnTo>
                    <a:pt x="27949" y="13876"/>
                  </a:lnTo>
                  <a:lnTo>
                    <a:pt x="27712" y="13285"/>
                  </a:lnTo>
                  <a:lnTo>
                    <a:pt x="27240" y="12203"/>
                  </a:lnTo>
                  <a:lnTo>
                    <a:pt x="26768" y="11278"/>
                  </a:lnTo>
                  <a:lnTo>
                    <a:pt x="26394" y="10569"/>
                  </a:lnTo>
                  <a:lnTo>
                    <a:pt x="26059" y="10018"/>
                  </a:lnTo>
                  <a:lnTo>
                    <a:pt x="25705" y="9467"/>
                  </a:lnTo>
                  <a:lnTo>
                    <a:pt x="25331" y="8916"/>
                  </a:lnTo>
                  <a:lnTo>
                    <a:pt x="24937" y="8404"/>
                  </a:lnTo>
                  <a:lnTo>
                    <a:pt x="24524" y="7893"/>
                  </a:lnTo>
                  <a:lnTo>
                    <a:pt x="24111" y="7381"/>
                  </a:lnTo>
                  <a:lnTo>
                    <a:pt x="23678" y="6909"/>
                  </a:lnTo>
                  <a:lnTo>
                    <a:pt x="23225" y="6436"/>
                  </a:lnTo>
                  <a:lnTo>
                    <a:pt x="22753" y="5964"/>
                  </a:lnTo>
                  <a:lnTo>
                    <a:pt x="22280" y="5531"/>
                  </a:lnTo>
                  <a:lnTo>
                    <a:pt x="21788" y="5098"/>
                  </a:lnTo>
                  <a:lnTo>
                    <a:pt x="21277" y="4685"/>
                  </a:lnTo>
                  <a:lnTo>
                    <a:pt x="20745" y="4271"/>
                  </a:lnTo>
                  <a:lnTo>
                    <a:pt x="20234" y="3897"/>
                  </a:lnTo>
                  <a:lnTo>
                    <a:pt x="19682" y="3523"/>
                  </a:lnTo>
                  <a:lnTo>
                    <a:pt x="19131" y="3169"/>
                  </a:lnTo>
                  <a:lnTo>
                    <a:pt x="18561" y="2835"/>
                  </a:lnTo>
                  <a:lnTo>
                    <a:pt x="17990" y="2520"/>
                  </a:lnTo>
                  <a:lnTo>
                    <a:pt x="17419" y="2224"/>
                  </a:lnTo>
                  <a:lnTo>
                    <a:pt x="16829" y="1929"/>
                  </a:lnTo>
                  <a:lnTo>
                    <a:pt x="16218" y="1673"/>
                  </a:lnTo>
                  <a:lnTo>
                    <a:pt x="15628" y="1417"/>
                  </a:lnTo>
                  <a:lnTo>
                    <a:pt x="14998" y="1181"/>
                  </a:lnTo>
                  <a:lnTo>
                    <a:pt x="14388" y="984"/>
                  </a:lnTo>
                  <a:lnTo>
                    <a:pt x="13758" y="788"/>
                  </a:lnTo>
                  <a:lnTo>
                    <a:pt x="13128" y="610"/>
                  </a:lnTo>
                  <a:lnTo>
                    <a:pt x="12499" y="453"/>
                  </a:lnTo>
                  <a:lnTo>
                    <a:pt x="11849" y="335"/>
                  </a:lnTo>
                  <a:lnTo>
                    <a:pt x="11219" y="217"/>
                  </a:lnTo>
                  <a:lnTo>
                    <a:pt x="10570" y="118"/>
                  </a:lnTo>
                  <a:lnTo>
                    <a:pt x="9920" y="59"/>
                  </a:lnTo>
                  <a:lnTo>
                    <a:pt x="9251" y="0"/>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9944238" y="1674224"/>
              <a:ext cx="477672" cy="1133406"/>
            </a:xfrm>
            <a:custGeom>
              <a:avLst/>
              <a:gdLst/>
              <a:ahLst/>
              <a:cxnLst/>
              <a:rect l="l" t="t" r="r" b="b"/>
              <a:pathLst>
                <a:path w="11613" h="27555" extrusionOk="0">
                  <a:moveTo>
                    <a:pt x="10254" y="0"/>
                  </a:moveTo>
                  <a:lnTo>
                    <a:pt x="9979" y="40"/>
                  </a:lnTo>
                  <a:lnTo>
                    <a:pt x="9841" y="551"/>
                  </a:lnTo>
                  <a:lnTo>
                    <a:pt x="9743" y="1043"/>
                  </a:lnTo>
                  <a:lnTo>
                    <a:pt x="9624" y="1555"/>
                  </a:lnTo>
                  <a:lnTo>
                    <a:pt x="9546" y="2067"/>
                  </a:lnTo>
                  <a:lnTo>
                    <a:pt x="9388" y="3130"/>
                  </a:lnTo>
                  <a:lnTo>
                    <a:pt x="9270" y="4193"/>
                  </a:lnTo>
                  <a:lnTo>
                    <a:pt x="9113" y="5413"/>
                  </a:lnTo>
                  <a:lnTo>
                    <a:pt x="8936" y="6613"/>
                  </a:lnTo>
                  <a:lnTo>
                    <a:pt x="8739" y="7814"/>
                  </a:lnTo>
                  <a:lnTo>
                    <a:pt x="8503" y="8975"/>
                  </a:lnTo>
                  <a:lnTo>
                    <a:pt x="8247" y="10156"/>
                  </a:lnTo>
                  <a:lnTo>
                    <a:pt x="7932" y="11317"/>
                  </a:lnTo>
                  <a:lnTo>
                    <a:pt x="7597" y="12478"/>
                  </a:lnTo>
                  <a:lnTo>
                    <a:pt x="7204" y="13659"/>
                  </a:lnTo>
                  <a:lnTo>
                    <a:pt x="6475" y="15765"/>
                  </a:lnTo>
                  <a:lnTo>
                    <a:pt x="6101" y="16808"/>
                  </a:lnTo>
                  <a:lnTo>
                    <a:pt x="5708" y="17852"/>
                  </a:lnTo>
                  <a:lnTo>
                    <a:pt x="5295" y="18895"/>
                  </a:lnTo>
                  <a:lnTo>
                    <a:pt x="4862" y="19918"/>
                  </a:lnTo>
                  <a:lnTo>
                    <a:pt x="4409" y="20942"/>
                  </a:lnTo>
                  <a:lnTo>
                    <a:pt x="3917" y="21926"/>
                  </a:lnTo>
                  <a:lnTo>
                    <a:pt x="3602" y="22496"/>
                  </a:lnTo>
                  <a:lnTo>
                    <a:pt x="3267" y="23048"/>
                  </a:lnTo>
                  <a:lnTo>
                    <a:pt x="2933" y="23559"/>
                  </a:lnTo>
                  <a:lnTo>
                    <a:pt x="2579" y="24071"/>
                  </a:lnTo>
                  <a:lnTo>
                    <a:pt x="2205" y="24563"/>
                  </a:lnTo>
                  <a:lnTo>
                    <a:pt x="1811" y="25055"/>
                  </a:lnTo>
                  <a:lnTo>
                    <a:pt x="1043" y="26019"/>
                  </a:lnTo>
                  <a:lnTo>
                    <a:pt x="689" y="26610"/>
                  </a:lnTo>
                  <a:lnTo>
                    <a:pt x="394" y="27063"/>
                  </a:lnTo>
                  <a:lnTo>
                    <a:pt x="256" y="27240"/>
                  </a:lnTo>
                  <a:lnTo>
                    <a:pt x="158" y="27358"/>
                  </a:lnTo>
                  <a:lnTo>
                    <a:pt x="59" y="27437"/>
                  </a:lnTo>
                  <a:lnTo>
                    <a:pt x="0" y="27437"/>
                  </a:lnTo>
                  <a:lnTo>
                    <a:pt x="197" y="27496"/>
                  </a:lnTo>
                  <a:lnTo>
                    <a:pt x="394" y="27535"/>
                  </a:lnTo>
                  <a:lnTo>
                    <a:pt x="610" y="27535"/>
                  </a:lnTo>
                  <a:lnTo>
                    <a:pt x="807" y="27555"/>
                  </a:lnTo>
                  <a:lnTo>
                    <a:pt x="1122" y="27338"/>
                  </a:lnTo>
                  <a:lnTo>
                    <a:pt x="1417" y="27122"/>
                  </a:lnTo>
                  <a:lnTo>
                    <a:pt x="1693" y="26866"/>
                  </a:lnTo>
                  <a:lnTo>
                    <a:pt x="1988" y="26630"/>
                  </a:lnTo>
                  <a:lnTo>
                    <a:pt x="2244" y="26354"/>
                  </a:lnTo>
                  <a:lnTo>
                    <a:pt x="2519" y="26078"/>
                  </a:lnTo>
                  <a:lnTo>
                    <a:pt x="2775" y="25783"/>
                  </a:lnTo>
                  <a:lnTo>
                    <a:pt x="3011" y="25488"/>
                  </a:lnTo>
                  <a:lnTo>
                    <a:pt x="3484" y="24858"/>
                  </a:lnTo>
                  <a:lnTo>
                    <a:pt x="3917" y="24189"/>
                  </a:lnTo>
                  <a:lnTo>
                    <a:pt x="4330" y="23500"/>
                  </a:lnTo>
                  <a:lnTo>
                    <a:pt x="4724" y="22792"/>
                  </a:lnTo>
                  <a:lnTo>
                    <a:pt x="5098" y="22063"/>
                  </a:lnTo>
                  <a:lnTo>
                    <a:pt x="5432" y="21316"/>
                  </a:lnTo>
                  <a:lnTo>
                    <a:pt x="5767" y="20587"/>
                  </a:lnTo>
                  <a:lnTo>
                    <a:pt x="6082" y="19859"/>
                  </a:lnTo>
                  <a:lnTo>
                    <a:pt x="6653" y="18422"/>
                  </a:lnTo>
                  <a:lnTo>
                    <a:pt x="7204" y="17084"/>
                  </a:lnTo>
                  <a:lnTo>
                    <a:pt x="7617" y="16061"/>
                  </a:lnTo>
                  <a:lnTo>
                    <a:pt x="8030" y="15037"/>
                  </a:lnTo>
                  <a:lnTo>
                    <a:pt x="8424" y="13994"/>
                  </a:lnTo>
                  <a:lnTo>
                    <a:pt x="8798" y="12971"/>
                  </a:lnTo>
                  <a:lnTo>
                    <a:pt x="9152" y="11927"/>
                  </a:lnTo>
                  <a:lnTo>
                    <a:pt x="9467" y="10865"/>
                  </a:lnTo>
                  <a:lnTo>
                    <a:pt x="9762" y="9802"/>
                  </a:lnTo>
                  <a:lnTo>
                    <a:pt x="10018" y="8719"/>
                  </a:lnTo>
                  <a:lnTo>
                    <a:pt x="10117" y="8188"/>
                  </a:lnTo>
                  <a:lnTo>
                    <a:pt x="10215" y="7637"/>
                  </a:lnTo>
                  <a:lnTo>
                    <a:pt x="10392" y="6535"/>
                  </a:lnTo>
                  <a:lnTo>
                    <a:pt x="10687" y="4350"/>
                  </a:lnTo>
                  <a:lnTo>
                    <a:pt x="10845" y="3248"/>
                  </a:lnTo>
                  <a:lnTo>
                    <a:pt x="11042" y="2185"/>
                  </a:lnTo>
                  <a:lnTo>
                    <a:pt x="11160" y="1634"/>
                  </a:lnTo>
                  <a:lnTo>
                    <a:pt x="11297" y="1103"/>
                  </a:lnTo>
                  <a:lnTo>
                    <a:pt x="11435" y="571"/>
                  </a:lnTo>
                  <a:lnTo>
                    <a:pt x="11612" y="59"/>
                  </a:lnTo>
                  <a:lnTo>
                    <a:pt x="110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10347378" y="3290905"/>
              <a:ext cx="314952" cy="136066"/>
            </a:xfrm>
            <a:custGeom>
              <a:avLst/>
              <a:gdLst/>
              <a:ahLst/>
              <a:cxnLst/>
              <a:rect l="l" t="t" r="r" b="b"/>
              <a:pathLst>
                <a:path w="7657" h="3308" extrusionOk="0">
                  <a:moveTo>
                    <a:pt x="6771" y="1"/>
                  </a:moveTo>
                  <a:lnTo>
                    <a:pt x="6574" y="119"/>
                  </a:lnTo>
                  <a:lnTo>
                    <a:pt x="6377" y="178"/>
                  </a:lnTo>
                  <a:lnTo>
                    <a:pt x="6181" y="217"/>
                  </a:lnTo>
                  <a:lnTo>
                    <a:pt x="6023" y="217"/>
                  </a:lnTo>
                  <a:lnTo>
                    <a:pt x="5728" y="197"/>
                  </a:lnTo>
                  <a:lnTo>
                    <a:pt x="5492" y="178"/>
                  </a:lnTo>
                  <a:lnTo>
                    <a:pt x="5413" y="197"/>
                  </a:lnTo>
                  <a:lnTo>
                    <a:pt x="5334" y="217"/>
                  </a:lnTo>
                  <a:lnTo>
                    <a:pt x="5295" y="276"/>
                  </a:lnTo>
                  <a:lnTo>
                    <a:pt x="5256" y="374"/>
                  </a:lnTo>
                  <a:lnTo>
                    <a:pt x="5256" y="512"/>
                  </a:lnTo>
                  <a:lnTo>
                    <a:pt x="5275" y="709"/>
                  </a:lnTo>
                  <a:lnTo>
                    <a:pt x="5315" y="945"/>
                  </a:lnTo>
                  <a:lnTo>
                    <a:pt x="5374" y="1260"/>
                  </a:lnTo>
                  <a:lnTo>
                    <a:pt x="5019" y="1280"/>
                  </a:lnTo>
                  <a:lnTo>
                    <a:pt x="4626" y="1280"/>
                  </a:lnTo>
                  <a:lnTo>
                    <a:pt x="4232" y="1240"/>
                  </a:lnTo>
                  <a:lnTo>
                    <a:pt x="3839" y="1221"/>
                  </a:lnTo>
                  <a:lnTo>
                    <a:pt x="3032" y="1122"/>
                  </a:lnTo>
                  <a:lnTo>
                    <a:pt x="2244" y="1044"/>
                  </a:lnTo>
                  <a:lnTo>
                    <a:pt x="1870" y="1024"/>
                  </a:lnTo>
                  <a:lnTo>
                    <a:pt x="1516" y="1024"/>
                  </a:lnTo>
                  <a:lnTo>
                    <a:pt x="1182" y="1044"/>
                  </a:lnTo>
                  <a:lnTo>
                    <a:pt x="886" y="1103"/>
                  </a:lnTo>
                  <a:lnTo>
                    <a:pt x="611" y="1181"/>
                  </a:lnTo>
                  <a:lnTo>
                    <a:pt x="493" y="1240"/>
                  </a:lnTo>
                  <a:lnTo>
                    <a:pt x="375" y="1300"/>
                  </a:lnTo>
                  <a:lnTo>
                    <a:pt x="256" y="1378"/>
                  </a:lnTo>
                  <a:lnTo>
                    <a:pt x="158" y="1477"/>
                  </a:lnTo>
                  <a:lnTo>
                    <a:pt x="79" y="1575"/>
                  </a:lnTo>
                  <a:lnTo>
                    <a:pt x="1" y="1693"/>
                  </a:lnTo>
                  <a:lnTo>
                    <a:pt x="453" y="1890"/>
                  </a:lnTo>
                  <a:lnTo>
                    <a:pt x="906" y="2067"/>
                  </a:lnTo>
                  <a:lnTo>
                    <a:pt x="1378" y="2244"/>
                  </a:lnTo>
                  <a:lnTo>
                    <a:pt x="1851" y="2402"/>
                  </a:lnTo>
                  <a:lnTo>
                    <a:pt x="2323" y="2559"/>
                  </a:lnTo>
                  <a:lnTo>
                    <a:pt x="2795" y="2697"/>
                  </a:lnTo>
                  <a:lnTo>
                    <a:pt x="3268" y="2815"/>
                  </a:lnTo>
                  <a:lnTo>
                    <a:pt x="3740" y="2913"/>
                  </a:lnTo>
                  <a:lnTo>
                    <a:pt x="4232" y="3012"/>
                  </a:lnTo>
                  <a:lnTo>
                    <a:pt x="4724" y="3091"/>
                  </a:lnTo>
                  <a:lnTo>
                    <a:pt x="5197" y="3169"/>
                  </a:lnTo>
                  <a:lnTo>
                    <a:pt x="5689" y="3228"/>
                  </a:lnTo>
                  <a:lnTo>
                    <a:pt x="6181" y="3268"/>
                  </a:lnTo>
                  <a:lnTo>
                    <a:pt x="6673" y="3307"/>
                  </a:lnTo>
                  <a:lnTo>
                    <a:pt x="7657" y="3307"/>
                  </a:lnTo>
                  <a:lnTo>
                    <a:pt x="7617" y="3189"/>
                  </a:lnTo>
                  <a:lnTo>
                    <a:pt x="7539" y="2835"/>
                  </a:lnTo>
                  <a:lnTo>
                    <a:pt x="7302" y="1772"/>
                  </a:lnTo>
                  <a:lnTo>
                    <a:pt x="7165" y="1201"/>
                  </a:lnTo>
                  <a:lnTo>
                    <a:pt x="7027" y="650"/>
                  </a:lnTo>
                  <a:lnTo>
                    <a:pt x="6889" y="237"/>
                  </a:lnTo>
                  <a:lnTo>
                    <a:pt x="6830" y="99"/>
                  </a:lnTo>
                  <a:lnTo>
                    <a:pt x="67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10531982" y="3357293"/>
              <a:ext cx="55899" cy="69678"/>
            </a:xfrm>
            <a:custGeom>
              <a:avLst/>
              <a:gdLst/>
              <a:ahLst/>
              <a:cxnLst/>
              <a:rect l="l" t="t" r="r" b="b"/>
              <a:pathLst>
                <a:path w="1359" h="1694" extrusionOk="0">
                  <a:moveTo>
                    <a:pt x="59" y="0"/>
                  </a:moveTo>
                  <a:lnTo>
                    <a:pt x="20" y="20"/>
                  </a:lnTo>
                  <a:lnTo>
                    <a:pt x="0" y="59"/>
                  </a:lnTo>
                  <a:lnTo>
                    <a:pt x="20" y="79"/>
                  </a:lnTo>
                  <a:lnTo>
                    <a:pt x="118" y="296"/>
                  </a:lnTo>
                  <a:lnTo>
                    <a:pt x="236" y="492"/>
                  </a:lnTo>
                  <a:lnTo>
                    <a:pt x="354" y="709"/>
                  </a:lnTo>
                  <a:lnTo>
                    <a:pt x="512" y="906"/>
                  </a:lnTo>
                  <a:lnTo>
                    <a:pt x="807" y="1299"/>
                  </a:lnTo>
                  <a:lnTo>
                    <a:pt x="1142" y="1673"/>
                  </a:lnTo>
                  <a:lnTo>
                    <a:pt x="1181" y="1693"/>
                  </a:lnTo>
                  <a:lnTo>
                    <a:pt x="1279" y="1693"/>
                  </a:lnTo>
                  <a:lnTo>
                    <a:pt x="1319" y="1673"/>
                  </a:lnTo>
                  <a:lnTo>
                    <a:pt x="1338" y="1654"/>
                  </a:lnTo>
                  <a:lnTo>
                    <a:pt x="1358" y="1614"/>
                  </a:lnTo>
                  <a:lnTo>
                    <a:pt x="1358" y="1575"/>
                  </a:lnTo>
                  <a:lnTo>
                    <a:pt x="1338" y="1536"/>
                  </a:lnTo>
                  <a:lnTo>
                    <a:pt x="768" y="788"/>
                  </a:lnTo>
                  <a:lnTo>
                    <a:pt x="472" y="394"/>
                  </a:lnTo>
                  <a:lnTo>
                    <a:pt x="177" y="20"/>
                  </a:lnTo>
                  <a:lnTo>
                    <a:pt x="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10555427" y="3350794"/>
              <a:ext cx="65606" cy="76177"/>
            </a:xfrm>
            <a:custGeom>
              <a:avLst/>
              <a:gdLst/>
              <a:ahLst/>
              <a:cxnLst/>
              <a:rect l="l" t="t" r="r" b="b"/>
              <a:pathLst>
                <a:path w="1595" h="1852" extrusionOk="0">
                  <a:moveTo>
                    <a:pt x="79" y="1"/>
                  </a:moveTo>
                  <a:lnTo>
                    <a:pt x="40" y="21"/>
                  </a:lnTo>
                  <a:lnTo>
                    <a:pt x="1" y="40"/>
                  </a:lnTo>
                  <a:lnTo>
                    <a:pt x="1" y="80"/>
                  </a:lnTo>
                  <a:lnTo>
                    <a:pt x="99" y="316"/>
                  </a:lnTo>
                  <a:lnTo>
                    <a:pt x="217" y="552"/>
                  </a:lnTo>
                  <a:lnTo>
                    <a:pt x="355" y="788"/>
                  </a:lnTo>
                  <a:lnTo>
                    <a:pt x="512" y="1024"/>
                  </a:lnTo>
                  <a:lnTo>
                    <a:pt x="690" y="1261"/>
                  </a:lnTo>
                  <a:lnTo>
                    <a:pt x="886" y="1457"/>
                  </a:lnTo>
                  <a:lnTo>
                    <a:pt x="1083" y="1654"/>
                  </a:lnTo>
                  <a:lnTo>
                    <a:pt x="1300" y="1831"/>
                  </a:lnTo>
                  <a:lnTo>
                    <a:pt x="1359" y="1851"/>
                  </a:lnTo>
                  <a:lnTo>
                    <a:pt x="1477" y="1851"/>
                  </a:lnTo>
                  <a:lnTo>
                    <a:pt x="1516" y="1831"/>
                  </a:lnTo>
                  <a:lnTo>
                    <a:pt x="1556" y="1792"/>
                  </a:lnTo>
                  <a:lnTo>
                    <a:pt x="1595" y="1753"/>
                  </a:lnTo>
                  <a:lnTo>
                    <a:pt x="1595" y="1713"/>
                  </a:lnTo>
                  <a:lnTo>
                    <a:pt x="1556" y="1654"/>
                  </a:lnTo>
                  <a:lnTo>
                    <a:pt x="1398" y="1438"/>
                  </a:lnTo>
                  <a:lnTo>
                    <a:pt x="1201" y="1221"/>
                  </a:lnTo>
                  <a:lnTo>
                    <a:pt x="827" y="788"/>
                  </a:lnTo>
                  <a:lnTo>
                    <a:pt x="473" y="395"/>
                  </a:lnTo>
                  <a:lnTo>
                    <a:pt x="316" y="217"/>
                  </a:lnTo>
                  <a:lnTo>
                    <a:pt x="119" y="21"/>
                  </a:lnTo>
                  <a:lnTo>
                    <a:pt x="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10348201" y="3360542"/>
              <a:ext cx="315774" cy="72064"/>
            </a:xfrm>
            <a:custGeom>
              <a:avLst/>
              <a:gdLst/>
              <a:ahLst/>
              <a:cxnLst/>
              <a:rect l="l" t="t" r="r" b="b"/>
              <a:pathLst>
                <a:path w="7677" h="1752" extrusionOk="0">
                  <a:moveTo>
                    <a:pt x="0" y="0"/>
                  </a:moveTo>
                  <a:lnTo>
                    <a:pt x="20" y="20"/>
                  </a:lnTo>
                  <a:lnTo>
                    <a:pt x="433" y="295"/>
                  </a:lnTo>
                  <a:lnTo>
                    <a:pt x="847" y="551"/>
                  </a:lnTo>
                  <a:lnTo>
                    <a:pt x="1299" y="768"/>
                  </a:lnTo>
                  <a:lnTo>
                    <a:pt x="1752" y="945"/>
                  </a:lnTo>
                  <a:lnTo>
                    <a:pt x="2224" y="1102"/>
                  </a:lnTo>
                  <a:lnTo>
                    <a:pt x="2697" y="1240"/>
                  </a:lnTo>
                  <a:lnTo>
                    <a:pt x="3189" y="1358"/>
                  </a:lnTo>
                  <a:lnTo>
                    <a:pt x="3681" y="1457"/>
                  </a:lnTo>
                  <a:lnTo>
                    <a:pt x="4192" y="1535"/>
                  </a:lnTo>
                  <a:lnTo>
                    <a:pt x="4685" y="1594"/>
                  </a:lnTo>
                  <a:lnTo>
                    <a:pt x="5196" y="1653"/>
                  </a:lnTo>
                  <a:lnTo>
                    <a:pt x="5708" y="1693"/>
                  </a:lnTo>
                  <a:lnTo>
                    <a:pt x="6692" y="1732"/>
                  </a:lnTo>
                  <a:lnTo>
                    <a:pt x="7676" y="1752"/>
                  </a:lnTo>
                  <a:lnTo>
                    <a:pt x="7656" y="1260"/>
                  </a:lnTo>
                  <a:lnTo>
                    <a:pt x="6672" y="1240"/>
                  </a:lnTo>
                  <a:lnTo>
                    <a:pt x="5688" y="1181"/>
                  </a:lnTo>
                  <a:lnTo>
                    <a:pt x="4744" y="1083"/>
                  </a:lnTo>
                  <a:lnTo>
                    <a:pt x="3799" y="945"/>
                  </a:lnTo>
                  <a:lnTo>
                    <a:pt x="2854" y="748"/>
                  </a:lnTo>
                  <a:lnTo>
                    <a:pt x="1929" y="532"/>
                  </a:lnTo>
                  <a:lnTo>
                    <a:pt x="984" y="276"/>
                  </a:lnTo>
                  <a:lnTo>
                    <a:pt x="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flipH="1">
              <a:off x="10068950" y="1408500"/>
              <a:ext cx="463025" cy="418750"/>
            </a:xfrm>
            <a:custGeom>
              <a:avLst/>
              <a:gdLst/>
              <a:ahLst/>
              <a:cxnLst/>
              <a:rect l="l" t="t" r="r" b="b"/>
              <a:pathLst>
                <a:path w="18521" h="16750" extrusionOk="0">
                  <a:moveTo>
                    <a:pt x="14703" y="0"/>
                  </a:moveTo>
                  <a:lnTo>
                    <a:pt x="14309" y="20"/>
                  </a:lnTo>
                  <a:lnTo>
                    <a:pt x="13935" y="79"/>
                  </a:lnTo>
                  <a:lnTo>
                    <a:pt x="13561" y="177"/>
                  </a:lnTo>
                  <a:lnTo>
                    <a:pt x="13207" y="315"/>
                  </a:lnTo>
                  <a:lnTo>
                    <a:pt x="12872" y="473"/>
                  </a:lnTo>
                  <a:lnTo>
                    <a:pt x="12557" y="669"/>
                  </a:lnTo>
                  <a:lnTo>
                    <a:pt x="12262" y="906"/>
                  </a:lnTo>
                  <a:lnTo>
                    <a:pt x="11987" y="1142"/>
                  </a:lnTo>
                  <a:lnTo>
                    <a:pt x="11514" y="1024"/>
                  </a:lnTo>
                  <a:lnTo>
                    <a:pt x="11022" y="925"/>
                  </a:lnTo>
                  <a:lnTo>
                    <a:pt x="10511" y="866"/>
                  </a:lnTo>
                  <a:lnTo>
                    <a:pt x="9959" y="846"/>
                  </a:lnTo>
                  <a:lnTo>
                    <a:pt x="9664" y="866"/>
                  </a:lnTo>
                  <a:lnTo>
                    <a:pt x="9389" y="886"/>
                  </a:lnTo>
                  <a:lnTo>
                    <a:pt x="9113" y="925"/>
                  </a:lnTo>
                  <a:lnTo>
                    <a:pt x="8818" y="965"/>
                  </a:lnTo>
                  <a:lnTo>
                    <a:pt x="8523" y="1024"/>
                  </a:lnTo>
                  <a:lnTo>
                    <a:pt x="8228" y="1102"/>
                  </a:lnTo>
                  <a:lnTo>
                    <a:pt x="7952" y="1201"/>
                  </a:lnTo>
                  <a:lnTo>
                    <a:pt x="7657" y="1319"/>
                  </a:lnTo>
                  <a:lnTo>
                    <a:pt x="7362" y="1437"/>
                  </a:lnTo>
                  <a:lnTo>
                    <a:pt x="7086" y="1594"/>
                  </a:lnTo>
                  <a:lnTo>
                    <a:pt x="6791" y="1752"/>
                  </a:lnTo>
                  <a:lnTo>
                    <a:pt x="6515" y="1929"/>
                  </a:lnTo>
                  <a:lnTo>
                    <a:pt x="6240" y="2126"/>
                  </a:lnTo>
                  <a:lnTo>
                    <a:pt x="5984" y="2342"/>
                  </a:lnTo>
                  <a:lnTo>
                    <a:pt x="5708" y="2598"/>
                  </a:lnTo>
                  <a:lnTo>
                    <a:pt x="5452" y="2854"/>
                  </a:lnTo>
                  <a:lnTo>
                    <a:pt x="5216" y="3130"/>
                  </a:lnTo>
                  <a:lnTo>
                    <a:pt x="4960" y="3444"/>
                  </a:lnTo>
                  <a:lnTo>
                    <a:pt x="4724" y="3759"/>
                  </a:lnTo>
                  <a:lnTo>
                    <a:pt x="4508" y="4114"/>
                  </a:lnTo>
                  <a:lnTo>
                    <a:pt x="4291" y="4488"/>
                  </a:lnTo>
                  <a:lnTo>
                    <a:pt x="4094" y="4881"/>
                  </a:lnTo>
                  <a:lnTo>
                    <a:pt x="3898" y="5295"/>
                  </a:lnTo>
                  <a:lnTo>
                    <a:pt x="3720" y="5747"/>
                  </a:lnTo>
                  <a:lnTo>
                    <a:pt x="3563" y="6200"/>
                  </a:lnTo>
                  <a:lnTo>
                    <a:pt x="3465" y="6633"/>
                  </a:lnTo>
                  <a:lnTo>
                    <a:pt x="3406" y="7026"/>
                  </a:lnTo>
                  <a:lnTo>
                    <a:pt x="3386" y="7420"/>
                  </a:lnTo>
                  <a:lnTo>
                    <a:pt x="3032" y="7538"/>
                  </a:lnTo>
                  <a:lnTo>
                    <a:pt x="2697" y="7676"/>
                  </a:lnTo>
                  <a:lnTo>
                    <a:pt x="2362" y="7833"/>
                  </a:lnTo>
                  <a:lnTo>
                    <a:pt x="2067" y="8011"/>
                  </a:lnTo>
                  <a:lnTo>
                    <a:pt x="1752" y="8188"/>
                  </a:lnTo>
                  <a:lnTo>
                    <a:pt x="1477" y="8404"/>
                  </a:lnTo>
                  <a:lnTo>
                    <a:pt x="1221" y="8621"/>
                  </a:lnTo>
                  <a:lnTo>
                    <a:pt x="985" y="8857"/>
                  </a:lnTo>
                  <a:lnTo>
                    <a:pt x="768" y="9113"/>
                  </a:lnTo>
                  <a:lnTo>
                    <a:pt x="571" y="9388"/>
                  </a:lnTo>
                  <a:lnTo>
                    <a:pt x="414" y="9683"/>
                  </a:lnTo>
                  <a:lnTo>
                    <a:pt x="276" y="9998"/>
                  </a:lnTo>
                  <a:lnTo>
                    <a:pt x="158" y="10313"/>
                  </a:lnTo>
                  <a:lnTo>
                    <a:pt x="79" y="10668"/>
                  </a:lnTo>
                  <a:lnTo>
                    <a:pt x="20" y="11022"/>
                  </a:lnTo>
                  <a:lnTo>
                    <a:pt x="1" y="11415"/>
                  </a:lnTo>
                  <a:lnTo>
                    <a:pt x="40" y="11967"/>
                  </a:lnTo>
                  <a:lnTo>
                    <a:pt x="99" y="12518"/>
                  </a:lnTo>
                  <a:lnTo>
                    <a:pt x="197" y="13029"/>
                  </a:lnTo>
                  <a:lnTo>
                    <a:pt x="355" y="13541"/>
                  </a:lnTo>
                  <a:lnTo>
                    <a:pt x="532" y="13994"/>
                  </a:lnTo>
                  <a:lnTo>
                    <a:pt x="650" y="14230"/>
                  </a:lnTo>
                  <a:lnTo>
                    <a:pt x="768" y="14446"/>
                  </a:lnTo>
                  <a:lnTo>
                    <a:pt x="886" y="14643"/>
                  </a:lnTo>
                  <a:lnTo>
                    <a:pt x="1024" y="14860"/>
                  </a:lnTo>
                  <a:lnTo>
                    <a:pt x="1162" y="15037"/>
                  </a:lnTo>
                  <a:lnTo>
                    <a:pt x="1319" y="15234"/>
                  </a:lnTo>
                  <a:lnTo>
                    <a:pt x="1496" y="15391"/>
                  </a:lnTo>
                  <a:lnTo>
                    <a:pt x="1654" y="15568"/>
                  </a:lnTo>
                  <a:lnTo>
                    <a:pt x="1851" y="15726"/>
                  </a:lnTo>
                  <a:lnTo>
                    <a:pt x="2028" y="15864"/>
                  </a:lnTo>
                  <a:lnTo>
                    <a:pt x="2225" y="16001"/>
                  </a:lnTo>
                  <a:lnTo>
                    <a:pt x="2441" y="16119"/>
                  </a:lnTo>
                  <a:lnTo>
                    <a:pt x="2658" y="16237"/>
                  </a:lnTo>
                  <a:lnTo>
                    <a:pt x="2874" y="16356"/>
                  </a:lnTo>
                  <a:lnTo>
                    <a:pt x="3110" y="16434"/>
                  </a:lnTo>
                  <a:lnTo>
                    <a:pt x="3346" y="16513"/>
                  </a:lnTo>
                  <a:lnTo>
                    <a:pt x="3583" y="16592"/>
                  </a:lnTo>
                  <a:lnTo>
                    <a:pt x="3839" y="16651"/>
                  </a:lnTo>
                  <a:lnTo>
                    <a:pt x="4114" y="16690"/>
                  </a:lnTo>
                  <a:lnTo>
                    <a:pt x="4370" y="16730"/>
                  </a:lnTo>
                  <a:lnTo>
                    <a:pt x="4645" y="16749"/>
                  </a:lnTo>
                  <a:lnTo>
                    <a:pt x="5216" y="16749"/>
                  </a:lnTo>
                  <a:lnTo>
                    <a:pt x="5492" y="16730"/>
                  </a:lnTo>
                  <a:lnTo>
                    <a:pt x="5767" y="16690"/>
                  </a:lnTo>
                  <a:lnTo>
                    <a:pt x="6043" y="16651"/>
                  </a:lnTo>
                  <a:lnTo>
                    <a:pt x="6318" y="16572"/>
                  </a:lnTo>
                  <a:lnTo>
                    <a:pt x="6574" y="16513"/>
                  </a:lnTo>
                  <a:lnTo>
                    <a:pt x="6830" y="16415"/>
                  </a:lnTo>
                  <a:lnTo>
                    <a:pt x="7086" y="16316"/>
                  </a:lnTo>
                  <a:lnTo>
                    <a:pt x="7322" y="16218"/>
                  </a:lnTo>
                  <a:lnTo>
                    <a:pt x="7558" y="16080"/>
                  </a:lnTo>
                  <a:lnTo>
                    <a:pt x="7795" y="15962"/>
                  </a:lnTo>
                  <a:lnTo>
                    <a:pt x="8011" y="15804"/>
                  </a:lnTo>
                  <a:lnTo>
                    <a:pt x="8228" y="15647"/>
                  </a:lnTo>
                  <a:lnTo>
                    <a:pt x="8444" y="15490"/>
                  </a:lnTo>
                  <a:lnTo>
                    <a:pt x="8641" y="15312"/>
                  </a:lnTo>
                  <a:lnTo>
                    <a:pt x="8838" y="15135"/>
                  </a:lnTo>
                  <a:lnTo>
                    <a:pt x="9015" y="14938"/>
                  </a:lnTo>
                  <a:lnTo>
                    <a:pt x="9192" y="14742"/>
                  </a:lnTo>
                  <a:lnTo>
                    <a:pt x="9349" y="14525"/>
                  </a:lnTo>
                  <a:lnTo>
                    <a:pt x="9507" y="14309"/>
                  </a:lnTo>
                  <a:lnTo>
                    <a:pt x="9664" y="14092"/>
                  </a:lnTo>
                  <a:lnTo>
                    <a:pt x="9782" y="13856"/>
                  </a:lnTo>
                  <a:lnTo>
                    <a:pt x="9920" y="13620"/>
                  </a:lnTo>
                  <a:lnTo>
                    <a:pt x="10019" y="13384"/>
                  </a:lnTo>
                  <a:lnTo>
                    <a:pt x="10117" y="13128"/>
                  </a:lnTo>
                  <a:lnTo>
                    <a:pt x="10215" y="12872"/>
                  </a:lnTo>
                  <a:lnTo>
                    <a:pt x="10274" y="12616"/>
                  </a:lnTo>
                  <a:lnTo>
                    <a:pt x="10353" y="12341"/>
                  </a:lnTo>
                  <a:lnTo>
                    <a:pt x="10392" y="12065"/>
                  </a:lnTo>
                  <a:lnTo>
                    <a:pt x="10432" y="11789"/>
                  </a:lnTo>
                  <a:lnTo>
                    <a:pt x="10452" y="11514"/>
                  </a:lnTo>
                  <a:lnTo>
                    <a:pt x="10452" y="11238"/>
                  </a:lnTo>
                  <a:lnTo>
                    <a:pt x="10452" y="10687"/>
                  </a:lnTo>
                  <a:lnTo>
                    <a:pt x="10392" y="10176"/>
                  </a:lnTo>
                  <a:lnTo>
                    <a:pt x="10333" y="9723"/>
                  </a:lnTo>
                  <a:lnTo>
                    <a:pt x="10235" y="9310"/>
                  </a:lnTo>
                  <a:lnTo>
                    <a:pt x="10392" y="8975"/>
                  </a:lnTo>
                  <a:lnTo>
                    <a:pt x="10570" y="8680"/>
                  </a:lnTo>
                  <a:lnTo>
                    <a:pt x="10766" y="8365"/>
                  </a:lnTo>
                  <a:lnTo>
                    <a:pt x="11003" y="8050"/>
                  </a:lnTo>
                  <a:lnTo>
                    <a:pt x="11278" y="7735"/>
                  </a:lnTo>
                  <a:lnTo>
                    <a:pt x="11573" y="7420"/>
                  </a:lnTo>
                  <a:lnTo>
                    <a:pt x="11888" y="7086"/>
                  </a:lnTo>
                  <a:lnTo>
                    <a:pt x="12243" y="6731"/>
                  </a:lnTo>
                  <a:lnTo>
                    <a:pt x="12498" y="6948"/>
                  </a:lnTo>
                  <a:lnTo>
                    <a:pt x="12774" y="7125"/>
                  </a:lnTo>
                  <a:lnTo>
                    <a:pt x="13069" y="7263"/>
                  </a:lnTo>
                  <a:lnTo>
                    <a:pt x="13364" y="7400"/>
                  </a:lnTo>
                  <a:lnTo>
                    <a:pt x="13699" y="7499"/>
                  </a:lnTo>
                  <a:lnTo>
                    <a:pt x="14014" y="7578"/>
                  </a:lnTo>
                  <a:lnTo>
                    <a:pt x="14348" y="7617"/>
                  </a:lnTo>
                  <a:lnTo>
                    <a:pt x="14703" y="7637"/>
                  </a:lnTo>
                  <a:lnTo>
                    <a:pt x="15096" y="7617"/>
                  </a:lnTo>
                  <a:lnTo>
                    <a:pt x="15470" y="7558"/>
                  </a:lnTo>
                  <a:lnTo>
                    <a:pt x="15844" y="7479"/>
                  </a:lnTo>
                  <a:lnTo>
                    <a:pt x="16199" y="7341"/>
                  </a:lnTo>
                  <a:lnTo>
                    <a:pt x="16533" y="7184"/>
                  </a:lnTo>
                  <a:lnTo>
                    <a:pt x="16848" y="6987"/>
                  </a:lnTo>
                  <a:lnTo>
                    <a:pt x="17143" y="6771"/>
                  </a:lnTo>
                  <a:lnTo>
                    <a:pt x="17399" y="6515"/>
                  </a:lnTo>
                  <a:lnTo>
                    <a:pt x="17655" y="6259"/>
                  </a:lnTo>
                  <a:lnTo>
                    <a:pt x="17871" y="5964"/>
                  </a:lnTo>
                  <a:lnTo>
                    <a:pt x="18068" y="5649"/>
                  </a:lnTo>
                  <a:lnTo>
                    <a:pt x="18226" y="5314"/>
                  </a:lnTo>
                  <a:lnTo>
                    <a:pt x="18344" y="4960"/>
                  </a:lnTo>
                  <a:lnTo>
                    <a:pt x="18442" y="4586"/>
                  </a:lnTo>
                  <a:lnTo>
                    <a:pt x="18501" y="4212"/>
                  </a:lnTo>
                  <a:lnTo>
                    <a:pt x="18521" y="3818"/>
                  </a:lnTo>
                  <a:lnTo>
                    <a:pt x="18501" y="3425"/>
                  </a:lnTo>
                  <a:lnTo>
                    <a:pt x="18442" y="3051"/>
                  </a:lnTo>
                  <a:lnTo>
                    <a:pt x="18344" y="2697"/>
                  </a:lnTo>
                  <a:lnTo>
                    <a:pt x="18226" y="2342"/>
                  </a:lnTo>
                  <a:lnTo>
                    <a:pt x="18068" y="2008"/>
                  </a:lnTo>
                  <a:lnTo>
                    <a:pt x="17871" y="1693"/>
                  </a:lnTo>
                  <a:lnTo>
                    <a:pt x="17655" y="1398"/>
                  </a:lnTo>
                  <a:lnTo>
                    <a:pt x="17399" y="1122"/>
                  </a:lnTo>
                  <a:lnTo>
                    <a:pt x="17143" y="886"/>
                  </a:lnTo>
                  <a:lnTo>
                    <a:pt x="16848" y="650"/>
                  </a:lnTo>
                  <a:lnTo>
                    <a:pt x="16533" y="473"/>
                  </a:lnTo>
                  <a:lnTo>
                    <a:pt x="16199" y="315"/>
                  </a:lnTo>
                  <a:lnTo>
                    <a:pt x="15844" y="177"/>
                  </a:lnTo>
                  <a:lnTo>
                    <a:pt x="15470" y="79"/>
                  </a:lnTo>
                  <a:lnTo>
                    <a:pt x="15096" y="20"/>
                  </a:lnTo>
                  <a:lnTo>
                    <a:pt x="14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9974182" y="1488839"/>
              <a:ext cx="260698" cy="140879"/>
            </a:xfrm>
            <a:custGeom>
              <a:avLst/>
              <a:gdLst/>
              <a:ahLst/>
              <a:cxnLst/>
              <a:rect l="l" t="t" r="r" b="b"/>
              <a:pathLst>
                <a:path w="6338" h="3425" extrusionOk="0">
                  <a:moveTo>
                    <a:pt x="473" y="0"/>
                  </a:moveTo>
                  <a:lnTo>
                    <a:pt x="237" y="532"/>
                  </a:lnTo>
                  <a:lnTo>
                    <a:pt x="0" y="1063"/>
                  </a:lnTo>
                  <a:lnTo>
                    <a:pt x="709" y="1417"/>
                  </a:lnTo>
                  <a:lnTo>
                    <a:pt x="1418" y="1752"/>
                  </a:lnTo>
                  <a:lnTo>
                    <a:pt x="2126" y="2067"/>
                  </a:lnTo>
                  <a:lnTo>
                    <a:pt x="2854" y="2382"/>
                  </a:lnTo>
                  <a:lnTo>
                    <a:pt x="3582" y="2657"/>
                  </a:lnTo>
                  <a:lnTo>
                    <a:pt x="4330" y="2933"/>
                  </a:lnTo>
                  <a:lnTo>
                    <a:pt x="5059" y="3189"/>
                  </a:lnTo>
                  <a:lnTo>
                    <a:pt x="5806" y="3425"/>
                  </a:lnTo>
                  <a:lnTo>
                    <a:pt x="6082" y="2992"/>
                  </a:lnTo>
                  <a:lnTo>
                    <a:pt x="6338" y="2579"/>
                  </a:lnTo>
                  <a:lnTo>
                    <a:pt x="5590" y="2323"/>
                  </a:lnTo>
                  <a:lnTo>
                    <a:pt x="4822" y="2047"/>
                  </a:lnTo>
                  <a:lnTo>
                    <a:pt x="4075" y="1752"/>
                  </a:lnTo>
                  <a:lnTo>
                    <a:pt x="3346" y="1437"/>
                  </a:lnTo>
                  <a:lnTo>
                    <a:pt x="2618" y="1102"/>
                  </a:lnTo>
                  <a:lnTo>
                    <a:pt x="1890" y="748"/>
                  </a:lnTo>
                  <a:lnTo>
                    <a:pt x="1181" y="394"/>
                  </a:lnTo>
                  <a:lnTo>
                    <a:pt x="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4" name="Google Shape;2864;p34"/>
          <p:cNvSpPr txBox="1">
            <a:spLocks noGrp="1"/>
          </p:cNvSpPr>
          <p:nvPr>
            <p:ph type="ctrTitle"/>
          </p:nvPr>
        </p:nvSpPr>
        <p:spPr>
          <a:xfrm>
            <a:off x="724025" y="1157636"/>
            <a:ext cx="5452500" cy="234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GYM PROGRESS </a:t>
            </a:r>
            <a:br>
              <a:rPr lang="en" sz="5400" dirty="0"/>
            </a:br>
            <a:r>
              <a:rPr lang="en" sz="5400" dirty="0"/>
              <a:t>TRACKER </a:t>
            </a:r>
            <a:r>
              <a:rPr lang="en" sz="7200" dirty="0"/>
              <a:t>DATABASE</a:t>
            </a:r>
            <a:endParaRPr sz="7200" dirty="0"/>
          </a:p>
        </p:txBody>
      </p:sp>
      <p:sp>
        <p:nvSpPr>
          <p:cNvPr id="2865" name="Google Shape;2865;p34"/>
          <p:cNvSpPr txBox="1">
            <a:spLocks noGrp="1"/>
          </p:cNvSpPr>
          <p:nvPr>
            <p:ph type="subTitle" idx="1"/>
          </p:nvPr>
        </p:nvSpPr>
        <p:spPr>
          <a:xfrm>
            <a:off x="762314" y="3479162"/>
            <a:ext cx="4050900" cy="577761"/>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solidFill>
                  <a:schemeClr val="bg1"/>
                </a:solidFill>
              </a:rPr>
              <a:t>JOASH DALIGCON (000358654)</a:t>
            </a:r>
          </a:p>
          <a:p>
            <a:pPr marL="0" lvl="0" indent="0" algn="l" rtl="0">
              <a:spcBef>
                <a:spcPts val="0"/>
              </a:spcBef>
              <a:spcAft>
                <a:spcPts val="0"/>
              </a:spcAft>
              <a:buNone/>
            </a:pPr>
            <a:r>
              <a:rPr lang="en" dirty="0">
                <a:solidFill>
                  <a:schemeClr val="bg1"/>
                </a:solidFill>
              </a:rPr>
              <a:t>LANCE MIRANO (000368826)</a:t>
            </a:r>
            <a:endParaRPr dirty="0">
              <a:solidFill>
                <a:schemeClr val="bg1"/>
              </a:solidFill>
            </a:endParaRPr>
          </a:p>
        </p:txBody>
      </p:sp>
      <p:grpSp>
        <p:nvGrpSpPr>
          <p:cNvPr id="2866" name="Google Shape;2866;p34"/>
          <p:cNvGrpSpPr/>
          <p:nvPr/>
        </p:nvGrpSpPr>
        <p:grpSpPr>
          <a:xfrm>
            <a:off x="7191734" y="1349089"/>
            <a:ext cx="1544492" cy="2445322"/>
            <a:chOff x="7578325" y="1590050"/>
            <a:chExt cx="2254075" cy="3568250"/>
          </a:xfrm>
        </p:grpSpPr>
        <p:sp>
          <p:nvSpPr>
            <p:cNvPr id="2867" name="Google Shape;2867;p34"/>
            <p:cNvSpPr/>
            <p:nvPr/>
          </p:nvSpPr>
          <p:spPr>
            <a:xfrm>
              <a:off x="7623800" y="4990900"/>
              <a:ext cx="2208600" cy="167400"/>
            </a:xfrm>
            <a:prstGeom prst="ellipse">
              <a:avLst/>
            </a:pr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9225068" y="3196313"/>
              <a:ext cx="496389" cy="462347"/>
            </a:xfrm>
            <a:custGeom>
              <a:avLst/>
              <a:gdLst/>
              <a:ahLst/>
              <a:cxnLst/>
              <a:rect l="l" t="t" r="r" b="b"/>
              <a:pathLst>
                <a:path w="9172" h="8543" extrusionOk="0">
                  <a:moveTo>
                    <a:pt x="4921" y="1"/>
                  </a:moveTo>
                  <a:lnTo>
                    <a:pt x="4645" y="20"/>
                  </a:lnTo>
                  <a:lnTo>
                    <a:pt x="4370" y="40"/>
                  </a:lnTo>
                  <a:lnTo>
                    <a:pt x="4055" y="99"/>
                  </a:lnTo>
                  <a:lnTo>
                    <a:pt x="3760" y="178"/>
                  </a:lnTo>
                  <a:lnTo>
                    <a:pt x="3464" y="257"/>
                  </a:lnTo>
                  <a:lnTo>
                    <a:pt x="3189" y="355"/>
                  </a:lnTo>
                  <a:lnTo>
                    <a:pt x="2913" y="453"/>
                  </a:lnTo>
                  <a:lnTo>
                    <a:pt x="2638" y="591"/>
                  </a:lnTo>
                  <a:lnTo>
                    <a:pt x="2382" y="729"/>
                  </a:lnTo>
                  <a:lnTo>
                    <a:pt x="2146" y="867"/>
                  </a:lnTo>
                  <a:lnTo>
                    <a:pt x="1890" y="1024"/>
                  </a:lnTo>
                  <a:lnTo>
                    <a:pt x="1673" y="1201"/>
                  </a:lnTo>
                  <a:lnTo>
                    <a:pt x="1457" y="1378"/>
                  </a:lnTo>
                  <a:lnTo>
                    <a:pt x="1260" y="1556"/>
                  </a:lnTo>
                  <a:lnTo>
                    <a:pt x="1063" y="1752"/>
                  </a:lnTo>
                  <a:lnTo>
                    <a:pt x="886" y="1949"/>
                  </a:lnTo>
                  <a:lnTo>
                    <a:pt x="729" y="2166"/>
                  </a:lnTo>
                  <a:lnTo>
                    <a:pt x="591" y="2382"/>
                  </a:lnTo>
                  <a:lnTo>
                    <a:pt x="453" y="2618"/>
                  </a:lnTo>
                  <a:lnTo>
                    <a:pt x="335" y="2835"/>
                  </a:lnTo>
                  <a:lnTo>
                    <a:pt x="237" y="3071"/>
                  </a:lnTo>
                  <a:lnTo>
                    <a:pt x="158" y="3307"/>
                  </a:lnTo>
                  <a:lnTo>
                    <a:pt x="99" y="3563"/>
                  </a:lnTo>
                  <a:lnTo>
                    <a:pt x="40" y="3799"/>
                  </a:lnTo>
                  <a:lnTo>
                    <a:pt x="20" y="4055"/>
                  </a:lnTo>
                  <a:lnTo>
                    <a:pt x="0" y="4311"/>
                  </a:lnTo>
                  <a:lnTo>
                    <a:pt x="0" y="4567"/>
                  </a:lnTo>
                  <a:lnTo>
                    <a:pt x="40" y="4823"/>
                  </a:lnTo>
                  <a:lnTo>
                    <a:pt x="79" y="5059"/>
                  </a:lnTo>
                  <a:lnTo>
                    <a:pt x="158" y="5315"/>
                  </a:lnTo>
                  <a:lnTo>
                    <a:pt x="237" y="5571"/>
                  </a:lnTo>
                  <a:lnTo>
                    <a:pt x="355" y="5826"/>
                  </a:lnTo>
                  <a:lnTo>
                    <a:pt x="492" y="6082"/>
                  </a:lnTo>
                  <a:lnTo>
                    <a:pt x="650" y="6318"/>
                  </a:lnTo>
                  <a:lnTo>
                    <a:pt x="847" y="6574"/>
                  </a:lnTo>
                  <a:lnTo>
                    <a:pt x="1063" y="6830"/>
                  </a:lnTo>
                  <a:lnTo>
                    <a:pt x="1299" y="7047"/>
                  </a:lnTo>
                  <a:lnTo>
                    <a:pt x="1555" y="7263"/>
                  </a:lnTo>
                  <a:lnTo>
                    <a:pt x="1811" y="7460"/>
                  </a:lnTo>
                  <a:lnTo>
                    <a:pt x="2087" y="7657"/>
                  </a:lnTo>
                  <a:lnTo>
                    <a:pt x="2382" y="7814"/>
                  </a:lnTo>
                  <a:lnTo>
                    <a:pt x="2697" y="7972"/>
                  </a:lnTo>
                  <a:lnTo>
                    <a:pt x="2972" y="8109"/>
                  </a:lnTo>
                  <a:lnTo>
                    <a:pt x="3268" y="8208"/>
                  </a:lnTo>
                  <a:lnTo>
                    <a:pt x="3563" y="8326"/>
                  </a:lnTo>
                  <a:lnTo>
                    <a:pt x="3858" y="8405"/>
                  </a:lnTo>
                  <a:lnTo>
                    <a:pt x="4173" y="8464"/>
                  </a:lnTo>
                  <a:lnTo>
                    <a:pt x="4488" y="8523"/>
                  </a:lnTo>
                  <a:lnTo>
                    <a:pt x="4803" y="8542"/>
                  </a:lnTo>
                  <a:lnTo>
                    <a:pt x="5118" y="8542"/>
                  </a:lnTo>
                  <a:lnTo>
                    <a:pt x="5492" y="8523"/>
                  </a:lnTo>
                  <a:lnTo>
                    <a:pt x="5846" y="8464"/>
                  </a:lnTo>
                  <a:lnTo>
                    <a:pt x="6200" y="8365"/>
                  </a:lnTo>
                  <a:lnTo>
                    <a:pt x="6535" y="8247"/>
                  </a:lnTo>
                  <a:lnTo>
                    <a:pt x="6869" y="8109"/>
                  </a:lnTo>
                  <a:lnTo>
                    <a:pt x="7164" y="7932"/>
                  </a:lnTo>
                  <a:lnTo>
                    <a:pt x="7460" y="7755"/>
                  </a:lnTo>
                  <a:lnTo>
                    <a:pt x="7755" y="7539"/>
                  </a:lnTo>
                  <a:lnTo>
                    <a:pt x="8011" y="7303"/>
                  </a:lnTo>
                  <a:lnTo>
                    <a:pt x="8247" y="7047"/>
                  </a:lnTo>
                  <a:lnTo>
                    <a:pt x="8463" y="6791"/>
                  </a:lnTo>
                  <a:lnTo>
                    <a:pt x="8641" y="6496"/>
                  </a:lnTo>
                  <a:lnTo>
                    <a:pt x="8818" y="6200"/>
                  </a:lnTo>
                  <a:lnTo>
                    <a:pt x="8955" y="5905"/>
                  </a:lnTo>
                  <a:lnTo>
                    <a:pt x="9054" y="5590"/>
                  </a:lnTo>
                  <a:lnTo>
                    <a:pt x="9133" y="5275"/>
                  </a:lnTo>
                  <a:lnTo>
                    <a:pt x="9172" y="5059"/>
                  </a:lnTo>
                  <a:lnTo>
                    <a:pt x="9172" y="4842"/>
                  </a:lnTo>
                  <a:lnTo>
                    <a:pt x="9172" y="4606"/>
                  </a:lnTo>
                  <a:lnTo>
                    <a:pt x="9172" y="4390"/>
                  </a:lnTo>
                  <a:lnTo>
                    <a:pt x="9152" y="4153"/>
                  </a:lnTo>
                  <a:lnTo>
                    <a:pt x="9093" y="3917"/>
                  </a:lnTo>
                  <a:lnTo>
                    <a:pt x="9054" y="3681"/>
                  </a:lnTo>
                  <a:lnTo>
                    <a:pt x="8975" y="3445"/>
                  </a:lnTo>
                  <a:lnTo>
                    <a:pt x="8896" y="3209"/>
                  </a:lnTo>
                  <a:lnTo>
                    <a:pt x="8818" y="2973"/>
                  </a:lnTo>
                  <a:lnTo>
                    <a:pt x="8700" y="2736"/>
                  </a:lnTo>
                  <a:lnTo>
                    <a:pt x="8601" y="2500"/>
                  </a:lnTo>
                  <a:lnTo>
                    <a:pt x="8463" y="2284"/>
                  </a:lnTo>
                  <a:lnTo>
                    <a:pt x="8326" y="2067"/>
                  </a:lnTo>
                  <a:lnTo>
                    <a:pt x="8188" y="1851"/>
                  </a:lnTo>
                  <a:lnTo>
                    <a:pt x="8030" y="1634"/>
                  </a:lnTo>
                  <a:lnTo>
                    <a:pt x="7853" y="1437"/>
                  </a:lnTo>
                  <a:lnTo>
                    <a:pt x="7676" y="1260"/>
                  </a:lnTo>
                  <a:lnTo>
                    <a:pt x="7479" y="1063"/>
                  </a:lnTo>
                  <a:lnTo>
                    <a:pt x="7283" y="906"/>
                  </a:lnTo>
                  <a:lnTo>
                    <a:pt x="7086" y="749"/>
                  </a:lnTo>
                  <a:lnTo>
                    <a:pt x="6869" y="611"/>
                  </a:lnTo>
                  <a:lnTo>
                    <a:pt x="6653" y="473"/>
                  </a:lnTo>
                  <a:lnTo>
                    <a:pt x="6417" y="355"/>
                  </a:lnTo>
                  <a:lnTo>
                    <a:pt x="6180" y="257"/>
                  </a:lnTo>
                  <a:lnTo>
                    <a:pt x="5944" y="158"/>
                  </a:lnTo>
                  <a:lnTo>
                    <a:pt x="5688" y="99"/>
                  </a:lnTo>
                  <a:lnTo>
                    <a:pt x="5433" y="40"/>
                  </a:lnTo>
                  <a:lnTo>
                    <a:pt x="5177" y="20"/>
                  </a:lnTo>
                  <a:lnTo>
                    <a:pt x="49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9203745" y="3209086"/>
              <a:ext cx="434638" cy="461265"/>
            </a:xfrm>
            <a:custGeom>
              <a:avLst/>
              <a:gdLst/>
              <a:ahLst/>
              <a:cxnLst/>
              <a:rect l="l" t="t" r="r" b="b"/>
              <a:pathLst>
                <a:path w="8031" h="8523" extrusionOk="0">
                  <a:moveTo>
                    <a:pt x="4016" y="1"/>
                  </a:moveTo>
                  <a:lnTo>
                    <a:pt x="3760" y="21"/>
                  </a:lnTo>
                  <a:lnTo>
                    <a:pt x="3504" y="80"/>
                  </a:lnTo>
                  <a:lnTo>
                    <a:pt x="3229" y="139"/>
                  </a:lnTo>
                  <a:lnTo>
                    <a:pt x="2973" y="217"/>
                  </a:lnTo>
                  <a:lnTo>
                    <a:pt x="2737" y="316"/>
                  </a:lnTo>
                  <a:lnTo>
                    <a:pt x="2500" y="434"/>
                  </a:lnTo>
                  <a:lnTo>
                    <a:pt x="2264" y="552"/>
                  </a:lnTo>
                  <a:lnTo>
                    <a:pt x="2048" y="690"/>
                  </a:lnTo>
                  <a:lnTo>
                    <a:pt x="1831" y="827"/>
                  </a:lnTo>
                  <a:lnTo>
                    <a:pt x="1615" y="985"/>
                  </a:lnTo>
                  <a:lnTo>
                    <a:pt x="1418" y="1142"/>
                  </a:lnTo>
                  <a:lnTo>
                    <a:pt x="1241" y="1320"/>
                  </a:lnTo>
                  <a:lnTo>
                    <a:pt x="1064" y="1497"/>
                  </a:lnTo>
                  <a:lnTo>
                    <a:pt x="906" y="1693"/>
                  </a:lnTo>
                  <a:lnTo>
                    <a:pt x="749" y="1910"/>
                  </a:lnTo>
                  <a:lnTo>
                    <a:pt x="611" y="2107"/>
                  </a:lnTo>
                  <a:lnTo>
                    <a:pt x="493" y="2323"/>
                  </a:lnTo>
                  <a:lnTo>
                    <a:pt x="375" y="2540"/>
                  </a:lnTo>
                  <a:lnTo>
                    <a:pt x="276" y="2776"/>
                  </a:lnTo>
                  <a:lnTo>
                    <a:pt x="178" y="3012"/>
                  </a:lnTo>
                  <a:lnTo>
                    <a:pt x="119" y="3248"/>
                  </a:lnTo>
                  <a:lnTo>
                    <a:pt x="60" y="3484"/>
                  </a:lnTo>
                  <a:lnTo>
                    <a:pt x="20" y="3740"/>
                  </a:lnTo>
                  <a:lnTo>
                    <a:pt x="1" y="3996"/>
                  </a:lnTo>
                  <a:lnTo>
                    <a:pt x="1" y="4232"/>
                  </a:lnTo>
                  <a:lnTo>
                    <a:pt x="1" y="4488"/>
                  </a:lnTo>
                  <a:lnTo>
                    <a:pt x="20" y="4744"/>
                  </a:lnTo>
                  <a:lnTo>
                    <a:pt x="80" y="5000"/>
                  </a:lnTo>
                  <a:lnTo>
                    <a:pt x="139" y="5256"/>
                  </a:lnTo>
                  <a:lnTo>
                    <a:pt x="217" y="5512"/>
                  </a:lnTo>
                  <a:lnTo>
                    <a:pt x="316" y="5768"/>
                  </a:lnTo>
                  <a:lnTo>
                    <a:pt x="434" y="6004"/>
                  </a:lnTo>
                  <a:lnTo>
                    <a:pt x="591" y="6260"/>
                  </a:lnTo>
                  <a:lnTo>
                    <a:pt x="749" y="6515"/>
                  </a:lnTo>
                  <a:lnTo>
                    <a:pt x="945" y="6771"/>
                  </a:lnTo>
                  <a:lnTo>
                    <a:pt x="1162" y="6988"/>
                  </a:lnTo>
                  <a:lnTo>
                    <a:pt x="1378" y="7204"/>
                  </a:lnTo>
                  <a:lnTo>
                    <a:pt x="1615" y="7401"/>
                  </a:lnTo>
                  <a:lnTo>
                    <a:pt x="1851" y="7598"/>
                  </a:lnTo>
                  <a:lnTo>
                    <a:pt x="2126" y="7775"/>
                  </a:lnTo>
                  <a:lnTo>
                    <a:pt x="2382" y="7933"/>
                  </a:lnTo>
                  <a:lnTo>
                    <a:pt x="2638" y="8070"/>
                  </a:lnTo>
                  <a:lnTo>
                    <a:pt x="2894" y="8188"/>
                  </a:lnTo>
                  <a:lnTo>
                    <a:pt x="3150" y="8287"/>
                  </a:lnTo>
                  <a:lnTo>
                    <a:pt x="3425" y="8366"/>
                  </a:lnTo>
                  <a:lnTo>
                    <a:pt x="3681" y="8444"/>
                  </a:lnTo>
                  <a:lnTo>
                    <a:pt x="3957" y="8503"/>
                  </a:lnTo>
                  <a:lnTo>
                    <a:pt x="4252" y="8523"/>
                  </a:lnTo>
                  <a:lnTo>
                    <a:pt x="4528" y="8523"/>
                  </a:lnTo>
                  <a:lnTo>
                    <a:pt x="4842" y="8503"/>
                  </a:lnTo>
                  <a:lnTo>
                    <a:pt x="5157" y="8464"/>
                  </a:lnTo>
                  <a:lnTo>
                    <a:pt x="5453" y="8366"/>
                  </a:lnTo>
                  <a:lnTo>
                    <a:pt x="5748" y="8247"/>
                  </a:lnTo>
                  <a:lnTo>
                    <a:pt x="6043" y="8110"/>
                  </a:lnTo>
                  <a:lnTo>
                    <a:pt x="6299" y="7952"/>
                  </a:lnTo>
                  <a:lnTo>
                    <a:pt x="6555" y="7755"/>
                  </a:lnTo>
                  <a:lnTo>
                    <a:pt x="6811" y="7539"/>
                  </a:lnTo>
                  <a:lnTo>
                    <a:pt x="7027" y="7322"/>
                  </a:lnTo>
                  <a:lnTo>
                    <a:pt x="7244" y="7067"/>
                  </a:lnTo>
                  <a:lnTo>
                    <a:pt x="7421" y="6811"/>
                  </a:lnTo>
                  <a:lnTo>
                    <a:pt x="7578" y="6515"/>
                  </a:lnTo>
                  <a:lnTo>
                    <a:pt x="7716" y="6240"/>
                  </a:lnTo>
                  <a:lnTo>
                    <a:pt x="7834" y="5925"/>
                  </a:lnTo>
                  <a:lnTo>
                    <a:pt x="7932" y="5630"/>
                  </a:lnTo>
                  <a:lnTo>
                    <a:pt x="7991" y="5315"/>
                  </a:lnTo>
                  <a:lnTo>
                    <a:pt x="8011" y="5098"/>
                  </a:lnTo>
                  <a:lnTo>
                    <a:pt x="8031" y="4862"/>
                  </a:lnTo>
                  <a:lnTo>
                    <a:pt x="8031" y="4646"/>
                  </a:lnTo>
                  <a:lnTo>
                    <a:pt x="8011" y="4410"/>
                  </a:lnTo>
                  <a:lnTo>
                    <a:pt x="7952" y="3937"/>
                  </a:lnTo>
                  <a:lnTo>
                    <a:pt x="7834" y="3465"/>
                  </a:lnTo>
                  <a:lnTo>
                    <a:pt x="7696" y="2992"/>
                  </a:lnTo>
                  <a:lnTo>
                    <a:pt x="7499" y="2520"/>
                  </a:lnTo>
                  <a:lnTo>
                    <a:pt x="7263" y="2087"/>
                  </a:lnTo>
                  <a:lnTo>
                    <a:pt x="6988" y="1654"/>
                  </a:lnTo>
                  <a:lnTo>
                    <a:pt x="6830" y="1457"/>
                  </a:lnTo>
                  <a:lnTo>
                    <a:pt x="6673" y="1260"/>
                  </a:lnTo>
                  <a:lnTo>
                    <a:pt x="6515" y="1083"/>
                  </a:lnTo>
                  <a:lnTo>
                    <a:pt x="6338" y="926"/>
                  </a:lnTo>
                  <a:lnTo>
                    <a:pt x="6161" y="749"/>
                  </a:lnTo>
                  <a:lnTo>
                    <a:pt x="5964" y="611"/>
                  </a:lnTo>
                  <a:lnTo>
                    <a:pt x="5767" y="473"/>
                  </a:lnTo>
                  <a:lnTo>
                    <a:pt x="5571" y="355"/>
                  </a:lnTo>
                  <a:lnTo>
                    <a:pt x="5354" y="257"/>
                  </a:lnTo>
                  <a:lnTo>
                    <a:pt x="5157" y="158"/>
                  </a:lnTo>
                  <a:lnTo>
                    <a:pt x="4921" y="99"/>
                  </a:lnTo>
                  <a:lnTo>
                    <a:pt x="4705" y="40"/>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9359284" y="3377397"/>
              <a:ext cx="108673" cy="115113"/>
            </a:xfrm>
            <a:custGeom>
              <a:avLst/>
              <a:gdLst/>
              <a:ahLst/>
              <a:cxnLst/>
              <a:rect l="l" t="t" r="r" b="b"/>
              <a:pathLst>
                <a:path w="2008" h="2127" extrusionOk="0">
                  <a:moveTo>
                    <a:pt x="945" y="1"/>
                  </a:moveTo>
                  <a:lnTo>
                    <a:pt x="807" y="40"/>
                  </a:lnTo>
                  <a:lnTo>
                    <a:pt x="689" y="79"/>
                  </a:lnTo>
                  <a:lnTo>
                    <a:pt x="571" y="138"/>
                  </a:lnTo>
                  <a:lnTo>
                    <a:pt x="453" y="197"/>
                  </a:lnTo>
                  <a:lnTo>
                    <a:pt x="355" y="296"/>
                  </a:lnTo>
                  <a:lnTo>
                    <a:pt x="256" y="374"/>
                  </a:lnTo>
                  <a:lnTo>
                    <a:pt x="197" y="473"/>
                  </a:lnTo>
                  <a:lnTo>
                    <a:pt x="118" y="571"/>
                  </a:lnTo>
                  <a:lnTo>
                    <a:pt x="59" y="689"/>
                  </a:lnTo>
                  <a:lnTo>
                    <a:pt x="20" y="807"/>
                  </a:lnTo>
                  <a:lnTo>
                    <a:pt x="0" y="926"/>
                  </a:lnTo>
                  <a:lnTo>
                    <a:pt x="0" y="1063"/>
                  </a:lnTo>
                  <a:lnTo>
                    <a:pt x="0" y="1181"/>
                  </a:lnTo>
                  <a:lnTo>
                    <a:pt x="40" y="1319"/>
                  </a:lnTo>
                  <a:lnTo>
                    <a:pt x="79" y="1437"/>
                  </a:lnTo>
                  <a:lnTo>
                    <a:pt x="138" y="1555"/>
                  </a:lnTo>
                  <a:lnTo>
                    <a:pt x="236" y="1693"/>
                  </a:lnTo>
                  <a:lnTo>
                    <a:pt x="335" y="1792"/>
                  </a:lnTo>
                  <a:lnTo>
                    <a:pt x="473" y="1890"/>
                  </a:lnTo>
                  <a:lnTo>
                    <a:pt x="591" y="1988"/>
                  </a:lnTo>
                  <a:lnTo>
                    <a:pt x="728" y="2047"/>
                  </a:lnTo>
                  <a:lnTo>
                    <a:pt x="847" y="2087"/>
                  </a:lnTo>
                  <a:lnTo>
                    <a:pt x="984" y="2126"/>
                  </a:lnTo>
                  <a:lnTo>
                    <a:pt x="1122" y="2126"/>
                  </a:lnTo>
                  <a:lnTo>
                    <a:pt x="1280" y="2106"/>
                  </a:lnTo>
                  <a:lnTo>
                    <a:pt x="1437" y="2067"/>
                  </a:lnTo>
                  <a:lnTo>
                    <a:pt x="1575" y="1988"/>
                  </a:lnTo>
                  <a:lnTo>
                    <a:pt x="1693" y="1890"/>
                  </a:lnTo>
                  <a:lnTo>
                    <a:pt x="1811" y="1772"/>
                  </a:lnTo>
                  <a:lnTo>
                    <a:pt x="1890" y="1634"/>
                  </a:lnTo>
                  <a:lnTo>
                    <a:pt x="1949" y="1477"/>
                  </a:lnTo>
                  <a:lnTo>
                    <a:pt x="1988" y="1319"/>
                  </a:lnTo>
                  <a:lnTo>
                    <a:pt x="2008" y="1221"/>
                  </a:lnTo>
                  <a:lnTo>
                    <a:pt x="2008" y="1103"/>
                  </a:lnTo>
                  <a:lnTo>
                    <a:pt x="1968" y="867"/>
                  </a:lnTo>
                  <a:lnTo>
                    <a:pt x="1870" y="630"/>
                  </a:lnTo>
                  <a:lnTo>
                    <a:pt x="1752" y="414"/>
                  </a:lnTo>
                  <a:lnTo>
                    <a:pt x="1673" y="315"/>
                  </a:lnTo>
                  <a:lnTo>
                    <a:pt x="1575" y="237"/>
                  </a:lnTo>
                  <a:lnTo>
                    <a:pt x="1496" y="158"/>
                  </a:lnTo>
                  <a:lnTo>
                    <a:pt x="1398" y="99"/>
                  </a:lnTo>
                  <a:lnTo>
                    <a:pt x="1280" y="40"/>
                  </a:lnTo>
                  <a:lnTo>
                    <a:pt x="1181" y="20"/>
                  </a:lnTo>
                  <a:lnTo>
                    <a:pt x="1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9372057" y="3390169"/>
              <a:ext cx="95901" cy="102341"/>
            </a:xfrm>
            <a:custGeom>
              <a:avLst/>
              <a:gdLst/>
              <a:ahLst/>
              <a:cxnLst/>
              <a:rect l="l" t="t" r="r" b="b"/>
              <a:pathLst>
                <a:path w="1772" h="1891" extrusionOk="0">
                  <a:moveTo>
                    <a:pt x="827" y="1"/>
                  </a:moveTo>
                  <a:lnTo>
                    <a:pt x="709" y="20"/>
                  </a:lnTo>
                  <a:lnTo>
                    <a:pt x="611" y="60"/>
                  </a:lnTo>
                  <a:lnTo>
                    <a:pt x="492" y="119"/>
                  </a:lnTo>
                  <a:lnTo>
                    <a:pt x="394" y="178"/>
                  </a:lnTo>
                  <a:lnTo>
                    <a:pt x="315" y="257"/>
                  </a:lnTo>
                  <a:lnTo>
                    <a:pt x="237" y="335"/>
                  </a:lnTo>
                  <a:lnTo>
                    <a:pt x="158" y="414"/>
                  </a:lnTo>
                  <a:lnTo>
                    <a:pt x="99" y="512"/>
                  </a:lnTo>
                  <a:lnTo>
                    <a:pt x="59" y="611"/>
                  </a:lnTo>
                  <a:lnTo>
                    <a:pt x="20" y="709"/>
                  </a:lnTo>
                  <a:lnTo>
                    <a:pt x="0" y="827"/>
                  </a:lnTo>
                  <a:lnTo>
                    <a:pt x="0" y="926"/>
                  </a:lnTo>
                  <a:lnTo>
                    <a:pt x="0" y="1044"/>
                  </a:lnTo>
                  <a:lnTo>
                    <a:pt x="40" y="1162"/>
                  </a:lnTo>
                  <a:lnTo>
                    <a:pt x="79" y="1280"/>
                  </a:lnTo>
                  <a:lnTo>
                    <a:pt x="138" y="1378"/>
                  </a:lnTo>
                  <a:lnTo>
                    <a:pt x="217" y="1497"/>
                  </a:lnTo>
                  <a:lnTo>
                    <a:pt x="296" y="1595"/>
                  </a:lnTo>
                  <a:lnTo>
                    <a:pt x="414" y="1674"/>
                  </a:lnTo>
                  <a:lnTo>
                    <a:pt x="532" y="1752"/>
                  </a:lnTo>
                  <a:lnTo>
                    <a:pt x="630" y="1811"/>
                  </a:lnTo>
                  <a:lnTo>
                    <a:pt x="748" y="1851"/>
                  </a:lnTo>
                  <a:lnTo>
                    <a:pt x="886" y="1870"/>
                  </a:lnTo>
                  <a:lnTo>
                    <a:pt x="1004" y="1890"/>
                  </a:lnTo>
                  <a:lnTo>
                    <a:pt x="1142" y="1870"/>
                  </a:lnTo>
                  <a:lnTo>
                    <a:pt x="1280" y="1831"/>
                  </a:lnTo>
                  <a:lnTo>
                    <a:pt x="1398" y="1752"/>
                  </a:lnTo>
                  <a:lnTo>
                    <a:pt x="1516" y="1674"/>
                  </a:lnTo>
                  <a:lnTo>
                    <a:pt x="1595" y="1556"/>
                  </a:lnTo>
                  <a:lnTo>
                    <a:pt x="1673" y="1437"/>
                  </a:lnTo>
                  <a:lnTo>
                    <a:pt x="1732" y="1319"/>
                  </a:lnTo>
                  <a:lnTo>
                    <a:pt x="1772" y="1162"/>
                  </a:lnTo>
                  <a:lnTo>
                    <a:pt x="1772" y="965"/>
                  </a:lnTo>
                  <a:lnTo>
                    <a:pt x="1732" y="768"/>
                  </a:lnTo>
                  <a:lnTo>
                    <a:pt x="1654" y="552"/>
                  </a:lnTo>
                  <a:lnTo>
                    <a:pt x="1555" y="355"/>
                  </a:lnTo>
                  <a:lnTo>
                    <a:pt x="1398" y="198"/>
                  </a:lnTo>
                  <a:lnTo>
                    <a:pt x="1319" y="138"/>
                  </a:lnTo>
                  <a:lnTo>
                    <a:pt x="1240" y="79"/>
                  </a:lnTo>
                  <a:lnTo>
                    <a:pt x="1142" y="40"/>
                  </a:lnTo>
                  <a:lnTo>
                    <a:pt x="10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7857418" y="1891495"/>
              <a:ext cx="496389" cy="462347"/>
            </a:xfrm>
            <a:custGeom>
              <a:avLst/>
              <a:gdLst/>
              <a:ahLst/>
              <a:cxnLst/>
              <a:rect l="l" t="t" r="r" b="b"/>
              <a:pathLst>
                <a:path w="9172" h="8543" extrusionOk="0">
                  <a:moveTo>
                    <a:pt x="4626" y="1"/>
                  </a:moveTo>
                  <a:lnTo>
                    <a:pt x="4350" y="40"/>
                  </a:lnTo>
                  <a:lnTo>
                    <a:pt x="4055" y="99"/>
                  </a:lnTo>
                  <a:lnTo>
                    <a:pt x="3760" y="158"/>
                  </a:lnTo>
                  <a:lnTo>
                    <a:pt x="3464" y="237"/>
                  </a:lnTo>
                  <a:lnTo>
                    <a:pt x="3169" y="335"/>
                  </a:lnTo>
                  <a:lnTo>
                    <a:pt x="2894" y="453"/>
                  </a:lnTo>
                  <a:lnTo>
                    <a:pt x="2638" y="571"/>
                  </a:lnTo>
                  <a:lnTo>
                    <a:pt x="2382" y="709"/>
                  </a:lnTo>
                  <a:lnTo>
                    <a:pt x="2126" y="867"/>
                  </a:lnTo>
                  <a:lnTo>
                    <a:pt x="1890" y="1024"/>
                  </a:lnTo>
                  <a:lnTo>
                    <a:pt x="1673" y="1182"/>
                  </a:lnTo>
                  <a:lnTo>
                    <a:pt x="1457" y="1359"/>
                  </a:lnTo>
                  <a:lnTo>
                    <a:pt x="1260" y="1556"/>
                  </a:lnTo>
                  <a:lnTo>
                    <a:pt x="1063" y="1752"/>
                  </a:lnTo>
                  <a:lnTo>
                    <a:pt x="886" y="1949"/>
                  </a:lnTo>
                  <a:lnTo>
                    <a:pt x="729" y="2166"/>
                  </a:lnTo>
                  <a:lnTo>
                    <a:pt x="571" y="2382"/>
                  </a:lnTo>
                  <a:lnTo>
                    <a:pt x="453" y="2599"/>
                  </a:lnTo>
                  <a:lnTo>
                    <a:pt x="335" y="2835"/>
                  </a:lnTo>
                  <a:lnTo>
                    <a:pt x="237" y="3071"/>
                  </a:lnTo>
                  <a:lnTo>
                    <a:pt x="138" y="3307"/>
                  </a:lnTo>
                  <a:lnTo>
                    <a:pt x="79" y="3543"/>
                  </a:lnTo>
                  <a:lnTo>
                    <a:pt x="40" y="3799"/>
                  </a:lnTo>
                  <a:lnTo>
                    <a:pt x="0" y="4055"/>
                  </a:lnTo>
                  <a:lnTo>
                    <a:pt x="0" y="4291"/>
                  </a:lnTo>
                  <a:lnTo>
                    <a:pt x="0" y="4547"/>
                  </a:lnTo>
                  <a:lnTo>
                    <a:pt x="20" y="4803"/>
                  </a:lnTo>
                  <a:lnTo>
                    <a:pt x="79" y="5059"/>
                  </a:lnTo>
                  <a:lnTo>
                    <a:pt x="138" y="5315"/>
                  </a:lnTo>
                  <a:lnTo>
                    <a:pt x="237" y="5571"/>
                  </a:lnTo>
                  <a:lnTo>
                    <a:pt x="355" y="5826"/>
                  </a:lnTo>
                  <a:lnTo>
                    <a:pt x="492" y="6063"/>
                  </a:lnTo>
                  <a:lnTo>
                    <a:pt x="650" y="6318"/>
                  </a:lnTo>
                  <a:lnTo>
                    <a:pt x="847" y="6574"/>
                  </a:lnTo>
                  <a:lnTo>
                    <a:pt x="1063" y="6811"/>
                  </a:lnTo>
                  <a:lnTo>
                    <a:pt x="1280" y="7047"/>
                  </a:lnTo>
                  <a:lnTo>
                    <a:pt x="1536" y="7263"/>
                  </a:lnTo>
                  <a:lnTo>
                    <a:pt x="1811" y="7460"/>
                  </a:lnTo>
                  <a:lnTo>
                    <a:pt x="2087" y="7637"/>
                  </a:lnTo>
                  <a:lnTo>
                    <a:pt x="2382" y="7814"/>
                  </a:lnTo>
                  <a:lnTo>
                    <a:pt x="2677" y="7972"/>
                  </a:lnTo>
                  <a:lnTo>
                    <a:pt x="2972" y="8090"/>
                  </a:lnTo>
                  <a:lnTo>
                    <a:pt x="3248" y="8208"/>
                  </a:lnTo>
                  <a:lnTo>
                    <a:pt x="3543" y="8306"/>
                  </a:lnTo>
                  <a:lnTo>
                    <a:pt x="3858" y="8405"/>
                  </a:lnTo>
                  <a:lnTo>
                    <a:pt x="4173" y="8464"/>
                  </a:lnTo>
                  <a:lnTo>
                    <a:pt x="4488" y="8503"/>
                  </a:lnTo>
                  <a:lnTo>
                    <a:pt x="4803" y="8543"/>
                  </a:lnTo>
                  <a:lnTo>
                    <a:pt x="5118" y="8543"/>
                  </a:lnTo>
                  <a:lnTo>
                    <a:pt x="5491" y="8523"/>
                  </a:lnTo>
                  <a:lnTo>
                    <a:pt x="5846" y="8464"/>
                  </a:lnTo>
                  <a:lnTo>
                    <a:pt x="6180" y="8365"/>
                  </a:lnTo>
                  <a:lnTo>
                    <a:pt x="6535" y="8247"/>
                  </a:lnTo>
                  <a:lnTo>
                    <a:pt x="6850" y="8110"/>
                  </a:lnTo>
                  <a:lnTo>
                    <a:pt x="7164" y="7932"/>
                  </a:lnTo>
                  <a:lnTo>
                    <a:pt x="7460" y="7736"/>
                  </a:lnTo>
                  <a:lnTo>
                    <a:pt x="7735" y="7519"/>
                  </a:lnTo>
                  <a:lnTo>
                    <a:pt x="7991" y="7283"/>
                  </a:lnTo>
                  <a:lnTo>
                    <a:pt x="8227" y="7047"/>
                  </a:lnTo>
                  <a:lnTo>
                    <a:pt x="8444" y="6771"/>
                  </a:lnTo>
                  <a:lnTo>
                    <a:pt x="8641" y="6496"/>
                  </a:lnTo>
                  <a:lnTo>
                    <a:pt x="8798" y="6200"/>
                  </a:lnTo>
                  <a:lnTo>
                    <a:pt x="8936" y="5905"/>
                  </a:lnTo>
                  <a:lnTo>
                    <a:pt x="9054" y="5590"/>
                  </a:lnTo>
                  <a:lnTo>
                    <a:pt x="9133" y="5275"/>
                  </a:lnTo>
                  <a:lnTo>
                    <a:pt x="9152" y="5059"/>
                  </a:lnTo>
                  <a:lnTo>
                    <a:pt x="9172" y="4823"/>
                  </a:lnTo>
                  <a:lnTo>
                    <a:pt x="9172" y="4606"/>
                  </a:lnTo>
                  <a:lnTo>
                    <a:pt x="9152" y="4370"/>
                  </a:lnTo>
                  <a:lnTo>
                    <a:pt x="9133" y="4134"/>
                  </a:lnTo>
                  <a:lnTo>
                    <a:pt x="9093" y="3898"/>
                  </a:lnTo>
                  <a:lnTo>
                    <a:pt x="9034" y="3661"/>
                  </a:lnTo>
                  <a:lnTo>
                    <a:pt x="8975" y="3425"/>
                  </a:lnTo>
                  <a:lnTo>
                    <a:pt x="8896" y="3189"/>
                  </a:lnTo>
                  <a:lnTo>
                    <a:pt x="8798" y="2953"/>
                  </a:lnTo>
                  <a:lnTo>
                    <a:pt x="8700" y="2717"/>
                  </a:lnTo>
                  <a:lnTo>
                    <a:pt x="8581" y="2500"/>
                  </a:lnTo>
                  <a:lnTo>
                    <a:pt x="8463" y="2264"/>
                  </a:lnTo>
                  <a:lnTo>
                    <a:pt x="8326" y="2048"/>
                  </a:lnTo>
                  <a:lnTo>
                    <a:pt x="8168" y="1831"/>
                  </a:lnTo>
                  <a:lnTo>
                    <a:pt x="8011" y="1634"/>
                  </a:lnTo>
                  <a:lnTo>
                    <a:pt x="7853" y="1437"/>
                  </a:lnTo>
                  <a:lnTo>
                    <a:pt x="7676" y="1241"/>
                  </a:lnTo>
                  <a:lnTo>
                    <a:pt x="7479" y="1064"/>
                  </a:lnTo>
                  <a:lnTo>
                    <a:pt x="7283" y="886"/>
                  </a:lnTo>
                  <a:lnTo>
                    <a:pt x="7086" y="729"/>
                  </a:lnTo>
                  <a:lnTo>
                    <a:pt x="6869" y="591"/>
                  </a:lnTo>
                  <a:lnTo>
                    <a:pt x="6653" y="453"/>
                  </a:lnTo>
                  <a:lnTo>
                    <a:pt x="6417" y="355"/>
                  </a:lnTo>
                  <a:lnTo>
                    <a:pt x="6180" y="237"/>
                  </a:lnTo>
                  <a:lnTo>
                    <a:pt x="5944" y="158"/>
                  </a:lnTo>
                  <a:lnTo>
                    <a:pt x="5688" y="99"/>
                  </a:lnTo>
                  <a:lnTo>
                    <a:pt x="5432" y="40"/>
                  </a:lnTo>
                  <a:lnTo>
                    <a:pt x="5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7835067" y="1903239"/>
              <a:ext cx="435666" cy="462347"/>
            </a:xfrm>
            <a:custGeom>
              <a:avLst/>
              <a:gdLst/>
              <a:ahLst/>
              <a:cxnLst/>
              <a:rect l="l" t="t" r="r" b="b"/>
              <a:pathLst>
                <a:path w="8050" h="8543" extrusionOk="0">
                  <a:moveTo>
                    <a:pt x="4251" y="0"/>
                  </a:moveTo>
                  <a:lnTo>
                    <a:pt x="4015" y="20"/>
                  </a:lnTo>
                  <a:lnTo>
                    <a:pt x="3779" y="40"/>
                  </a:lnTo>
                  <a:lnTo>
                    <a:pt x="3503" y="99"/>
                  </a:lnTo>
                  <a:lnTo>
                    <a:pt x="3247" y="158"/>
                  </a:lnTo>
                  <a:lnTo>
                    <a:pt x="2992" y="236"/>
                  </a:lnTo>
                  <a:lnTo>
                    <a:pt x="2736" y="335"/>
                  </a:lnTo>
                  <a:lnTo>
                    <a:pt x="2500" y="433"/>
                  </a:lnTo>
                  <a:lnTo>
                    <a:pt x="2263" y="551"/>
                  </a:lnTo>
                  <a:lnTo>
                    <a:pt x="2047" y="689"/>
                  </a:lnTo>
                  <a:lnTo>
                    <a:pt x="1830" y="827"/>
                  </a:lnTo>
                  <a:lnTo>
                    <a:pt x="1634" y="984"/>
                  </a:lnTo>
                  <a:lnTo>
                    <a:pt x="1437" y="1161"/>
                  </a:lnTo>
                  <a:lnTo>
                    <a:pt x="1240" y="1339"/>
                  </a:lnTo>
                  <a:lnTo>
                    <a:pt x="1083" y="1516"/>
                  </a:lnTo>
                  <a:lnTo>
                    <a:pt x="905" y="1712"/>
                  </a:lnTo>
                  <a:lnTo>
                    <a:pt x="768" y="1909"/>
                  </a:lnTo>
                  <a:lnTo>
                    <a:pt x="630" y="2126"/>
                  </a:lnTo>
                  <a:lnTo>
                    <a:pt x="492" y="2342"/>
                  </a:lnTo>
                  <a:lnTo>
                    <a:pt x="374" y="2559"/>
                  </a:lnTo>
                  <a:lnTo>
                    <a:pt x="276" y="2795"/>
                  </a:lnTo>
                  <a:lnTo>
                    <a:pt x="197" y="3031"/>
                  </a:lnTo>
                  <a:lnTo>
                    <a:pt x="118" y="3267"/>
                  </a:lnTo>
                  <a:lnTo>
                    <a:pt x="79" y="3504"/>
                  </a:lnTo>
                  <a:lnTo>
                    <a:pt x="39" y="3740"/>
                  </a:lnTo>
                  <a:lnTo>
                    <a:pt x="0" y="3996"/>
                  </a:lnTo>
                  <a:lnTo>
                    <a:pt x="0" y="4251"/>
                  </a:lnTo>
                  <a:lnTo>
                    <a:pt x="20" y="4507"/>
                  </a:lnTo>
                  <a:lnTo>
                    <a:pt x="39" y="4763"/>
                  </a:lnTo>
                  <a:lnTo>
                    <a:pt x="79" y="5019"/>
                  </a:lnTo>
                  <a:lnTo>
                    <a:pt x="157" y="5275"/>
                  </a:lnTo>
                  <a:lnTo>
                    <a:pt x="236" y="5511"/>
                  </a:lnTo>
                  <a:lnTo>
                    <a:pt x="335" y="5767"/>
                  </a:lnTo>
                  <a:lnTo>
                    <a:pt x="453" y="6023"/>
                  </a:lnTo>
                  <a:lnTo>
                    <a:pt x="590" y="6279"/>
                  </a:lnTo>
                  <a:lnTo>
                    <a:pt x="768" y="6534"/>
                  </a:lnTo>
                  <a:lnTo>
                    <a:pt x="964" y="6771"/>
                  </a:lnTo>
                  <a:lnTo>
                    <a:pt x="1161" y="7007"/>
                  </a:lnTo>
                  <a:lnTo>
                    <a:pt x="1397" y="7223"/>
                  </a:lnTo>
                  <a:lnTo>
                    <a:pt x="1614" y="7420"/>
                  </a:lnTo>
                  <a:lnTo>
                    <a:pt x="1870" y="7617"/>
                  </a:lnTo>
                  <a:lnTo>
                    <a:pt x="2126" y="7774"/>
                  </a:lnTo>
                  <a:lnTo>
                    <a:pt x="2401" y="7932"/>
                  </a:lnTo>
                  <a:lnTo>
                    <a:pt x="2637" y="8070"/>
                  </a:lnTo>
                  <a:lnTo>
                    <a:pt x="2893" y="8188"/>
                  </a:lnTo>
                  <a:lnTo>
                    <a:pt x="3169" y="8286"/>
                  </a:lnTo>
                  <a:lnTo>
                    <a:pt x="3425" y="8385"/>
                  </a:lnTo>
                  <a:lnTo>
                    <a:pt x="3700" y="8463"/>
                  </a:lnTo>
                  <a:lnTo>
                    <a:pt x="3976" y="8503"/>
                  </a:lnTo>
                  <a:lnTo>
                    <a:pt x="4251" y="8542"/>
                  </a:lnTo>
                  <a:lnTo>
                    <a:pt x="4527" y="8542"/>
                  </a:lnTo>
                  <a:lnTo>
                    <a:pt x="4861" y="8522"/>
                  </a:lnTo>
                  <a:lnTo>
                    <a:pt x="5157" y="8463"/>
                  </a:lnTo>
                  <a:lnTo>
                    <a:pt x="5471" y="8385"/>
                  </a:lnTo>
                  <a:lnTo>
                    <a:pt x="5767" y="8266"/>
                  </a:lnTo>
                  <a:lnTo>
                    <a:pt x="6042" y="8129"/>
                  </a:lnTo>
                  <a:lnTo>
                    <a:pt x="6318" y="7952"/>
                  </a:lnTo>
                  <a:lnTo>
                    <a:pt x="6574" y="7774"/>
                  </a:lnTo>
                  <a:lnTo>
                    <a:pt x="6810" y="7558"/>
                  </a:lnTo>
                  <a:lnTo>
                    <a:pt x="7046" y="7322"/>
                  </a:lnTo>
                  <a:lnTo>
                    <a:pt x="7243" y="7086"/>
                  </a:lnTo>
                  <a:lnTo>
                    <a:pt x="7440" y="6810"/>
                  </a:lnTo>
                  <a:lnTo>
                    <a:pt x="7597" y="6534"/>
                  </a:lnTo>
                  <a:lnTo>
                    <a:pt x="7735" y="6239"/>
                  </a:lnTo>
                  <a:lnTo>
                    <a:pt x="7853" y="5944"/>
                  </a:lnTo>
                  <a:lnTo>
                    <a:pt x="7932" y="5629"/>
                  </a:lnTo>
                  <a:lnTo>
                    <a:pt x="8010" y="5314"/>
                  </a:lnTo>
                  <a:lnTo>
                    <a:pt x="8030" y="5098"/>
                  </a:lnTo>
                  <a:lnTo>
                    <a:pt x="8050" y="4881"/>
                  </a:lnTo>
                  <a:lnTo>
                    <a:pt x="8050" y="4645"/>
                  </a:lnTo>
                  <a:lnTo>
                    <a:pt x="8030" y="4429"/>
                  </a:lnTo>
                  <a:lnTo>
                    <a:pt x="7971" y="3956"/>
                  </a:lnTo>
                  <a:lnTo>
                    <a:pt x="7853" y="3484"/>
                  </a:lnTo>
                  <a:lnTo>
                    <a:pt x="7696" y="3011"/>
                  </a:lnTo>
                  <a:lnTo>
                    <a:pt x="7499" y="2539"/>
                  </a:lnTo>
                  <a:lnTo>
                    <a:pt x="7263" y="2086"/>
                  </a:lnTo>
                  <a:lnTo>
                    <a:pt x="6987" y="1673"/>
                  </a:lnTo>
                  <a:lnTo>
                    <a:pt x="6849" y="1476"/>
                  </a:lnTo>
                  <a:lnTo>
                    <a:pt x="6692" y="1280"/>
                  </a:lnTo>
                  <a:lnTo>
                    <a:pt x="6515" y="1102"/>
                  </a:lnTo>
                  <a:lnTo>
                    <a:pt x="6337" y="925"/>
                  </a:lnTo>
                  <a:lnTo>
                    <a:pt x="6160" y="768"/>
                  </a:lnTo>
                  <a:lnTo>
                    <a:pt x="5983" y="630"/>
                  </a:lnTo>
                  <a:lnTo>
                    <a:pt x="5786" y="492"/>
                  </a:lnTo>
                  <a:lnTo>
                    <a:pt x="5590" y="374"/>
                  </a:lnTo>
                  <a:lnTo>
                    <a:pt x="5373" y="256"/>
                  </a:lnTo>
                  <a:lnTo>
                    <a:pt x="5157" y="177"/>
                  </a:lnTo>
                  <a:lnTo>
                    <a:pt x="4940" y="99"/>
                  </a:lnTo>
                  <a:lnTo>
                    <a:pt x="4724" y="59"/>
                  </a:lnTo>
                  <a:lnTo>
                    <a:pt x="4487" y="20"/>
                  </a:lnTo>
                  <a:lnTo>
                    <a:pt x="4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7990552" y="2071496"/>
              <a:ext cx="108727" cy="116196"/>
            </a:xfrm>
            <a:custGeom>
              <a:avLst/>
              <a:gdLst/>
              <a:ahLst/>
              <a:cxnLst/>
              <a:rect l="l" t="t" r="r" b="b"/>
              <a:pathLst>
                <a:path w="2009" h="2147" extrusionOk="0">
                  <a:moveTo>
                    <a:pt x="1063" y="1"/>
                  </a:moveTo>
                  <a:lnTo>
                    <a:pt x="945" y="21"/>
                  </a:lnTo>
                  <a:lnTo>
                    <a:pt x="827" y="40"/>
                  </a:lnTo>
                  <a:lnTo>
                    <a:pt x="689" y="99"/>
                  </a:lnTo>
                  <a:lnTo>
                    <a:pt x="571" y="158"/>
                  </a:lnTo>
                  <a:lnTo>
                    <a:pt x="473" y="217"/>
                  </a:lnTo>
                  <a:lnTo>
                    <a:pt x="374" y="296"/>
                  </a:lnTo>
                  <a:lnTo>
                    <a:pt x="276" y="395"/>
                  </a:lnTo>
                  <a:lnTo>
                    <a:pt x="197" y="493"/>
                  </a:lnTo>
                  <a:lnTo>
                    <a:pt x="138" y="591"/>
                  </a:lnTo>
                  <a:lnTo>
                    <a:pt x="79" y="709"/>
                  </a:lnTo>
                  <a:lnTo>
                    <a:pt x="40" y="828"/>
                  </a:lnTo>
                  <a:lnTo>
                    <a:pt x="20" y="946"/>
                  </a:lnTo>
                  <a:lnTo>
                    <a:pt x="1" y="1064"/>
                  </a:lnTo>
                  <a:lnTo>
                    <a:pt x="20" y="1201"/>
                  </a:lnTo>
                  <a:lnTo>
                    <a:pt x="40" y="1320"/>
                  </a:lnTo>
                  <a:lnTo>
                    <a:pt x="99" y="1457"/>
                  </a:lnTo>
                  <a:lnTo>
                    <a:pt x="158" y="1575"/>
                  </a:lnTo>
                  <a:lnTo>
                    <a:pt x="256" y="1694"/>
                  </a:lnTo>
                  <a:lnTo>
                    <a:pt x="355" y="1812"/>
                  </a:lnTo>
                  <a:lnTo>
                    <a:pt x="473" y="1910"/>
                  </a:lnTo>
                  <a:lnTo>
                    <a:pt x="611" y="1989"/>
                  </a:lnTo>
                  <a:lnTo>
                    <a:pt x="729" y="2048"/>
                  </a:lnTo>
                  <a:lnTo>
                    <a:pt x="867" y="2107"/>
                  </a:lnTo>
                  <a:lnTo>
                    <a:pt x="1004" y="2127"/>
                  </a:lnTo>
                  <a:lnTo>
                    <a:pt x="1142" y="2146"/>
                  </a:lnTo>
                  <a:lnTo>
                    <a:pt x="1300" y="2127"/>
                  </a:lnTo>
                  <a:lnTo>
                    <a:pt x="1457" y="2067"/>
                  </a:lnTo>
                  <a:lnTo>
                    <a:pt x="1595" y="1989"/>
                  </a:lnTo>
                  <a:lnTo>
                    <a:pt x="1713" y="1890"/>
                  </a:lnTo>
                  <a:lnTo>
                    <a:pt x="1811" y="1772"/>
                  </a:lnTo>
                  <a:lnTo>
                    <a:pt x="1910" y="1634"/>
                  </a:lnTo>
                  <a:lnTo>
                    <a:pt x="1969" y="1497"/>
                  </a:lnTo>
                  <a:lnTo>
                    <a:pt x="2008" y="1339"/>
                  </a:lnTo>
                  <a:lnTo>
                    <a:pt x="2008" y="1221"/>
                  </a:lnTo>
                  <a:lnTo>
                    <a:pt x="2008" y="1123"/>
                  </a:lnTo>
                  <a:lnTo>
                    <a:pt x="1969" y="887"/>
                  </a:lnTo>
                  <a:lnTo>
                    <a:pt x="1890" y="650"/>
                  </a:lnTo>
                  <a:lnTo>
                    <a:pt x="1752" y="434"/>
                  </a:lnTo>
                  <a:lnTo>
                    <a:pt x="1673" y="335"/>
                  </a:lnTo>
                  <a:lnTo>
                    <a:pt x="1595" y="237"/>
                  </a:lnTo>
                  <a:lnTo>
                    <a:pt x="1496" y="158"/>
                  </a:lnTo>
                  <a:lnTo>
                    <a:pt x="1398" y="99"/>
                  </a:lnTo>
                  <a:lnTo>
                    <a:pt x="1300" y="60"/>
                  </a:lnTo>
                  <a:lnTo>
                    <a:pt x="1181" y="21"/>
                  </a:lnTo>
                  <a:lnTo>
                    <a:pt x="1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8003324" y="2084322"/>
              <a:ext cx="96983" cy="102287"/>
            </a:xfrm>
            <a:custGeom>
              <a:avLst/>
              <a:gdLst/>
              <a:ahLst/>
              <a:cxnLst/>
              <a:rect l="l" t="t" r="r" b="b"/>
              <a:pathLst>
                <a:path w="1792" h="1890" extrusionOk="0">
                  <a:moveTo>
                    <a:pt x="945" y="0"/>
                  </a:moveTo>
                  <a:lnTo>
                    <a:pt x="847" y="20"/>
                  </a:lnTo>
                  <a:lnTo>
                    <a:pt x="729" y="39"/>
                  </a:lnTo>
                  <a:lnTo>
                    <a:pt x="611" y="79"/>
                  </a:lnTo>
                  <a:lnTo>
                    <a:pt x="512" y="138"/>
                  </a:lnTo>
                  <a:lnTo>
                    <a:pt x="414" y="197"/>
                  </a:lnTo>
                  <a:lnTo>
                    <a:pt x="335" y="256"/>
                  </a:lnTo>
                  <a:lnTo>
                    <a:pt x="257" y="335"/>
                  </a:lnTo>
                  <a:lnTo>
                    <a:pt x="178" y="433"/>
                  </a:lnTo>
                  <a:lnTo>
                    <a:pt x="119" y="531"/>
                  </a:lnTo>
                  <a:lnTo>
                    <a:pt x="79" y="630"/>
                  </a:lnTo>
                  <a:lnTo>
                    <a:pt x="40" y="728"/>
                  </a:lnTo>
                  <a:lnTo>
                    <a:pt x="20" y="827"/>
                  </a:lnTo>
                  <a:lnTo>
                    <a:pt x="1" y="945"/>
                  </a:lnTo>
                  <a:lnTo>
                    <a:pt x="20" y="1063"/>
                  </a:lnTo>
                  <a:lnTo>
                    <a:pt x="40" y="1161"/>
                  </a:lnTo>
                  <a:lnTo>
                    <a:pt x="79" y="1279"/>
                  </a:lnTo>
                  <a:lnTo>
                    <a:pt x="138" y="1397"/>
                  </a:lnTo>
                  <a:lnTo>
                    <a:pt x="217" y="1496"/>
                  </a:lnTo>
                  <a:lnTo>
                    <a:pt x="316" y="1594"/>
                  </a:lnTo>
                  <a:lnTo>
                    <a:pt x="414" y="1693"/>
                  </a:lnTo>
                  <a:lnTo>
                    <a:pt x="532" y="1771"/>
                  </a:lnTo>
                  <a:lnTo>
                    <a:pt x="650" y="1811"/>
                  </a:lnTo>
                  <a:lnTo>
                    <a:pt x="768" y="1870"/>
                  </a:lnTo>
                  <a:lnTo>
                    <a:pt x="886" y="1890"/>
                  </a:lnTo>
                  <a:lnTo>
                    <a:pt x="1162" y="1890"/>
                  </a:lnTo>
                  <a:lnTo>
                    <a:pt x="1280" y="1830"/>
                  </a:lnTo>
                  <a:lnTo>
                    <a:pt x="1418" y="1771"/>
                  </a:lnTo>
                  <a:lnTo>
                    <a:pt x="1516" y="1673"/>
                  </a:lnTo>
                  <a:lnTo>
                    <a:pt x="1615" y="1575"/>
                  </a:lnTo>
                  <a:lnTo>
                    <a:pt x="1693" y="1457"/>
                  </a:lnTo>
                  <a:lnTo>
                    <a:pt x="1752" y="1319"/>
                  </a:lnTo>
                  <a:lnTo>
                    <a:pt x="1792" y="1181"/>
                  </a:lnTo>
                  <a:lnTo>
                    <a:pt x="1792" y="984"/>
                  </a:lnTo>
                  <a:lnTo>
                    <a:pt x="1752" y="768"/>
                  </a:lnTo>
                  <a:lnTo>
                    <a:pt x="1674" y="571"/>
                  </a:lnTo>
                  <a:lnTo>
                    <a:pt x="1556" y="374"/>
                  </a:lnTo>
                  <a:lnTo>
                    <a:pt x="1418" y="217"/>
                  </a:lnTo>
                  <a:lnTo>
                    <a:pt x="1339" y="138"/>
                  </a:lnTo>
                  <a:lnTo>
                    <a:pt x="1241" y="79"/>
                  </a:lnTo>
                  <a:lnTo>
                    <a:pt x="1162" y="39"/>
                  </a:lnTo>
                  <a:lnTo>
                    <a:pt x="1064" y="20"/>
                  </a:lnTo>
                  <a:lnTo>
                    <a:pt x="9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8866095" y="2088544"/>
              <a:ext cx="635964" cy="1366692"/>
            </a:xfrm>
            <a:custGeom>
              <a:avLst/>
              <a:gdLst/>
              <a:ahLst/>
              <a:cxnLst/>
              <a:rect l="l" t="t" r="r" b="b"/>
              <a:pathLst>
                <a:path w="11751" h="25253" extrusionOk="0">
                  <a:moveTo>
                    <a:pt x="2933" y="1"/>
                  </a:moveTo>
                  <a:lnTo>
                    <a:pt x="2736" y="80"/>
                  </a:lnTo>
                  <a:lnTo>
                    <a:pt x="2540" y="178"/>
                  </a:lnTo>
                  <a:lnTo>
                    <a:pt x="2166" y="394"/>
                  </a:lnTo>
                  <a:lnTo>
                    <a:pt x="1831" y="650"/>
                  </a:lnTo>
                  <a:lnTo>
                    <a:pt x="1516" y="946"/>
                  </a:lnTo>
                  <a:lnTo>
                    <a:pt x="1241" y="1260"/>
                  </a:lnTo>
                  <a:lnTo>
                    <a:pt x="985" y="1595"/>
                  </a:lnTo>
                  <a:lnTo>
                    <a:pt x="768" y="1969"/>
                  </a:lnTo>
                  <a:lnTo>
                    <a:pt x="572" y="2343"/>
                  </a:lnTo>
                  <a:lnTo>
                    <a:pt x="394" y="2756"/>
                  </a:lnTo>
                  <a:lnTo>
                    <a:pt x="257" y="3170"/>
                  </a:lnTo>
                  <a:lnTo>
                    <a:pt x="158" y="3603"/>
                  </a:lnTo>
                  <a:lnTo>
                    <a:pt x="79" y="4036"/>
                  </a:lnTo>
                  <a:lnTo>
                    <a:pt x="20" y="4469"/>
                  </a:lnTo>
                  <a:lnTo>
                    <a:pt x="1" y="4921"/>
                  </a:lnTo>
                  <a:lnTo>
                    <a:pt x="1" y="5374"/>
                  </a:lnTo>
                  <a:lnTo>
                    <a:pt x="20" y="5807"/>
                  </a:lnTo>
                  <a:lnTo>
                    <a:pt x="79" y="6240"/>
                  </a:lnTo>
                  <a:lnTo>
                    <a:pt x="158" y="6673"/>
                  </a:lnTo>
                  <a:lnTo>
                    <a:pt x="276" y="7106"/>
                  </a:lnTo>
                  <a:lnTo>
                    <a:pt x="394" y="7519"/>
                  </a:lnTo>
                  <a:lnTo>
                    <a:pt x="552" y="7932"/>
                  </a:lnTo>
                  <a:lnTo>
                    <a:pt x="709" y="8346"/>
                  </a:lnTo>
                  <a:lnTo>
                    <a:pt x="886" y="8759"/>
                  </a:lnTo>
                  <a:lnTo>
                    <a:pt x="1083" y="9153"/>
                  </a:lnTo>
                  <a:lnTo>
                    <a:pt x="1300" y="9546"/>
                  </a:lnTo>
                  <a:lnTo>
                    <a:pt x="1516" y="9920"/>
                  </a:lnTo>
                  <a:lnTo>
                    <a:pt x="1772" y="10294"/>
                  </a:lnTo>
                  <a:lnTo>
                    <a:pt x="2008" y="10668"/>
                  </a:lnTo>
                  <a:lnTo>
                    <a:pt x="2540" y="11396"/>
                  </a:lnTo>
                  <a:lnTo>
                    <a:pt x="3091" y="12105"/>
                  </a:lnTo>
                  <a:lnTo>
                    <a:pt x="3543" y="12656"/>
                  </a:lnTo>
                  <a:lnTo>
                    <a:pt x="4055" y="13187"/>
                  </a:lnTo>
                  <a:lnTo>
                    <a:pt x="4311" y="13443"/>
                  </a:lnTo>
                  <a:lnTo>
                    <a:pt x="4587" y="13699"/>
                  </a:lnTo>
                  <a:lnTo>
                    <a:pt x="4862" y="13935"/>
                  </a:lnTo>
                  <a:lnTo>
                    <a:pt x="5157" y="14152"/>
                  </a:lnTo>
                  <a:lnTo>
                    <a:pt x="5453" y="14349"/>
                  </a:lnTo>
                  <a:lnTo>
                    <a:pt x="5767" y="14526"/>
                  </a:lnTo>
                  <a:lnTo>
                    <a:pt x="6082" y="14683"/>
                  </a:lnTo>
                  <a:lnTo>
                    <a:pt x="6397" y="14801"/>
                  </a:lnTo>
                  <a:lnTo>
                    <a:pt x="6732" y="14880"/>
                  </a:lnTo>
                  <a:lnTo>
                    <a:pt x="7066" y="14939"/>
                  </a:lnTo>
                  <a:lnTo>
                    <a:pt x="7401" y="14959"/>
                  </a:lnTo>
                  <a:lnTo>
                    <a:pt x="7755" y="14939"/>
                  </a:lnTo>
                  <a:lnTo>
                    <a:pt x="7598" y="15175"/>
                  </a:lnTo>
                  <a:lnTo>
                    <a:pt x="7421" y="15471"/>
                  </a:lnTo>
                  <a:lnTo>
                    <a:pt x="7263" y="15785"/>
                  </a:lnTo>
                  <a:lnTo>
                    <a:pt x="7106" y="16140"/>
                  </a:lnTo>
                  <a:lnTo>
                    <a:pt x="6988" y="16494"/>
                  </a:lnTo>
                  <a:lnTo>
                    <a:pt x="6909" y="16848"/>
                  </a:lnTo>
                  <a:lnTo>
                    <a:pt x="6889" y="17006"/>
                  </a:lnTo>
                  <a:lnTo>
                    <a:pt x="6870" y="17163"/>
                  </a:lnTo>
                  <a:lnTo>
                    <a:pt x="6870" y="17301"/>
                  </a:lnTo>
                  <a:lnTo>
                    <a:pt x="6889" y="17439"/>
                  </a:lnTo>
                  <a:lnTo>
                    <a:pt x="6968" y="17695"/>
                  </a:lnTo>
                  <a:lnTo>
                    <a:pt x="7047" y="17950"/>
                  </a:lnTo>
                  <a:lnTo>
                    <a:pt x="7244" y="18442"/>
                  </a:lnTo>
                  <a:lnTo>
                    <a:pt x="7460" y="18915"/>
                  </a:lnTo>
                  <a:lnTo>
                    <a:pt x="7677" y="19367"/>
                  </a:lnTo>
                  <a:lnTo>
                    <a:pt x="7893" y="19820"/>
                  </a:lnTo>
                  <a:lnTo>
                    <a:pt x="8070" y="20293"/>
                  </a:lnTo>
                  <a:lnTo>
                    <a:pt x="8149" y="20529"/>
                  </a:lnTo>
                  <a:lnTo>
                    <a:pt x="8208" y="20785"/>
                  </a:lnTo>
                  <a:lnTo>
                    <a:pt x="8247" y="21040"/>
                  </a:lnTo>
                  <a:lnTo>
                    <a:pt x="8267" y="21316"/>
                  </a:lnTo>
                  <a:lnTo>
                    <a:pt x="8267" y="21532"/>
                  </a:lnTo>
                  <a:lnTo>
                    <a:pt x="8247" y="21769"/>
                  </a:lnTo>
                  <a:lnTo>
                    <a:pt x="8208" y="21985"/>
                  </a:lnTo>
                  <a:lnTo>
                    <a:pt x="8149" y="22221"/>
                  </a:lnTo>
                  <a:lnTo>
                    <a:pt x="8070" y="22458"/>
                  </a:lnTo>
                  <a:lnTo>
                    <a:pt x="7991" y="22674"/>
                  </a:lnTo>
                  <a:lnTo>
                    <a:pt x="7814" y="23087"/>
                  </a:lnTo>
                  <a:lnTo>
                    <a:pt x="7322" y="23146"/>
                  </a:lnTo>
                  <a:lnTo>
                    <a:pt x="7086" y="23205"/>
                  </a:lnTo>
                  <a:lnTo>
                    <a:pt x="6870" y="23264"/>
                  </a:lnTo>
                  <a:lnTo>
                    <a:pt x="6653" y="23363"/>
                  </a:lnTo>
                  <a:lnTo>
                    <a:pt x="6456" y="23481"/>
                  </a:lnTo>
                  <a:lnTo>
                    <a:pt x="6378" y="23560"/>
                  </a:lnTo>
                  <a:lnTo>
                    <a:pt x="6299" y="23638"/>
                  </a:lnTo>
                  <a:lnTo>
                    <a:pt x="6220" y="23737"/>
                  </a:lnTo>
                  <a:lnTo>
                    <a:pt x="6161" y="23835"/>
                  </a:lnTo>
                  <a:lnTo>
                    <a:pt x="6102" y="24012"/>
                  </a:lnTo>
                  <a:lnTo>
                    <a:pt x="6082" y="24209"/>
                  </a:lnTo>
                  <a:lnTo>
                    <a:pt x="6082" y="24406"/>
                  </a:lnTo>
                  <a:lnTo>
                    <a:pt x="6122" y="24583"/>
                  </a:lnTo>
                  <a:lnTo>
                    <a:pt x="6200" y="24780"/>
                  </a:lnTo>
                  <a:lnTo>
                    <a:pt x="6299" y="24957"/>
                  </a:lnTo>
                  <a:lnTo>
                    <a:pt x="6417" y="25115"/>
                  </a:lnTo>
                  <a:lnTo>
                    <a:pt x="6555" y="25252"/>
                  </a:lnTo>
                  <a:lnTo>
                    <a:pt x="6968" y="25016"/>
                  </a:lnTo>
                  <a:lnTo>
                    <a:pt x="7362" y="24760"/>
                  </a:lnTo>
                  <a:lnTo>
                    <a:pt x="7736" y="24465"/>
                  </a:lnTo>
                  <a:lnTo>
                    <a:pt x="8090" y="24150"/>
                  </a:lnTo>
                  <a:lnTo>
                    <a:pt x="8405" y="23816"/>
                  </a:lnTo>
                  <a:lnTo>
                    <a:pt x="8720" y="23461"/>
                  </a:lnTo>
                  <a:lnTo>
                    <a:pt x="8995" y="23087"/>
                  </a:lnTo>
                  <a:lnTo>
                    <a:pt x="9271" y="22674"/>
                  </a:lnTo>
                  <a:lnTo>
                    <a:pt x="9527" y="22261"/>
                  </a:lnTo>
                  <a:lnTo>
                    <a:pt x="9763" y="21847"/>
                  </a:lnTo>
                  <a:lnTo>
                    <a:pt x="9999" y="21414"/>
                  </a:lnTo>
                  <a:lnTo>
                    <a:pt x="10215" y="20981"/>
                  </a:lnTo>
                  <a:lnTo>
                    <a:pt x="10629" y="20076"/>
                  </a:lnTo>
                  <a:lnTo>
                    <a:pt x="11003" y="19190"/>
                  </a:lnTo>
                  <a:lnTo>
                    <a:pt x="11239" y="18600"/>
                  </a:lnTo>
                  <a:lnTo>
                    <a:pt x="11455" y="18009"/>
                  </a:lnTo>
                  <a:lnTo>
                    <a:pt x="11554" y="17714"/>
                  </a:lnTo>
                  <a:lnTo>
                    <a:pt x="11633" y="17399"/>
                  </a:lnTo>
                  <a:lnTo>
                    <a:pt x="11692" y="17104"/>
                  </a:lnTo>
                  <a:lnTo>
                    <a:pt x="11731" y="16789"/>
                  </a:lnTo>
                  <a:lnTo>
                    <a:pt x="11751" y="16455"/>
                  </a:lnTo>
                  <a:lnTo>
                    <a:pt x="11731" y="16140"/>
                  </a:lnTo>
                  <a:lnTo>
                    <a:pt x="11711" y="15805"/>
                  </a:lnTo>
                  <a:lnTo>
                    <a:pt x="11652" y="15490"/>
                  </a:lnTo>
                  <a:lnTo>
                    <a:pt x="11593" y="15156"/>
                  </a:lnTo>
                  <a:lnTo>
                    <a:pt x="11514" y="14841"/>
                  </a:lnTo>
                  <a:lnTo>
                    <a:pt x="11337" y="14211"/>
                  </a:lnTo>
                  <a:lnTo>
                    <a:pt x="11101" y="13463"/>
                  </a:lnTo>
                  <a:lnTo>
                    <a:pt x="10845" y="12715"/>
                  </a:lnTo>
                  <a:lnTo>
                    <a:pt x="10550" y="11967"/>
                  </a:lnTo>
                  <a:lnTo>
                    <a:pt x="10255" y="11239"/>
                  </a:lnTo>
                  <a:lnTo>
                    <a:pt x="9920" y="10530"/>
                  </a:lnTo>
                  <a:lnTo>
                    <a:pt x="9586" y="9822"/>
                  </a:lnTo>
                  <a:lnTo>
                    <a:pt x="9212" y="9113"/>
                  </a:lnTo>
                  <a:lnTo>
                    <a:pt x="8818" y="8444"/>
                  </a:lnTo>
                  <a:lnTo>
                    <a:pt x="8621" y="8070"/>
                  </a:lnTo>
                  <a:lnTo>
                    <a:pt x="8543" y="7893"/>
                  </a:lnTo>
                  <a:lnTo>
                    <a:pt x="8464" y="7696"/>
                  </a:lnTo>
                  <a:lnTo>
                    <a:pt x="8424" y="7460"/>
                  </a:lnTo>
                  <a:lnTo>
                    <a:pt x="8405" y="7224"/>
                  </a:lnTo>
                  <a:lnTo>
                    <a:pt x="8405" y="6752"/>
                  </a:lnTo>
                  <a:lnTo>
                    <a:pt x="8385" y="6456"/>
                  </a:lnTo>
                  <a:lnTo>
                    <a:pt x="8365" y="6161"/>
                  </a:lnTo>
                  <a:lnTo>
                    <a:pt x="8326" y="5866"/>
                  </a:lnTo>
                  <a:lnTo>
                    <a:pt x="8287" y="5590"/>
                  </a:lnTo>
                  <a:lnTo>
                    <a:pt x="8228" y="5295"/>
                  </a:lnTo>
                  <a:lnTo>
                    <a:pt x="8149" y="5020"/>
                  </a:lnTo>
                  <a:lnTo>
                    <a:pt x="8050" y="4744"/>
                  </a:lnTo>
                  <a:lnTo>
                    <a:pt x="7952" y="4469"/>
                  </a:lnTo>
                  <a:lnTo>
                    <a:pt x="7854" y="4193"/>
                  </a:lnTo>
                  <a:lnTo>
                    <a:pt x="7736" y="3937"/>
                  </a:lnTo>
                  <a:lnTo>
                    <a:pt x="7460" y="3425"/>
                  </a:lnTo>
                  <a:lnTo>
                    <a:pt x="7145" y="2933"/>
                  </a:lnTo>
                  <a:lnTo>
                    <a:pt x="6791" y="2461"/>
                  </a:lnTo>
                  <a:lnTo>
                    <a:pt x="6417" y="2008"/>
                  </a:lnTo>
                  <a:lnTo>
                    <a:pt x="6004" y="1615"/>
                  </a:lnTo>
                  <a:lnTo>
                    <a:pt x="5551" y="1241"/>
                  </a:lnTo>
                  <a:lnTo>
                    <a:pt x="5315" y="1064"/>
                  </a:lnTo>
                  <a:lnTo>
                    <a:pt x="5079" y="906"/>
                  </a:lnTo>
                  <a:lnTo>
                    <a:pt x="4823" y="749"/>
                  </a:lnTo>
                  <a:lnTo>
                    <a:pt x="4567" y="611"/>
                  </a:lnTo>
                  <a:lnTo>
                    <a:pt x="4311" y="473"/>
                  </a:lnTo>
                  <a:lnTo>
                    <a:pt x="4035" y="355"/>
                  </a:lnTo>
                  <a:lnTo>
                    <a:pt x="3780" y="237"/>
                  </a:lnTo>
                  <a:lnTo>
                    <a:pt x="3504" y="158"/>
                  </a:lnTo>
                  <a:lnTo>
                    <a:pt x="3209" y="60"/>
                  </a:lnTo>
                  <a:lnTo>
                    <a:pt x="2933" y="1"/>
                  </a:lnTo>
                  <a:close/>
                </a:path>
              </a:pathLst>
            </a:custGeom>
            <a:solidFill>
              <a:srgbClr val="D18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8408083" y="1646497"/>
              <a:ext cx="516684" cy="869275"/>
            </a:xfrm>
            <a:custGeom>
              <a:avLst/>
              <a:gdLst/>
              <a:ahLst/>
              <a:cxnLst/>
              <a:rect l="l" t="t" r="r" b="b"/>
              <a:pathLst>
                <a:path w="9547" h="16062" extrusionOk="0">
                  <a:moveTo>
                    <a:pt x="3386" y="1"/>
                  </a:moveTo>
                  <a:lnTo>
                    <a:pt x="3051" y="40"/>
                  </a:lnTo>
                  <a:lnTo>
                    <a:pt x="2697" y="60"/>
                  </a:lnTo>
                  <a:lnTo>
                    <a:pt x="2205" y="119"/>
                  </a:lnTo>
                  <a:lnTo>
                    <a:pt x="1969" y="178"/>
                  </a:lnTo>
                  <a:lnTo>
                    <a:pt x="1733" y="237"/>
                  </a:lnTo>
                  <a:lnTo>
                    <a:pt x="1516" y="316"/>
                  </a:lnTo>
                  <a:lnTo>
                    <a:pt x="1319" y="414"/>
                  </a:lnTo>
                  <a:lnTo>
                    <a:pt x="1123" y="552"/>
                  </a:lnTo>
                  <a:lnTo>
                    <a:pt x="965" y="729"/>
                  </a:lnTo>
                  <a:lnTo>
                    <a:pt x="867" y="847"/>
                  </a:lnTo>
                  <a:lnTo>
                    <a:pt x="788" y="1005"/>
                  </a:lnTo>
                  <a:lnTo>
                    <a:pt x="729" y="1142"/>
                  </a:lnTo>
                  <a:lnTo>
                    <a:pt x="670" y="1300"/>
                  </a:lnTo>
                  <a:lnTo>
                    <a:pt x="611" y="1615"/>
                  </a:lnTo>
                  <a:lnTo>
                    <a:pt x="552" y="1949"/>
                  </a:lnTo>
                  <a:lnTo>
                    <a:pt x="1" y="5669"/>
                  </a:lnTo>
                  <a:lnTo>
                    <a:pt x="99" y="5689"/>
                  </a:lnTo>
                  <a:lnTo>
                    <a:pt x="178" y="5709"/>
                  </a:lnTo>
                  <a:lnTo>
                    <a:pt x="394" y="5709"/>
                  </a:lnTo>
                  <a:lnTo>
                    <a:pt x="473" y="5689"/>
                  </a:lnTo>
                  <a:lnTo>
                    <a:pt x="571" y="5650"/>
                  </a:lnTo>
                  <a:lnTo>
                    <a:pt x="670" y="5610"/>
                  </a:lnTo>
                  <a:lnTo>
                    <a:pt x="749" y="5551"/>
                  </a:lnTo>
                  <a:lnTo>
                    <a:pt x="768" y="5827"/>
                  </a:lnTo>
                  <a:lnTo>
                    <a:pt x="808" y="6122"/>
                  </a:lnTo>
                  <a:lnTo>
                    <a:pt x="906" y="6693"/>
                  </a:lnTo>
                  <a:lnTo>
                    <a:pt x="1004" y="7283"/>
                  </a:lnTo>
                  <a:lnTo>
                    <a:pt x="1044" y="7559"/>
                  </a:lnTo>
                  <a:lnTo>
                    <a:pt x="1063" y="7854"/>
                  </a:lnTo>
                  <a:lnTo>
                    <a:pt x="1083" y="7992"/>
                  </a:lnTo>
                  <a:lnTo>
                    <a:pt x="1103" y="8051"/>
                  </a:lnTo>
                  <a:lnTo>
                    <a:pt x="1123" y="8110"/>
                  </a:lnTo>
                  <a:lnTo>
                    <a:pt x="1162" y="8149"/>
                  </a:lnTo>
                  <a:lnTo>
                    <a:pt x="1221" y="8188"/>
                  </a:lnTo>
                  <a:lnTo>
                    <a:pt x="1339" y="8248"/>
                  </a:lnTo>
                  <a:lnTo>
                    <a:pt x="1457" y="8267"/>
                  </a:lnTo>
                  <a:lnTo>
                    <a:pt x="1595" y="8267"/>
                  </a:lnTo>
                  <a:lnTo>
                    <a:pt x="1929" y="8228"/>
                  </a:lnTo>
                  <a:lnTo>
                    <a:pt x="2244" y="8188"/>
                  </a:lnTo>
                  <a:lnTo>
                    <a:pt x="2559" y="8110"/>
                  </a:lnTo>
                  <a:lnTo>
                    <a:pt x="2874" y="8031"/>
                  </a:lnTo>
                  <a:lnTo>
                    <a:pt x="2559" y="11416"/>
                  </a:lnTo>
                  <a:lnTo>
                    <a:pt x="3071" y="11751"/>
                  </a:lnTo>
                  <a:lnTo>
                    <a:pt x="3543" y="12125"/>
                  </a:lnTo>
                  <a:lnTo>
                    <a:pt x="4016" y="12499"/>
                  </a:lnTo>
                  <a:lnTo>
                    <a:pt x="4468" y="12892"/>
                  </a:lnTo>
                  <a:lnTo>
                    <a:pt x="4901" y="13325"/>
                  </a:lnTo>
                  <a:lnTo>
                    <a:pt x="5315" y="13758"/>
                  </a:lnTo>
                  <a:lnTo>
                    <a:pt x="5728" y="14211"/>
                  </a:lnTo>
                  <a:lnTo>
                    <a:pt x="6102" y="14683"/>
                  </a:lnTo>
                  <a:lnTo>
                    <a:pt x="6279" y="14939"/>
                  </a:lnTo>
                  <a:lnTo>
                    <a:pt x="6496" y="15195"/>
                  </a:lnTo>
                  <a:lnTo>
                    <a:pt x="6712" y="15451"/>
                  </a:lnTo>
                  <a:lnTo>
                    <a:pt x="6948" y="15667"/>
                  </a:lnTo>
                  <a:lnTo>
                    <a:pt x="7204" y="15845"/>
                  </a:lnTo>
                  <a:lnTo>
                    <a:pt x="7322" y="15923"/>
                  </a:lnTo>
                  <a:lnTo>
                    <a:pt x="7460" y="15982"/>
                  </a:lnTo>
                  <a:lnTo>
                    <a:pt x="7598" y="16022"/>
                  </a:lnTo>
                  <a:lnTo>
                    <a:pt x="7736" y="16041"/>
                  </a:lnTo>
                  <a:lnTo>
                    <a:pt x="7893" y="16061"/>
                  </a:lnTo>
                  <a:lnTo>
                    <a:pt x="8050" y="16041"/>
                  </a:lnTo>
                  <a:lnTo>
                    <a:pt x="8208" y="16002"/>
                  </a:lnTo>
                  <a:lnTo>
                    <a:pt x="8385" y="15943"/>
                  </a:lnTo>
                  <a:lnTo>
                    <a:pt x="8542" y="15864"/>
                  </a:lnTo>
                  <a:lnTo>
                    <a:pt x="8680" y="15746"/>
                  </a:lnTo>
                  <a:lnTo>
                    <a:pt x="8798" y="15628"/>
                  </a:lnTo>
                  <a:lnTo>
                    <a:pt x="8916" y="15490"/>
                  </a:lnTo>
                  <a:lnTo>
                    <a:pt x="9015" y="15333"/>
                  </a:lnTo>
                  <a:lnTo>
                    <a:pt x="9113" y="15175"/>
                  </a:lnTo>
                  <a:lnTo>
                    <a:pt x="9172" y="15018"/>
                  </a:lnTo>
                  <a:lnTo>
                    <a:pt x="9231" y="14841"/>
                  </a:lnTo>
                  <a:lnTo>
                    <a:pt x="9330" y="14506"/>
                  </a:lnTo>
                  <a:lnTo>
                    <a:pt x="9389" y="14152"/>
                  </a:lnTo>
                  <a:lnTo>
                    <a:pt x="9428" y="13798"/>
                  </a:lnTo>
                  <a:lnTo>
                    <a:pt x="9507" y="13207"/>
                  </a:lnTo>
                  <a:lnTo>
                    <a:pt x="9527" y="12892"/>
                  </a:lnTo>
                  <a:lnTo>
                    <a:pt x="9546" y="12597"/>
                  </a:lnTo>
                  <a:lnTo>
                    <a:pt x="9546" y="12282"/>
                  </a:lnTo>
                  <a:lnTo>
                    <a:pt x="9527" y="11987"/>
                  </a:lnTo>
                  <a:lnTo>
                    <a:pt x="9487" y="11692"/>
                  </a:lnTo>
                  <a:lnTo>
                    <a:pt x="9408" y="11416"/>
                  </a:lnTo>
                  <a:lnTo>
                    <a:pt x="6496" y="2441"/>
                  </a:lnTo>
                  <a:lnTo>
                    <a:pt x="6299" y="1890"/>
                  </a:lnTo>
                  <a:lnTo>
                    <a:pt x="6200" y="1615"/>
                  </a:lnTo>
                  <a:lnTo>
                    <a:pt x="6063" y="1339"/>
                  </a:lnTo>
                  <a:lnTo>
                    <a:pt x="5925" y="1103"/>
                  </a:lnTo>
                  <a:lnTo>
                    <a:pt x="5767" y="867"/>
                  </a:lnTo>
                  <a:lnTo>
                    <a:pt x="5571" y="650"/>
                  </a:lnTo>
                  <a:lnTo>
                    <a:pt x="5354" y="454"/>
                  </a:lnTo>
                  <a:lnTo>
                    <a:pt x="5216" y="355"/>
                  </a:lnTo>
                  <a:lnTo>
                    <a:pt x="5059" y="276"/>
                  </a:lnTo>
                  <a:lnTo>
                    <a:pt x="4921" y="217"/>
                  </a:lnTo>
                  <a:lnTo>
                    <a:pt x="4764" y="158"/>
                  </a:lnTo>
                  <a:lnTo>
                    <a:pt x="4429" y="60"/>
                  </a:lnTo>
                  <a:lnTo>
                    <a:pt x="4094" y="21"/>
                  </a:lnTo>
                  <a:lnTo>
                    <a:pt x="3740" y="1"/>
                  </a:lnTo>
                  <a:close/>
                </a:path>
              </a:pathLst>
            </a:custGeom>
            <a:solidFill>
              <a:srgbClr val="F3A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8480549" y="1646497"/>
              <a:ext cx="444217" cy="869275"/>
            </a:xfrm>
            <a:custGeom>
              <a:avLst/>
              <a:gdLst/>
              <a:ahLst/>
              <a:cxnLst/>
              <a:rect l="l" t="t" r="r" b="b"/>
              <a:pathLst>
                <a:path w="8208" h="16062" extrusionOk="0">
                  <a:moveTo>
                    <a:pt x="2047" y="1"/>
                  </a:moveTo>
                  <a:lnTo>
                    <a:pt x="1712" y="40"/>
                  </a:lnTo>
                  <a:lnTo>
                    <a:pt x="1358" y="60"/>
                  </a:lnTo>
                  <a:lnTo>
                    <a:pt x="1004" y="99"/>
                  </a:lnTo>
                  <a:lnTo>
                    <a:pt x="531" y="1497"/>
                  </a:lnTo>
                  <a:lnTo>
                    <a:pt x="0" y="2874"/>
                  </a:lnTo>
                  <a:lnTo>
                    <a:pt x="217" y="2933"/>
                  </a:lnTo>
                  <a:lnTo>
                    <a:pt x="433" y="2953"/>
                  </a:lnTo>
                  <a:lnTo>
                    <a:pt x="669" y="2933"/>
                  </a:lnTo>
                  <a:lnTo>
                    <a:pt x="886" y="2894"/>
                  </a:lnTo>
                  <a:lnTo>
                    <a:pt x="689" y="3032"/>
                  </a:lnTo>
                  <a:lnTo>
                    <a:pt x="512" y="3209"/>
                  </a:lnTo>
                  <a:lnTo>
                    <a:pt x="374" y="3386"/>
                  </a:lnTo>
                  <a:lnTo>
                    <a:pt x="256" y="3583"/>
                  </a:lnTo>
                  <a:lnTo>
                    <a:pt x="157" y="3799"/>
                  </a:lnTo>
                  <a:lnTo>
                    <a:pt x="79" y="4036"/>
                  </a:lnTo>
                  <a:lnTo>
                    <a:pt x="39" y="4272"/>
                  </a:lnTo>
                  <a:lnTo>
                    <a:pt x="0" y="4508"/>
                  </a:lnTo>
                  <a:lnTo>
                    <a:pt x="0" y="4744"/>
                  </a:lnTo>
                  <a:lnTo>
                    <a:pt x="0" y="4980"/>
                  </a:lnTo>
                  <a:lnTo>
                    <a:pt x="59" y="5453"/>
                  </a:lnTo>
                  <a:lnTo>
                    <a:pt x="138" y="5925"/>
                  </a:lnTo>
                  <a:lnTo>
                    <a:pt x="217" y="6397"/>
                  </a:lnTo>
                  <a:lnTo>
                    <a:pt x="374" y="7322"/>
                  </a:lnTo>
                  <a:lnTo>
                    <a:pt x="492" y="8228"/>
                  </a:lnTo>
                  <a:lnTo>
                    <a:pt x="768" y="8208"/>
                  </a:lnTo>
                  <a:lnTo>
                    <a:pt x="1023" y="8149"/>
                  </a:lnTo>
                  <a:lnTo>
                    <a:pt x="1279" y="8090"/>
                  </a:lnTo>
                  <a:lnTo>
                    <a:pt x="1535" y="8031"/>
                  </a:lnTo>
                  <a:lnTo>
                    <a:pt x="1220" y="11416"/>
                  </a:lnTo>
                  <a:lnTo>
                    <a:pt x="1732" y="11751"/>
                  </a:lnTo>
                  <a:lnTo>
                    <a:pt x="2204" y="12125"/>
                  </a:lnTo>
                  <a:lnTo>
                    <a:pt x="2677" y="12499"/>
                  </a:lnTo>
                  <a:lnTo>
                    <a:pt x="3129" y="12892"/>
                  </a:lnTo>
                  <a:lnTo>
                    <a:pt x="3562" y="13325"/>
                  </a:lnTo>
                  <a:lnTo>
                    <a:pt x="3976" y="13758"/>
                  </a:lnTo>
                  <a:lnTo>
                    <a:pt x="4389" y="14211"/>
                  </a:lnTo>
                  <a:lnTo>
                    <a:pt x="4763" y="14683"/>
                  </a:lnTo>
                  <a:lnTo>
                    <a:pt x="4940" y="14939"/>
                  </a:lnTo>
                  <a:lnTo>
                    <a:pt x="5157" y="15195"/>
                  </a:lnTo>
                  <a:lnTo>
                    <a:pt x="5373" y="15451"/>
                  </a:lnTo>
                  <a:lnTo>
                    <a:pt x="5609" y="15667"/>
                  </a:lnTo>
                  <a:lnTo>
                    <a:pt x="5865" y="15845"/>
                  </a:lnTo>
                  <a:lnTo>
                    <a:pt x="5983" y="15923"/>
                  </a:lnTo>
                  <a:lnTo>
                    <a:pt x="6121" y="15982"/>
                  </a:lnTo>
                  <a:lnTo>
                    <a:pt x="6259" y="16022"/>
                  </a:lnTo>
                  <a:lnTo>
                    <a:pt x="6397" y="16041"/>
                  </a:lnTo>
                  <a:lnTo>
                    <a:pt x="6554" y="16061"/>
                  </a:lnTo>
                  <a:lnTo>
                    <a:pt x="6711" y="16041"/>
                  </a:lnTo>
                  <a:lnTo>
                    <a:pt x="6869" y="16002"/>
                  </a:lnTo>
                  <a:lnTo>
                    <a:pt x="7046" y="15943"/>
                  </a:lnTo>
                  <a:lnTo>
                    <a:pt x="7203" y="15864"/>
                  </a:lnTo>
                  <a:lnTo>
                    <a:pt x="7341" y="15746"/>
                  </a:lnTo>
                  <a:lnTo>
                    <a:pt x="7459" y="15628"/>
                  </a:lnTo>
                  <a:lnTo>
                    <a:pt x="7577" y="15490"/>
                  </a:lnTo>
                  <a:lnTo>
                    <a:pt x="7676" y="15333"/>
                  </a:lnTo>
                  <a:lnTo>
                    <a:pt x="7774" y="15175"/>
                  </a:lnTo>
                  <a:lnTo>
                    <a:pt x="7833" y="15018"/>
                  </a:lnTo>
                  <a:lnTo>
                    <a:pt x="7892" y="14841"/>
                  </a:lnTo>
                  <a:lnTo>
                    <a:pt x="7991" y="14506"/>
                  </a:lnTo>
                  <a:lnTo>
                    <a:pt x="8050" y="14152"/>
                  </a:lnTo>
                  <a:lnTo>
                    <a:pt x="8089" y="13798"/>
                  </a:lnTo>
                  <a:lnTo>
                    <a:pt x="8168" y="13207"/>
                  </a:lnTo>
                  <a:lnTo>
                    <a:pt x="8188" y="12892"/>
                  </a:lnTo>
                  <a:lnTo>
                    <a:pt x="8207" y="12597"/>
                  </a:lnTo>
                  <a:lnTo>
                    <a:pt x="8207" y="12282"/>
                  </a:lnTo>
                  <a:lnTo>
                    <a:pt x="8188" y="11987"/>
                  </a:lnTo>
                  <a:lnTo>
                    <a:pt x="8148" y="11692"/>
                  </a:lnTo>
                  <a:lnTo>
                    <a:pt x="8069" y="11416"/>
                  </a:lnTo>
                  <a:lnTo>
                    <a:pt x="5157" y="2441"/>
                  </a:lnTo>
                  <a:lnTo>
                    <a:pt x="4960" y="1890"/>
                  </a:lnTo>
                  <a:lnTo>
                    <a:pt x="4861" y="1615"/>
                  </a:lnTo>
                  <a:lnTo>
                    <a:pt x="4724" y="1339"/>
                  </a:lnTo>
                  <a:lnTo>
                    <a:pt x="4586" y="1103"/>
                  </a:lnTo>
                  <a:lnTo>
                    <a:pt x="4428" y="867"/>
                  </a:lnTo>
                  <a:lnTo>
                    <a:pt x="4232" y="650"/>
                  </a:lnTo>
                  <a:lnTo>
                    <a:pt x="4015" y="454"/>
                  </a:lnTo>
                  <a:lnTo>
                    <a:pt x="3877" y="355"/>
                  </a:lnTo>
                  <a:lnTo>
                    <a:pt x="3720" y="276"/>
                  </a:lnTo>
                  <a:lnTo>
                    <a:pt x="3582" y="217"/>
                  </a:lnTo>
                  <a:lnTo>
                    <a:pt x="3425" y="158"/>
                  </a:lnTo>
                  <a:lnTo>
                    <a:pt x="3090" y="60"/>
                  </a:lnTo>
                  <a:lnTo>
                    <a:pt x="2755" y="21"/>
                  </a:lnTo>
                  <a:lnTo>
                    <a:pt x="2401" y="1"/>
                  </a:ln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8391035" y="1590050"/>
              <a:ext cx="401625" cy="568855"/>
            </a:xfrm>
            <a:custGeom>
              <a:avLst/>
              <a:gdLst/>
              <a:ahLst/>
              <a:cxnLst/>
              <a:rect l="l" t="t" r="r" b="b"/>
              <a:pathLst>
                <a:path w="7421" h="10511" extrusionOk="0">
                  <a:moveTo>
                    <a:pt x="945" y="1"/>
                  </a:moveTo>
                  <a:lnTo>
                    <a:pt x="788" y="20"/>
                  </a:lnTo>
                  <a:lnTo>
                    <a:pt x="650" y="80"/>
                  </a:lnTo>
                  <a:lnTo>
                    <a:pt x="532" y="139"/>
                  </a:lnTo>
                  <a:lnTo>
                    <a:pt x="414" y="217"/>
                  </a:lnTo>
                  <a:lnTo>
                    <a:pt x="316" y="316"/>
                  </a:lnTo>
                  <a:lnTo>
                    <a:pt x="237" y="434"/>
                  </a:lnTo>
                  <a:lnTo>
                    <a:pt x="158" y="572"/>
                  </a:lnTo>
                  <a:lnTo>
                    <a:pt x="99" y="709"/>
                  </a:lnTo>
                  <a:lnTo>
                    <a:pt x="40" y="847"/>
                  </a:lnTo>
                  <a:lnTo>
                    <a:pt x="20" y="985"/>
                  </a:lnTo>
                  <a:lnTo>
                    <a:pt x="1" y="1142"/>
                  </a:lnTo>
                  <a:lnTo>
                    <a:pt x="1" y="1300"/>
                  </a:lnTo>
                  <a:lnTo>
                    <a:pt x="20" y="1438"/>
                  </a:lnTo>
                  <a:lnTo>
                    <a:pt x="60" y="1595"/>
                  </a:lnTo>
                  <a:lnTo>
                    <a:pt x="119" y="1733"/>
                  </a:lnTo>
                  <a:lnTo>
                    <a:pt x="198" y="1851"/>
                  </a:lnTo>
                  <a:lnTo>
                    <a:pt x="296" y="1969"/>
                  </a:lnTo>
                  <a:lnTo>
                    <a:pt x="394" y="2087"/>
                  </a:lnTo>
                  <a:lnTo>
                    <a:pt x="513" y="2166"/>
                  </a:lnTo>
                  <a:lnTo>
                    <a:pt x="631" y="2245"/>
                  </a:lnTo>
                  <a:lnTo>
                    <a:pt x="768" y="2323"/>
                  </a:lnTo>
                  <a:lnTo>
                    <a:pt x="906" y="2382"/>
                  </a:lnTo>
                  <a:lnTo>
                    <a:pt x="1044" y="2422"/>
                  </a:lnTo>
                  <a:lnTo>
                    <a:pt x="1201" y="2461"/>
                  </a:lnTo>
                  <a:lnTo>
                    <a:pt x="1339" y="2481"/>
                  </a:lnTo>
                  <a:lnTo>
                    <a:pt x="1497" y="2481"/>
                  </a:lnTo>
                  <a:lnTo>
                    <a:pt x="1792" y="2461"/>
                  </a:lnTo>
                  <a:lnTo>
                    <a:pt x="2107" y="2402"/>
                  </a:lnTo>
                  <a:lnTo>
                    <a:pt x="2244" y="2363"/>
                  </a:lnTo>
                  <a:lnTo>
                    <a:pt x="2382" y="2304"/>
                  </a:lnTo>
                  <a:lnTo>
                    <a:pt x="2737" y="2107"/>
                  </a:lnTo>
                  <a:lnTo>
                    <a:pt x="2914" y="2028"/>
                  </a:lnTo>
                  <a:lnTo>
                    <a:pt x="3110" y="1969"/>
                  </a:lnTo>
                  <a:lnTo>
                    <a:pt x="3209" y="1949"/>
                  </a:lnTo>
                  <a:lnTo>
                    <a:pt x="3406" y="1949"/>
                  </a:lnTo>
                  <a:lnTo>
                    <a:pt x="3504" y="1969"/>
                  </a:lnTo>
                  <a:lnTo>
                    <a:pt x="3603" y="1989"/>
                  </a:lnTo>
                  <a:lnTo>
                    <a:pt x="3681" y="2048"/>
                  </a:lnTo>
                  <a:lnTo>
                    <a:pt x="3760" y="2107"/>
                  </a:lnTo>
                  <a:lnTo>
                    <a:pt x="3819" y="2166"/>
                  </a:lnTo>
                  <a:lnTo>
                    <a:pt x="3878" y="2304"/>
                  </a:lnTo>
                  <a:lnTo>
                    <a:pt x="3917" y="2422"/>
                  </a:lnTo>
                  <a:lnTo>
                    <a:pt x="3917" y="2559"/>
                  </a:lnTo>
                  <a:lnTo>
                    <a:pt x="3878" y="2697"/>
                  </a:lnTo>
                  <a:lnTo>
                    <a:pt x="3819" y="2894"/>
                  </a:lnTo>
                  <a:lnTo>
                    <a:pt x="3740" y="3071"/>
                  </a:lnTo>
                  <a:lnTo>
                    <a:pt x="3622" y="3248"/>
                  </a:lnTo>
                  <a:lnTo>
                    <a:pt x="3504" y="3406"/>
                  </a:lnTo>
                  <a:lnTo>
                    <a:pt x="3229" y="3740"/>
                  </a:lnTo>
                  <a:lnTo>
                    <a:pt x="3110" y="3917"/>
                  </a:lnTo>
                  <a:lnTo>
                    <a:pt x="2992" y="4095"/>
                  </a:lnTo>
                  <a:lnTo>
                    <a:pt x="2894" y="4252"/>
                  </a:lnTo>
                  <a:lnTo>
                    <a:pt x="2815" y="4429"/>
                  </a:lnTo>
                  <a:lnTo>
                    <a:pt x="2756" y="4606"/>
                  </a:lnTo>
                  <a:lnTo>
                    <a:pt x="2717" y="4783"/>
                  </a:lnTo>
                  <a:lnTo>
                    <a:pt x="2677" y="4980"/>
                  </a:lnTo>
                  <a:lnTo>
                    <a:pt x="2638" y="5177"/>
                  </a:lnTo>
                  <a:lnTo>
                    <a:pt x="2618" y="5551"/>
                  </a:lnTo>
                  <a:lnTo>
                    <a:pt x="2638" y="5945"/>
                  </a:lnTo>
                  <a:lnTo>
                    <a:pt x="2677" y="6338"/>
                  </a:lnTo>
                  <a:lnTo>
                    <a:pt x="2717" y="6732"/>
                  </a:lnTo>
                  <a:lnTo>
                    <a:pt x="2796" y="7126"/>
                  </a:lnTo>
                  <a:lnTo>
                    <a:pt x="2402" y="7007"/>
                  </a:lnTo>
                  <a:lnTo>
                    <a:pt x="2028" y="6850"/>
                  </a:lnTo>
                  <a:lnTo>
                    <a:pt x="1674" y="6653"/>
                  </a:lnTo>
                  <a:lnTo>
                    <a:pt x="1339" y="6417"/>
                  </a:lnTo>
                  <a:lnTo>
                    <a:pt x="1280" y="6456"/>
                  </a:lnTo>
                  <a:lnTo>
                    <a:pt x="1221" y="6515"/>
                  </a:lnTo>
                  <a:lnTo>
                    <a:pt x="1123" y="6634"/>
                  </a:lnTo>
                  <a:lnTo>
                    <a:pt x="1083" y="6791"/>
                  </a:lnTo>
                  <a:lnTo>
                    <a:pt x="1064" y="6948"/>
                  </a:lnTo>
                  <a:lnTo>
                    <a:pt x="1083" y="7106"/>
                  </a:lnTo>
                  <a:lnTo>
                    <a:pt x="1142" y="7263"/>
                  </a:lnTo>
                  <a:lnTo>
                    <a:pt x="1221" y="7401"/>
                  </a:lnTo>
                  <a:lnTo>
                    <a:pt x="1300" y="7440"/>
                  </a:lnTo>
                  <a:lnTo>
                    <a:pt x="1359" y="7480"/>
                  </a:lnTo>
                  <a:lnTo>
                    <a:pt x="1123" y="7913"/>
                  </a:lnTo>
                  <a:lnTo>
                    <a:pt x="1005" y="8129"/>
                  </a:lnTo>
                  <a:lnTo>
                    <a:pt x="906" y="8346"/>
                  </a:lnTo>
                  <a:lnTo>
                    <a:pt x="827" y="8582"/>
                  </a:lnTo>
                  <a:lnTo>
                    <a:pt x="768" y="8798"/>
                  </a:lnTo>
                  <a:lnTo>
                    <a:pt x="729" y="9035"/>
                  </a:lnTo>
                  <a:lnTo>
                    <a:pt x="709" y="9271"/>
                  </a:lnTo>
                  <a:lnTo>
                    <a:pt x="749" y="9527"/>
                  </a:lnTo>
                  <a:lnTo>
                    <a:pt x="827" y="9763"/>
                  </a:lnTo>
                  <a:lnTo>
                    <a:pt x="945" y="9979"/>
                  </a:lnTo>
                  <a:lnTo>
                    <a:pt x="1083" y="10176"/>
                  </a:lnTo>
                  <a:lnTo>
                    <a:pt x="1162" y="10255"/>
                  </a:lnTo>
                  <a:lnTo>
                    <a:pt x="1260" y="10334"/>
                  </a:lnTo>
                  <a:lnTo>
                    <a:pt x="1359" y="10393"/>
                  </a:lnTo>
                  <a:lnTo>
                    <a:pt x="1457" y="10432"/>
                  </a:lnTo>
                  <a:lnTo>
                    <a:pt x="1575" y="10471"/>
                  </a:lnTo>
                  <a:lnTo>
                    <a:pt x="1674" y="10491"/>
                  </a:lnTo>
                  <a:lnTo>
                    <a:pt x="1792" y="10511"/>
                  </a:lnTo>
                  <a:lnTo>
                    <a:pt x="1910" y="10491"/>
                  </a:lnTo>
                  <a:lnTo>
                    <a:pt x="2107" y="10452"/>
                  </a:lnTo>
                  <a:lnTo>
                    <a:pt x="2264" y="10373"/>
                  </a:lnTo>
                  <a:lnTo>
                    <a:pt x="2441" y="10275"/>
                  </a:lnTo>
                  <a:lnTo>
                    <a:pt x="2579" y="10157"/>
                  </a:lnTo>
                  <a:lnTo>
                    <a:pt x="2874" y="9920"/>
                  </a:lnTo>
                  <a:lnTo>
                    <a:pt x="3130" y="9645"/>
                  </a:lnTo>
                  <a:lnTo>
                    <a:pt x="3386" y="9350"/>
                  </a:lnTo>
                  <a:lnTo>
                    <a:pt x="3583" y="9035"/>
                  </a:lnTo>
                  <a:lnTo>
                    <a:pt x="3780" y="8720"/>
                  </a:lnTo>
                  <a:lnTo>
                    <a:pt x="3917" y="8365"/>
                  </a:lnTo>
                  <a:lnTo>
                    <a:pt x="4016" y="8011"/>
                  </a:lnTo>
                  <a:lnTo>
                    <a:pt x="4055" y="7834"/>
                  </a:lnTo>
                  <a:lnTo>
                    <a:pt x="4075" y="7637"/>
                  </a:lnTo>
                  <a:lnTo>
                    <a:pt x="4095" y="7263"/>
                  </a:lnTo>
                  <a:lnTo>
                    <a:pt x="4075" y="6889"/>
                  </a:lnTo>
                  <a:lnTo>
                    <a:pt x="3996" y="6141"/>
                  </a:lnTo>
                  <a:lnTo>
                    <a:pt x="3957" y="5768"/>
                  </a:lnTo>
                  <a:lnTo>
                    <a:pt x="3937" y="5394"/>
                  </a:lnTo>
                  <a:lnTo>
                    <a:pt x="3957" y="5020"/>
                  </a:lnTo>
                  <a:lnTo>
                    <a:pt x="3976" y="4842"/>
                  </a:lnTo>
                  <a:lnTo>
                    <a:pt x="4016" y="4665"/>
                  </a:lnTo>
                  <a:lnTo>
                    <a:pt x="4055" y="4547"/>
                  </a:lnTo>
                  <a:lnTo>
                    <a:pt x="4114" y="4429"/>
                  </a:lnTo>
                  <a:lnTo>
                    <a:pt x="4173" y="4331"/>
                  </a:lnTo>
                  <a:lnTo>
                    <a:pt x="4252" y="4252"/>
                  </a:lnTo>
                  <a:lnTo>
                    <a:pt x="4331" y="4213"/>
                  </a:lnTo>
                  <a:lnTo>
                    <a:pt x="4390" y="4173"/>
                  </a:lnTo>
                  <a:lnTo>
                    <a:pt x="4468" y="4173"/>
                  </a:lnTo>
                  <a:lnTo>
                    <a:pt x="4547" y="4154"/>
                  </a:lnTo>
                  <a:lnTo>
                    <a:pt x="4685" y="4193"/>
                  </a:lnTo>
                  <a:lnTo>
                    <a:pt x="4842" y="4272"/>
                  </a:lnTo>
                  <a:lnTo>
                    <a:pt x="4961" y="4370"/>
                  </a:lnTo>
                  <a:lnTo>
                    <a:pt x="5079" y="4508"/>
                  </a:lnTo>
                  <a:lnTo>
                    <a:pt x="5138" y="4646"/>
                  </a:lnTo>
                  <a:lnTo>
                    <a:pt x="5177" y="4803"/>
                  </a:lnTo>
                  <a:lnTo>
                    <a:pt x="5177" y="4980"/>
                  </a:lnTo>
                  <a:lnTo>
                    <a:pt x="5157" y="5138"/>
                  </a:lnTo>
                  <a:lnTo>
                    <a:pt x="5098" y="5295"/>
                  </a:lnTo>
                  <a:lnTo>
                    <a:pt x="5039" y="5433"/>
                  </a:lnTo>
                  <a:lnTo>
                    <a:pt x="4961" y="5590"/>
                  </a:lnTo>
                  <a:lnTo>
                    <a:pt x="4862" y="5728"/>
                  </a:lnTo>
                  <a:lnTo>
                    <a:pt x="4685" y="6004"/>
                  </a:lnTo>
                  <a:lnTo>
                    <a:pt x="4744" y="6082"/>
                  </a:lnTo>
                  <a:lnTo>
                    <a:pt x="4823" y="6141"/>
                  </a:lnTo>
                  <a:lnTo>
                    <a:pt x="5000" y="6240"/>
                  </a:lnTo>
                  <a:lnTo>
                    <a:pt x="5197" y="6299"/>
                  </a:lnTo>
                  <a:lnTo>
                    <a:pt x="5394" y="6358"/>
                  </a:lnTo>
                  <a:lnTo>
                    <a:pt x="5827" y="6358"/>
                  </a:lnTo>
                  <a:lnTo>
                    <a:pt x="6043" y="6319"/>
                  </a:lnTo>
                  <a:lnTo>
                    <a:pt x="6240" y="6260"/>
                  </a:lnTo>
                  <a:lnTo>
                    <a:pt x="6417" y="6181"/>
                  </a:lnTo>
                  <a:lnTo>
                    <a:pt x="6574" y="6082"/>
                  </a:lnTo>
                  <a:lnTo>
                    <a:pt x="6732" y="5984"/>
                  </a:lnTo>
                  <a:lnTo>
                    <a:pt x="6870" y="5866"/>
                  </a:lnTo>
                  <a:lnTo>
                    <a:pt x="7145" y="5610"/>
                  </a:lnTo>
                  <a:lnTo>
                    <a:pt x="7421" y="5335"/>
                  </a:lnTo>
                  <a:lnTo>
                    <a:pt x="7401" y="4685"/>
                  </a:lnTo>
                  <a:lnTo>
                    <a:pt x="7381" y="4055"/>
                  </a:lnTo>
                  <a:lnTo>
                    <a:pt x="7362" y="3740"/>
                  </a:lnTo>
                  <a:lnTo>
                    <a:pt x="7303" y="3445"/>
                  </a:lnTo>
                  <a:lnTo>
                    <a:pt x="7244" y="3130"/>
                  </a:lnTo>
                  <a:lnTo>
                    <a:pt x="7185" y="2815"/>
                  </a:lnTo>
                  <a:lnTo>
                    <a:pt x="7066" y="2520"/>
                  </a:lnTo>
                  <a:lnTo>
                    <a:pt x="6948" y="2225"/>
                  </a:lnTo>
                  <a:lnTo>
                    <a:pt x="6791" y="1949"/>
                  </a:lnTo>
                  <a:lnTo>
                    <a:pt x="6614" y="1693"/>
                  </a:lnTo>
                  <a:lnTo>
                    <a:pt x="6417" y="1438"/>
                  </a:lnTo>
                  <a:lnTo>
                    <a:pt x="6200" y="1221"/>
                  </a:lnTo>
                  <a:lnTo>
                    <a:pt x="5945" y="1044"/>
                  </a:lnTo>
                  <a:lnTo>
                    <a:pt x="5669" y="886"/>
                  </a:lnTo>
                  <a:lnTo>
                    <a:pt x="5472" y="788"/>
                  </a:lnTo>
                  <a:lnTo>
                    <a:pt x="5256" y="729"/>
                  </a:lnTo>
                  <a:lnTo>
                    <a:pt x="5059" y="690"/>
                  </a:lnTo>
                  <a:lnTo>
                    <a:pt x="4842" y="650"/>
                  </a:lnTo>
                  <a:lnTo>
                    <a:pt x="4390" y="611"/>
                  </a:lnTo>
                  <a:lnTo>
                    <a:pt x="3937" y="591"/>
                  </a:lnTo>
                  <a:lnTo>
                    <a:pt x="3484" y="572"/>
                  </a:lnTo>
                  <a:lnTo>
                    <a:pt x="3051" y="552"/>
                  </a:lnTo>
                  <a:lnTo>
                    <a:pt x="2815" y="532"/>
                  </a:lnTo>
                  <a:lnTo>
                    <a:pt x="2599" y="493"/>
                  </a:lnTo>
                  <a:lnTo>
                    <a:pt x="2382" y="434"/>
                  </a:lnTo>
                  <a:lnTo>
                    <a:pt x="2166" y="375"/>
                  </a:lnTo>
                  <a:lnTo>
                    <a:pt x="1871" y="257"/>
                  </a:lnTo>
                  <a:lnTo>
                    <a:pt x="1575" y="119"/>
                  </a:lnTo>
                  <a:lnTo>
                    <a:pt x="1418" y="60"/>
                  </a:lnTo>
                  <a:lnTo>
                    <a:pt x="1260" y="20"/>
                  </a:lnTo>
                  <a:lnTo>
                    <a:pt x="1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8149284" y="2057696"/>
              <a:ext cx="1026873" cy="1508324"/>
            </a:xfrm>
            <a:custGeom>
              <a:avLst/>
              <a:gdLst/>
              <a:ahLst/>
              <a:cxnLst/>
              <a:rect l="l" t="t" r="r" b="b"/>
              <a:pathLst>
                <a:path w="18974" h="27870" extrusionOk="0">
                  <a:moveTo>
                    <a:pt x="14210" y="0"/>
                  </a:moveTo>
                  <a:lnTo>
                    <a:pt x="13718" y="39"/>
                  </a:lnTo>
                  <a:lnTo>
                    <a:pt x="13206" y="98"/>
                  </a:lnTo>
                  <a:lnTo>
                    <a:pt x="12675" y="157"/>
                  </a:lnTo>
                  <a:lnTo>
                    <a:pt x="12163" y="256"/>
                  </a:lnTo>
                  <a:lnTo>
                    <a:pt x="11100" y="453"/>
                  </a:lnTo>
                  <a:lnTo>
                    <a:pt x="10077" y="689"/>
                  </a:lnTo>
                  <a:lnTo>
                    <a:pt x="9132" y="905"/>
                  </a:lnTo>
                  <a:lnTo>
                    <a:pt x="8266" y="1102"/>
                  </a:lnTo>
                  <a:lnTo>
                    <a:pt x="7381" y="1299"/>
                  </a:lnTo>
                  <a:lnTo>
                    <a:pt x="6948" y="1417"/>
                  </a:lnTo>
                  <a:lnTo>
                    <a:pt x="6495" y="1555"/>
                  </a:lnTo>
                  <a:lnTo>
                    <a:pt x="6062" y="1693"/>
                  </a:lnTo>
                  <a:lnTo>
                    <a:pt x="5649" y="1850"/>
                  </a:lnTo>
                  <a:lnTo>
                    <a:pt x="5216" y="2027"/>
                  </a:lnTo>
                  <a:lnTo>
                    <a:pt x="4802" y="2204"/>
                  </a:lnTo>
                  <a:lnTo>
                    <a:pt x="4409" y="2421"/>
                  </a:lnTo>
                  <a:lnTo>
                    <a:pt x="4015" y="2637"/>
                  </a:lnTo>
                  <a:lnTo>
                    <a:pt x="3641" y="2893"/>
                  </a:lnTo>
                  <a:lnTo>
                    <a:pt x="3267" y="3149"/>
                  </a:lnTo>
                  <a:lnTo>
                    <a:pt x="2913" y="3444"/>
                  </a:lnTo>
                  <a:lnTo>
                    <a:pt x="2578" y="3740"/>
                  </a:lnTo>
                  <a:lnTo>
                    <a:pt x="2263" y="4074"/>
                  </a:lnTo>
                  <a:lnTo>
                    <a:pt x="1968" y="4428"/>
                  </a:lnTo>
                  <a:lnTo>
                    <a:pt x="1673" y="4822"/>
                  </a:lnTo>
                  <a:lnTo>
                    <a:pt x="1417" y="5216"/>
                  </a:lnTo>
                  <a:lnTo>
                    <a:pt x="1181" y="5629"/>
                  </a:lnTo>
                  <a:lnTo>
                    <a:pt x="964" y="6062"/>
                  </a:lnTo>
                  <a:lnTo>
                    <a:pt x="787" y="6515"/>
                  </a:lnTo>
                  <a:lnTo>
                    <a:pt x="630" y="6967"/>
                  </a:lnTo>
                  <a:lnTo>
                    <a:pt x="492" y="7420"/>
                  </a:lnTo>
                  <a:lnTo>
                    <a:pt x="374" y="7892"/>
                  </a:lnTo>
                  <a:lnTo>
                    <a:pt x="276" y="8365"/>
                  </a:lnTo>
                  <a:lnTo>
                    <a:pt x="177" y="8857"/>
                  </a:lnTo>
                  <a:lnTo>
                    <a:pt x="118" y="9349"/>
                  </a:lnTo>
                  <a:lnTo>
                    <a:pt x="59" y="9821"/>
                  </a:lnTo>
                  <a:lnTo>
                    <a:pt x="39" y="10313"/>
                  </a:lnTo>
                  <a:lnTo>
                    <a:pt x="0" y="10805"/>
                  </a:lnTo>
                  <a:lnTo>
                    <a:pt x="0" y="11789"/>
                  </a:lnTo>
                  <a:lnTo>
                    <a:pt x="0" y="12577"/>
                  </a:lnTo>
                  <a:lnTo>
                    <a:pt x="39" y="13384"/>
                  </a:lnTo>
                  <a:lnTo>
                    <a:pt x="98" y="14171"/>
                  </a:lnTo>
                  <a:lnTo>
                    <a:pt x="158" y="14958"/>
                  </a:lnTo>
                  <a:lnTo>
                    <a:pt x="256" y="15745"/>
                  </a:lnTo>
                  <a:lnTo>
                    <a:pt x="374" y="16552"/>
                  </a:lnTo>
                  <a:lnTo>
                    <a:pt x="492" y="17320"/>
                  </a:lnTo>
                  <a:lnTo>
                    <a:pt x="650" y="18107"/>
                  </a:lnTo>
                  <a:lnTo>
                    <a:pt x="807" y="18894"/>
                  </a:lnTo>
                  <a:lnTo>
                    <a:pt x="1004" y="19662"/>
                  </a:lnTo>
                  <a:lnTo>
                    <a:pt x="1201" y="20430"/>
                  </a:lnTo>
                  <a:lnTo>
                    <a:pt x="1437" y="21197"/>
                  </a:lnTo>
                  <a:lnTo>
                    <a:pt x="1673" y="21945"/>
                  </a:lnTo>
                  <a:lnTo>
                    <a:pt x="1949" y="22693"/>
                  </a:lnTo>
                  <a:lnTo>
                    <a:pt x="2224" y="23441"/>
                  </a:lnTo>
                  <a:lnTo>
                    <a:pt x="2519" y="24189"/>
                  </a:lnTo>
                  <a:lnTo>
                    <a:pt x="2775" y="24759"/>
                  </a:lnTo>
                  <a:lnTo>
                    <a:pt x="2913" y="25055"/>
                  </a:lnTo>
                  <a:lnTo>
                    <a:pt x="3070" y="25330"/>
                  </a:lnTo>
                  <a:lnTo>
                    <a:pt x="3228" y="25586"/>
                  </a:lnTo>
                  <a:lnTo>
                    <a:pt x="3405" y="25862"/>
                  </a:lnTo>
                  <a:lnTo>
                    <a:pt x="3602" y="26098"/>
                  </a:lnTo>
                  <a:lnTo>
                    <a:pt x="3799" y="26334"/>
                  </a:lnTo>
                  <a:lnTo>
                    <a:pt x="4035" y="26551"/>
                  </a:lnTo>
                  <a:lnTo>
                    <a:pt x="4271" y="26747"/>
                  </a:lnTo>
                  <a:lnTo>
                    <a:pt x="4527" y="26905"/>
                  </a:lnTo>
                  <a:lnTo>
                    <a:pt x="4783" y="27062"/>
                  </a:lnTo>
                  <a:lnTo>
                    <a:pt x="5058" y="27200"/>
                  </a:lnTo>
                  <a:lnTo>
                    <a:pt x="5334" y="27338"/>
                  </a:lnTo>
                  <a:lnTo>
                    <a:pt x="5629" y="27436"/>
                  </a:lnTo>
                  <a:lnTo>
                    <a:pt x="5924" y="27535"/>
                  </a:lnTo>
                  <a:lnTo>
                    <a:pt x="6219" y="27613"/>
                  </a:lnTo>
                  <a:lnTo>
                    <a:pt x="6534" y="27672"/>
                  </a:lnTo>
                  <a:lnTo>
                    <a:pt x="7144" y="27771"/>
                  </a:lnTo>
                  <a:lnTo>
                    <a:pt x="7774" y="27830"/>
                  </a:lnTo>
                  <a:lnTo>
                    <a:pt x="8404" y="27869"/>
                  </a:lnTo>
                  <a:lnTo>
                    <a:pt x="8798" y="27869"/>
                  </a:lnTo>
                  <a:lnTo>
                    <a:pt x="9211" y="27849"/>
                  </a:lnTo>
                  <a:lnTo>
                    <a:pt x="9624" y="27830"/>
                  </a:lnTo>
                  <a:lnTo>
                    <a:pt x="10038" y="27771"/>
                  </a:lnTo>
                  <a:lnTo>
                    <a:pt x="10451" y="27712"/>
                  </a:lnTo>
                  <a:lnTo>
                    <a:pt x="10845" y="27633"/>
                  </a:lnTo>
                  <a:lnTo>
                    <a:pt x="11238" y="27535"/>
                  </a:lnTo>
                  <a:lnTo>
                    <a:pt x="11612" y="27397"/>
                  </a:lnTo>
                  <a:lnTo>
                    <a:pt x="11986" y="27259"/>
                  </a:lnTo>
                  <a:lnTo>
                    <a:pt x="12340" y="27082"/>
                  </a:lnTo>
                  <a:lnTo>
                    <a:pt x="12675" y="26885"/>
                  </a:lnTo>
                  <a:lnTo>
                    <a:pt x="12970" y="26669"/>
                  </a:lnTo>
                  <a:lnTo>
                    <a:pt x="13265" y="26413"/>
                  </a:lnTo>
                  <a:lnTo>
                    <a:pt x="13521" y="26137"/>
                  </a:lnTo>
                  <a:lnTo>
                    <a:pt x="13738" y="25822"/>
                  </a:lnTo>
                  <a:lnTo>
                    <a:pt x="13836" y="25645"/>
                  </a:lnTo>
                  <a:lnTo>
                    <a:pt x="13915" y="25468"/>
                  </a:lnTo>
                  <a:lnTo>
                    <a:pt x="14013" y="25252"/>
                  </a:lnTo>
                  <a:lnTo>
                    <a:pt x="14092" y="25015"/>
                  </a:lnTo>
                  <a:lnTo>
                    <a:pt x="14151" y="24779"/>
                  </a:lnTo>
                  <a:lnTo>
                    <a:pt x="14210" y="24543"/>
                  </a:lnTo>
                  <a:lnTo>
                    <a:pt x="14230" y="24307"/>
                  </a:lnTo>
                  <a:lnTo>
                    <a:pt x="14249" y="24071"/>
                  </a:lnTo>
                  <a:lnTo>
                    <a:pt x="14269" y="23579"/>
                  </a:lnTo>
                  <a:lnTo>
                    <a:pt x="14249" y="23087"/>
                  </a:lnTo>
                  <a:lnTo>
                    <a:pt x="14190" y="22595"/>
                  </a:lnTo>
                  <a:lnTo>
                    <a:pt x="14053" y="21610"/>
                  </a:lnTo>
                  <a:lnTo>
                    <a:pt x="13954" y="21000"/>
                  </a:lnTo>
                  <a:lnTo>
                    <a:pt x="13876" y="20370"/>
                  </a:lnTo>
                  <a:lnTo>
                    <a:pt x="13817" y="19741"/>
                  </a:lnTo>
                  <a:lnTo>
                    <a:pt x="13757" y="19111"/>
                  </a:lnTo>
                  <a:lnTo>
                    <a:pt x="13757" y="18481"/>
                  </a:lnTo>
                  <a:lnTo>
                    <a:pt x="13777" y="17851"/>
                  </a:lnTo>
                  <a:lnTo>
                    <a:pt x="13817" y="17221"/>
                  </a:lnTo>
                  <a:lnTo>
                    <a:pt x="13876" y="16907"/>
                  </a:lnTo>
                  <a:lnTo>
                    <a:pt x="13935" y="16592"/>
                  </a:lnTo>
                  <a:lnTo>
                    <a:pt x="14013" y="16218"/>
                  </a:lnTo>
                  <a:lnTo>
                    <a:pt x="14112" y="15844"/>
                  </a:lnTo>
                  <a:lnTo>
                    <a:pt x="14230" y="15470"/>
                  </a:lnTo>
                  <a:lnTo>
                    <a:pt x="14368" y="15096"/>
                  </a:lnTo>
                  <a:lnTo>
                    <a:pt x="14525" y="14742"/>
                  </a:lnTo>
                  <a:lnTo>
                    <a:pt x="14682" y="14387"/>
                  </a:lnTo>
                  <a:lnTo>
                    <a:pt x="15017" y="13679"/>
                  </a:lnTo>
                  <a:lnTo>
                    <a:pt x="15411" y="12990"/>
                  </a:lnTo>
                  <a:lnTo>
                    <a:pt x="15804" y="12321"/>
                  </a:lnTo>
                  <a:lnTo>
                    <a:pt x="16651" y="10963"/>
                  </a:lnTo>
                  <a:lnTo>
                    <a:pt x="17064" y="10294"/>
                  </a:lnTo>
                  <a:lnTo>
                    <a:pt x="17458" y="9605"/>
                  </a:lnTo>
                  <a:lnTo>
                    <a:pt x="17832" y="8916"/>
                  </a:lnTo>
                  <a:lnTo>
                    <a:pt x="18166" y="8207"/>
                  </a:lnTo>
                  <a:lnTo>
                    <a:pt x="18324" y="7833"/>
                  </a:lnTo>
                  <a:lnTo>
                    <a:pt x="18461" y="7479"/>
                  </a:lnTo>
                  <a:lnTo>
                    <a:pt x="18599" y="7105"/>
                  </a:lnTo>
                  <a:lnTo>
                    <a:pt x="18698" y="6731"/>
                  </a:lnTo>
                  <a:lnTo>
                    <a:pt x="18796" y="6357"/>
                  </a:lnTo>
                  <a:lnTo>
                    <a:pt x="18875" y="5983"/>
                  </a:lnTo>
                  <a:lnTo>
                    <a:pt x="18934" y="5590"/>
                  </a:lnTo>
                  <a:lnTo>
                    <a:pt x="18973" y="5196"/>
                  </a:lnTo>
                  <a:lnTo>
                    <a:pt x="18973" y="4802"/>
                  </a:lnTo>
                  <a:lnTo>
                    <a:pt x="18953" y="4409"/>
                  </a:lnTo>
                  <a:lnTo>
                    <a:pt x="18914" y="4015"/>
                  </a:lnTo>
                  <a:lnTo>
                    <a:pt x="18855" y="3621"/>
                  </a:lnTo>
                  <a:lnTo>
                    <a:pt x="18737" y="3228"/>
                  </a:lnTo>
                  <a:lnTo>
                    <a:pt x="18619" y="2854"/>
                  </a:lnTo>
                  <a:lnTo>
                    <a:pt x="18461" y="2480"/>
                  </a:lnTo>
                  <a:lnTo>
                    <a:pt x="18284" y="2126"/>
                  </a:lnTo>
                  <a:lnTo>
                    <a:pt x="18087" y="1791"/>
                  </a:lnTo>
                  <a:lnTo>
                    <a:pt x="17851" y="1496"/>
                  </a:lnTo>
                  <a:lnTo>
                    <a:pt x="17615" y="1201"/>
                  </a:lnTo>
                  <a:lnTo>
                    <a:pt x="17339" y="925"/>
                  </a:lnTo>
                  <a:lnTo>
                    <a:pt x="17044" y="689"/>
                  </a:lnTo>
                  <a:lnTo>
                    <a:pt x="16710" y="492"/>
                  </a:lnTo>
                  <a:lnTo>
                    <a:pt x="16375" y="315"/>
                  </a:lnTo>
                  <a:lnTo>
                    <a:pt x="16001" y="197"/>
                  </a:lnTo>
                  <a:lnTo>
                    <a:pt x="15608" y="98"/>
                  </a:lnTo>
                  <a:lnTo>
                    <a:pt x="15155" y="39"/>
                  </a:lnTo>
                  <a:lnTo>
                    <a:pt x="14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8173746" y="2057696"/>
              <a:ext cx="1002411" cy="1508324"/>
            </a:xfrm>
            <a:custGeom>
              <a:avLst/>
              <a:gdLst/>
              <a:ahLst/>
              <a:cxnLst/>
              <a:rect l="l" t="t" r="r" b="b"/>
              <a:pathLst>
                <a:path w="18522" h="27870" extrusionOk="0">
                  <a:moveTo>
                    <a:pt x="13758" y="0"/>
                  </a:moveTo>
                  <a:lnTo>
                    <a:pt x="13266" y="39"/>
                  </a:lnTo>
                  <a:lnTo>
                    <a:pt x="12754" y="98"/>
                  </a:lnTo>
                  <a:lnTo>
                    <a:pt x="12223" y="157"/>
                  </a:lnTo>
                  <a:lnTo>
                    <a:pt x="11711" y="256"/>
                  </a:lnTo>
                  <a:lnTo>
                    <a:pt x="10648" y="453"/>
                  </a:lnTo>
                  <a:lnTo>
                    <a:pt x="9625" y="689"/>
                  </a:lnTo>
                  <a:lnTo>
                    <a:pt x="8680" y="905"/>
                  </a:lnTo>
                  <a:lnTo>
                    <a:pt x="7814" y="1102"/>
                  </a:lnTo>
                  <a:lnTo>
                    <a:pt x="6929" y="1299"/>
                  </a:lnTo>
                  <a:lnTo>
                    <a:pt x="6496" y="1417"/>
                  </a:lnTo>
                  <a:lnTo>
                    <a:pt x="6043" y="1555"/>
                  </a:lnTo>
                  <a:lnTo>
                    <a:pt x="5610" y="1693"/>
                  </a:lnTo>
                  <a:lnTo>
                    <a:pt x="5197" y="1850"/>
                  </a:lnTo>
                  <a:lnTo>
                    <a:pt x="4764" y="2027"/>
                  </a:lnTo>
                  <a:lnTo>
                    <a:pt x="4350" y="2204"/>
                  </a:lnTo>
                  <a:lnTo>
                    <a:pt x="3957" y="2421"/>
                  </a:lnTo>
                  <a:lnTo>
                    <a:pt x="3563" y="2637"/>
                  </a:lnTo>
                  <a:lnTo>
                    <a:pt x="3189" y="2893"/>
                  </a:lnTo>
                  <a:lnTo>
                    <a:pt x="2815" y="3149"/>
                  </a:lnTo>
                  <a:lnTo>
                    <a:pt x="2461" y="3444"/>
                  </a:lnTo>
                  <a:lnTo>
                    <a:pt x="2126" y="3740"/>
                  </a:lnTo>
                  <a:lnTo>
                    <a:pt x="1811" y="4074"/>
                  </a:lnTo>
                  <a:lnTo>
                    <a:pt x="1516" y="4428"/>
                  </a:lnTo>
                  <a:lnTo>
                    <a:pt x="1241" y="4783"/>
                  </a:lnTo>
                  <a:lnTo>
                    <a:pt x="1005" y="5157"/>
                  </a:lnTo>
                  <a:lnTo>
                    <a:pt x="788" y="5550"/>
                  </a:lnTo>
                  <a:lnTo>
                    <a:pt x="591" y="5944"/>
                  </a:lnTo>
                  <a:lnTo>
                    <a:pt x="414" y="6338"/>
                  </a:lnTo>
                  <a:lnTo>
                    <a:pt x="257" y="6771"/>
                  </a:lnTo>
                  <a:lnTo>
                    <a:pt x="119" y="7184"/>
                  </a:lnTo>
                  <a:lnTo>
                    <a:pt x="1" y="7617"/>
                  </a:lnTo>
                  <a:lnTo>
                    <a:pt x="40" y="8207"/>
                  </a:lnTo>
                  <a:lnTo>
                    <a:pt x="99" y="8798"/>
                  </a:lnTo>
                  <a:lnTo>
                    <a:pt x="198" y="9388"/>
                  </a:lnTo>
                  <a:lnTo>
                    <a:pt x="316" y="9959"/>
                  </a:lnTo>
                  <a:lnTo>
                    <a:pt x="453" y="10549"/>
                  </a:lnTo>
                  <a:lnTo>
                    <a:pt x="631" y="11120"/>
                  </a:lnTo>
                  <a:lnTo>
                    <a:pt x="808" y="11691"/>
                  </a:lnTo>
                  <a:lnTo>
                    <a:pt x="1024" y="12242"/>
                  </a:lnTo>
                  <a:lnTo>
                    <a:pt x="1260" y="12793"/>
                  </a:lnTo>
                  <a:lnTo>
                    <a:pt x="1398" y="13069"/>
                  </a:lnTo>
                  <a:lnTo>
                    <a:pt x="1536" y="13324"/>
                  </a:lnTo>
                  <a:lnTo>
                    <a:pt x="1713" y="13580"/>
                  </a:lnTo>
                  <a:lnTo>
                    <a:pt x="1890" y="13817"/>
                  </a:lnTo>
                  <a:lnTo>
                    <a:pt x="2107" y="14033"/>
                  </a:lnTo>
                  <a:lnTo>
                    <a:pt x="2343" y="14210"/>
                  </a:lnTo>
                  <a:lnTo>
                    <a:pt x="2461" y="14289"/>
                  </a:lnTo>
                  <a:lnTo>
                    <a:pt x="2599" y="14368"/>
                  </a:lnTo>
                  <a:lnTo>
                    <a:pt x="2736" y="14427"/>
                  </a:lnTo>
                  <a:lnTo>
                    <a:pt x="2874" y="14486"/>
                  </a:lnTo>
                  <a:lnTo>
                    <a:pt x="3169" y="14545"/>
                  </a:lnTo>
                  <a:lnTo>
                    <a:pt x="3327" y="14564"/>
                  </a:lnTo>
                  <a:lnTo>
                    <a:pt x="3622" y="14564"/>
                  </a:lnTo>
                  <a:lnTo>
                    <a:pt x="3780" y="14545"/>
                  </a:lnTo>
                  <a:lnTo>
                    <a:pt x="3917" y="14505"/>
                  </a:lnTo>
                  <a:lnTo>
                    <a:pt x="4055" y="14446"/>
                  </a:lnTo>
                  <a:lnTo>
                    <a:pt x="4193" y="14387"/>
                  </a:lnTo>
                  <a:lnTo>
                    <a:pt x="4311" y="14309"/>
                  </a:lnTo>
                  <a:lnTo>
                    <a:pt x="4429" y="14230"/>
                  </a:lnTo>
                  <a:lnTo>
                    <a:pt x="4528" y="14112"/>
                  </a:lnTo>
                  <a:lnTo>
                    <a:pt x="4528" y="14348"/>
                  </a:lnTo>
                  <a:lnTo>
                    <a:pt x="4508" y="14564"/>
                  </a:lnTo>
                  <a:lnTo>
                    <a:pt x="4488" y="14781"/>
                  </a:lnTo>
                  <a:lnTo>
                    <a:pt x="4429" y="14997"/>
                  </a:lnTo>
                  <a:lnTo>
                    <a:pt x="4370" y="15214"/>
                  </a:lnTo>
                  <a:lnTo>
                    <a:pt x="4291" y="15430"/>
                  </a:lnTo>
                  <a:lnTo>
                    <a:pt x="4193" y="15627"/>
                  </a:lnTo>
                  <a:lnTo>
                    <a:pt x="4075" y="15824"/>
                  </a:lnTo>
                  <a:lnTo>
                    <a:pt x="3957" y="16021"/>
                  </a:lnTo>
                  <a:lnTo>
                    <a:pt x="3819" y="16198"/>
                  </a:lnTo>
                  <a:lnTo>
                    <a:pt x="3681" y="16355"/>
                  </a:lnTo>
                  <a:lnTo>
                    <a:pt x="3524" y="16513"/>
                  </a:lnTo>
                  <a:lnTo>
                    <a:pt x="3347" y="16670"/>
                  </a:lnTo>
                  <a:lnTo>
                    <a:pt x="3169" y="16808"/>
                  </a:lnTo>
                  <a:lnTo>
                    <a:pt x="2973" y="16926"/>
                  </a:lnTo>
                  <a:lnTo>
                    <a:pt x="2776" y="17025"/>
                  </a:lnTo>
                  <a:lnTo>
                    <a:pt x="2973" y="17025"/>
                  </a:lnTo>
                  <a:lnTo>
                    <a:pt x="3169" y="17005"/>
                  </a:lnTo>
                  <a:lnTo>
                    <a:pt x="3366" y="16966"/>
                  </a:lnTo>
                  <a:lnTo>
                    <a:pt x="3563" y="16926"/>
                  </a:lnTo>
                  <a:lnTo>
                    <a:pt x="3760" y="16867"/>
                  </a:lnTo>
                  <a:lnTo>
                    <a:pt x="3937" y="16788"/>
                  </a:lnTo>
                  <a:lnTo>
                    <a:pt x="4134" y="16710"/>
                  </a:lnTo>
                  <a:lnTo>
                    <a:pt x="4291" y="16592"/>
                  </a:lnTo>
                  <a:lnTo>
                    <a:pt x="4291" y="16847"/>
                  </a:lnTo>
                  <a:lnTo>
                    <a:pt x="4272" y="17103"/>
                  </a:lnTo>
                  <a:lnTo>
                    <a:pt x="4232" y="17340"/>
                  </a:lnTo>
                  <a:lnTo>
                    <a:pt x="4154" y="17576"/>
                  </a:lnTo>
                  <a:lnTo>
                    <a:pt x="4055" y="17812"/>
                  </a:lnTo>
                  <a:lnTo>
                    <a:pt x="3957" y="18028"/>
                  </a:lnTo>
                  <a:lnTo>
                    <a:pt x="3819" y="18245"/>
                  </a:lnTo>
                  <a:lnTo>
                    <a:pt x="3662" y="18442"/>
                  </a:lnTo>
                  <a:lnTo>
                    <a:pt x="3504" y="18639"/>
                  </a:lnTo>
                  <a:lnTo>
                    <a:pt x="3327" y="18796"/>
                  </a:lnTo>
                  <a:lnTo>
                    <a:pt x="3130" y="18953"/>
                  </a:lnTo>
                  <a:lnTo>
                    <a:pt x="2914" y="19091"/>
                  </a:lnTo>
                  <a:lnTo>
                    <a:pt x="2697" y="19209"/>
                  </a:lnTo>
                  <a:lnTo>
                    <a:pt x="2461" y="19308"/>
                  </a:lnTo>
                  <a:lnTo>
                    <a:pt x="2225" y="19386"/>
                  </a:lnTo>
                  <a:lnTo>
                    <a:pt x="1989" y="19426"/>
                  </a:lnTo>
                  <a:lnTo>
                    <a:pt x="2323" y="19465"/>
                  </a:lnTo>
                  <a:lnTo>
                    <a:pt x="3012" y="19465"/>
                  </a:lnTo>
                  <a:lnTo>
                    <a:pt x="3366" y="19445"/>
                  </a:lnTo>
                  <a:lnTo>
                    <a:pt x="3701" y="19426"/>
                  </a:lnTo>
                  <a:lnTo>
                    <a:pt x="4055" y="19367"/>
                  </a:lnTo>
                  <a:lnTo>
                    <a:pt x="4390" y="19288"/>
                  </a:lnTo>
                  <a:lnTo>
                    <a:pt x="4724" y="19209"/>
                  </a:lnTo>
                  <a:lnTo>
                    <a:pt x="4626" y="19445"/>
                  </a:lnTo>
                  <a:lnTo>
                    <a:pt x="4528" y="19662"/>
                  </a:lnTo>
                  <a:lnTo>
                    <a:pt x="4409" y="19878"/>
                  </a:lnTo>
                  <a:lnTo>
                    <a:pt x="4272" y="20075"/>
                  </a:lnTo>
                  <a:lnTo>
                    <a:pt x="4134" y="20272"/>
                  </a:lnTo>
                  <a:lnTo>
                    <a:pt x="3957" y="20449"/>
                  </a:lnTo>
                  <a:lnTo>
                    <a:pt x="3780" y="20607"/>
                  </a:lnTo>
                  <a:lnTo>
                    <a:pt x="3602" y="20764"/>
                  </a:lnTo>
                  <a:lnTo>
                    <a:pt x="3406" y="20902"/>
                  </a:lnTo>
                  <a:lnTo>
                    <a:pt x="3189" y="21040"/>
                  </a:lnTo>
                  <a:lnTo>
                    <a:pt x="2973" y="21138"/>
                  </a:lnTo>
                  <a:lnTo>
                    <a:pt x="2756" y="21236"/>
                  </a:lnTo>
                  <a:lnTo>
                    <a:pt x="2520" y="21315"/>
                  </a:lnTo>
                  <a:lnTo>
                    <a:pt x="2284" y="21374"/>
                  </a:lnTo>
                  <a:lnTo>
                    <a:pt x="2048" y="21414"/>
                  </a:lnTo>
                  <a:lnTo>
                    <a:pt x="1792" y="21433"/>
                  </a:lnTo>
                  <a:lnTo>
                    <a:pt x="2559" y="22968"/>
                  </a:lnTo>
                  <a:lnTo>
                    <a:pt x="3347" y="24484"/>
                  </a:lnTo>
                  <a:lnTo>
                    <a:pt x="3760" y="25232"/>
                  </a:lnTo>
                  <a:lnTo>
                    <a:pt x="4193" y="25960"/>
                  </a:lnTo>
                  <a:lnTo>
                    <a:pt x="4626" y="26688"/>
                  </a:lnTo>
                  <a:lnTo>
                    <a:pt x="5098" y="27397"/>
                  </a:lnTo>
                  <a:lnTo>
                    <a:pt x="5433" y="27515"/>
                  </a:lnTo>
                  <a:lnTo>
                    <a:pt x="5787" y="27613"/>
                  </a:lnTo>
                  <a:lnTo>
                    <a:pt x="6141" y="27672"/>
                  </a:lnTo>
                  <a:lnTo>
                    <a:pt x="6496" y="27751"/>
                  </a:lnTo>
                  <a:lnTo>
                    <a:pt x="6870" y="27790"/>
                  </a:lnTo>
                  <a:lnTo>
                    <a:pt x="7224" y="27830"/>
                  </a:lnTo>
                  <a:lnTo>
                    <a:pt x="7952" y="27869"/>
                  </a:lnTo>
                  <a:lnTo>
                    <a:pt x="8346" y="27869"/>
                  </a:lnTo>
                  <a:lnTo>
                    <a:pt x="8759" y="27849"/>
                  </a:lnTo>
                  <a:lnTo>
                    <a:pt x="9172" y="27830"/>
                  </a:lnTo>
                  <a:lnTo>
                    <a:pt x="9586" y="27771"/>
                  </a:lnTo>
                  <a:lnTo>
                    <a:pt x="9999" y="27712"/>
                  </a:lnTo>
                  <a:lnTo>
                    <a:pt x="10393" y="27633"/>
                  </a:lnTo>
                  <a:lnTo>
                    <a:pt x="10786" y="27535"/>
                  </a:lnTo>
                  <a:lnTo>
                    <a:pt x="11160" y="27397"/>
                  </a:lnTo>
                  <a:lnTo>
                    <a:pt x="11534" y="27259"/>
                  </a:lnTo>
                  <a:lnTo>
                    <a:pt x="11888" y="27082"/>
                  </a:lnTo>
                  <a:lnTo>
                    <a:pt x="12223" y="26885"/>
                  </a:lnTo>
                  <a:lnTo>
                    <a:pt x="12518" y="26669"/>
                  </a:lnTo>
                  <a:lnTo>
                    <a:pt x="12813" y="26413"/>
                  </a:lnTo>
                  <a:lnTo>
                    <a:pt x="13069" y="26137"/>
                  </a:lnTo>
                  <a:lnTo>
                    <a:pt x="13286" y="25822"/>
                  </a:lnTo>
                  <a:lnTo>
                    <a:pt x="13384" y="25645"/>
                  </a:lnTo>
                  <a:lnTo>
                    <a:pt x="13463" y="25468"/>
                  </a:lnTo>
                  <a:lnTo>
                    <a:pt x="13561" y="25252"/>
                  </a:lnTo>
                  <a:lnTo>
                    <a:pt x="13640" y="25015"/>
                  </a:lnTo>
                  <a:lnTo>
                    <a:pt x="13699" y="24779"/>
                  </a:lnTo>
                  <a:lnTo>
                    <a:pt x="13758" y="24543"/>
                  </a:lnTo>
                  <a:lnTo>
                    <a:pt x="13778" y="24307"/>
                  </a:lnTo>
                  <a:lnTo>
                    <a:pt x="13797" y="24071"/>
                  </a:lnTo>
                  <a:lnTo>
                    <a:pt x="13817" y="23579"/>
                  </a:lnTo>
                  <a:lnTo>
                    <a:pt x="13797" y="23087"/>
                  </a:lnTo>
                  <a:lnTo>
                    <a:pt x="13738" y="22595"/>
                  </a:lnTo>
                  <a:lnTo>
                    <a:pt x="13601" y="21610"/>
                  </a:lnTo>
                  <a:lnTo>
                    <a:pt x="13502" y="21000"/>
                  </a:lnTo>
                  <a:lnTo>
                    <a:pt x="13424" y="20370"/>
                  </a:lnTo>
                  <a:lnTo>
                    <a:pt x="13365" y="19741"/>
                  </a:lnTo>
                  <a:lnTo>
                    <a:pt x="13305" y="19111"/>
                  </a:lnTo>
                  <a:lnTo>
                    <a:pt x="13305" y="18481"/>
                  </a:lnTo>
                  <a:lnTo>
                    <a:pt x="13325" y="17851"/>
                  </a:lnTo>
                  <a:lnTo>
                    <a:pt x="13365" y="17221"/>
                  </a:lnTo>
                  <a:lnTo>
                    <a:pt x="13424" y="16907"/>
                  </a:lnTo>
                  <a:lnTo>
                    <a:pt x="13483" y="16592"/>
                  </a:lnTo>
                  <a:lnTo>
                    <a:pt x="13561" y="16218"/>
                  </a:lnTo>
                  <a:lnTo>
                    <a:pt x="13660" y="15844"/>
                  </a:lnTo>
                  <a:lnTo>
                    <a:pt x="13778" y="15470"/>
                  </a:lnTo>
                  <a:lnTo>
                    <a:pt x="13916" y="15096"/>
                  </a:lnTo>
                  <a:lnTo>
                    <a:pt x="14073" y="14742"/>
                  </a:lnTo>
                  <a:lnTo>
                    <a:pt x="14230" y="14387"/>
                  </a:lnTo>
                  <a:lnTo>
                    <a:pt x="14565" y="13679"/>
                  </a:lnTo>
                  <a:lnTo>
                    <a:pt x="14959" y="12990"/>
                  </a:lnTo>
                  <a:lnTo>
                    <a:pt x="15352" y="12321"/>
                  </a:lnTo>
                  <a:lnTo>
                    <a:pt x="16199" y="10963"/>
                  </a:lnTo>
                  <a:lnTo>
                    <a:pt x="16612" y="10294"/>
                  </a:lnTo>
                  <a:lnTo>
                    <a:pt x="17006" y="9605"/>
                  </a:lnTo>
                  <a:lnTo>
                    <a:pt x="17380" y="8916"/>
                  </a:lnTo>
                  <a:lnTo>
                    <a:pt x="17714" y="8207"/>
                  </a:lnTo>
                  <a:lnTo>
                    <a:pt x="17872" y="7833"/>
                  </a:lnTo>
                  <a:lnTo>
                    <a:pt x="18009" y="7479"/>
                  </a:lnTo>
                  <a:lnTo>
                    <a:pt x="18147" y="7105"/>
                  </a:lnTo>
                  <a:lnTo>
                    <a:pt x="18246" y="6731"/>
                  </a:lnTo>
                  <a:lnTo>
                    <a:pt x="18344" y="6357"/>
                  </a:lnTo>
                  <a:lnTo>
                    <a:pt x="18423" y="5983"/>
                  </a:lnTo>
                  <a:lnTo>
                    <a:pt x="18482" y="5590"/>
                  </a:lnTo>
                  <a:lnTo>
                    <a:pt x="18521" y="5196"/>
                  </a:lnTo>
                  <a:lnTo>
                    <a:pt x="18521" y="4802"/>
                  </a:lnTo>
                  <a:lnTo>
                    <a:pt x="18501" y="4409"/>
                  </a:lnTo>
                  <a:lnTo>
                    <a:pt x="18462" y="4015"/>
                  </a:lnTo>
                  <a:lnTo>
                    <a:pt x="18403" y="3621"/>
                  </a:lnTo>
                  <a:lnTo>
                    <a:pt x="18285" y="3228"/>
                  </a:lnTo>
                  <a:lnTo>
                    <a:pt x="18167" y="2854"/>
                  </a:lnTo>
                  <a:lnTo>
                    <a:pt x="18009" y="2480"/>
                  </a:lnTo>
                  <a:lnTo>
                    <a:pt x="17832" y="2126"/>
                  </a:lnTo>
                  <a:lnTo>
                    <a:pt x="17635" y="1791"/>
                  </a:lnTo>
                  <a:lnTo>
                    <a:pt x="17399" y="1496"/>
                  </a:lnTo>
                  <a:lnTo>
                    <a:pt x="17163" y="1201"/>
                  </a:lnTo>
                  <a:lnTo>
                    <a:pt x="16887" y="925"/>
                  </a:lnTo>
                  <a:lnTo>
                    <a:pt x="16592" y="689"/>
                  </a:lnTo>
                  <a:lnTo>
                    <a:pt x="16258" y="492"/>
                  </a:lnTo>
                  <a:lnTo>
                    <a:pt x="15923" y="315"/>
                  </a:lnTo>
                  <a:lnTo>
                    <a:pt x="15549" y="197"/>
                  </a:lnTo>
                  <a:lnTo>
                    <a:pt x="15156" y="98"/>
                  </a:lnTo>
                  <a:lnTo>
                    <a:pt x="14703" y="39"/>
                  </a:lnTo>
                  <a:lnTo>
                    <a:pt x="14250" y="0"/>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7819048" y="2088544"/>
              <a:ext cx="726507" cy="871386"/>
            </a:xfrm>
            <a:custGeom>
              <a:avLst/>
              <a:gdLst/>
              <a:ahLst/>
              <a:cxnLst/>
              <a:rect l="l" t="t" r="r" b="b"/>
              <a:pathLst>
                <a:path w="13424" h="16101" extrusionOk="0">
                  <a:moveTo>
                    <a:pt x="4331" y="1"/>
                  </a:moveTo>
                  <a:lnTo>
                    <a:pt x="4213" y="40"/>
                  </a:lnTo>
                  <a:lnTo>
                    <a:pt x="4075" y="80"/>
                  </a:lnTo>
                  <a:lnTo>
                    <a:pt x="3839" y="198"/>
                  </a:lnTo>
                  <a:lnTo>
                    <a:pt x="3603" y="335"/>
                  </a:lnTo>
                  <a:lnTo>
                    <a:pt x="3386" y="513"/>
                  </a:lnTo>
                  <a:lnTo>
                    <a:pt x="3209" y="709"/>
                  </a:lnTo>
                  <a:lnTo>
                    <a:pt x="2914" y="1064"/>
                  </a:lnTo>
                  <a:lnTo>
                    <a:pt x="2618" y="1418"/>
                  </a:lnTo>
                  <a:lnTo>
                    <a:pt x="2363" y="1772"/>
                  </a:lnTo>
                  <a:lnTo>
                    <a:pt x="2107" y="2146"/>
                  </a:lnTo>
                  <a:lnTo>
                    <a:pt x="1871" y="2540"/>
                  </a:lnTo>
                  <a:lnTo>
                    <a:pt x="1654" y="2933"/>
                  </a:lnTo>
                  <a:lnTo>
                    <a:pt x="1438" y="3327"/>
                  </a:lnTo>
                  <a:lnTo>
                    <a:pt x="1260" y="3740"/>
                  </a:lnTo>
                  <a:lnTo>
                    <a:pt x="1064" y="4154"/>
                  </a:lnTo>
                  <a:lnTo>
                    <a:pt x="906" y="4567"/>
                  </a:lnTo>
                  <a:lnTo>
                    <a:pt x="768" y="5000"/>
                  </a:lnTo>
                  <a:lnTo>
                    <a:pt x="631" y="5433"/>
                  </a:lnTo>
                  <a:lnTo>
                    <a:pt x="513" y="5866"/>
                  </a:lnTo>
                  <a:lnTo>
                    <a:pt x="394" y="6319"/>
                  </a:lnTo>
                  <a:lnTo>
                    <a:pt x="296" y="6752"/>
                  </a:lnTo>
                  <a:lnTo>
                    <a:pt x="217" y="7204"/>
                  </a:lnTo>
                  <a:lnTo>
                    <a:pt x="158" y="7657"/>
                  </a:lnTo>
                  <a:lnTo>
                    <a:pt x="99" y="8110"/>
                  </a:lnTo>
                  <a:lnTo>
                    <a:pt x="60" y="8562"/>
                  </a:lnTo>
                  <a:lnTo>
                    <a:pt x="20" y="9035"/>
                  </a:lnTo>
                  <a:lnTo>
                    <a:pt x="20" y="9487"/>
                  </a:lnTo>
                  <a:lnTo>
                    <a:pt x="1" y="9960"/>
                  </a:lnTo>
                  <a:lnTo>
                    <a:pt x="20" y="10412"/>
                  </a:lnTo>
                  <a:lnTo>
                    <a:pt x="40" y="10885"/>
                  </a:lnTo>
                  <a:lnTo>
                    <a:pt x="80" y="11337"/>
                  </a:lnTo>
                  <a:lnTo>
                    <a:pt x="119" y="11790"/>
                  </a:lnTo>
                  <a:lnTo>
                    <a:pt x="178" y="12262"/>
                  </a:lnTo>
                  <a:lnTo>
                    <a:pt x="257" y="12715"/>
                  </a:lnTo>
                  <a:lnTo>
                    <a:pt x="414" y="13620"/>
                  </a:lnTo>
                  <a:lnTo>
                    <a:pt x="631" y="14506"/>
                  </a:lnTo>
                  <a:lnTo>
                    <a:pt x="709" y="14742"/>
                  </a:lnTo>
                  <a:lnTo>
                    <a:pt x="788" y="14978"/>
                  </a:lnTo>
                  <a:lnTo>
                    <a:pt x="886" y="15195"/>
                  </a:lnTo>
                  <a:lnTo>
                    <a:pt x="965" y="15293"/>
                  </a:lnTo>
                  <a:lnTo>
                    <a:pt x="1044" y="15392"/>
                  </a:lnTo>
                  <a:lnTo>
                    <a:pt x="1201" y="15549"/>
                  </a:lnTo>
                  <a:lnTo>
                    <a:pt x="1379" y="15687"/>
                  </a:lnTo>
                  <a:lnTo>
                    <a:pt x="1595" y="15785"/>
                  </a:lnTo>
                  <a:lnTo>
                    <a:pt x="1812" y="15864"/>
                  </a:lnTo>
                  <a:lnTo>
                    <a:pt x="2067" y="15943"/>
                  </a:lnTo>
                  <a:lnTo>
                    <a:pt x="2323" y="16022"/>
                  </a:lnTo>
                  <a:lnTo>
                    <a:pt x="2599" y="16061"/>
                  </a:lnTo>
                  <a:lnTo>
                    <a:pt x="2855" y="16081"/>
                  </a:lnTo>
                  <a:lnTo>
                    <a:pt x="3130" y="16100"/>
                  </a:lnTo>
                  <a:lnTo>
                    <a:pt x="3406" y="16081"/>
                  </a:lnTo>
                  <a:lnTo>
                    <a:pt x="3662" y="16061"/>
                  </a:lnTo>
                  <a:lnTo>
                    <a:pt x="3937" y="16022"/>
                  </a:lnTo>
                  <a:lnTo>
                    <a:pt x="4213" y="15963"/>
                  </a:lnTo>
                  <a:lnTo>
                    <a:pt x="4469" y="15904"/>
                  </a:lnTo>
                  <a:lnTo>
                    <a:pt x="4724" y="15825"/>
                  </a:lnTo>
                  <a:lnTo>
                    <a:pt x="4980" y="15726"/>
                  </a:lnTo>
                  <a:lnTo>
                    <a:pt x="5236" y="15608"/>
                  </a:lnTo>
                  <a:lnTo>
                    <a:pt x="5492" y="15490"/>
                  </a:lnTo>
                  <a:lnTo>
                    <a:pt x="5728" y="15352"/>
                  </a:lnTo>
                  <a:lnTo>
                    <a:pt x="5945" y="15215"/>
                  </a:lnTo>
                  <a:lnTo>
                    <a:pt x="6397" y="14900"/>
                  </a:lnTo>
                  <a:lnTo>
                    <a:pt x="6811" y="14546"/>
                  </a:lnTo>
                  <a:lnTo>
                    <a:pt x="7204" y="14172"/>
                  </a:lnTo>
                  <a:lnTo>
                    <a:pt x="7559" y="13758"/>
                  </a:lnTo>
                  <a:lnTo>
                    <a:pt x="7893" y="13345"/>
                  </a:lnTo>
                  <a:lnTo>
                    <a:pt x="8228" y="12892"/>
                  </a:lnTo>
                  <a:lnTo>
                    <a:pt x="8523" y="12440"/>
                  </a:lnTo>
                  <a:lnTo>
                    <a:pt x="8798" y="11967"/>
                  </a:lnTo>
                  <a:lnTo>
                    <a:pt x="8995" y="11652"/>
                  </a:lnTo>
                  <a:lnTo>
                    <a:pt x="9192" y="11337"/>
                  </a:lnTo>
                  <a:lnTo>
                    <a:pt x="9409" y="11042"/>
                  </a:lnTo>
                  <a:lnTo>
                    <a:pt x="9527" y="10924"/>
                  </a:lnTo>
                  <a:lnTo>
                    <a:pt x="9664" y="10786"/>
                  </a:lnTo>
                  <a:lnTo>
                    <a:pt x="9901" y="10609"/>
                  </a:lnTo>
                  <a:lnTo>
                    <a:pt x="10156" y="10452"/>
                  </a:lnTo>
                  <a:lnTo>
                    <a:pt x="10432" y="10314"/>
                  </a:lnTo>
                  <a:lnTo>
                    <a:pt x="10708" y="10235"/>
                  </a:lnTo>
                  <a:lnTo>
                    <a:pt x="10963" y="10157"/>
                  </a:lnTo>
                  <a:lnTo>
                    <a:pt x="11200" y="10078"/>
                  </a:lnTo>
                  <a:lnTo>
                    <a:pt x="11436" y="9979"/>
                  </a:lnTo>
                  <a:lnTo>
                    <a:pt x="11652" y="9901"/>
                  </a:lnTo>
                  <a:lnTo>
                    <a:pt x="11849" y="9783"/>
                  </a:lnTo>
                  <a:lnTo>
                    <a:pt x="12026" y="9684"/>
                  </a:lnTo>
                  <a:lnTo>
                    <a:pt x="12203" y="9566"/>
                  </a:lnTo>
                  <a:lnTo>
                    <a:pt x="12361" y="9448"/>
                  </a:lnTo>
                  <a:lnTo>
                    <a:pt x="12518" y="9330"/>
                  </a:lnTo>
                  <a:lnTo>
                    <a:pt x="12636" y="9192"/>
                  </a:lnTo>
                  <a:lnTo>
                    <a:pt x="12774" y="9054"/>
                  </a:lnTo>
                  <a:lnTo>
                    <a:pt x="12873" y="8917"/>
                  </a:lnTo>
                  <a:lnTo>
                    <a:pt x="13069" y="8621"/>
                  </a:lnTo>
                  <a:lnTo>
                    <a:pt x="13207" y="8306"/>
                  </a:lnTo>
                  <a:lnTo>
                    <a:pt x="13325" y="7972"/>
                  </a:lnTo>
                  <a:lnTo>
                    <a:pt x="13384" y="7637"/>
                  </a:lnTo>
                  <a:lnTo>
                    <a:pt x="13424" y="7283"/>
                  </a:lnTo>
                  <a:lnTo>
                    <a:pt x="13424" y="6909"/>
                  </a:lnTo>
                  <a:lnTo>
                    <a:pt x="13384" y="6555"/>
                  </a:lnTo>
                  <a:lnTo>
                    <a:pt x="13345" y="6181"/>
                  </a:lnTo>
                  <a:lnTo>
                    <a:pt x="13246" y="5807"/>
                  </a:lnTo>
                  <a:lnTo>
                    <a:pt x="13148" y="5453"/>
                  </a:lnTo>
                  <a:lnTo>
                    <a:pt x="13030" y="5079"/>
                  </a:lnTo>
                  <a:lnTo>
                    <a:pt x="12892" y="4724"/>
                  </a:lnTo>
                  <a:lnTo>
                    <a:pt x="12735" y="4370"/>
                  </a:lnTo>
                  <a:lnTo>
                    <a:pt x="12577" y="4036"/>
                  </a:lnTo>
                  <a:lnTo>
                    <a:pt x="12400" y="3701"/>
                  </a:lnTo>
                  <a:lnTo>
                    <a:pt x="12223" y="3386"/>
                  </a:lnTo>
                  <a:lnTo>
                    <a:pt x="11849" y="2796"/>
                  </a:lnTo>
                  <a:lnTo>
                    <a:pt x="11475" y="2304"/>
                  </a:lnTo>
                  <a:lnTo>
                    <a:pt x="11141" y="1910"/>
                  </a:lnTo>
                  <a:lnTo>
                    <a:pt x="10983" y="1752"/>
                  </a:lnTo>
                  <a:lnTo>
                    <a:pt x="10845" y="1634"/>
                  </a:lnTo>
                  <a:lnTo>
                    <a:pt x="10708" y="1556"/>
                  </a:lnTo>
                  <a:lnTo>
                    <a:pt x="10609" y="1497"/>
                  </a:lnTo>
                  <a:lnTo>
                    <a:pt x="10216" y="1398"/>
                  </a:lnTo>
                  <a:lnTo>
                    <a:pt x="9822" y="1319"/>
                  </a:lnTo>
                  <a:lnTo>
                    <a:pt x="9428" y="1280"/>
                  </a:lnTo>
                  <a:lnTo>
                    <a:pt x="9015" y="1280"/>
                  </a:lnTo>
                  <a:lnTo>
                    <a:pt x="8621" y="1319"/>
                  </a:lnTo>
                  <a:lnTo>
                    <a:pt x="8228" y="1379"/>
                  </a:lnTo>
                  <a:lnTo>
                    <a:pt x="7854" y="1497"/>
                  </a:lnTo>
                  <a:lnTo>
                    <a:pt x="7480" y="1654"/>
                  </a:lnTo>
                  <a:lnTo>
                    <a:pt x="7185" y="1792"/>
                  </a:lnTo>
                  <a:lnTo>
                    <a:pt x="6929" y="1969"/>
                  </a:lnTo>
                  <a:lnTo>
                    <a:pt x="6673" y="2146"/>
                  </a:lnTo>
                  <a:lnTo>
                    <a:pt x="6417" y="2363"/>
                  </a:lnTo>
                  <a:lnTo>
                    <a:pt x="6141" y="2638"/>
                  </a:lnTo>
                  <a:lnTo>
                    <a:pt x="5886" y="2953"/>
                  </a:lnTo>
                  <a:lnTo>
                    <a:pt x="5649" y="3268"/>
                  </a:lnTo>
                  <a:lnTo>
                    <a:pt x="5433" y="3603"/>
                  </a:lnTo>
                  <a:lnTo>
                    <a:pt x="5256" y="3957"/>
                  </a:lnTo>
                  <a:lnTo>
                    <a:pt x="5098" y="4331"/>
                  </a:lnTo>
                  <a:lnTo>
                    <a:pt x="4980" y="4724"/>
                  </a:lnTo>
                  <a:lnTo>
                    <a:pt x="4882" y="5098"/>
                  </a:lnTo>
                  <a:lnTo>
                    <a:pt x="4547" y="5216"/>
                  </a:lnTo>
                  <a:lnTo>
                    <a:pt x="4232" y="5335"/>
                  </a:lnTo>
                  <a:lnTo>
                    <a:pt x="3937" y="5492"/>
                  </a:lnTo>
                  <a:lnTo>
                    <a:pt x="3681" y="5669"/>
                  </a:lnTo>
                  <a:lnTo>
                    <a:pt x="3425" y="5886"/>
                  </a:lnTo>
                  <a:lnTo>
                    <a:pt x="3209" y="6122"/>
                  </a:lnTo>
                  <a:lnTo>
                    <a:pt x="3012" y="6397"/>
                  </a:lnTo>
                  <a:lnTo>
                    <a:pt x="2855" y="6693"/>
                  </a:lnTo>
                  <a:lnTo>
                    <a:pt x="2835" y="5610"/>
                  </a:lnTo>
                  <a:lnTo>
                    <a:pt x="2835" y="5098"/>
                  </a:lnTo>
                  <a:lnTo>
                    <a:pt x="2835" y="4567"/>
                  </a:lnTo>
                  <a:lnTo>
                    <a:pt x="2874" y="4036"/>
                  </a:lnTo>
                  <a:lnTo>
                    <a:pt x="2933" y="3504"/>
                  </a:lnTo>
                  <a:lnTo>
                    <a:pt x="3012" y="2992"/>
                  </a:lnTo>
                  <a:lnTo>
                    <a:pt x="3110" y="2461"/>
                  </a:lnTo>
                  <a:lnTo>
                    <a:pt x="3307" y="2343"/>
                  </a:lnTo>
                  <a:lnTo>
                    <a:pt x="3504" y="2244"/>
                  </a:lnTo>
                  <a:lnTo>
                    <a:pt x="3898" y="2087"/>
                  </a:lnTo>
                  <a:lnTo>
                    <a:pt x="4291" y="1910"/>
                  </a:lnTo>
                  <a:lnTo>
                    <a:pt x="4488" y="1812"/>
                  </a:lnTo>
                  <a:lnTo>
                    <a:pt x="4665" y="1693"/>
                  </a:lnTo>
                  <a:lnTo>
                    <a:pt x="4823" y="1536"/>
                  </a:lnTo>
                  <a:lnTo>
                    <a:pt x="4961" y="1359"/>
                  </a:lnTo>
                  <a:lnTo>
                    <a:pt x="5079" y="1162"/>
                  </a:lnTo>
                  <a:lnTo>
                    <a:pt x="5157" y="965"/>
                  </a:lnTo>
                  <a:lnTo>
                    <a:pt x="5177" y="749"/>
                  </a:lnTo>
                  <a:lnTo>
                    <a:pt x="5177" y="650"/>
                  </a:lnTo>
                  <a:lnTo>
                    <a:pt x="5177" y="552"/>
                  </a:lnTo>
                  <a:lnTo>
                    <a:pt x="5138" y="453"/>
                  </a:lnTo>
                  <a:lnTo>
                    <a:pt x="5098" y="355"/>
                  </a:lnTo>
                  <a:lnTo>
                    <a:pt x="5059" y="276"/>
                  </a:lnTo>
                  <a:lnTo>
                    <a:pt x="4980" y="198"/>
                  </a:lnTo>
                  <a:lnTo>
                    <a:pt x="4882" y="119"/>
                  </a:lnTo>
                  <a:lnTo>
                    <a:pt x="4783" y="60"/>
                  </a:lnTo>
                  <a:lnTo>
                    <a:pt x="4685" y="20"/>
                  </a:lnTo>
                  <a:lnTo>
                    <a:pt x="4567" y="1"/>
                  </a:lnTo>
                  <a:close/>
                </a:path>
              </a:pathLst>
            </a:custGeom>
            <a:solidFill>
              <a:srgbClr val="F3A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7819048" y="2088544"/>
              <a:ext cx="726507" cy="871386"/>
            </a:xfrm>
            <a:custGeom>
              <a:avLst/>
              <a:gdLst/>
              <a:ahLst/>
              <a:cxnLst/>
              <a:rect l="l" t="t" r="r" b="b"/>
              <a:pathLst>
                <a:path w="13424" h="16101" extrusionOk="0">
                  <a:moveTo>
                    <a:pt x="4331" y="1"/>
                  </a:moveTo>
                  <a:lnTo>
                    <a:pt x="4213" y="40"/>
                  </a:lnTo>
                  <a:lnTo>
                    <a:pt x="4075" y="80"/>
                  </a:lnTo>
                  <a:lnTo>
                    <a:pt x="3839" y="198"/>
                  </a:lnTo>
                  <a:lnTo>
                    <a:pt x="3603" y="335"/>
                  </a:lnTo>
                  <a:lnTo>
                    <a:pt x="3386" y="513"/>
                  </a:lnTo>
                  <a:lnTo>
                    <a:pt x="3209" y="709"/>
                  </a:lnTo>
                  <a:lnTo>
                    <a:pt x="2914" y="1064"/>
                  </a:lnTo>
                  <a:lnTo>
                    <a:pt x="2618" y="1418"/>
                  </a:lnTo>
                  <a:lnTo>
                    <a:pt x="2363" y="1772"/>
                  </a:lnTo>
                  <a:lnTo>
                    <a:pt x="2107" y="2146"/>
                  </a:lnTo>
                  <a:lnTo>
                    <a:pt x="1871" y="2540"/>
                  </a:lnTo>
                  <a:lnTo>
                    <a:pt x="1654" y="2933"/>
                  </a:lnTo>
                  <a:lnTo>
                    <a:pt x="1438" y="3327"/>
                  </a:lnTo>
                  <a:lnTo>
                    <a:pt x="1260" y="3740"/>
                  </a:lnTo>
                  <a:lnTo>
                    <a:pt x="1064" y="4154"/>
                  </a:lnTo>
                  <a:lnTo>
                    <a:pt x="906" y="4567"/>
                  </a:lnTo>
                  <a:lnTo>
                    <a:pt x="768" y="5000"/>
                  </a:lnTo>
                  <a:lnTo>
                    <a:pt x="631" y="5433"/>
                  </a:lnTo>
                  <a:lnTo>
                    <a:pt x="513" y="5866"/>
                  </a:lnTo>
                  <a:lnTo>
                    <a:pt x="394" y="6319"/>
                  </a:lnTo>
                  <a:lnTo>
                    <a:pt x="296" y="6752"/>
                  </a:lnTo>
                  <a:lnTo>
                    <a:pt x="217" y="7204"/>
                  </a:lnTo>
                  <a:lnTo>
                    <a:pt x="158" y="7657"/>
                  </a:lnTo>
                  <a:lnTo>
                    <a:pt x="99" y="8110"/>
                  </a:lnTo>
                  <a:lnTo>
                    <a:pt x="60" y="8562"/>
                  </a:lnTo>
                  <a:lnTo>
                    <a:pt x="20" y="9035"/>
                  </a:lnTo>
                  <a:lnTo>
                    <a:pt x="20" y="9487"/>
                  </a:lnTo>
                  <a:lnTo>
                    <a:pt x="1" y="9960"/>
                  </a:lnTo>
                  <a:lnTo>
                    <a:pt x="20" y="10412"/>
                  </a:lnTo>
                  <a:lnTo>
                    <a:pt x="40" y="10885"/>
                  </a:lnTo>
                  <a:lnTo>
                    <a:pt x="80" y="11337"/>
                  </a:lnTo>
                  <a:lnTo>
                    <a:pt x="119" y="11790"/>
                  </a:lnTo>
                  <a:lnTo>
                    <a:pt x="178" y="12262"/>
                  </a:lnTo>
                  <a:lnTo>
                    <a:pt x="257" y="12715"/>
                  </a:lnTo>
                  <a:lnTo>
                    <a:pt x="414" y="13620"/>
                  </a:lnTo>
                  <a:lnTo>
                    <a:pt x="631" y="14506"/>
                  </a:lnTo>
                  <a:lnTo>
                    <a:pt x="709" y="14742"/>
                  </a:lnTo>
                  <a:lnTo>
                    <a:pt x="788" y="14978"/>
                  </a:lnTo>
                  <a:lnTo>
                    <a:pt x="886" y="15195"/>
                  </a:lnTo>
                  <a:lnTo>
                    <a:pt x="965" y="15293"/>
                  </a:lnTo>
                  <a:lnTo>
                    <a:pt x="1044" y="15392"/>
                  </a:lnTo>
                  <a:lnTo>
                    <a:pt x="1201" y="15549"/>
                  </a:lnTo>
                  <a:lnTo>
                    <a:pt x="1379" y="15687"/>
                  </a:lnTo>
                  <a:lnTo>
                    <a:pt x="1595" y="15785"/>
                  </a:lnTo>
                  <a:lnTo>
                    <a:pt x="1812" y="15864"/>
                  </a:lnTo>
                  <a:lnTo>
                    <a:pt x="2067" y="15943"/>
                  </a:lnTo>
                  <a:lnTo>
                    <a:pt x="2323" y="16022"/>
                  </a:lnTo>
                  <a:lnTo>
                    <a:pt x="2599" y="16061"/>
                  </a:lnTo>
                  <a:lnTo>
                    <a:pt x="2855" y="16081"/>
                  </a:lnTo>
                  <a:lnTo>
                    <a:pt x="3130" y="16100"/>
                  </a:lnTo>
                  <a:lnTo>
                    <a:pt x="3406" y="16081"/>
                  </a:lnTo>
                  <a:lnTo>
                    <a:pt x="3662" y="16061"/>
                  </a:lnTo>
                  <a:lnTo>
                    <a:pt x="3937" y="16022"/>
                  </a:lnTo>
                  <a:lnTo>
                    <a:pt x="4213" y="15963"/>
                  </a:lnTo>
                  <a:lnTo>
                    <a:pt x="4469" y="15904"/>
                  </a:lnTo>
                  <a:lnTo>
                    <a:pt x="4724" y="15825"/>
                  </a:lnTo>
                  <a:lnTo>
                    <a:pt x="4980" y="15726"/>
                  </a:lnTo>
                  <a:lnTo>
                    <a:pt x="5236" y="15608"/>
                  </a:lnTo>
                  <a:lnTo>
                    <a:pt x="5492" y="15490"/>
                  </a:lnTo>
                  <a:lnTo>
                    <a:pt x="5728" y="15352"/>
                  </a:lnTo>
                  <a:lnTo>
                    <a:pt x="5945" y="15215"/>
                  </a:lnTo>
                  <a:lnTo>
                    <a:pt x="6397" y="14900"/>
                  </a:lnTo>
                  <a:lnTo>
                    <a:pt x="6811" y="14546"/>
                  </a:lnTo>
                  <a:lnTo>
                    <a:pt x="7204" y="14172"/>
                  </a:lnTo>
                  <a:lnTo>
                    <a:pt x="7559" y="13758"/>
                  </a:lnTo>
                  <a:lnTo>
                    <a:pt x="7893" y="13345"/>
                  </a:lnTo>
                  <a:lnTo>
                    <a:pt x="8228" y="12892"/>
                  </a:lnTo>
                  <a:lnTo>
                    <a:pt x="8523" y="12440"/>
                  </a:lnTo>
                  <a:lnTo>
                    <a:pt x="8798" y="11967"/>
                  </a:lnTo>
                  <a:lnTo>
                    <a:pt x="8995" y="11652"/>
                  </a:lnTo>
                  <a:lnTo>
                    <a:pt x="9192" y="11337"/>
                  </a:lnTo>
                  <a:lnTo>
                    <a:pt x="9409" y="11042"/>
                  </a:lnTo>
                  <a:lnTo>
                    <a:pt x="9527" y="10924"/>
                  </a:lnTo>
                  <a:lnTo>
                    <a:pt x="9664" y="10786"/>
                  </a:lnTo>
                  <a:lnTo>
                    <a:pt x="9901" y="10609"/>
                  </a:lnTo>
                  <a:lnTo>
                    <a:pt x="10156" y="10452"/>
                  </a:lnTo>
                  <a:lnTo>
                    <a:pt x="10432" y="10314"/>
                  </a:lnTo>
                  <a:lnTo>
                    <a:pt x="10708" y="10235"/>
                  </a:lnTo>
                  <a:lnTo>
                    <a:pt x="11160" y="10078"/>
                  </a:lnTo>
                  <a:lnTo>
                    <a:pt x="11593" y="9920"/>
                  </a:lnTo>
                  <a:lnTo>
                    <a:pt x="11947" y="9724"/>
                  </a:lnTo>
                  <a:lnTo>
                    <a:pt x="12262" y="9527"/>
                  </a:lnTo>
                  <a:lnTo>
                    <a:pt x="12538" y="9291"/>
                  </a:lnTo>
                  <a:lnTo>
                    <a:pt x="12774" y="9035"/>
                  </a:lnTo>
                  <a:lnTo>
                    <a:pt x="12971" y="8779"/>
                  </a:lnTo>
                  <a:lnTo>
                    <a:pt x="13128" y="8484"/>
                  </a:lnTo>
                  <a:lnTo>
                    <a:pt x="13246" y="8188"/>
                  </a:lnTo>
                  <a:lnTo>
                    <a:pt x="13345" y="7873"/>
                  </a:lnTo>
                  <a:lnTo>
                    <a:pt x="13404" y="7559"/>
                  </a:lnTo>
                  <a:lnTo>
                    <a:pt x="13424" y="7244"/>
                  </a:lnTo>
                  <a:lnTo>
                    <a:pt x="13424" y="6909"/>
                  </a:lnTo>
                  <a:lnTo>
                    <a:pt x="13404" y="6555"/>
                  </a:lnTo>
                  <a:lnTo>
                    <a:pt x="13345" y="6220"/>
                  </a:lnTo>
                  <a:lnTo>
                    <a:pt x="13266" y="5886"/>
                  </a:lnTo>
                  <a:lnTo>
                    <a:pt x="13187" y="5531"/>
                  </a:lnTo>
                  <a:lnTo>
                    <a:pt x="13069" y="5197"/>
                  </a:lnTo>
                  <a:lnTo>
                    <a:pt x="12951" y="4862"/>
                  </a:lnTo>
                  <a:lnTo>
                    <a:pt x="12813" y="4528"/>
                  </a:lnTo>
                  <a:lnTo>
                    <a:pt x="12656" y="4213"/>
                  </a:lnTo>
                  <a:lnTo>
                    <a:pt x="12499" y="3898"/>
                  </a:lnTo>
                  <a:lnTo>
                    <a:pt x="12164" y="3307"/>
                  </a:lnTo>
                  <a:lnTo>
                    <a:pt x="11829" y="2776"/>
                  </a:lnTo>
                  <a:lnTo>
                    <a:pt x="11495" y="2323"/>
                  </a:lnTo>
                  <a:lnTo>
                    <a:pt x="11160" y="1949"/>
                  </a:lnTo>
                  <a:lnTo>
                    <a:pt x="10885" y="1674"/>
                  </a:lnTo>
                  <a:lnTo>
                    <a:pt x="10629" y="1713"/>
                  </a:lnTo>
                  <a:lnTo>
                    <a:pt x="10353" y="1752"/>
                  </a:lnTo>
                  <a:lnTo>
                    <a:pt x="10097" y="1812"/>
                  </a:lnTo>
                  <a:lnTo>
                    <a:pt x="9842" y="1890"/>
                  </a:lnTo>
                  <a:lnTo>
                    <a:pt x="9586" y="1969"/>
                  </a:lnTo>
                  <a:lnTo>
                    <a:pt x="9350" y="2087"/>
                  </a:lnTo>
                  <a:lnTo>
                    <a:pt x="9113" y="2205"/>
                  </a:lnTo>
                  <a:lnTo>
                    <a:pt x="8877" y="2343"/>
                  </a:lnTo>
                  <a:lnTo>
                    <a:pt x="8680" y="2461"/>
                  </a:lnTo>
                  <a:lnTo>
                    <a:pt x="8503" y="2599"/>
                  </a:lnTo>
                  <a:lnTo>
                    <a:pt x="8326" y="2756"/>
                  </a:lnTo>
                  <a:lnTo>
                    <a:pt x="8169" y="2914"/>
                  </a:lnTo>
                  <a:lnTo>
                    <a:pt x="8011" y="3091"/>
                  </a:lnTo>
                  <a:lnTo>
                    <a:pt x="7873" y="3268"/>
                  </a:lnTo>
                  <a:lnTo>
                    <a:pt x="7736" y="3465"/>
                  </a:lnTo>
                  <a:lnTo>
                    <a:pt x="7618" y="3642"/>
                  </a:lnTo>
                  <a:lnTo>
                    <a:pt x="7519" y="3858"/>
                  </a:lnTo>
                  <a:lnTo>
                    <a:pt x="7421" y="4055"/>
                  </a:lnTo>
                  <a:lnTo>
                    <a:pt x="7342" y="4272"/>
                  </a:lnTo>
                  <a:lnTo>
                    <a:pt x="7303" y="4488"/>
                  </a:lnTo>
                  <a:lnTo>
                    <a:pt x="7263" y="4705"/>
                  </a:lnTo>
                  <a:lnTo>
                    <a:pt x="7244" y="4921"/>
                  </a:lnTo>
                  <a:lnTo>
                    <a:pt x="7244" y="5157"/>
                  </a:lnTo>
                  <a:lnTo>
                    <a:pt x="7263" y="5374"/>
                  </a:lnTo>
                  <a:lnTo>
                    <a:pt x="7322" y="5649"/>
                  </a:lnTo>
                  <a:lnTo>
                    <a:pt x="7421" y="5925"/>
                  </a:lnTo>
                  <a:lnTo>
                    <a:pt x="7539" y="6161"/>
                  </a:lnTo>
                  <a:lnTo>
                    <a:pt x="7677" y="6417"/>
                  </a:lnTo>
                  <a:lnTo>
                    <a:pt x="7834" y="6653"/>
                  </a:lnTo>
                  <a:lnTo>
                    <a:pt x="8031" y="6870"/>
                  </a:lnTo>
                  <a:lnTo>
                    <a:pt x="8228" y="7066"/>
                  </a:lnTo>
                  <a:lnTo>
                    <a:pt x="8425" y="7283"/>
                  </a:lnTo>
                  <a:lnTo>
                    <a:pt x="8661" y="7401"/>
                  </a:lnTo>
                  <a:lnTo>
                    <a:pt x="8857" y="7559"/>
                  </a:lnTo>
                  <a:lnTo>
                    <a:pt x="9054" y="7716"/>
                  </a:lnTo>
                  <a:lnTo>
                    <a:pt x="9231" y="7913"/>
                  </a:lnTo>
                  <a:lnTo>
                    <a:pt x="8818" y="7598"/>
                  </a:lnTo>
                  <a:lnTo>
                    <a:pt x="8425" y="7283"/>
                  </a:lnTo>
                  <a:lnTo>
                    <a:pt x="8208" y="7165"/>
                  </a:lnTo>
                  <a:lnTo>
                    <a:pt x="7992" y="7086"/>
                  </a:lnTo>
                  <a:lnTo>
                    <a:pt x="7775" y="7027"/>
                  </a:lnTo>
                  <a:lnTo>
                    <a:pt x="7539" y="6968"/>
                  </a:lnTo>
                  <a:lnTo>
                    <a:pt x="7283" y="6929"/>
                  </a:lnTo>
                  <a:lnTo>
                    <a:pt x="7047" y="6909"/>
                  </a:lnTo>
                  <a:lnTo>
                    <a:pt x="6811" y="6909"/>
                  </a:lnTo>
                  <a:lnTo>
                    <a:pt x="6555" y="6929"/>
                  </a:lnTo>
                  <a:lnTo>
                    <a:pt x="6319" y="6948"/>
                  </a:lnTo>
                  <a:lnTo>
                    <a:pt x="6082" y="6988"/>
                  </a:lnTo>
                  <a:lnTo>
                    <a:pt x="5846" y="7066"/>
                  </a:lnTo>
                  <a:lnTo>
                    <a:pt x="5610" y="7145"/>
                  </a:lnTo>
                  <a:lnTo>
                    <a:pt x="5394" y="7224"/>
                  </a:lnTo>
                  <a:lnTo>
                    <a:pt x="5157" y="7342"/>
                  </a:lnTo>
                  <a:lnTo>
                    <a:pt x="4961" y="7460"/>
                  </a:lnTo>
                  <a:lnTo>
                    <a:pt x="4764" y="7618"/>
                  </a:lnTo>
                  <a:lnTo>
                    <a:pt x="4528" y="7814"/>
                  </a:lnTo>
                  <a:lnTo>
                    <a:pt x="4311" y="8011"/>
                  </a:lnTo>
                  <a:lnTo>
                    <a:pt x="4095" y="8247"/>
                  </a:lnTo>
                  <a:lnTo>
                    <a:pt x="3917" y="8503"/>
                  </a:lnTo>
                  <a:lnTo>
                    <a:pt x="3760" y="8759"/>
                  </a:lnTo>
                  <a:lnTo>
                    <a:pt x="3603" y="9015"/>
                  </a:lnTo>
                  <a:lnTo>
                    <a:pt x="3484" y="9310"/>
                  </a:lnTo>
                  <a:lnTo>
                    <a:pt x="3366" y="9586"/>
                  </a:lnTo>
                  <a:lnTo>
                    <a:pt x="3268" y="9881"/>
                  </a:lnTo>
                  <a:lnTo>
                    <a:pt x="3189" y="10196"/>
                  </a:lnTo>
                  <a:lnTo>
                    <a:pt x="3130" y="10491"/>
                  </a:lnTo>
                  <a:lnTo>
                    <a:pt x="3091" y="10806"/>
                  </a:lnTo>
                  <a:lnTo>
                    <a:pt x="3071" y="11121"/>
                  </a:lnTo>
                  <a:lnTo>
                    <a:pt x="3071" y="11436"/>
                  </a:lnTo>
                  <a:lnTo>
                    <a:pt x="3071" y="11751"/>
                  </a:lnTo>
                  <a:lnTo>
                    <a:pt x="3091" y="12046"/>
                  </a:lnTo>
                  <a:lnTo>
                    <a:pt x="2796" y="11357"/>
                  </a:lnTo>
                  <a:lnTo>
                    <a:pt x="2520" y="10649"/>
                  </a:lnTo>
                  <a:lnTo>
                    <a:pt x="2382" y="10275"/>
                  </a:lnTo>
                  <a:lnTo>
                    <a:pt x="2264" y="9920"/>
                  </a:lnTo>
                  <a:lnTo>
                    <a:pt x="2166" y="9546"/>
                  </a:lnTo>
                  <a:lnTo>
                    <a:pt x="2067" y="9192"/>
                  </a:lnTo>
                  <a:lnTo>
                    <a:pt x="2008" y="8818"/>
                  </a:lnTo>
                  <a:lnTo>
                    <a:pt x="1949" y="8444"/>
                  </a:lnTo>
                  <a:lnTo>
                    <a:pt x="1930" y="8090"/>
                  </a:lnTo>
                  <a:lnTo>
                    <a:pt x="1930" y="7736"/>
                  </a:lnTo>
                  <a:lnTo>
                    <a:pt x="1969" y="7362"/>
                  </a:lnTo>
                  <a:lnTo>
                    <a:pt x="2028" y="7007"/>
                  </a:lnTo>
                  <a:lnTo>
                    <a:pt x="2126" y="6653"/>
                  </a:lnTo>
                  <a:lnTo>
                    <a:pt x="2264" y="6319"/>
                  </a:lnTo>
                  <a:lnTo>
                    <a:pt x="2382" y="6082"/>
                  </a:lnTo>
                  <a:lnTo>
                    <a:pt x="2520" y="5846"/>
                  </a:lnTo>
                  <a:lnTo>
                    <a:pt x="2678" y="5610"/>
                  </a:lnTo>
                  <a:lnTo>
                    <a:pt x="2835" y="5394"/>
                  </a:lnTo>
                  <a:lnTo>
                    <a:pt x="2835" y="4646"/>
                  </a:lnTo>
                  <a:lnTo>
                    <a:pt x="2874" y="3917"/>
                  </a:lnTo>
                  <a:lnTo>
                    <a:pt x="2914" y="3563"/>
                  </a:lnTo>
                  <a:lnTo>
                    <a:pt x="2973" y="3189"/>
                  </a:lnTo>
                  <a:lnTo>
                    <a:pt x="3032" y="2815"/>
                  </a:lnTo>
                  <a:lnTo>
                    <a:pt x="3110" y="2461"/>
                  </a:lnTo>
                  <a:lnTo>
                    <a:pt x="3307" y="2343"/>
                  </a:lnTo>
                  <a:lnTo>
                    <a:pt x="3504" y="2244"/>
                  </a:lnTo>
                  <a:lnTo>
                    <a:pt x="3898" y="2087"/>
                  </a:lnTo>
                  <a:lnTo>
                    <a:pt x="4291" y="1910"/>
                  </a:lnTo>
                  <a:lnTo>
                    <a:pt x="4488" y="1812"/>
                  </a:lnTo>
                  <a:lnTo>
                    <a:pt x="4665" y="1693"/>
                  </a:lnTo>
                  <a:lnTo>
                    <a:pt x="4823" y="1536"/>
                  </a:lnTo>
                  <a:lnTo>
                    <a:pt x="4961" y="1359"/>
                  </a:lnTo>
                  <a:lnTo>
                    <a:pt x="5079" y="1162"/>
                  </a:lnTo>
                  <a:lnTo>
                    <a:pt x="5157" y="965"/>
                  </a:lnTo>
                  <a:lnTo>
                    <a:pt x="5177" y="749"/>
                  </a:lnTo>
                  <a:lnTo>
                    <a:pt x="5177" y="650"/>
                  </a:lnTo>
                  <a:lnTo>
                    <a:pt x="5177" y="552"/>
                  </a:lnTo>
                  <a:lnTo>
                    <a:pt x="5138" y="453"/>
                  </a:lnTo>
                  <a:lnTo>
                    <a:pt x="5098" y="355"/>
                  </a:lnTo>
                  <a:lnTo>
                    <a:pt x="5059" y="276"/>
                  </a:lnTo>
                  <a:lnTo>
                    <a:pt x="4980" y="198"/>
                  </a:lnTo>
                  <a:lnTo>
                    <a:pt x="4882" y="119"/>
                  </a:lnTo>
                  <a:lnTo>
                    <a:pt x="4783" y="60"/>
                  </a:lnTo>
                  <a:lnTo>
                    <a:pt x="4685" y="20"/>
                  </a:lnTo>
                  <a:lnTo>
                    <a:pt x="4567" y="1"/>
                  </a:ln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7599648" y="1919204"/>
              <a:ext cx="497471" cy="463375"/>
            </a:xfrm>
            <a:custGeom>
              <a:avLst/>
              <a:gdLst/>
              <a:ahLst/>
              <a:cxnLst/>
              <a:rect l="l" t="t" r="r" b="b"/>
              <a:pathLst>
                <a:path w="9192" h="8562" extrusionOk="0">
                  <a:moveTo>
                    <a:pt x="4921" y="0"/>
                  </a:moveTo>
                  <a:lnTo>
                    <a:pt x="4645" y="20"/>
                  </a:lnTo>
                  <a:lnTo>
                    <a:pt x="4370" y="40"/>
                  </a:lnTo>
                  <a:lnTo>
                    <a:pt x="4055" y="99"/>
                  </a:lnTo>
                  <a:lnTo>
                    <a:pt x="3760" y="178"/>
                  </a:lnTo>
                  <a:lnTo>
                    <a:pt x="3464" y="256"/>
                  </a:lnTo>
                  <a:lnTo>
                    <a:pt x="3189" y="355"/>
                  </a:lnTo>
                  <a:lnTo>
                    <a:pt x="2913" y="473"/>
                  </a:lnTo>
                  <a:lnTo>
                    <a:pt x="2638" y="591"/>
                  </a:lnTo>
                  <a:lnTo>
                    <a:pt x="2382" y="729"/>
                  </a:lnTo>
                  <a:lnTo>
                    <a:pt x="2146" y="866"/>
                  </a:lnTo>
                  <a:lnTo>
                    <a:pt x="1910" y="1024"/>
                  </a:lnTo>
                  <a:lnTo>
                    <a:pt x="1673" y="1201"/>
                  </a:lnTo>
                  <a:lnTo>
                    <a:pt x="1457" y="1378"/>
                  </a:lnTo>
                  <a:lnTo>
                    <a:pt x="1260" y="1555"/>
                  </a:lnTo>
                  <a:lnTo>
                    <a:pt x="1083" y="1752"/>
                  </a:lnTo>
                  <a:lnTo>
                    <a:pt x="906" y="1969"/>
                  </a:lnTo>
                  <a:lnTo>
                    <a:pt x="729" y="2165"/>
                  </a:lnTo>
                  <a:lnTo>
                    <a:pt x="591" y="2382"/>
                  </a:lnTo>
                  <a:lnTo>
                    <a:pt x="453" y="2618"/>
                  </a:lnTo>
                  <a:lnTo>
                    <a:pt x="335" y="2854"/>
                  </a:lnTo>
                  <a:lnTo>
                    <a:pt x="237" y="3071"/>
                  </a:lnTo>
                  <a:lnTo>
                    <a:pt x="158" y="3327"/>
                  </a:lnTo>
                  <a:lnTo>
                    <a:pt x="99" y="3563"/>
                  </a:lnTo>
                  <a:lnTo>
                    <a:pt x="40" y="3819"/>
                  </a:lnTo>
                  <a:lnTo>
                    <a:pt x="20" y="4055"/>
                  </a:lnTo>
                  <a:lnTo>
                    <a:pt x="0" y="4311"/>
                  </a:lnTo>
                  <a:lnTo>
                    <a:pt x="20" y="4567"/>
                  </a:lnTo>
                  <a:lnTo>
                    <a:pt x="40" y="4822"/>
                  </a:lnTo>
                  <a:lnTo>
                    <a:pt x="79" y="5078"/>
                  </a:lnTo>
                  <a:lnTo>
                    <a:pt x="158" y="5334"/>
                  </a:lnTo>
                  <a:lnTo>
                    <a:pt x="256" y="5570"/>
                  </a:lnTo>
                  <a:lnTo>
                    <a:pt x="355" y="5826"/>
                  </a:lnTo>
                  <a:lnTo>
                    <a:pt x="492" y="6082"/>
                  </a:lnTo>
                  <a:lnTo>
                    <a:pt x="650" y="6338"/>
                  </a:lnTo>
                  <a:lnTo>
                    <a:pt x="847" y="6594"/>
                  </a:lnTo>
                  <a:lnTo>
                    <a:pt x="1063" y="6830"/>
                  </a:lnTo>
                  <a:lnTo>
                    <a:pt x="1299" y="7046"/>
                  </a:lnTo>
                  <a:lnTo>
                    <a:pt x="1555" y="7263"/>
                  </a:lnTo>
                  <a:lnTo>
                    <a:pt x="1811" y="7460"/>
                  </a:lnTo>
                  <a:lnTo>
                    <a:pt x="2106" y="7657"/>
                  </a:lnTo>
                  <a:lnTo>
                    <a:pt x="2382" y="7814"/>
                  </a:lnTo>
                  <a:lnTo>
                    <a:pt x="2697" y="7971"/>
                  </a:lnTo>
                  <a:lnTo>
                    <a:pt x="2972" y="8109"/>
                  </a:lnTo>
                  <a:lnTo>
                    <a:pt x="3268" y="8227"/>
                  </a:lnTo>
                  <a:lnTo>
                    <a:pt x="3563" y="8326"/>
                  </a:lnTo>
                  <a:lnTo>
                    <a:pt x="3878" y="8404"/>
                  </a:lnTo>
                  <a:lnTo>
                    <a:pt x="4173" y="8483"/>
                  </a:lnTo>
                  <a:lnTo>
                    <a:pt x="4488" y="8523"/>
                  </a:lnTo>
                  <a:lnTo>
                    <a:pt x="4803" y="8542"/>
                  </a:lnTo>
                  <a:lnTo>
                    <a:pt x="5137" y="8562"/>
                  </a:lnTo>
                  <a:lnTo>
                    <a:pt x="5492" y="8523"/>
                  </a:lnTo>
                  <a:lnTo>
                    <a:pt x="5846" y="8464"/>
                  </a:lnTo>
                  <a:lnTo>
                    <a:pt x="6200" y="8385"/>
                  </a:lnTo>
                  <a:lnTo>
                    <a:pt x="6535" y="8267"/>
                  </a:lnTo>
                  <a:lnTo>
                    <a:pt x="6869" y="8109"/>
                  </a:lnTo>
                  <a:lnTo>
                    <a:pt x="7184" y="7952"/>
                  </a:lnTo>
                  <a:lnTo>
                    <a:pt x="7479" y="7755"/>
                  </a:lnTo>
                  <a:lnTo>
                    <a:pt x="7755" y="7538"/>
                  </a:lnTo>
                  <a:lnTo>
                    <a:pt x="8011" y="7302"/>
                  </a:lnTo>
                  <a:lnTo>
                    <a:pt x="8247" y="7046"/>
                  </a:lnTo>
                  <a:lnTo>
                    <a:pt x="8463" y="6791"/>
                  </a:lnTo>
                  <a:lnTo>
                    <a:pt x="8660" y="6495"/>
                  </a:lnTo>
                  <a:lnTo>
                    <a:pt x="8818" y="6220"/>
                  </a:lnTo>
                  <a:lnTo>
                    <a:pt x="8956" y="5905"/>
                  </a:lnTo>
                  <a:lnTo>
                    <a:pt x="9054" y="5610"/>
                  </a:lnTo>
                  <a:lnTo>
                    <a:pt x="9133" y="5275"/>
                  </a:lnTo>
                  <a:lnTo>
                    <a:pt x="9172" y="5059"/>
                  </a:lnTo>
                  <a:lnTo>
                    <a:pt x="9192" y="4842"/>
                  </a:lnTo>
                  <a:lnTo>
                    <a:pt x="9192" y="4626"/>
                  </a:lnTo>
                  <a:lnTo>
                    <a:pt x="9172" y="4389"/>
                  </a:lnTo>
                  <a:lnTo>
                    <a:pt x="9152" y="4153"/>
                  </a:lnTo>
                  <a:lnTo>
                    <a:pt x="9113" y="3917"/>
                  </a:lnTo>
                  <a:lnTo>
                    <a:pt x="9054" y="3681"/>
                  </a:lnTo>
                  <a:lnTo>
                    <a:pt x="8995" y="3445"/>
                  </a:lnTo>
                  <a:lnTo>
                    <a:pt x="8916" y="3209"/>
                  </a:lnTo>
                  <a:lnTo>
                    <a:pt x="8818" y="2972"/>
                  </a:lnTo>
                  <a:lnTo>
                    <a:pt x="8719" y="2736"/>
                  </a:lnTo>
                  <a:lnTo>
                    <a:pt x="8601" y="2500"/>
                  </a:lnTo>
                  <a:lnTo>
                    <a:pt x="8463" y="2283"/>
                  </a:lnTo>
                  <a:lnTo>
                    <a:pt x="8326" y="2067"/>
                  </a:lnTo>
                  <a:lnTo>
                    <a:pt x="8188" y="1850"/>
                  </a:lnTo>
                  <a:lnTo>
                    <a:pt x="8030" y="1634"/>
                  </a:lnTo>
                  <a:lnTo>
                    <a:pt x="7853" y="1437"/>
                  </a:lnTo>
                  <a:lnTo>
                    <a:pt x="7676" y="1260"/>
                  </a:lnTo>
                  <a:lnTo>
                    <a:pt x="7499" y="1083"/>
                  </a:lnTo>
                  <a:lnTo>
                    <a:pt x="7302" y="906"/>
                  </a:lnTo>
                  <a:lnTo>
                    <a:pt x="7086" y="748"/>
                  </a:lnTo>
                  <a:lnTo>
                    <a:pt x="6869" y="611"/>
                  </a:lnTo>
                  <a:lnTo>
                    <a:pt x="6653" y="473"/>
                  </a:lnTo>
                  <a:lnTo>
                    <a:pt x="6436" y="355"/>
                  </a:lnTo>
                  <a:lnTo>
                    <a:pt x="6200" y="256"/>
                  </a:lnTo>
                  <a:lnTo>
                    <a:pt x="5944" y="178"/>
                  </a:lnTo>
                  <a:lnTo>
                    <a:pt x="5708" y="99"/>
                  </a:lnTo>
                  <a:lnTo>
                    <a:pt x="5452" y="59"/>
                  </a:lnTo>
                  <a:lnTo>
                    <a:pt x="5177" y="20"/>
                  </a:lnTo>
                  <a:lnTo>
                    <a:pt x="49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7578325" y="1931976"/>
              <a:ext cx="434638" cy="462347"/>
            </a:xfrm>
            <a:custGeom>
              <a:avLst/>
              <a:gdLst/>
              <a:ahLst/>
              <a:cxnLst/>
              <a:rect l="l" t="t" r="r" b="b"/>
              <a:pathLst>
                <a:path w="8031" h="8543" extrusionOk="0">
                  <a:moveTo>
                    <a:pt x="4016" y="1"/>
                  </a:moveTo>
                  <a:lnTo>
                    <a:pt x="3760" y="40"/>
                  </a:lnTo>
                  <a:lnTo>
                    <a:pt x="3504" y="79"/>
                  </a:lnTo>
                  <a:lnTo>
                    <a:pt x="3248" y="138"/>
                  </a:lnTo>
                  <a:lnTo>
                    <a:pt x="2992" y="237"/>
                  </a:lnTo>
                  <a:lnTo>
                    <a:pt x="2737" y="316"/>
                  </a:lnTo>
                  <a:lnTo>
                    <a:pt x="2500" y="434"/>
                  </a:lnTo>
                  <a:lnTo>
                    <a:pt x="2264" y="552"/>
                  </a:lnTo>
                  <a:lnTo>
                    <a:pt x="2048" y="689"/>
                  </a:lnTo>
                  <a:lnTo>
                    <a:pt x="1831" y="827"/>
                  </a:lnTo>
                  <a:lnTo>
                    <a:pt x="1615" y="985"/>
                  </a:lnTo>
                  <a:lnTo>
                    <a:pt x="1418" y="1142"/>
                  </a:lnTo>
                  <a:lnTo>
                    <a:pt x="1241" y="1319"/>
                  </a:lnTo>
                  <a:lnTo>
                    <a:pt x="1064" y="1516"/>
                  </a:lnTo>
                  <a:lnTo>
                    <a:pt x="906" y="1693"/>
                  </a:lnTo>
                  <a:lnTo>
                    <a:pt x="749" y="1910"/>
                  </a:lnTo>
                  <a:lnTo>
                    <a:pt x="611" y="2107"/>
                  </a:lnTo>
                  <a:lnTo>
                    <a:pt x="493" y="2323"/>
                  </a:lnTo>
                  <a:lnTo>
                    <a:pt x="375" y="2559"/>
                  </a:lnTo>
                  <a:lnTo>
                    <a:pt x="276" y="2776"/>
                  </a:lnTo>
                  <a:lnTo>
                    <a:pt x="198" y="3012"/>
                  </a:lnTo>
                  <a:lnTo>
                    <a:pt x="119" y="3248"/>
                  </a:lnTo>
                  <a:lnTo>
                    <a:pt x="60" y="3504"/>
                  </a:lnTo>
                  <a:lnTo>
                    <a:pt x="20" y="3740"/>
                  </a:lnTo>
                  <a:lnTo>
                    <a:pt x="1" y="3996"/>
                  </a:lnTo>
                  <a:lnTo>
                    <a:pt x="1" y="4232"/>
                  </a:lnTo>
                  <a:lnTo>
                    <a:pt x="1" y="4488"/>
                  </a:lnTo>
                  <a:lnTo>
                    <a:pt x="40" y="4744"/>
                  </a:lnTo>
                  <a:lnTo>
                    <a:pt x="80" y="5000"/>
                  </a:lnTo>
                  <a:lnTo>
                    <a:pt x="139" y="5256"/>
                  </a:lnTo>
                  <a:lnTo>
                    <a:pt x="217" y="5511"/>
                  </a:lnTo>
                  <a:lnTo>
                    <a:pt x="316" y="5767"/>
                  </a:lnTo>
                  <a:lnTo>
                    <a:pt x="453" y="6023"/>
                  </a:lnTo>
                  <a:lnTo>
                    <a:pt x="591" y="6259"/>
                  </a:lnTo>
                  <a:lnTo>
                    <a:pt x="768" y="6515"/>
                  </a:lnTo>
                  <a:lnTo>
                    <a:pt x="946" y="6771"/>
                  </a:lnTo>
                  <a:lnTo>
                    <a:pt x="1162" y="6988"/>
                  </a:lnTo>
                  <a:lnTo>
                    <a:pt x="1378" y="7204"/>
                  </a:lnTo>
                  <a:lnTo>
                    <a:pt x="1615" y="7421"/>
                  </a:lnTo>
                  <a:lnTo>
                    <a:pt x="1871" y="7598"/>
                  </a:lnTo>
                  <a:lnTo>
                    <a:pt x="2126" y="7775"/>
                  </a:lnTo>
                  <a:lnTo>
                    <a:pt x="2382" y="7932"/>
                  </a:lnTo>
                  <a:lnTo>
                    <a:pt x="2638" y="8070"/>
                  </a:lnTo>
                  <a:lnTo>
                    <a:pt x="2894" y="8188"/>
                  </a:lnTo>
                  <a:lnTo>
                    <a:pt x="3150" y="8287"/>
                  </a:lnTo>
                  <a:lnTo>
                    <a:pt x="3425" y="8385"/>
                  </a:lnTo>
                  <a:lnTo>
                    <a:pt x="3701" y="8444"/>
                  </a:lnTo>
                  <a:lnTo>
                    <a:pt x="3976" y="8503"/>
                  </a:lnTo>
                  <a:lnTo>
                    <a:pt x="4252" y="8523"/>
                  </a:lnTo>
                  <a:lnTo>
                    <a:pt x="4528" y="8542"/>
                  </a:lnTo>
                  <a:lnTo>
                    <a:pt x="4842" y="8523"/>
                  </a:lnTo>
                  <a:lnTo>
                    <a:pt x="5157" y="8464"/>
                  </a:lnTo>
                  <a:lnTo>
                    <a:pt x="5472" y="8365"/>
                  </a:lnTo>
                  <a:lnTo>
                    <a:pt x="5748" y="8267"/>
                  </a:lnTo>
                  <a:lnTo>
                    <a:pt x="6043" y="8109"/>
                  </a:lnTo>
                  <a:lnTo>
                    <a:pt x="6319" y="7952"/>
                  </a:lnTo>
                  <a:lnTo>
                    <a:pt x="6574" y="7755"/>
                  </a:lnTo>
                  <a:lnTo>
                    <a:pt x="6811" y="7558"/>
                  </a:lnTo>
                  <a:lnTo>
                    <a:pt x="7027" y="7322"/>
                  </a:lnTo>
                  <a:lnTo>
                    <a:pt x="7244" y="7066"/>
                  </a:lnTo>
                  <a:lnTo>
                    <a:pt x="7421" y="6810"/>
                  </a:lnTo>
                  <a:lnTo>
                    <a:pt x="7578" y="6535"/>
                  </a:lnTo>
                  <a:lnTo>
                    <a:pt x="7736" y="6240"/>
                  </a:lnTo>
                  <a:lnTo>
                    <a:pt x="7854" y="5944"/>
                  </a:lnTo>
                  <a:lnTo>
                    <a:pt x="7932" y="5630"/>
                  </a:lnTo>
                  <a:lnTo>
                    <a:pt x="7991" y="5315"/>
                  </a:lnTo>
                  <a:lnTo>
                    <a:pt x="8031" y="5098"/>
                  </a:lnTo>
                  <a:lnTo>
                    <a:pt x="8031" y="4882"/>
                  </a:lnTo>
                  <a:lnTo>
                    <a:pt x="8031" y="4645"/>
                  </a:lnTo>
                  <a:lnTo>
                    <a:pt x="8011" y="4409"/>
                  </a:lnTo>
                  <a:lnTo>
                    <a:pt x="7952" y="3937"/>
                  </a:lnTo>
                  <a:lnTo>
                    <a:pt x="7854" y="3465"/>
                  </a:lnTo>
                  <a:lnTo>
                    <a:pt x="7696" y="2992"/>
                  </a:lnTo>
                  <a:lnTo>
                    <a:pt x="7499" y="2540"/>
                  </a:lnTo>
                  <a:lnTo>
                    <a:pt x="7263" y="2087"/>
                  </a:lnTo>
                  <a:lnTo>
                    <a:pt x="6988" y="1654"/>
                  </a:lnTo>
                  <a:lnTo>
                    <a:pt x="6830" y="1457"/>
                  </a:lnTo>
                  <a:lnTo>
                    <a:pt x="6673" y="1280"/>
                  </a:lnTo>
                  <a:lnTo>
                    <a:pt x="6515" y="1083"/>
                  </a:lnTo>
                  <a:lnTo>
                    <a:pt x="6338" y="926"/>
                  </a:lnTo>
                  <a:lnTo>
                    <a:pt x="6161" y="768"/>
                  </a:lnTo>
                  <a:lnTo>
                    <a:pt x="5964" y="611"/>
                  </a:lnTo>
                  <a:lnTo>
                    <a:pt x="5767" y="473"/>
                  </a:lnTo>
                  <a:lnTo>
                    <a:pt x="5571" y="355"/>
                  </a:lnTo>
                  <a:lnTo>
                    <a:pt x="5374" y="256"/>
                  </a:lnTo>
                  <a:lnTo>
                    <a:pt x="5157" y="178"/>
                  </a:lnTo>
                  <a:lnTo>
                    <a:pt x="4941" y="99"/>
                  </a:lnTo>
                  <a:lnTo>
                    <a:pt x="4705" y="40"/>
                  </a:lnTo>
                  <a:lnTo>
                    <a:pt x="4488" y="20"/>
                  </a:lnTo>
                  <a:lnTo>
                    <a:pt x="42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7733864" y="2100288"/>
              <a:ext cx="108673" cy="115059"/>
            </a:xfrm>
            <a:custGeom>
              <a:avLst/>
              <a:gdLst/>
              <a:ahLst/>
              <a:cxnLst/>
              <a:rect l="l" t="t" r="r" b="b"/>
              <a:pathLst>
                <a:path w="2008" h="2126" extrusionOk="0">
                  <a:moveTo>
                    <a:pt x="1063" y="0"/>
                  </a:moveTo>
                  <a:lnTo>
                    <a:pt x="945" y="20"/>
                  </a:lnTo>
                  <a:lnTo>
                    <a:pt x="807" y="40"/>
                  </a:lnTo>
                  <a:lnTo>
                    <a:pt x="689" y="79"/>
                  </a:lnTo>
                  <a:lnTo>
                    <a:pt x="571" y="138"/>
                  </a:lnTo>
                  <a:lnTo>
                    <a:pt x="453" y="217"/>
                  </a:lnTo>
                  <a:lnTo>
                    <a:pt x="355" y="296"/>
                  </a:lnTo>
                  <a:lnTo>
                    <a:pt x="276" y="374"/>
                  </a:lnTo>
                  <a:lnTo>
                    <a:pt x="197" y="473"/>
                  </a:lnTo>
                  <a:lnTo>
                    <a:pt x="118" y="591"/>
                  </a:lnTo>
                  <a:lnTo>
                    <a:pt x="79" y="689"/>
                  </a:lnTo>
                  <a:lnTo>
                    <a:pt x="40" y="807"/>
                  </a:lnTo>
                  <a:lnTo>
                    <a:pt x="0" y="945"/>
                  </a:lnTo>
                  <a:lnTo>
                    <a:pt x="0" y="1063"/>
                  </a:lnTo>
                  <a:lnTo>
                    <a:pt x="20" y="1181"/>
                  </a:lnTo>
                  <a:lnTo>
                    <a:pt x="40" y="1319"/>
                  </a:lnTo>
                  <a:lnTo>
                    <a:pt x="79" y="1437"/>
                  </a:lnTo>
                  <a:lnTo>
                    <a:pt x="158" y="1575"/>
                  </a:lnTo>
                  <a:lnTo>
                    <a:pt x="236" y="1693"/>
                  </a:lnTo>
                  <a:lnTo>
                    <a:pt x="355" y="1811"/>
                  </a:lnTo>
                  <a:lnTo>
                    <a:pt x="473" y="1909"/>
                  </a:lnTo>
                  <a:lnTo>
                    <a:pt x="591" y="1988"/>
                  </a:lnTo>
                  <a:lnTo>
                    <a:pt x="729" y="2047"/>
                  </a:lnTo>
                  <a:lnTo>
                    <a:pt x="866" y="2087"/>
                  </a:lnTo>
                  <a:lnTo>
                    <a:pt x="1004" y="2126"/>
                  </a:lnTo>
                  <a:lnTo>
                    <a:pt x="1142" y="2126"/>
                  </a:lnTo>
                  <a:lnTo>
                    <a:pt x="1299" y="2106"/>
                  </a:lnTo>
                  <a:lnTo>
                    <a:pt x="1437" y="2067"/>
                  </a:lnTo>
                  <a:lnTo>
                    <a:pt x="1575" y="1988"/>
                  </a:lnTo>
                  <a:lnTo>
                    <a:pt x="1713" y="1890"/>
                  </a:lnTo>
                  <a:lnTo>
                    <a:pt x="1811" y="1772"/>
                  </a:lnTo>
                  <a:lnTo>
                    <a:pt x="1890" y="1634"/>
                  </a:lnTo>
                  <a:lnTo>
                    <a:pt x="1968" y="1476"/>
                  </a:lnTo>
                  <a:lnTo>
                    <a:pt x="2008" y="1339"/>
                  </a:lnTo>
                  <a:lnTo>
                    <a:pt x="2008" y="1221"/>
                  </a:lnTo>
                  <a:lnTo>
                    <a:pt x="2008" y="1102"/>
                  </a:lnTo>
                  <a:lnTo>
                    <a:pt x="1968" y="866"/>
                  </a:lnTo>
                  <a:lnTo>
                    <a:pt x="1870" y="630"/>
                  </a:lnTo>
                  <a:lnTo>
                    <a:pt x="1752" y="414"/>
                  </a:lnTo>
                  <a:lnTo>
                    <a:pt x="1673" y="315"/>
                  </a:lnTo>
                  <a:lnTo>
                    <a:pt x="1594" y="236"/>
                  </a:lnTo>
                  <a:lnTo>
                    <a:pt x="1496" y="158"/>
                  </a:lnTo>
                  <a:lnTo>
                    <a:pt x="1398" y="99"/>
                  </a:lnTo>
                  <a:lnTo>
                    <a:pt x="1299" y="40"/>
                  </a:lnTo>
                  <a:lnTo>
                    <a:pt x="1181" y="20"/>
                  </a:lnTo>
                  <a:lnTo>
                    <a:pt x="10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7746636" y="2113060"/>
              <a:ext cx="95901" cy="102287"/>
            </a:xfrm>
            <a:custGeom>
              <a:avLst/>
              <a:gdLst/>
              <a:ahLst/>
              <a:cxnLst/>
              <a:rect l="l" t="t" r="r" b="b"/>
              <a:pathLst>
                <a:path w="1772" h="1890" extrusionOk="0">
                  <a:moveTo>
                    <a:pt x="847" y="0"/>
                  </a:moveTo>
                  <a:lnTo>
                    <a:pt x="729" y="40"/>
                  </a:lnTo>
                  <a:lnTo>
                    <a:pt x="611" y="79"/>
                  </a:lnTo>
                  <a:lnTo>
                    <a:pt x="512" y="119"/>
                  </a:lnTo>
                  <a:lnTo>
                    <a:pt x="414" y="178"/>
                  </a:lnTo>
                  <a:lnTo>
                    <a:pt x="315" y="256"/>
                  </a:lnTo>
                  <a:lnTo>
                    <a:pt x="237" y="335"/>
                  </a:lnTo>
                  <a:lnTo>
                    <a:pt x="178" y="414"/>
                  </a:lnTo>
                  <a:lnTo>
                    <a:pt x="119" y="512"/>
                  </a:lnTo>
                  <a:lnTo>
                    <a:pt x="60" y="611"/>
                  </a:lnTo>
                  <a:lnTo>
                    <a:pt x="20" y="729"/>
                  </a:lnTo>
                  <a:lnTo>
                    <a:pt x="0" y="827"/>
                  </a:lnTo>
                  <a:lnTo>
                    <a:pt x="0" y="945"/>
                  </a:lnTo>
                  <a:lnTo>
                    <a:pt x="0" y="1044"/>
                  </a:lnTo>
                  <a:lnTo>
                    <a:pt x="40" y="1162"/>
                  </a:lnTo>
                  <a:lnTo>
                    <a:pt x="79" y="1280"/>
                  </a:lnTo>
                  <a:lnTo>
                    <a:pt x="138" y="1378"/>
                  </a:lnTo>
                  <a:lnTo>
                    <a:pt x="217" y="1496"/>
                  </a:lnTo>
                  <a:lnTo>
                    <a:pt x="315" y="1595"/>
                  </a:lnTo>
                  <a:lnTo>
                    <a:pt x="414" y="1673"/>
                  </a:lnTo>
                  <a:lnTo>
                    <a:pt x="532" y="1752"/>
                  </a:lnTo>
                  <a:lnTo>
                    <a:pt x="650" y="1811"/>
                  </a:lnTo>
                  <a:lnTo>
                    <a:pt x="768" y="1851"/>
                  </a:lnTo>
                  <a:lnTo>
                    <a:pt x="886" y="1890"/>
                  </a:lnTo>
                  <a:lnTo>
                    <a:pt x="1004" y="1890"/>
                  </a:lnTo>
                  <a:lnTo>
                    <a:pt x="1142" y="1870"/>
                  </a:lnTo>
                  <a:lnTo>
                    <a:pt x="1280" y="1831"/>
                  </a:lnTo>
                  <a:lnTo>
                    <a:pt x="1398" y="1752"/>
                  </a:lnTo>
                  <a:lnTo>
                    <a:pt x="1516" y="1673"/>
                  </a:lnTo>
                  <a:lnTo>
                    <a:pt x="1614" y="1555"/>
                  </a:lnTo>
                  <a:lnTo>
                    <a:pt x="1693" y="1437"/>
                  </a:lnTo>
                  <a:lnTo>
                    <a:pt x="1732" y="1319"/>
                  </a:lnTo>
                  <a:lnTo>
                    <a:pt x="1772" y="1181"/>
                  </a:lnTo>
                  <a:lnTo>
                    <a:pt x="1772" y="985"/>
                  </a:lnTo>
                  <a:lnTo>
                    <a:pt x="1732" y="768"/>
                  </a:lnTo>
                  <a:lnTo>
                    <a:pt x="1654" y="552"/>
                  </a:lnTo>
                  <a:lnTo>
                    <a:pt x="1555" y="374"/>
                  </a:lnTo>
                  <a:lnTo>
                    <a:pt x="1398" y="197"/>
                  </a:lnTo>
                  <a:lnTo>
                    <a:pt x="1319" y="138"/>
                  </a:lnTo>
                  <a:lnTo>
                    <a:pt x="1240" y="79"/>
                  </a:lnTo>
                  <a:lnTo>
                    <a:pt x="1142" y="40"/>
                  </a:lnTo>
                  <a:lnTo>
                    <a:pt x="10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8927899" y="3221912"/>
              <a:ext cx="496389" cy="463375"/>
            </a:xfrm>
            <a:custGeom>
              <a:avLst/>
              <a:gdLst/>
              <a:ahLst/>
              <a:cxnLst/>
              <a:rect l="l" t="t" r="r" b="b"/>
              <a:pathLst>
                <a:path w="9172" h="8562" extrusionOk="0">
                  <a:moveTo>
                    <a:pt x="4901" y="0"/>
                  </a:moveTo>
                  <a:lnTo>
                    <a:pt x="4625" y="20"/>
                  </a:lnTo>
                  <a:lnTo>
                    <a:pt x="4350" y="59"/>
                  </a:lnTo>
                  <a:lnTo>
                    <a:pt x="4055" y="98"/>
                  </a:lnTo>
                  <a:lnTo>
                    <a:pt x="3759" y="177"/>
                  </a:lnTo>
                  <a:lnTo>
                    <a:pt x="3464" y="256"/>
                  </a:lnTo>
                  <a:lnTo>
                    <a:pt x="3169" y="354"/>
                  </a:lnTo>
                  <a:lnTo>
                    <a:pt x="2893" y="472"/>
                  </a:lnTo>
                  <a:lnTo>
                    <a:pt x="2638" y="590"/>
                  </a:lnTo>
                  <a:lnTo>
                    <a:pt x="2382" y="728"/>
                  </a:lnTo>
                  <a:lnTo>
                    <a:pt x="2126" y="866"/>
                  </a:lnTo>
                  <a:lnTo>
                    <a:pt x="1890" y="1023"/>
                  </a:lnTo>
                  <a:lnTo>
                    <a:pt x="1673" y="1201"/>
                  </a:lnTo>
                  <a:lnTo>
                    <a:pt x="1457" y="1378"/>
                  </a:lnTo>
                  <a:lnTo>
                    <a:pt x="1260" y="1555"/>
                  </a:lnTo>
                  <a:lnTo>
                    <a:pt x="1063" y="1752"/>
                  </a:lnTo>
                  <a:lnTo>
                    <a:pt x="886" y="1968"/>
                  </a:lnTo>
                  <a:lnTo>
                    <a:pt x="728" y="2165"/>
                  </a:lnTo>
                  <a:lnTo>
                    <a:pt x="571" y="2401"/>
                  </a:lnTo>
                  <a:lnTo>
                    <a:pt x="453" y="2618"/>
                  </a:lnTo>
                  <a:lnTo>
                    <a:pt x="335" y="2854"/>
                  </a:lnTo>
                  <a:lnTo>
                    <a:pt x="236" y="3090"/>
                  </a:lnTo>
                  <a:lnTo>
                    <a:pt x="138" y="3326"/>
                  </a:lnTo>
                  <a:lnTo>
                    <a:pt x="79" y="3562"/>
                  </a:lnTo>
                  <a:lnTo>
                    <a:pt x="40" y="3818"/>
                  </a:lnTo>
                  <a:lnTo>
                    <a:pt x="0" y="4054"/>
                  </a:lnTo>
                  <a:lnTo>
                    <a:pt x="0" y="4310"/>
                  </a:lnTo>
                  <a:lnTo>
                    <a:pt x="0" y="4566"/>
                  </a:lnTo>
                  <a:lnTo>
                    <a:pt x="20" y="4822"/>
                  </a:lnTo>
                  <a:lnTo>
                    <a:pt x="79" y="5078"/>
                  </a:lnTo>
                  <a:lnTo>
                    <a:pt x="138" y="5334"/>
                  </a:lnTo>
                  <a:lnTo>
                    <a:pt x="236" y="5590"/>
                  </a:lnTo>
                  <a:lnTo>
                    <a:pt x="355" y="5826"/>
                  </a:lnTo>
                  <a:lnTo>
                    <a:pt x="492" y="6082"/>
                  </a:lnTo>
                  <a:lnTo>
                    <a:pt x="650" y="6337"/>
                  </a:lnTo>
                  <a:lnTo>
                    <a:pt x="847" y="6593"/>
                  </a:lnTo>
                  <a:lnTo>
                    <a:pt x="1043" y="6830"/>
                  </a:lnTo>
                  <a:lnTo>
                    <a:pt x="1280" y="7046"/>
                  </a:lnTo>
                  <a:lnTo>
                    <a:pt x="1535" y="7263"/>
                  </a:lnTo>
                  <a:lnTo>
                    <a:pt x="1811" y="7459"/>
                  </a:lnTo>
                  <a:lnTo>
                    <a:pt x="2087" y="7656"/>
                  </a:lnTo>
                  <a:lnTo>
                    <a:pt x="2382" y="7814"/>
                  </a:lnTo>
                  <a:lnTo>
                    <a:pt x="2677" y="7971"/>
                  </a:lnTo>
                  <a:lnTo>
                    <a:pt x="2972" y="8109"/>
                  </a:lnTo>
                  <a:lnTo>
                    <a:pt x="3248" y="8227"/>
                  </a:lnTo>
                  <a:lnTo>
                    <a:pt x="3543" y="8325"/>
                  </a:lnTo>
                  <a:lnTo>
                    <a:pt x="3858" y="8404"/>
                  </a:lnTo>
                  <a:lnTo>
                    <a:pt x="4173" y="8483"/>
                  </a:lnTo>
                  <a:lnTo>
                    <a:pt x="4488" y="8522"/>
                  </a:lnTo>
                  <a:lnTo>
                    <a:pt x="4803" y="8542"/>
                  </a:lnTo>
                  <a:lnTo>
                    <a:pt x="5117" y="8562"/>
                  </a:lnTo>
                  <a:lnTo>
                    <a:pt x="5491" y="8522"/>
                  </a:lnTo>
                  <a:lnTo>
                    <a:pt x="5846" y="8463"/>
                  </a:lnTo>
                  <a:lnTo>
                    <a:pt x="6180" y="8384"/>
                  </a:lnTo>
                  <a:lnTo>
                    <a:pt x="6535" y="8266"/>
                  </a:lnTo>
                  <a:lnTo>
                    <a:pt x="6849" y="8109"/>
                  </a:lnTo>
                  <a:lnTo>
                    <a:pt x="7164" y="7951"/>
                  </a:lnTo>
                  <a:lnTo>
                    <a:pt x="7460" y="7755"/>
                  </a:lnTo>
                  <a:lnTo>
                    <a:pt x="7735" y="7538"/>
                  </a:lnTo>
                  <a:lnTo>
                    <a:pt x="7991" y="7302"/>
                  </a:lnTo>
                  <a:lnTo>
                    <a:pt x="8227" y="7046"/>
                  </a:lnTo>
                  <a:lnTo>
                    <a:pt x="8444" y="6790"/>
                  </a:lnTo>
                  <a:lnTo>
                    <a:pt x="8640" y="6515"/>
                  </a:lnTo>
                  <a:lnTo>
                    <a:pt x="8798" y="6219"/>
                  </a:lnTo>
                  <a:lnTo>
                    <a:pt x="8936" y="5905"/>
                  </a:lnTo>
                  <a:lnTo>
                    <a:pt x="9054" y="5609"/>
                  </a:lnTo>
                  <a:lnTo>
                    <a:pt x="9113" y="5275"/>
                  </a:lnTo>
                  <a:lnTo>
                    <a:pt x="9152" y="5058"/>
                  </a:lnTo>
                  <a:lnTo>
                    <a:pt x="9172" y="4842"/>
                  </a:lnTo>
                  <a:lnTo>
                    <a:pt x="9172" y="4625"/>
                  </a:lnTo>
                  <a:lnTo>
                    <a:pt x="9152" y="4389"/>
                  </a:lnTo>
                  <a:lnTo>
                    <a:pt x="9132" y="4153"/>
                  </a:lnTo>
                  <a:lnTo>
                    <a:pt x="9093" y="3917"/>
                  </a:lnTo>
                  <a:lnTo>
                    <a:pt x="9034" y="3680"/>
                  </a:lnTo>
                  <a:lnTo>
                    <a:pt x="8975" y="3444"/>
                  </a:lnTo>
                  <a:lnTo>
                    <a:pt x="8896" y="3208"/>
                  </a:lnTo>
                  <a:lnTo>
                    <a:pt x="8798" y="2972"/>
                  </a:lnTo>
                  <a:lnTo>
                    <a:pt x="8699" y="2736"/>
                  </a:lnTo>
                  <a:lnTo>
                    <a:pt x="8581" y="2500"/>
                  </a:lnTo>
                  <a:lnTo>
                    <a:pt x="8463" y="2283"/>
                  </a:lnTo>
                  <a:lnTo>
                    <a:pt x="8326" y="2067"/>
                  </a:lnTo>
                  <a:lnTo>
                    <a:pt x="8168" y="1850"/>
                  </a:lnTo>
                  <a:lnTo>
                    <a:pt x="8011" y="1653"/>
                  </a:lnTo>
                  <a:lnTo>
                    <a:pt x="7853" y="1437"/>
                  </a:lnTo>
                  <a:lnTo>
                    <a:pt x="7676" y="1260"/>
                  </a:lnTo>
                  <a:lnTo>
                    <a:pt x="7479" y="1083"/>
                  </a:lnTo>
                  <a:lnTo>
                    <a:pt x="7282" y="905"/>
                  </a:lnTo>
                  <a:lnTo>
                    <a:pt x="7086" y="748"/>
                  </a:lnTo>
                  <a:lnTo>
                    <a:pt x="6869" y="610"/>
                  </a:lnTo>
                  <a:lnTo>
                    <a:pt x="6653" y="472"/>
                  </a:lnTo>
                  <a:lnTo>
                    <a:pt x="6416" y="354"/>
                  </a:lnTo>
                  <a:lnTo>
                    <a:pt x="6180" y="256"/>
                  </a:lnTo>
                  <a:lnTo>
                    <a:pt x="5944" y="177"/>
                  </a:lnTo>
                  <a:lnTo>
                    <a:pt x="5688" y="98"/>
                  </a:lnTo>
                  <a:lnTo>
                    <a:pt x="5432" y="59"/>
                  </a:lnTo>
                  <a:lnTo>
                    <a:pt x="5177" y="20"/>
                  </a:lnTo>
                  <a:lnTo>
                    <a:pt x="49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4"/>
            <p:cNvSpPr/>
            <p:nvPr/>
          </p:nvSpPr>
          <p:spPr>
            <a:xfrm>
              <a:off x="8905494" y="3234684"/>
              <a:ext cx="435720" cy="462347"/>
            </a:xfrm>
            <a:custGeom>
              <a:avLst/>
              <a:gdLst/>
              <a:ahLst/>
              <a:cxnLst/>
              <a:rect l="l" t="t" r="r" b="b"/>
              <a:pathLst>
                <a:path w="8051" h="8543" extrusionOk="0">
                  <a:moveTo>
                    <a:pt x="4016" y="0"/>
                  </a:moveTo>
                  <a:lnTo>
                    <a:pt x="3780" y="40"/>
                  </a:lnTo>
                  <a:lnTo>
                    <a:pt x="3504" y="79"/>
                  </a:lnTo>
                  <a:lnTo>
                    <a:pt x="3248" y="158"/>
                  </a:lnTo>
                  <a:lnTo>
                    <a:pt x="2993" y="236"/>
                  </a:lnTo>
                  <a:lnTo>
                    <a:pt x="2737" y="315"/>
                  </a:lnTo>
                  <a:lnTo>
                    <a:pt x="2501" y="433"/>
                  </a:lnTo>
                  <a:lnTo>
                    <a:pt x="2264" y="551"/>
                  </a:lnTo>
                  <a:lnTo>
                    <a:pt x="2048" y="689"/>
                  </a:lnTo>
                  <a:lnTo>
                    <a:pt x="1831" y="827"/>
                  </a:lnTo>
                  <a:lnTo>
                    <a:pt x="1635" y="984"/>
                  </a:lnTo>
                  <a:lnTo>
                    <a:pt x="1438" y="1142"/>
                  </a:lnTo>
                  <a:lnTo>
                    <a:pt x="1241" y="1319"/>
                  </a:lnTo>
                  <a:lnTo>
                    <a:pt x="1083" y="1516"/>
                  </a:lnTo>
                  <a:lnTo>
                    <a:pt x="906" y="1712"/>
                  </a:lnTo>
                  <a:lnTo>
                    <a:pt x="769" y="1909"/>
                  </a:lnTo>
                  <a:lnTo>
                    <a:pt x="631" y="2106"/>
                  </a:lnTo>
                  <a:lnTo>
                    <a:pt x="493" y="2323"/>
                  </a:lnTo>
                  <a:lnTo>
                    <a:pt x="375" y="2559"/>
                  </a:lnTo>
                  <a:lnTo>
                    <a:pt x="276" y="2775"/>
                  </a:lnTo>
                  <a:lnTo>
                    <a:pt x="198" y="3011"/>
                  </a:lnTo>
                  <a:lnTo>
                    <a:pt x="119" y="3248"/>
                  </a:lnTo>
                  <a:lnTo>
                    <a:pt x="80" y="3504"/>
                  </a:lnTo>
                  <a:lnTo>
                    <a:pt x="40" y="3740"/>
                  </a:lnTo>
                  <a:lnTo>
                    <a:pt x="1" y="3996"/>
                  </a:lnTo>
                  <a:lnTo>
                    <a:pt x="1" y="4251"/>
                  </a:lnTo>
                  <a:lnTo>
                    <a:pt x="21" y="4488"/>
                  </a:lnTo>
                  <a:lnTo>
                    <a:pt x="40" y="4743"/>
                  </a:lnTo>
                  <a:lnTo>
                    <a:pt x="80" y="4999"/>
                  </a:lnTo>
                  <a:lnTo>
                    <a:pt x="139" y="5255"/>
                  </a:lnTo>
                  <a:lnTo>
                    <a:pt x="237" y="5511"/>
                  </a:lnTo>
                  <a:lnTo>
                    <a:pt x="336" y="5767"/>
                  </a:lnTo>
                  <a:lnTo>
                    <a:pt x="454" y="6023"/>
                  </a:lnTo>
                  <a:lnTo>
                    <a:pt x="591" y="6259"/>
                  </a:lnTo>
                  <a:lnTo>
                    <a:pt x="769" y="6515"/>
                  </a:lnTo>
                  <a:lnTo>
                    <a:pt x="965" y="6771"/>
                  </a:lnTo>
                  <a:lnTo>
                    <a:pt x="1162" y="7007"/>
                  </a:lnTo>
                  <a:lnTo>
                    <a:pt x="1379" y="7204"/>
                  </a:lnTo>
                  <a:lnTo>
                    <a:pt x="1615" y="7420"/>
                  </a:lnTo>
                  <a:lnTo>
                    <a:pt x="1871" y="7597"/>
                  </a:lnTo>
                  <a:lnTo>
                    <a:pt x="2127" y="7774"/>
                  </a:lnTo>
                  <a:lnTo>
                    <a:pt x="2402" y="7932"/>
                  </a:lnTo>
                  <a:lnTo>
                    <a:pt x="2638" y="8070"/>
                  </a:lnTo>
                  <a:lnTo>
                    <a:pt x="2894" y="8188"/>
                  </a:lnTo>
                  <a:lnTo>
                    <a:pt x="3170" y="8286"/>
                  </a:lnTo>
                  <a:lnTo>
                    <a:pt x="3426" y="8385"/>
                  </a:lnTo>
                  <a:lnTo>
                    <a:pt x="3701" y="8444"/>
                  </a:lnTo>
                  <a:lnTo>
                    <a:pt x="3977" y="8503"/>
                  </a:lnTo>
                  <a:lnTo>
                    <a:pt x="4252" y="8522"/>
                  </a:lnTo>
                  <a:lnTo>
                    <a:pt x="4528" y="8542"/>
                  </a:lnTo>
                  <a:lnTo>
                    <a:pt x="4862" y="8522"/>
                  </a:lnTo>
                  <a:lnTo>
                    <a:pt x="5158" y="8463"/>
                  </a:lnTo>
                  <a:lnTo>
                    <a:pt x="5472" y="8365"/>
                  </a:lnTo>
                  <a:lnTo>
                    <a:pt x="5768" y="8266"/>
                  </a:lnTo>
                  <a:lnTo>
                    <a:pt x="6043" y="8109"/>
                  </a:lnTo>
                  <a:lnTo>
                    <a:pt x="6319" y="7952"/>
                  </a:lnTo>
                  <a:lnTo>
                    <a:pt x="6575" y="7755"/>
                  </a:lnTo>
                  <a:lnTo>
                    <a:pt x="6811" y="7558"/>
                  </a:lnTo>
                  <a:lnTo>
                    <a:pt x="7047" y="7322"/>
                  </a:lnTo>
                  <a:lnTo>
                    <a:pt x="7244" y="7066"/>
                  </a:lnTo>
                  <a:lnTo>
                    <a:pt x="7441" y="6810"/>
                  </a:lnTo>
                  <a:lnTo>
                    <a:pt x="7598" y="6534"/>
                  </a:lnTo>
                  <a:lnTo>
                    <a:pt x="7736" y="6239"/>
                  </a:lnTo>
                  <a:lnTo>
                    <a:pt x="7854" y="5944"/>
                  </a:lnTo>
                  <a:lnTo>
                    <a:pt x="7933" y="5629"/>
                  </a:lnTo>
                  <a:lnTo>
                    <a:pt x="8011" y="5314"/>
                  </a:lnTo>
                  <a:lnTo>
                    <a:pt x="8031" y="5098"/>
                  </a:lnTo>
                  <a:lnTo>
                    <a:pt x="8051" y="4881"/>
                  </a:lnTo>
                  <a:lnTo>
                    <a:pt x="8051" y="4645"/>
                  </a:lnTo>
                  <a:lnTo>
                    <a:pt x="8031" y="4409"/>
                  </a:lnTo>
                  <a:lnTo>
                    <a:pt x="7972" y="3937"/>
                  </a:lnTo>
                  <a:lnTo>
                    <a:pt x="7854" y="3464"/>
                  </a:lnTo>
                  <a:lnTo>
                    <a:pt x="7696" y="2992"/>
                  </a:lnTo>
                  <a:lnTo>
                    <a:pt x="7500" y="2539"/>
                  </a:lnTo>
                  <a:lnTo>
                    <a:pt x="7263" y="2086"/>
                  </a:lnTo>
                  <a:lnTo>
                    <a:pt x="6988" y="1673"/>
                  </a:lnTo>
                  <a:lnTo>
                    <a:pt x="6850" y="1457"/>
                  </a:lnTo>
                  <a:lnTo>
                    <a:pt x="6693" y="1280"/>
                  </a:lnTo>
                  <a:lnTo>
                    <a:pt x="6516" y="1083"/>
                  </a:lnTo>
                  <a:lnTo>
                    <a:pt x="6338" y="925"/>
                  </a:lnTo>
                  <a:lnTo>
                    <a:pt x="6161" y="768"/>
                  </a:lnTo>
                  <a:lnTo>
                    <a:pt x="5984" y="610"/>
                  </a:lnTo>
                  <a:lnTo>
                    <a:pt x="5787" y="473"/>
                  </a:lnTo>
                  <a:lnTo>
                    <a:pt x="5591" y="354"/>
                  </a:lnTo>
                  <a:lnTo>
                    <a:pt x="5374" y="256"/>
                  </a:lnTo>
                  <a:lnTo>
                    <a:pt x="5158" y="177"/>
                  </a:lnTo>
                  <a:lnTo>
                    <a:pt x="4941" y="99"/>
                  </a:lnTo>
                  <a:lnTo>
                    <a:pt x="4725" y="40"/>
                  </a:lnTo>
                  <a:lnTo>
                    <a:pt x="4488" y="20"/>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4"/>
            <p:cNvSpPr/>
            <p:nvPr/>
          </p:nvSpPr>
          <p:spPr>
            <a:xfrm>
              <a:off x="9061033" y="3402941"/>
              <a:ext cx="108673" cy="115113"/>
            </a:xfrm>
            <a:custGeom>
              <a:avLst/>
              <a:gdLst/>
              <a:ahLst/>
              <a:cxnLst/>
              <a:rect l="l" t="t" r="r" b="b"/>
              <a:pathLst>
                <a:path w="2008" h="2127" extrusionOk="0">
                  <a:moveTo>
                    <a:pt x="1063" y="1"/>
                  </a:moveTo>
                  <a:lnTo>
                    <a:pt x="945" y="21"/>
                  </a:lnTo>
                  <a:lnTo>
                    <a:pt x="827" y="40"/>
                  </a:lnTo>
                  <a:lnTo>
                    <a:pt x="689" y="80"/>
                  </a:lnTo>
                  <a:lnTo>
                    <a:pt x="571" y="139"/>
                  </a:lnTo>
                  <a:lnTo>
                    <a:pt x="473" y="217"/>
                  </a:lnTo>
                  <a:lnTo>
                    <a:pt x="374" y="296"/>
                  </a:lnTo>
                  <a:lnTo>
                    <a:pt x="276" y="375"/>
                  </a:lnTo>
                  <a:lnTo>
                    <a:pt x="197" y="473"/>
                  </a:lnTo>
                  <a:lnTo>
                    <a:pt x="138" y="591"/>
                  </a:lnTo>
                  <a:lnTo>
                    <a:pt x="79" y="690"/>
                  </a:lnTo>
                  <a:lnTo>
                    <a:pt x="40" y="808"/>
                  </a:lnTo>
                  <a:lnTo>
                    <a:pt x="20" y="946"/>
                  </a:lnTo>
                  <a:lnTo>
                    <a:pt x="0" y="1064"/>
                  </a:lnTo>
                  <a:lnTo>
                    <a:pt x="20" y="1182"/>
                  </a:lnTo>
                  <a:lnTo>
                    <a:pt x="40" y="1320"/>
                  </a:lnTo>
                  <a:lnTo>
                    <a:pt x="99" y="1438"/>
                  </a:lnTo>
                  <a:lnTo>
                    <a:pt x="158" y="1575"/>
                  </a:lnTo>
                  <a:lnTo>
                    <a:pt x="256" y="1694"/>
                  </a:lnTo>
                  <a:lnTo>
                    <a:pt x="355" y="1812"/>
                  </a:lnTo>
                  <a:lnTo>
                    <a:pt x="473" y="1910"/>
                  </a:lnTo>
                  <a:lnTo>
                    <a:pt x="611" y="1989"/>
                  </a:lnTo>
                  <a:lnTo>
                    <a:pt x="729" y="2048"/>
                  </a:lnTo>
                  <a:lnTo>
                    <a:pt x="866" y="2087"/>
                  </a:lnTo>
                  <a:lnTo>
                    <a:pt x="1004" y="2127"/>
                  </a:lnTo>
                  <a:lnTo>
                    <a:pt x="1299" y="2127"/>
                  </a:lnTo>
                  <a:lnTo>
                    <a:pt x="1457" y="2067"/>
                  </a:lnTo>
                  <a:lnTo>
                    <a:pt x="1595" y="1989"/>
                  </a:lnTo>
                  <a:lnTo>
                    <a:pt x="1713" y="1890"/>
                  </a:lnTo>
                  <a:lnTo>
                    <a:pt x="1811" y="1772"/>
                  </a:lnTo>
                  <a:lnTo>
                    <a:pt x="1910" y="1634"/>
                  </a:lnTo>
                  <a:lnTo>
                    <a:pt x="1969" y="1497"/>
                  </a:lnTo>
                  <a:lnTo>
                    <a:pt x="2008" y="1339"/>
                  </a:lnTo>
                  <a:lnTo>
                    <a:pt x="2008" y="1221"/>
                  </a:lnTo>
                  <a:lnTo>
                    <a:pt x="2008" y="1103"/>
                  </a:lnTo>
                  <a:lnTo>
                    <a:pt x="1969" y="867"/>
                  </a:lnTo>
                  <a:lnTo>
                    <a:pt x="1890" y="631"/>
                  </a:lnTo>
                  <a:lnTo>
                    <a:pt x="1752" y="414"/>
                  </a:lnTo>
                  <a:lnTo>
                    <a:pt x="1673" y="316"/>
                  </a:lnTo>
                  <a:lnTo>
                    <a:pt x="1595" y="237"/>
                  </a:lnTo>
                  <a:lnTo>
                    <a:pt x="1496" y="158"/>
                  </a:lnTo>
                  <a:lnTo>
                    <a:pt x="1398" y="99"/>
                  </a:lnTo>
                  <a:lnTo>
                    <a:pt x="1299" y="40"/>
                  </a:lnTo>
                  <a:lnTo>
                    <a:pt x="1181" y="21"/>
                  </a:lnTo>
                  <a:lnTo>
                    <a:pt x="10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9073805" y="3415768"/>
              <a:ext cx="96983" cy="102287"/>
            </a:xfrm>
            <a:custGeom>
              <a:avLst/>
              <a:gdLst/>
              <a:ahLst/>
              <a:cxnLst/>
              <a:rect l="l" t="t" r="r" b="b"/>
              <a:pathLst>
                <a:path w="1792" h="1890" extrusionOk="0">
                  <a:moveTo>
                    <a:pt x="847" y="0"/>
                  </a:moveTo>
                  <a:lnTo>
                    <a:pt x="729" y="39"/>
                  </a:lnTo>
                  <a:lnTo>
                    <a:pt x="611" y="79"/>
                  </a:lnTo>
                  <a:lnTo>
                    <a:pt x="512" y="118"/>
                  </a:lnTo>
                  <a:lnTo>
                    <a:pt x="414" y="177"/>
                  </a:lnTo>
                  <a:lnTo>
                    <a:pt x="335" y="256"/>
                  </a:lnTo>
                  <a:lnTo>
                    <a:pt x="256" y="335"/>
                  </a:lnTo>
                  <a:lnTo>
                    <a:pt x="178" y="413"/>
                  </a:lnTo>
                  <a:lnTo>
                    <a:pt x="119" y="512"/>
                  </a:lnTo>
                  <a:lnTo>
                    <a:pt x="79" y="610"/>
                  </a:lnTo>
                  <a:lnTo>
                    <a:pt x="40" y="728"/>
                  </a:lnTo>
                  <a:lnTo>
                    <a:pt x="20" y="827"/>
                  </a:lnTo>
                  <a:lnTo>
                    <a:pt x="1" y="945"/>
                  </a:lnTo>
                  <a:lnTo>
                    <a:pt x="20" y="1043"/>
                  </a:lnTo>
                  <a:lnTo>
                    <a:pt x="40" y="1161"/>
                  </a:lnTo>
                  <a:lnTo>
                    <a:pt x="79" y="1279"/>
                  </a:lnTo>
                  <a:lnTo>
                    <a:pt x="138" y="1378"/>
                  </a:lnTo>
                  <a:lnTo>
                    <a:pt x="217" y="1496"/>
                  </a:lnTo>
                  <a:lnTo>
                    <a:pt x="316" y="1594"/>
                  </a:lnTo>
                  <a:lnTo>
                    <a:pt x="414" y="1693"/>
                  </a:lnTo>
                  <a:lnTo>
                    <a:pt x="532" y="1752"/>
                  </a:lnTo>
                  <a:lnTo>
                    <a:pt x="650" y="1811"/>
                  </a:lnTo>
                  <a:lnTo>
                    <a:pt x="768" y="1850"/>
                  </a:lnTo>
                  <a:lnTo>
                    <a:pt x="886" y="1890"/>
                  </a:lnTo>
                  <a:lnTo>
                    <a:pt x="1004" y="1890"/>
                  </a:lnTo>
                  <a:lnTo>
                    <a:pt x="1162" y="1870"/>
                  </a:lnTo>
                  <a:lnTo>
                    <a:pt x="1280" y="1830"/>
                  </a:lnTo>
                  <a:lnTo>
                    <a:pt x="1418" y="1752"/>
                  </a:lnTo>
                  <a:lnTo>
                    <a:pt x="1516" y="1673"/>
                  </a:lnTo>
                  <a:lnTo>
                    <a:pt x="1615" y="1575"/>
                  </a:lnTo>
                  <a:lnTo>
                    <a:pt x="1693" y="1437"/>
                  </a:lnTo>
                  <a:lnTo>
                    <a:pt x="1752" y="1319"/>
                  </a:lnTo>
                  <a:lnTo>
                    <a:pt x="1772" y="1181"/>
                  </a:lnTo>
                  <a:lnTo>
                    <a:pt x="1792" y="984"/>
                  </a:lnTo>
                  <a:lnTo>
                    <a:pt x="1752" y="768"/>
                  </a:lnTo>
                  <a:lnTo>
                    <a:pt x="1674" y="551"/>
                  </a:lnTo>
                  <a:lnTo>
                    <a:pt x="1555" y="374"/>
                  </a:lnTo>
                  <a:lnTo>
                    <a:pt x="1418" y="197"/>
                  </a:lnTo>
                  <a:lnTo>
                    <a:pt x="1339" y="138"/>
                  </a:lnTo>
                  <a:lnTo>
                    <a:pt x="1241" y="79"/>
                  </a:lnTo>
                  <a:lnTo>
                    <a:pt x="1142" y="39"/>
                  </a:lnTo>
                  <a:lnTo>
                    <a:pt x="1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7639047" y="3320950"/>
              <a:ext cx="2112304" cy="1822545"/>
            </a:xfrm>
            <a:custGeom>
              <a:avLst/>
              <a:gdLst/>
              <a:ahLst/>
              <a:cxnLst/>
              <a:rect l="l" t="t" r="r" b="b"/>
              <a:pathLst>
                <a:path w="39030" h="33676" extrusionOk="0">
                  <a:moveTo>
                    <a:pt x="23756" y="0"/>
                  </a:moveTo>
                  <a:lnTo>
                    <a:pt x="23520" y="237"/>
                  </a:lnTo>
                  <a:lnTo>
                    <a:pt x="23264" y="473"/>
                  </a:lnTo>
                  <a:lnTo>
                    <a:pt x="22989" y="670"/>
                  </a:lnTo>
                  <a:lnTo>
                    <a:pt x="22693" y="866"/>
                  </a:lnTo>
                  <a:lnTo>
                    <a:pt x="22418" y="1063"/>
                  </a:lnTo>
                  <a:lnTo>
                    <a:pt x="22103" y="1240"/>
                  </a:lnTo>
                  <a:lnTo>
                    <a:pt x="21493" y="1575"/>
                  </a:lnTo>
                  <a:lnTo>
                    <a:pt x="20981" y="1831"/>
                  </a:lnTo>
                  <a:lnTo>
                    <a:pt x="20469" y="2087"/>
                  </a:lnTo>
                  <a:lnTo>
                    <a:pt x="19938" y="2343"/>
                  </a:lnTo>
                  <a:lnTo>
                    <a:pt x="19407" y="2559"/>
                  </a:lnTo>
                  <a:lnTo>
                    <a:pt x="18856" y="2776"/>
                  </a:lnTo>
                  <a:lnTo>
                    <a:pt x="18304" y="2953"/>
                  </a:lnTo>
                  <a:lnTo>
                    <a:pt x="17753" y="3090"/>
                  </a:lnTo>
                  <a:lnTo>
                    <a:pt x="17183" y="3209"/>
                  </a:lnTo>
                  <a:lnTo>
                    <a:pt x="16612" y="3287"/>
                  </a:lnTo>
                  <a:lnTo>
                    <a:pt x="16021" y="3327"/>
                  </a:lnTo>
                  <a:lnTo>
                    <a:pt x="15726" y="3327"/>
                  </a:lnTo>
                  <a:lnTo>
                    <a:pt x="15431" y="3307"/>
                  </a:lnTo>
                  <a:lnTo>
                    <a:pt x="15155" y="3287"/>
                  </a:lnTo>
                  <a:lnTo>
                    <a:pt x="14860" y="3248"/>
                  </a:lnTo>
                  <a:lnTo>
                    <a:pt x="14585" y="3209"/>
                  </a:lnTo>
                  <a:lnTo>
                    <a:pt x="14289" y="3130"/>
                  </a:lnTo>
                  <a:lnTo>
                    <a:pt x="14014" y="3071"/>
                  </a:lnTo>
                  <a:lnTo>
                    <a:pt x="13738" y="2972"/>
                  </a:lnTo>
                  <a:lnTo>
                    <a:pt x="13482" y="2874"/>
                  </a:lnTo>
                  <a:lnTo>
                    <a:pt x="13207" y="2756"/>
                  </a:lnTo>
                  <a:lnTo>
                    <a:pt x="12951" y="2618"/>
                  </a:lnTo>
                  <a:lnTo>
                    <a:pt x="12715" y="2461"/>
                  </a:lnTo>
                  <a:lnTo>
                    <a:pt x="12656" y="2776"/>
                  </a:lnTo>
                  <a:lnTo>
                    <a:pt x="12636" y="3071"/>
                  </a:lnTo>
                  <a:lnTo>
                    <a:pt x="12616" y="3366"/>
                  </a:lnTo>
                  <a:lnTo>
                    <a:pt x="12597" y="3661"/>
                  </a:lnTo>
                  <a:lnTo>
                    <a:pt x="12616" y="3937"/>
                  </a:lnTo>
                  <a:lnTo>
                    <a:pt x="12636" y="4212"/>
                  </a:lnTo>
                  <a:lnTo>
                    <a:pt x="12676" y="4488"/>
                  </a:lnTo>
                  <a:lnTo>
                    <a:pt x="12715" y="4763"/>
                  </a:lnTo>
                  <a:lnTo>
                    <a:pt x="12774" y="5039"/>
                  </a:lnTo>
                  <a:lnTo>
                    <a:pt x="12853" y="5295"/>
                  </a:lnTo>
                  <a:lnTo>
                    <a:pt x="13030" y="5846"/>
                  </a:lnTo>
                  <a:lnTo>
                    <a:pt x="13266" y="6377"/>
                  </a:lnTo>
                  <a:lnTo>
                    <a:pt x="13522" y="6948"/>
                  </a:lnTo>
                  <a:lnTo>
                    <a:pt x="12794" y="7302"/>
                  </a:lnTo>
                  <a:lnTo>
                    <a:pt x="12046" y="7696"/>
                  </a:lnTo>
                  <a:lnTo>
                    <a:pt x="11337" y="8090"/>
                  </a:lnTo>
                  <a:lnTo>
                    <a:pt x="10609" y="8503"/>
                  </a:lnTo>
                  <a:lnTo>
                    <a:pt x="9920" y="8956"/>
                  </a:lnTo>
                  <a:lnTo>
                    <a:pt x="9231" y="9408"/>
                  </a:lnTo>
                  <a:lnTo>
                    <a:pt x="8542" y="9881"/>
                  </a:lnTo>
                  <a:lnTo>
                    <a:pt x="7873" y="10373"/>
                  </a:lnTo>
                  <a:lnTo>
                    <a:pt x="7224" y="10865"/>
                  </a:lnTo>
                  <a:lnTo>
                    <a:pt x="6574" y="11396"/>
                  </a:lnTo>
                  <a:lnTo>
                    <a:pt x="5944" y="11927"/>
                  </a:lnTo>
                  <a:lnTo>
                    <a:pt x="5334" y="12479"/>
                  </a:lnTo>
                  <a:lnTo>
                    <a:pt x="4744" y="13049"/>
                  </a:lnTo>
                  <a:lnTo>
                    <a:pt x="4153" y="13640"/>
                  </a:lnTo>
                  <a:lnTo>
                    <a:pt x="3583" y="14250"/>
                  </a:lnTo>
                  <a:lnTo>
                    <a:pt x="3032" y="14860"/>
                  </a:lnTo>
                  <a:lnTo>
                    <a:pt x="2756" y="15175"/>
                  </a:lnTo>
                  <a:lnTo>
                    <a:pt x="2520" y="15490"/>
                  </a:lnTo>
                  <a:lnTo>
                    <a:pt x="2421" y="15667"/>
                  </a:lnTo>
                  <a:lnTo>
                    <a:pt x="2323" y="15844"/>
                  </a:lnTo>
                  <a:lnTo>
                    <a:pt x="2244" y="16041"/>
                  </a:lnTo>
                  <a:lnTo>
                    <a:pt x="2205" y="16218"/>
                  </a:lnTo>
                  <a:lnTo>
                    <a:pt x="2185" y="16395"/>
                  </a:lnTo>
                  <a:lnTo>
                    <a:pt x="2166" y="16553"/>
                  </a:lnTo>
                  <a:lnTo>
                    <a:pt x="2185" y="16887"/>
                  </a:lnTo>
                  <a:lnTo>
                    <a:pt x="2244" y="17222"/>
                  </a:lnTo>
                  <a:lnTo>
                    <a:pt x="2303" y="17556"/>
                  </a:lnTo>
                  <a:lnTo>
                    <a:pt x="2618" y="19052"/>
                  </a:lnTo>
                  <a:lnTo>
                    <a:pt x="2914" y="20548"/>
                  </a:lnTo>
                  <a:lnTo>
                    <a:pt x="3445" y="23520"/>
                  </a:lnTo>
                  <a:lnTo>
                    <a:pt x="3976" y="26512"/>
                  </a:lnTo>
                  <a:lnTo>
                    <a:pt x="4272" y="28007"/>
                  </a:lnTo>
                  <a:lnTo>
                    <a:pt x="4586" y="29503"/>
                  </a:lnTo>
                  <a:lnTo>
                    <a:pt x="4350" y="29739"/>
                  </a:lnTo>
                  <a:lnTo>
                    <a:pt x="4094" y="29936"/>
                  </a:lnTo>
                  <a:lnTo>
                    <a:pt x="3839" y="30113"/>
                  </a:lnTo>
                  <a:lnTo>
                    <a:pt x="3563" y="30290"/>
                  </a:lnTo>
                  <a:lnTo>
                    <a:pt x="3287" y="30428"/>
                  </a:lnTo>
                  <a:lnTo>
                    <a:pt x="2973" y="30566"/>
                  </a:lnTo>
                  <a:lnTo>
                    <a:pt x="2362" y="30822"/>
                  </a:lnTo>
                  <a:lnTo>
                    <a:pt x="1752" y="31058"/>
                  </a:lnTo>
                  <a:lnTo>
                    <a:pt x="1142" y="31314"/>
                  </a:lnTo>
                  <a:lnTo>
                    <a:pt x="847" y="31452"/>
                  </a:lnTo>
                  <a:lnTo>
                    <a:pt x="552" y="31589"/>
                  </a:lnTo>
                  <a:lnTo>
                    <a:pt x="276" y="31767"/>
                  </a:lnTo>
                  <a:lnTo>
                    <a:pt x="1" y="31944"/>
                  </a:lnTo>
                  <a:lnTo>
                    <a:pt x="768" y="32003"/>
                  </a:lnTo>
                  <a:lnTo>
                    <a:pt x="1536" y="32022"/>
                  </a:lnTo>
                  <a:lnTo>
                    <a:pt x="2303" y="32003"/>
                  </a:lnTo>
                  <a:lnTo>
                    <a:pt x="3071" y="31983"/>
                  </a:lnTo>
                  <a:lnTo>
                    <a:pt x="3839" y="31924"/>
                  </a:lnTo>
                  <a:lnTo>
                    <a:pt x="4586" y="31845"/>
                  </a:lnTo>
                  <a:lnTo>
                    <a:pt x="5354" y="31747"/>
                  </a:lnTo>
                  <a:lnTo>
                    <a:pt x="6122" y="31629"/>
                  </a:lnTo>
                  <a:lnTo>
                    <a:pt x="6358" y="31570"/>
                  </a:lnTo>
                  <a:lnTo>
                    <a:pt x="6476" y="31530"/>
                  </a:lnTo>
                  <a:lnTo>
                    <a:pt x="6594" y="31471"/>
                  </a:lnTo>
                  <a:lnTo>
                    <a:pt x="6692" y="31412"/>
                  </a:lnTo>
                  <a:lnTo>
                    <a:pt x="6791" y="31334"/>
                  </a:lnTo>
                  <a:lnTo>
                    <a:pt x="6850" y="31235"/>
                  </a:lnTo>
                  <a:lnTo>
                    <a:pt x="6889" y="31117"/>
                  </a:lnTo>
                  <a:lnTo>
                    <a:pt x="6889" y="31038"/>
                  </a:lnTo>
                  <a:lnTo>
                    <a:pt x="6889" y="30940"/>
                  </a:lnTo>
                  <a:lnTo>
                    <a:pt x="6869" y="30841"/>
                  </a:lnTo>
                  <a:lnTo>
                    <a:pt x="6830" y="30763"/>
                  </a:lnTo>
                  <a:lnTo>
                    <a:pt x="6732" y="30586"/>
                  </a:lnTo>
                  <a:lnTo>
                    <a:pt x="6614" y="30428"/>
                  </a:lnTo>
                  <a:lnTo>
                    <a:pt x="6436" y="30133"/>
                  </a:lnTo>
                  <a:lnTo>
                    <a:pt x="6279" y="29838"/>
                  </a:lnTo>
                  <a:lnTo>
                    <a:pt x="6161" y="29503"/>
                  </a:lnTo>
                  <a:lnTo>
                    <a:pt x="6063" y="29188"/>
                  </a:lnTo>
                  <a:lnTo>
                    <a:pt x="5984" y="28854"/>
                  </a:lnTo>
                  <a:lnTo>
                    <a:pt x="5925" y="28519"/>
                  </a:lnTo>
                  <a:lnTo>
                    <a:pt x="5885" y="28165"/>
                  </a:lnTo>
                  <a:lnTo>
                    <a:pt x="5866" y="27811"/>
                  </a:lnTo>
                  <a:lnTo>
                    <a:pt x="5885" y="27456"/>
                  </a:lnTo>
                  <a:lnTo>
                    <a:pt x="5885" y="27102"/>
                  </a:lnTo>
                  <a:lnTo>
                    <a:pt x="5925" y="26748"/>
                  </a:lnTo>
                  <a:lnTo>
                    <a:pt x="5964" y="26393"/>
                  </a:lnTo>
                  <a:lnTo>
                    <a:pt x="6082" y="25685"/>
                  </a:lnTo>
                  <a:lnTo>
                    <a:pt x="6220" y="24976"/>
                  </a:lnTo>
                  <a:lnTo>
                    <a:pt x="6377" y="24288"/>
                  </a:lnTo>
                  <a:lnTo>
                    <a:pt x="6476" y="23579"/>
                  </a:lnTo>
                  <a:lnTo>
                    <a:pt x="6555" y="22870"/>
                  </a:lnTo>
                  <a:lnTo>
                    <a:pt x="6594" y="22162"/>
                  </a:lnTo>
                  <a:lnTo>
                    <a:pt x="6594" y="21788"/>
                  </a:lnTo>
                  <a:lnTo>
                    <a:pt x="6574" y="21434"/>
                  </a:lnTo>
                  <a:lnTo>
                    <a:pt x="6555" y="21079"/>
                  </a:lnTo>
                  <a:lnTo>
                    <a:pt x="6515" y="20745"/>
                  </a:lnTo>
                  <a:lnTo>
                    <a:pt x="6456" y="20391"/>
                  </a:lnTo>
                  <a:lnTo>
                    <a:pt x="6377" y="20056"/>
                  </a:lnTo>
                  <a:lnTo>
                    <a:pt x="6279" y="19702"/>
                  </a:lnTo>
                  <a:lnTo>
                    <a:pt x="6161" y="19367"/>
                  </a:lnTo>
                  <a:lnTo>
                    <a:pt x="6988" y="19151"/>
                  </a:lnTo>
                  <a:lnTo>
                    <a:pt x="7814" y="18895"/>
                  </a:lnTo>
                  <a:lnTo>
                    <a:pt x="8601" y="18600"/>
                  </a:lnTo>
                  <a:lnTo>
                    <a:pt x="9408" y="18285"/>
                  </a:lnTo>
                  <a:lnTo>
                    <a:pt x="10176" y="17930"/>
                  </a:lnTo>
                  <a:lnTo>
                    <a:pt x="10944" y="17556"/>
                  </a:lnTo>
                  <a:lnTo>
                    <a:pt x="11691" y="17143"/>
                  </a:lnTo>
                  <a:lnTo>
                    <a:pt x="12420" y="16710"/>
                  </a:lnTo>
                  <a:lnTo>
                    <a:pt x="13148" y="16238"/>
                  </a:lnTo>
                  <a:lnTo>
                    <a:pt x="13837" y="15746"/>
                  </a:lnTo>
                  <a:lnTo>
                    <a:pt x="14526" y="15234"/>
                  </a:lnTo>
                  <a:lnTo>
                    <a:pt x="15195" y="14683"/>
                  </a:lnTo>
                  <a:lnTo>
                    <a:pt x="15825" y="14112"/>
                  </a:lnTo>
                  <a:lnTo>
                    <a:pt x="16435" y="13522"/>
                  </a:lnTo>
                  <a:lnTo>
                    <a:pt x="17045" y="12912"/>
                  </a:lnTo>
                  <a:lnTo>
                    <a:pt x="17616" y="12282"/>
                  </a:lnTo>
                  <a:lnTo>
                    <a:pt x="17990" y="12715"/>
                  </a:lnTo>
                  <a:lnTo>
                    <a:pt x="18383" y="13148"/>
                  </a:lnTo>
                  <a:lnTo>
                    <a:pt x="18777" y="13581"/>
                  </a:lnTo>
                  <a:lnTo>
                    <a:pt x="19190" y="13994"/>
                  </a:lnTo>
                  <a:lnTo>
                    <a:pt x="19623" y="14407"/>
                  </a:lnTo>
                  <a:lnTo>
                    <a:pt x="20036" y="14801"/>
                  </a:lnTo>
                  <a:lnTo>
                    <a:pt x="20489" y="15195"/>
                  </a:lnTo>
                  <a:lnTo>
                    <a:pt x="20922" y="15569"/>
                  </a:lnTo>
                  <a:lnTo>
                    <a:pt x="21394" y="15943"/>
                  </a:lnTo>
                  <a:lnTo>
                    <a:pt x="21847" y="16297"/>
                  </a:lnTo>
                  <a:lnTo>
                    <a:pt x="22319" y="16651"/>
                  </a:lnTo>
                  <a:lnTo>
                    <a:pt x="22792" y="16986"/>
                  </a:lnTo>
                  <a:lnTo>
                    <a:pt x="23284" y="17301"/>
                  </a:lnTo>
                  <a:lnTo>
                    <a:pt x="23776" y="17615"/>
                  </a:lnTo>
                  <a:lnTo>
                    <a:pt x="24268" y="17930"/>
                  </a:lnTo>
                  <a:lnTo>
                    <a:pt x="24780" y="18226"/>
                  </a:lnTo>
                  <a:lnTo>
                    <a:pt x="25370" y="18580"/>
                  </a:lnTo>
                  <a:lnTo>
                    <a:pt x="25665" y="18757"/>
                  </a:lnTo>
                  <a:lnTo>
                    <a:pt x="25941" y="18895"/>
                  </a:lnTo>
                  <a:lnTo>
                    <a:pt x="26216" y="19033"/>
                  </a:lnTo>
                  <a:lnTo>
                    <a:pt x="26512" y="19131"/>
                  </a:lnTo>
                  <a:lnTo>
                    <a:pt x="26669" y="19170"/>
                  </a:lnTo>
                  <a:lnTo>
                    <a:pt x="26846" y="19190"/>
                  </a:lnTo>
                  <a:lnTo>
                    <a:pt x="27004" y="19210"/>
                  </a:lnTo>
                  <a:lnTo>
                    <a:pt x="27181" y="19210"/>
                  </a:lnTo>
                  <a:lnTo>
                    <a:pt x="27240" y="19485"/>
                  </a:lnTo>
                  <a:lnTo>
                    <a:pt x="27299" y="19780"/>
                  </a:lnTo>
                  <a:lnTo>
                    <a:pt x="27417" y="20036"/>
                  </a:lnTo>
                  <a:lnTo>
                    <a:pt x="27535" y="20292"/>
                  </a:lnTo>
                  <a:lnTo>
                    <a:pt x="27673" y="20528"/>
                  </a:lnTo>
                  <a:lnTo>
                    <a:pt x="27850" y="20745"/>
                  </a:lnTo>
                  <a:lnTo>
                    <a:pt x="28027" y="20961"/>
                  </a:lnTo>
                  <a:lnTo>
                    <a:pt x="28224" y="21138"/>
                  </a:lnTo>
                  <a:lnTo>
                    <a:pt x="28440" y="21316"/>
                  </a:lnTo>
                  <a:lnTo>
                    <a:pt x="28677" y="21453"/>
                  </a:lnTo>
                  <a:lnTo>
                    <a:pt x="28932" y="21591"/>
                  </a:lnTo>
                  <a:lnTo>
                    <a:pt x="29188" y="21690"/>
                  </a:lnTo>
                  <a:lnTo>
                    <a:pt x="29464" y="21768"/>
                  </a:lnTo>
                  <a:lnTo>
                    <a:pt x="29739" y="21827"/>
                  </a:lnTo>
                  <a:lnTo>
                    <a:pt x="30035" y="21867"/>
                  </a:lnTo>
                  <a:lnTo>
                    <a:pt x="30310" y="21867"/>
                  </a:lnTo>
                  <a:lnTo>
                    <a:pt x="34758" y="27358"/>
                  </a:lnTo>
                  <a:lnTo>
                    <a:pt x="35368" y="28125"/>
                  </a:lnTo>
                  <a:lnTo>
                    <a:pt x="35624" y="28499"/>
                  </a:lnTo>
                  <a:lnTo>
                    <a:pt x="35880" y="28873"/>
                  </a:lnTo>
                  <a:lnTo>
                    <a:pt x="36097" y="29267"/>
                  </a:lnTo>
                  <a:lnTo>
                    <a:pt x="36293" y="29680"/>
                  </a:lnTo>
                  <a:lnTo>
                    <a:pt x="36451" y="30113"/>
                  </a:lnTo>
                  <a:lnTo>
                    <a:pt x="36589" y="30586"/>
                  </a:lnTo>
                  <a:lnTo>
                    <a:pt x="36608" y="30684"/>
                  </a:lnTo>
                  <a:lnTo>
                    <a:pt x="36608" y="30782"/>
                  </a:lnTo>
                  <a:lnTo>
                    <a:pt x="36589" y="30999"/>
                  </a:lnTo>
                  <a:lnTo>
                    <a:pt x="36530" y="31196"/>
                  </a:lnTo>
                  <a:lnTo>
                    <a:pt x="36451" y="31393"/>
                  </a:lnTo>
                  <a:lnTo>
                    <a:pt x="36333" y="31589"/>
                  </a:lnTo>
                  <a:lnTo>
                    <a:pt x="36215" y="31767"/>
                  </a:lnTo>
                  <a:lnTo>
                    <a:pt x="35939" y="32121"/>
                  </a:lnTo>
                  <a:lnTo>
                    <a:pt x="35821" y="32298"/>
                  </a:lnTo>
                  <a:lnTo>
                    <a:pt x="35703" y="32475"/>
                  </a:lnTo>
                  <a:lnTo>
                    <a:pt x="35585" y="32672"/>
                  </a:lnTo>
                  <a:lnTo>
                    <a:pt x="35506" y="32869"/>
                  </a:lnTo>
                  <a:lnTo>
                    <a:pt x="35447" y="33085"/>
                  </a:lnTo>
                  <a:lnTo>
                    <a:pt x="35427" y="33282"/>
                  </a:lnTo>
                  <a:lnTo>
                    <a:pt x="35427" y="33380"/>
                  </a:lnTo>
                  <a:lnTo>
                    <a:pt x="35447" y="33479"/>
                  </a:lnTo>
                  <a:lnTo>
                    <a:pt x="35486" y="33577"/>
                  </a:lnTo>
                  <a:lnTo>
                    <a:pt x="35526" y="33676"/>
                  </a:lnTo>
                  <a:lnTo>
                    <a:pt x="35959" y="33676"/>
                  </a:lnTo>
                  <a:lnTo>
                    <a:pt x="36411" y="33656"/>
                  </a:lnTo>
                  <a:lnTo>
                    <a:pt x="36844" y="33597"/>
                  </a:lnTo>
                  <a:lnTo>
                    <a:pt x="37297" y="33538"/>
                  </a:lnTo>
                  <a:lnTo>
                    <a:pt x="37730" y="33459"/>
                  </a:lnTo>
                  <a:lnTo>
                    <a:pt x="38163" y="33361"/>
                  </a:lnTo>
                  <a:lnTo>
                    <a:pt x="39029" y="33144"/>
                  </a:lnTo>
                  <a:lnTo>
                    <a:pt x="38990" y="32652"/>
                  </a:lnTo>
                  <a:lnTo>
                    <a:pt x="38931" y="32160"/>
                  </a:lnTo>
                  <a:lnTo>
                    <a:pt x="38872" y="31924"/>
                  </a:lnTo>
                  <a:lnTo>
                    <a:pt x="38813" y="31688"/>
                  </a:lnTo>
                  <a:lnTo>
                    <a:pt x="38734" y="31452"/>
                  </a:lnTo>
                  <a:lnTo>
                    <a:pt x="38655" y="31215"/>
                  </a:lnTo>
                  <a:lnTo>
                    <a:pt x="38537" y="30999"/>
                  </a:lnTo>
                  <a:lnTo>
                    <a:pt x="38439" y="30782"/>
                  </a:lnTo>
                  <a:lnTo>
                    <a:pt x="38301" y="30566"/>
                  </a:lnTo>
                  <a:lnTo>
                    <a:pt x="38163" y="30369"/>
                  </a:lnTo>
                  <a:lnTo>
                    <a:pt x="38025" y="30192"/>
                  </a:lnTo>
                  <a:lnTo>
                    <a:pt x="37868" y="30015"/>
                  </a:lnTo>
                  <a:lnTo>
                    <a:pt x="37691" y="29838"/>
                  </a:lnTo>
                  <a:lnTo>
                    <a:pt x="37494" y="29680"/>
                  </a:lnTo>
                  <a:lnTo>
                    <a:pt x="36333" y="24878"/>
                  </a:lnTo>
                  <a:lnTo>
                    <a:pt x="36057" y="23756"/>
                  </a:lnTo>
                  <a:lnTo>
                    <a:pt x="35919" y="23205"/>
                  </a:lnTo>
                  <a:lnTo>
                    <a:pt x="35762" y="22654"/>
                  </a:lnTo>
                  <a:lnTo>
                    <a:pt x="35565" y="22123"/>
                  </a:lnTo>
                  <a:lnTo>
                    <a:pt x="35368" y="21591"/>
                  </a:lnTo>
                  <a:lnTo>
                    <a:pt x="35152" y="21079"/>
                  </a:lnTo>
                  <a:lnTo>
                    <a:pt x="34896" y="20568"/>
                  </a:lnTo>
                  <a:lnTo>
                    <a:pt x="34739" y="20312"/>
                  </a:lnTo>
                  <a:lnTo>
                    <a:pt x="34601" y="20076"/>
                  </a:lnTo>
                  <a:lnTo>
                    <a:pt x="34424" y="19859"/>
                  </a:lnTo>
                  <a:lnTo>
                    <a:pt x="34266" y="19643"/>
                  </a:lnTo>
                  <a:lnTo>
                    <a:pt x="34069" y="19426"/>
                  </a:lnTo>
                  <a:lnTo>
                    <a:pt x="33892" y="19229"/>
                  </a:lnTo>
                  <a:lnTo>
                    <a:pt x="33676" y="19033"/>
                  </a:lnTo>
                  <a:lnTo>
                    <a:pt x="33479" y="18855"/>
                  </a:lnTo>
                  <a:lnTo>
                    <a:pt x="33262" y="18698"/>
                  </a:lnTo>
                  <a:lnTo>
                    <a:pt x="33026" y="18540"/>
                  </a:lnTo>
                  <a:lnTo>
                    <a:pt x="32790" y="18383"/>
                  </a:lnTo>
                  <a:lnTo>
                    <a:pt x="32554" y="18245"/>
                  </a:lnTo>
                  <a:lnTo>
                    <a:pt x="32298" y="18127"/>
                  </a:lnTo>
                  <a:lnTo>
                    <a:pt x="32042" y="18029"/>
                  </a:lnTo>
                  <a:lnTo>
                    <a:pt x="31786" y="17930"/>
                  </a:lnTo>
                  <a:lnTo>
                    <a:pt x="31511" y="17852"/>
                  </a:lnTo>
                  <a:lnTo>
                    <a:pt x="31117" y="16986"/>
                  </a:lnTo>
                  <a:lnTo>
                    <a:pt x="30704" y="16120"/>
                  </a:lnTo>
                  <a:lnTo>
                    <a:pt x="30271" y="15293"/>
                  </a:lnTo>
                  <a:lnTo>
                    <a:pt x="29818" y="14447"/>
                  </a:lnTo>
                  <a:lnTo>
                    <a:pt x="29346" y="13620"/>
                  </a:lnTo>
                  <a:lnTo>
                    <a:pt x="28854" y="12813"/>
                  </a:lnTo>
                  <a:lnTo>
                    <a:pt x="28342" y="12006"/>
                  </a:lnTo>
                  <a:lnTo>
                    <a:pt x="27811" y="11219"/>
                  </a:lnTo>
                  <a:lnTo>
                    <a:pt x="27535" y="10825"/>
                  </a:lnTo>
                  <a:lnTo>
                    <a:pt x="27279" y="10412"/>
                  </a:lnTo>
                  <a:lnTo>
                    <a:pt x="27043" y="9979"/>
                  </a:lnTo>
                  <a:lnTo>
                    <a:pt x="26945" y="9762"/>
                  </a:lnTo>
                  <a:lnTo>
                    <a:pt x="26846" y="9526"/>
                  </a:lnTo>
                  <a:lnTo>
                    <a:pt x="26748" y="9192"/>
                  </a:lnTo>
                  <a:lnTo>
                    <a:pt x="26669" y="8857"/>
                  </a:lnTo>
                  <a:lnTo>
                    <a:pt x="26630" y="8523"/>
                  </a:lnTo>
                  <a:lnTo>
                    <a:pt x="26590" y="8168"/>
                  </a:lnTo>
                  <a:lnTo>
                    <a:pt x="26551" y="7479"/>
                  </a:lnTo>
                  <a:lnTo>
                    <a:pt x="26512" y="6791"/>
                  </a:lnTo>
                  <a:lnTo>
                    <a:pt x="26453" y="6318"/>
                  </a:lnTo>
                  <a:lnTo>
                    <a:pt x="26374" y="5866"/>
                  </a:lnTo>
                  <a:lnTo>
                    <a:pt x="26275" y="5413"/>
                  </a:lnTo>
                  <a:lnTo>
                    <a:pt x="26157" y="4980"/>
                  </a:lnTo>
                  <a:lnTo>
                    <a:pt x="26020" y="4547"/>
                  </a:lnTo>
                  <a:lnTo>
                    <a:pt x="25862" y="4114"/>
                  </a:lnTo>
                  <a:lnTo>
                    <a:pt x="25705" y="3681"/>
                  </a:lnTo>
                  <a:lnTo>
                    <a:pt x="25528" y="3268"/>
                  </a:lnTo>
                  <a:lnTo>
                    <a:pt x="25134" y="2441"/>
                  </a:lnTo>
                  <a:lnTo>
                    <a:pt x="24701" y="1614"/>
                  </a:lnTo>
                  <a:lnTo>
                    <a:pt x="24229" y="807"/>
                  </a:lnTo>
                  <a:lnTo>
                    <a:pt x="237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9133444" y="4304083"/>
              <a:ext cx="617888" cy="839401"/>
            </a:xfrm>
            <a:custGeom>
              <a:avLst/>
              <a:gdLst/>
              <a:ahLst/>
              <a:cxnLst/>
              <a:rect l="l" t="t" r="r" b="b"/>
              <a:pathLst>
                <a:path w="11417" h="15510" extrusionOk="0">
                  <a:moveTo>
                    <a:pt x="4764" y="1"/>
                  </a:moveTo>
                  <a:lnTo>
                    <a:pt x="4626" y="374"/>
                  </a:lnTo>
                  <a:lnTo>
                    <a:pt x="4547" y="532"/>
                  </a:lnTo>
                  <a:lnTo>
                    <a:pt x="4449" y="670"/>
                  </a:lnTo>
                  <a:lnTo>
                    <a:pt x="4311" y="886"/>
                  </a:lnTo>
                  <a:lnTo>
                    <a:pt x="4154" y="1083"/>
                  </a:lnTo>
                  <a:lnTo>
                    <a:pt x="3976" y="1260"/>
                  </a:lnTo>
                  <a:lnTo>
                    <a:pt x="3780" y="1457"/>
                  </a:lnTo>
                  <a:lnTo>
                    <a:pt x="3603" y="1614"/>
                  </a:lnTo>
                  <a:lnTo>
                    <a:pt x="3386" y="1772"/>
                  </a:lnTo>
                  <a:lnTo>
                    <a:pt x="3170" y="1910"/>
                  </a:lnTo>
                  <a:lnTo>
                    <a:pt x="2953" y="2047"/>
                  </a:lnTo>
                  <a:lnTo>
                    <a:pt x="2737" y="2166"/>
                  </a:lnTo>
                  <a:lnTo>
                    <a:pt x="2500" y="2264"/>
                  </a:lnTo>
                  <a:lnTo>
                    <a:pt x="2264" y="2343"/>
                  </a:lnTo>
                  <a:lnTo>
                    <a:pt x="2028" y="2402"/>
                  </a:lnTo>
                  <a:lnTo>
                    <a:pt x="1772" y="2441"/>
                  </a:lnTo>
                  <a:lnTo>
                    <a:pt x="1280" y="2441"/>
                  </a:lnTo>
                  <a:lnTo>
                    <a:pt x="1024" y="2421"/>
                  </a:lnTo>
                  <a:lnTo>
                    <a:pt x="513" y="2303"/>
                  </a:lnTo>
                  <a:lnTo>
                    <a:pt x="257" y="2264"/>
                  </a:lnTo>
                  <a:lnTo>
                    <a:pt x="1" y="2244"/>
                  </a:lnTo>
                  <a:lnTo>
                    <a:pt x="119" y="2421"/>
                  </a:lnTo>
                  <a:lnTo>
                    <a:pt x="237" y="2579"/>
                  </a:lnTo>
                  <a:lnTo>
                    <a:pt x="355" y="2717"/>
                  </a:lnTo>
                  <a:lnTo>
                    <a:pt x="493" y="2874"/>
                  </a:lnTo>
                  <a:lnTo>
                    <a:pt x="650" y="2992"/>
                  </a:lnTo>
                  <a:lnTo>
                    <a:pt x="808" y="3110"/>
                  </a:lnTo>
                  <a:lnTo>
                    <a:pt x="965" y="3228"/>
                  </a:lnTo>
                  <a:lnTo>
                    <a:pt x="1142" y="3327"/>
                  </a:lnTo>
                  <a:lnTo>
                    <a:pt x="1319" y="3425"/>
                  </a:lnTo>
                  <a:lnTo>
                    <a:pt x="1497" y="3504"/>
                  </a:lnTo>
                  <a:lnTo>
                    <a:pt x="1693" y="3563"/>
                  </a:lnTo>
                  <a:lnTo>
                    <a:pt x="1890" y="3622"/>
                  </a:lnTo>
                  <a:lnTo>
                    <a:pt x="2087" y="3661"/>
                  </a:lnTo>
                  <a:lnTo>
                    <a:pt x="2284" y="3681"/>
                  </a:lnTo>
                  <a:lnTo>
                    <a:pt x="2500" y="3701"/>
                  </a:lnTo>
                  <a:lnTo>
                    <a:pt x="2697" y="3701"/>
                  </a:lnTo>
                  <a:lnTo>
                    <a:pt x="7145" y="9192"/>
                  </a:lnTo>
                  <a:lnTo>
                    <a:pt x="7755" y="9959"/>
                  </a:lnTo>
                  <a:lnTo>
                    <a:pt x="8011" y="10333"/>
                  </a:lnTo>
                  <a:lnTo>
                    <a:pt x="8267" y="10707"/>
                  </a:lnTo>
                  <a:lnTo>
                    <a:pt x="8484" y="11101"/>
                  </a:lnTo>
                  <a:lnTo>
                    <a:pt x="8680" y="11514"/>
                  </a:lnTo>
                  <a:lnTo>
                    <a:pt x="8838" y="11947"/>
                  </a:lnTo>
                  <a:lnTo>
                    <a:pt x="8976" y="12420"/>
                  </a:lnTo>
                  <a:lnTo>
                    <a:pt x="8995" y="12518"/>
                  </a:lnTo>
                  <a:lnTo>
                    <a:pt x="8995" y="12616"/>
                  </a:lnTo>
                  <a:lnTo>
                    <a:pt x="8976" y="12833"/>
                  </a:lnTo>
                  <a:lnTo>
                    <a:pt x="8917" y="13030"/>
                  </a:lnTo>
                  <a:lnTo>
                    <a:pt x="8838" y="13227"/>
                  </a:lnTo>
                  <a:lnTo>
                    <a:pt x="8720" y="13423"/>
                  </a:lnTo>
                  <a:lnTo>
                    <a:pt x="8602" y="13601"/>
                  </a:lnTo>
                  <a:lnTo>
                    <a:pt x="8326" y="13955"/>
                  </a:lnTo>
                  <a:lnTo>
                    <a:pt x="8208" y="14132"/>
                  </a:lnTo>
                  <a:lnTo>
                    <a:pt x="8090" y="14309"/>
                  </a:lnTo>
                  <a:lnTo>
                    <a:pt x="7972" y="14506"/>
                  </a:lnTo>
                  <a:lnTo>
                    <a:pt x="7893" y="14703"/>
                  </a:lnTo>
                  <a:lnTo>
                    <a:pt x="7834" y="14919"/>
                  </a:lnTo>
                  <a:lnTo>
                    <a:pt x="7814" y="15116"/>
                  </a:lnTo>
                  <a:lnTo>
                    <a:pt x="7814" y="15214"/>
                  </a:lnTo>
                  <a:lnTo>
                    <a:pt x="7834" y="15313"/>
                  </a:lnTo>
                  <a:lnTo>
                    <a:pt x="7873" y="15411"/>
                  </a:lnTo>
                  <a:lnTo>
                    <a:pt x="7913" y="15510"/>
                  </a:lnTo>
                  <a:lnTo>
                    <a:pt x="8346" y="15510"/>
                  </a:lnTo>
                  <a:lnTo>
                    <a:pt x="8798" y="15490"/>
                  </a:lnTo>
                  <a:lnTo>
                    <a:pt x="9231" y="15431"/>
                  </a:lnTo>
                  <a:lnTo>
                    <a:pt x="9684" y="15372"/>
                  </a:lnTo>
                  <a:lnTo>
                    <a:pt x="10117" y="15293"/>
                  </a:lnTo>
                  <a:lnTo>
                    <a:pt x="10550" y="15195"/>
                  </a:lnTo>
                  <a:lnTo>
                    <a:pt x="11416" y="14978"/>
                  </a:lnTo>
                  <a:lnTo>
                    <a:pt x="11377" y="14486"/>
                  </a:lnTo>
                  <a:lnTo>
                    <a:pt x="11318" y="13994"/>
                  </a:lnTo>
                  <a:lnTo>
                    <a:pt x="11259" y="13758"/>
                  </a:lnTo>
                  <a:lnTo>
                    <a:pt x="11200" y="13522"/>
                  </a:lnTo>
                  <a:lnTo>
                    <a:pt x="11121" y="13286"/>
                  </a:lnTo>
                  <a:lnTo>
                    <a:pt x="11042" y="13049"/>
                  </a:lnTo>
                  <a:lnTo>
                    <a:pt x="10924" y="12833"/>
                  </a:lnTo>
                  <a:lnTo>
                    <a:pt x="10826" y="12616"/>
                  </a:lnTo>
                  <a:lnTo>
                    <a:pt x="10688" y="12400"/>
                  </a:lnTo>
                  <a:lnTo>
                    <a:pt x="10550" y="12203"/>
                  </a:lnTo>
                  <a:lnTo>
                    <a:pt x="10412" y="12026"/>
                  </a:lnTo>
                  <a:lnTo>
                    <a:pt x="10255" y="11849"/>
                  </a:lnTo>
                  <a:lnTo>
                    <a:pt x="10078" y="11672"/>
                  </a:lnTo>
                  <a:lnTo>
                    <a:pt x="9881" y="11514"/>
                  </a:lnTo>
                  <a:lnTo>
                    <a:pt x="8720" y="6712"/>
                  </a:lnTo>
                  <a:lnTo>
                    <a:pt x="8444" y="5590"/>
                  </a:lnTo>
                  <a:lnTo>
                    <a:pt x="8306" y="5039"/>
                  </a:lnTo>
                  <a:lnTo>
                    <a:pt x="8149" y="4488"/>
                  </a:lnTo>
                  <a:lnTo>
                    <a:pt x="7952" y="3957"/>
                  </a:lnTo>
                  <a:lnTo>
                    <a:pt x="7755" y="3425"/>
                  </a:lnTo>
                  <a:lnTo>
                    <a:pt x="7539" y="2913"/>
                  </a:lnTo>
                  <a:lnTo>
                    <a:pt x="7283" y="2402"/>
                  </a:lnTo>
                  <a:lnTo>
                    <a:pt x="7047" y="2008"/>
                  </a:lnTo>
                  <a:lnTo>
                    <a:pt x="6791" y="1654"/>
                  </a:lnTo>
                  <a:lnTo>
                    <a:pt x="6496" y="1300"/>
                  </a:lnTo>
                  <a:lnTo>
                    <a:pt x="6200" y="985"/>
                  </a:lnTo>
                  <a:lnTo>
                    <a:pt x="5866" y="709"/>
                  </a:lnTo>
                  <a:lnTo>
                    <a:pt x="5531" y="434"/>
                  </a:lnTo>
                  <a:lnTo>
                    <a:pt x="5157" y="217"/>
                  </a:lnTo>
                  <a:lnTo>
                    <a:pt x="4764" y="1"/>
                  </a:ln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7756215" y="3708662"/>
              <a:ext cx="848980" cy="1055611"/>
            </a:xfrm>
            <a:custGeom>
              <a:avLst/>
              <a:gdLst/>
              <a:ahLst/>
              <a:cxnLst/>
              <a:rect l="l" t="t" r="r" b="b"/>
              <a:pathLst>
                <a:path w="15687" h="19505" extrusionOk="0">
                  <a:moveTo>
                    <a:pt x="10924" y="1"/>
                  </a:moveTo>
                  <a:lnTo>
                    <a:pt x="10215" y="355"/>
                  </a:lnTo>
                  <a:lnTo>
                    <a:pt x="9526" y="729"/>
                  </a:lnTo>
                  <a:lnTo>
                    <a:pt x="8818" y="1122"/>
                  </a:lnTo>
                  <a:lnTo>
                    <a:pt x="8149" y="1536"/>
                  </a:lnTo>
                  <a:lnTo>
                    <a:pt x="7480" y="1969"/>
                  </a:lnTo>
                  <a:lnTo>
                    <a:pt x="6810" y="2421"/>
                  </a:lnTo>
                  <a:lnTo>
                    <a:pt x="6161" y="2874"/>
                  </a:lnTo>
                  <a:lnTo>
                    <a:pt x="5511" y="3346"/>
                  </a:lnTo>
                  <a:lnTo>
                    <a:pt x="4882" y="3838"/>
                  </a:lnTo>
                  <a:lnTo>
                    <a:pt x="4271" y="4350"/>
                  </a:lnTo>
                  <a:lnTo>
                    <a:pt x="3681" y="4862"/>
                  </a:lnTo>
                  <a:lnTo>
                    <a:pt x="3091" y="5413"/>
                  </a:lnTo>
                  <a:lnTo>
                    <a:pt x="2500" y="5964"/>
                  </a:lnTo>
                  <a:lnTo>
                    <a:pt x="1949" y="6515"/>
                  </a:lnTo>
                  <a:lnTo>
                    <a:pt x="1398" y="7106"/>
                  </a:lnTo>
                  <a:lnTo>
                    <a:pt x="867" y="7696"/>
                  </a:lnTo>
                  <a:lnTo>
                    <a:pt x="591" y="8011"/>
                  </a:lnTo>
                  <a:lnTo>
                    <a:pt x="355" y="8326"/>
                  </a:lnTo>
                  <a:lnTo>
                    <a:pt x="256" y="8503"/>
                  </a:lnTo>
                  <a:lnTo>
                    <a:pt x="158" y="8680"/>
                  </a:lnTo>
                  <a:lnTo>
                    <a:pt x="79" y="8877"/>
                  </a:lnTo>
                  <a:lnTo>
                    <a:pt x="40" y="9054"/>
                  </a:lnTo>
                  <a:lnTo>
                    <a:pt x="20" y="9231"/>
                  </a:lnTo>
                  <a:lnTo>
                    <a:pt x="1" y="9389"/>
                  </a:lnTo>
                  <a:lnTo>
                    <a:pt x="20" y="9723"/>
                  </a:lnTo>
                  <a:lnTo>
                    <a:pt x="79" y="10058"/>
                  </a:lnTo>
                  <a:lnTo>
                    <a:pt x="138" y="10392"/>
                  </a:lnTo>
                  <a:lnTo>
                    <a:pt x="453" y="11908"/>
                  </a:lnTo>
                  <a:lnTo>
                    <a:pt x="749" y="13423"/>
                  </a:lnTo>
                  <a:lnTo>
                    <a:pt x="1300" y="16454"/>
                  </a:lnTo>
                  <a:lnTo>
                    <a:pt x="1890" y="17242"/>
                  </a:lnTo>
                  <a:lnTo>
                    <a:pt x="2500" y="18009"/>
                  </a:lnTo>
                  <a:lnTo>
                    <a:pt x="3130" y="18757"/>
                  </a:lnTo>
                  <a:lnTo>
                    <a:pt x="3779" y="19505"/>
                  </a:lnTo>
                  <a:lnTo>
                    <a:pt x="3819" y="19072"/>
                  </a:lnTo>
                  <a:lnTo>
                    <a:pt x="3898" y="18659"/>
                  </a:lnTo>
                  <a:lnTo>
                    <a:pt x="4055" y="17812"/>
                  </a:lnTo>
                  <a:lnTo>
                    <a:pt x="4212" y="17124"/>
                  </a:lnTo>
                  <a:lnTo>
                    <a:pt x="4311" y="16415"/>
                  </a:lnTo>
                  <a:lnTo>
                    <a:pt x="4390" y="15706"/>
                  </a:lnTo>
                  <a:lnTo>
                    <a:pt x="4429" y="14998"/>
                  </a:lnTo>
                  <a:lnTo>
                    <a:pt x="4429" y="14624"/>
                  </a:lnTo>
                  <a:lnTo>
                    <a:pt x="4409" y="14270"/>
                  </a:lnTo>
                  <a:lnTo>
                    <a:pt x="4390" y="13915"/>
                  </a:lnTo>
                  <a:lnTo>
                    <a:pt x="4350" y="13581"/>
                  </a:lnTo>
                  <a:lnTo>
                    <a:pt x="4291" y="13227"/>
                  </a:lnTo>
                  <a:lnTo>
                    <a:pt x="4212" y="12892"/>
                  </a:lnTo>
                  <a:lnTo>
                    <a:pt x="4114" y="12538"/>
                  </a:lnTo>
                  <a:lnTo>
                    <a:pt x="3996" y="12203"/>
                  </a:lnTo>
                  <a:lnTo>
                    <a:pt x="4823" y="11987"/>
                  </a:lnTo>
                  <a:lnTo>
                    <a:pt x="5649" y="11731"/>
                  </a:lnTo>
                  <a:lnTo>
                    <a:pt x="6436" y="11436"/>
                  </a:lnTo>
                  <a:lnTo>
                    <a:pt x="7243" y="11121"/>
                  </a:lnTo>
                  <a:lnTo>
                    <a:pt x="8011" y="10766"/>
                  </a:lnTo>
                  <a:lnTo>
                    <a:pt x="8779" y="10392"/>
                  </a:lnTo>
                  <a:lnTo>
                    <a:pt x="9526" y="9979"/>
                  </a:lnTo>
                  <a:lnTo>
                    <a:pt x="10255" y="9546"/>
                  </a:lnTo>
                  <a:lnTo>
                    <a:pt x="10983" y="9074"/>
                  </a:lnTo>
                  <a:lnTo>
                    <a:pt x="11672" y="8582"/>
                  </a:lnTo>
                  <a:lnTo>
                    <a:pt x="12361" y="8070"/>
                  </a:lnTo>
                  <a:lnTo>
                    <a:pt x="13030" y="7519"/>
                  </a:lnTo>
                  <a:lnTo>
                    <a:pt x="13660" y="6948"/>
                  </a:lnTo>
                  <a:lnTo>
                    <a:pt x="14270" y="6358"/>
                  </a:lnTo>
                  <a:lnTo>
                    <a:pt x="14880" y="5748"/>
                  </a:lnTo>
                  <a:lnTo>
                    <a:pt x="15451" y="5118"/>
                  </a:lnTo>
                  <a:lnTo>
                    <a:pt x="15687" y="5393"/>
                  </a:lnTo>
                  <a:lnTo>
                    <a:pt x="15608" y="5177"/>
                  </a:lnTo>
                  <a:lnTo>
                    <a:pt x="15510" y="4980"/>
                  </a:lnTo>
                  <a:lnTo>
                    <a:pt x="15293" y="4567"/>
                  </a:lnTo>
                  <a:lnTo>
                    <a:pt x="15037" y="4193"/>
                  </a:lnTo>
                  <a:lnTo>
                    <a:pt x="14762" y="3819"/>
                  </a:lnTo>
                  <a:lnTo>
                    <a:pt x="14447" y="3464"/>
                  </a:lnTo>
                  <a:lnTo>
                    <a:pt x="14132" y="3130"/>
                  </a:lnTo>
                  <a:lnTo>
                    <a:pt x="13482" y="2480"/>
                  </a:lnTo>
                  <a:lnTo>
                    <a:pt x="10924" y="1"/>
                  </a:ln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7639047" y="4687519"/>
              <a:ext cx="372887" cy="366501"/>
            </a:xfrm>
            <a:custGeom>
              <a:avLst/>
              <a:gdLst/>
              <a:ahLst/>
              <a:cxnLst/>
              <a:rect l="l" t="t" r="r" b="b"/>
              <a:pathLst>
                <a:path w="6890" h="6772" extrusionOk="0">
                  <a:moveTo>
                    <a:pt x="3740" y="1"/>
                  </a:moveTo>
                  <a:lnTo>
                    <a:pt x="4134" y="2127"/>
                  </a:lnTo>
                  <a:lnTo>
                    <a:pt x="4350" y="3189"/>
                  </a:lnTo>
                  <a:lnTo>
                    <a:pt x="4586" y="4252"/>
                  </a:lnTo>
                  <a:lnTo>
                    <a:pt x="4350" y="4488"/>
                  </a:lnTo>
                  <a:lnTo>
                    <a:pt x="4094" y="4685"/>
                  </a:lnTo>
                  <a:lnTo>
                    <a:pt x="3839" y="4862"/>
                  </a:lnTo>
                  <a:lnTo>
                    <a:pt x="3563" y="5039"/>
                  </a:lnTo>
                  <a:lnTo>
                    <a:pt x="3287" y="5177"/>
                  </a:lnTo>
                  <a:lnTo>
                    <a:pt x="2973" y="5315"/>
                  </a:lnTo>
                  <a:lnTo>
                    <a:pt x="2362" y="5571"/>
                  </a:lnTo>
                  <a:lnTo>
                    <a:pt x="1752" y="5807"/>
                  </a:lnTo>
                  <a:lnTo>
                    <a:pt x="1142" y="6063"/>
                  </a:lnTo>
                  <a:lnTo>
                    <a:pt x="847" y="6201"/>
                  </a:lnTo>
                  <a:lnTo>
                    <a:pt x="552" y="6338"/>
                  </a:lnTo>
                  <a:lnTo>
                    <a:pt x="276" y="6516"/>
                  </a:lnTo>
                  <a:lnTo>
                    <a:pt x="1" y="6693"/>
                  </a:lnTo>
                  <a:lnTo>
                    <a:pt x="768" y="6752"/>
                  </a:lnTo>
                  <a:lnTo>
                    <a:pt x="1536" y="6771"/>
                  </a:lnTo>
                  <a:lnTo>
                    <a:pt x="2303" y="6752"/>
                  </a:lnTo>
                  <a:lnTo>
                    <a:pt x="3071" y="6732"/>
                  </a:lnTo>
                  <a:lnTo>
                    <a:pt x="3839" y="6673"/>
                  </a:lnTo>
                  <a:lnTo>
                    <a:pt x="4586" y="6594"/>
                  </a:lnTo>
                  <a:lnTo>
                    <a:pt x="5354" y="6496"/>
                  </a:lnTo>
                  <a:lnTo>
                    <a:pt x="6122" y="6378"/>
                  </a:lnTo>
                  <a:lnTo>
                    <a:pt x="6358" y="6319"/>
                  </a:lnTo>
                  <a:lnTo>
                    <a:pt x="6476" y="6279"/>
                  </a:lnTo>
                  <a:lnTo>
                    <a:pt x="6594" y="6220"/>
                  </a:lnTo>
                  <a:lnTo>
                    <a:pt x="6692" y="6161"/>
                  </a:lnTo>
                  <a:lnTo>
                    <a:pt x="6791" y="6083"/>
                  </a:lnTo>
                  <a:lnTo>
                    <a:pt x="6850" y="5984"/>
                  </a:lnTo>
                  <a:lnTo>
                    <a:pt x="6889" y="5866"/>
                  </a:lnTo>
                  <a:lnTo>
                    <a:pt x="6889" y="5787"/>
                  </a:lnTo>
                  <a:lnTo>
                    <a:pt x="6889" y="5689"/>
                  </a:lnTo>
                  <a:lnTo>
                    <a:pt x="6869" y="5590"/>
                  </a:lnTo>
                  <a:lnTo>
                    <a:pt x="6830" y="5512"/>
                  </a:lnTo>
                  <a:lnTo>
                    <a:pt x="6732" y="5335"/>
                  </a:lnTo>
                  <a:lnTo>
                    <a:pt x="6614" y="5177"/>
                  </a:lnTo>
                  <a:lnTo>
                    <a:pt x="6496" y="5000"/>
                  </a:lnTo>
                  <a:lnTo>
                    <a:pt x="6397" y="4803"/>
                  </a:lnTo>
                  <a:lnTo>
                    <a:pt x="6299" y="4587"/>
                  </a:lnTo>
                  <a:lnTo>
                    <a:pt x="6200" y="4390"/>
                  </a:lnTo>
                  <a:lnTo>
                    <a:pt x="6063" y="3977"/>
                  </a:lnTo>
                  <a:lnTo>
                    <a:pt x="5964" y="3544"/>
                  </a:lnTo>
                  <a:lnTo>
                    <a:pt x="5905" y="3091"/>
                  </a:lnTo>
                  <a:lnTo>
                    <a:pt x="5885" y="2638"/>
                  </a:lnTo>
                  <a:lnTo>
                    <a:pt x="5885" y="2186"/>
                  </a:lnTo>
                  <a:lnTo>
                    <a:pt x="5905" y="1713"/>
                  </a:lnTo>
                  <a:lnTo>
                    <a:pt x="3740" y="1"/>
                  </a:ln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9556333" y="4939986"/>
              <a:ext cx="194994" cy="203491"/>
            </a:xfrm>
            <a:custGeom>
              <a:avLst/>
              <a:gdLst/>
              <a:ahLst/>
              <a:cxnLst/>
              <a:rect l="l" t="t" r="r" b="b"/>
              <a:pathLst>
                <a:path w="3603" h="3760" extrusionOk="0">
                  <a:moveTo>
                    <a:pt x="2323" y="0"/>
                  </a:moveTo>
                  <a:lnTo>
                    <a:pt x="2205" y="138"/>
                  </a:lnTo>
                  <a:lnTo>
                    <a:pt x="2087" y="256"/>
                  </a:lnTo>
                  <a:lnTo>
                    <a:pt x="1811" y="512"/>
                  </a:lnTo>
                  <a:lnTo>
                    <a:pt x="1516" y="709"/>
                  </a:lnTo>
                  <a:lnTo>
                    <a:pt x="1181" y="886"/>
                  </a:lnTo>
                  <a:lnTo>
                    <a:pt x="1162" y="1063"/>
                  </a:lnTo>
                  <a:lnTo>
                    <a:pt x="1122" y="1240"/>
                  </a:lnTo>
                  <a:lnTo>
                    <a:pt x="1043" y="1418"/>
                  </a:lnTo>
                  <a:lnTo>
                    <a:pt x="965" y="1575"/>
                  </a:lnTo>
                  <a:lnTo>
                    <a:pt x="748" y="1890"/>
                  </a:lnTo>
                  <a:lnTo>
                    <a:pt x="512" y="2205"/>
                  </a:lnTo>
                  <a:lnTo>
                    <a:pt x="394" y="2382"/>
                  </a:lnTo>
                  <a:lnTo>
                    <a:pt x="276" y="2559"/>
                  </a:lnTo>
                  <a:lnTo>
                    <a:pt x="158" y="2756"/>
                  </a:lnTo>
                  <a:lnTo>
                    <a:pt x="79" y="2953"/>
                  </a:lnTo>
                  <a:lnTo>
                    <a:pt x="20" y="3169"/>
                  </a:lnTo>
                  <a:lnTo>
                    <a:pt x="0" y="3366"/>
                  </a:lnTo>
                  <a:lnTo>
                    <a:pt x="0" y="3464"/>
                  </a:lnTo>
                  <a:lnTo>
                    <a:pt x="20" y="3563"/>
                  </a:lnTo>
                  <a:lnTo>
                    <a:pt x="59" y="3661"/>
                  </a:lnTo>
                  <a:lnTo>
                    <a:pt x="99" y="3760"/>
                  </a:lnTo>
                  <a:lnTo>
                    <a:pt x="532" y="3760"/>
                  </a:lnTo>
                  <a:lnTo>
                    <a:pt x="984" y="3740"/>
                  </a:lnTo>
                  <a:lnTo>
                    <a:pt x="1417" y="3681"/>
                  </a:lnTo>
                  <a:lnTo>
                    <a:pt x="1870" y="3622"/>
                  </a:lnTo>
                  <a:lnTo>
                    <a:pt x="2303" y="3543"/>
                  </a:lnTo>
                  <a:lnTo>
                    <a:pt x="2736" y="3445"/>
                  </a:lnTo>
                  <a:lnTo>
                    <a:pt x="3602" y="3228"/>
                  </a:lnTo>
                  <a:lnTo>
                    <a:pt x="3582" y="2776"/>
                  </a:lnTo>
                  <a:lnTo>
                    <a:pt x="3523" y="2323"/>
                  </a:lnTo>
                  <a:lnTo>
                    <a:pt x="3425" y="1890"/>
                  </a:lnTo>
                  <a:lnTo>
                    <a:pt x="3287" y="1457"/>
                  </a:lnTo>
                  <a:lnTo>
                    <a:pt x="3110" y="1063"/>
                  </a:lnTo>
                  <a:lnTo>
                    <a:pt x="2992" y="866"/>
                  </a:lnTo>
                  <a:lnTo>
                    <a:pt x="2894" y="670"/>
                  </a:lnTo>
                  <a:lnTo>
                    <a:pt x="2756" y="492"/>
                  </a:lnTo>
                  <a:lnTo>
                    <a:pt x="2618" y="315"/>
                  </a:lnTo>
                  <a:lnTo>
                    <a:pt x="2480" y="158"/>
                  </a:lnTo>
                  <a:lnTo>
                    <a:pt x="2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7639047" y="4886733"/>
              <a:ext cx="372887" cy="167285"/>
            </a:xfrm>
            <a:custGeom>
              <a:avLst/>
              <a:gdLst/>
              <a:ahLst/>
              <a:cxnLst/>
              <a:rect l="l" t="t" r="r" b="b"/>
              <a:pathLst>
                <a:path w="6890" h="3091" extrusionOk="0">
                  <a:moveTo>
                    <a:pt x="4468" y="0"/>
                  </a:moveTo>
                  <a:lnTo>
                    <a:pt x="4586" y="571"/>
                  </a:lnTo>
                  <a:lnTo>
                    <a:pt x="4350" y="807"/>
                  </a:lnTo>
                  <a:lnTo>
                    <a:pt x="4094" y="1004"/>
                  </a:lnTo>
                  <a:lnTo>
                    <a:pt x="3839" y="1181"/>
                  </a:lnTo>
                  <a:lnTo>
                    <a:pt x="3563" y="1358"/>
                  </a:lnTo>
                  <a:lnTo>
                    <a:pt x="3287" y="1496"/>
                  </a:lnTo>
                  <a:lnTo>
                    <a:pt x="2973" y="1634"/>
                  </a:lnTo>
                  <a:lnTo>
                    <a:pt x="2362" y="1890"/>
                  </a:lnTo>
                  <a:lnTo>
                    <a:pt x="1752" y="2126"/>
                  </a:lnTo>
                  <a:lnTo>
                    <a:pt x="1142" y="2382"/>
                  </a:lnTo>
                  <a:lnTo>
                    <a:pt x="847" y="2520"/>
                  </a:lnTo>
                  <a:lnTo>
                    <a:pt x="552" y="2657"/>
                  </a:lnTo>
                  <a:lnTo>
                    <a:pt x="276" y="2835"/>
                  </a:lnTo>
                  <a:lnTo>
                    <a:pt x="1" y="3012"/>
                  </a:lnTo>
                  <a:lnTo>
                    <a:pt x="768" y="3071"/>
                  </a:lnTo>
                  <a:lnTo>
                    <a:pt x="1536" y="3090"/>
                  </a:lnTo>
                  <a:lnTo>
                    <a:pt x="2303" y="3071"/>
                  </a:lnTo>
                  <a:lnTo>
                    <a:pt x="3071" y="3051"/>
                  </a:lnTo>
                  <a:lnTo>
                    <a:pt x="3839" y="2992"/>
                  </a:lnTo>
                  <a:lnTo>
                    <a:pt x="4586" y="2913"/>
                  </a:lnTo>
                  <a:lnTo>
                    <a:pt x="5354" y="2815"/>
                  </a:lnTo>
                  <a:lnTo>
                    <a:pt x="6122" y="2697"/>
                  </a:lnTo>
                  <a:lnTo>
                    <a:pt x="6358" y="2638"/>
                  </a:lnTo>
                  <a:lnTo>
                    <a:pt x="6476" y="2598"/>
                  </a:lnTo>
                  <a:lnTo>
                    <a:pt x="6594" y="2539"/>
                  </a:lnTo>
                  <a:lnTo>
                    <a:pt x="6692" y="2480"/>
                  </a:lnTo>
                  <a:lnTo>
                    <a:pt x="6791" y="2402"/>
                  </a:lnTo>
                  <a:lnTo>
                    <a:pt x="6850" y="2303"/>
                  </a:lnTo>
                  <a:lnTo>
                    <a:pt x="6889" y="2185"/>
                  </a:lnTo>
                  <a:lnTo>
                    <a:pt x="6889" y="2106"/>
                  </a:lnTo>
                  <a:lnTo>
                    <a:pt x="6889" y="2008"/>
                  </a:lnTo>
                  <a:lnTo>
                    <a:pt x="6869" y="1909"/>
                  </a:lnTo>
                  <a:lnTo>
                    <a:pt x="6830" y="1831"/>
                  </a:lnTo>
                  <a:lnTo>
                    <a:pt x="6732" y="1654"/>
                  </a:lnTo>
                  <a:lnTo>
                    <a:pt x="6614" y="1496"/>
                  </a:lnTo>
                  <a:lnTo>
                    <a:pt x="6436" y="1201"/>
                  </a:lnTo>
                  <a:lnTo>
                    <a:pt x="6279" y="906"/>
                  </a:lnTo>
                  <a:lnTo>
                    <a:pt x="6161" y="591"/>
                  </a:lnTo>
                  <a:lnTo>
                    <a:pt x="6063" y="276"/>
                  </a:lnTo>
                  <a:lnTo>
                    <a:pt x="5885" y="177"/>
                  </a:lnTo>
                  <a:lnTo>
                    <a:pt x="5177" y="99"/>
                  </a:lnTo>
                  <a:lnTo>
                    <a:pt x="4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8630730" y="3727820"/>
              <a:ext cx="339819" cy="238669"/>
            </a:xfrm>
            <a:custGeom>
              <a:avLst/>
              <a:gdLst/>
              <a:ahLst/>
              <a:cxnLst/>
              <a:rect l="l" t="t" r="r" b="b"/>
              <a:pathLst>
                <a:path w="6279" h="4410" extrusionOk="0">
                  <a:moveTo>
                    <a:pt x="5413" y="1"/>
                  </a:moveTo>
                  <a:lnTo>
                    <a:pt x="5235" y="40"/>
                  </a:lnTo>
                  <a:lnTo>
                    <a:pt x="5039" y="99"/>
                  </a:lnTo>
                  <a:lnTo>
                    <a:pt x="4802" y="178"/>
                  </a:lnTo>
                  <a:lnTo>
                    <a:pt x="4488" y="316"/>
                  </a:lnTo>
                  <a:lnTo>
                    <a:pt x="4114" y="493"/>
                  </a:lnTo>
                  <a:lnTo>
                    <a:pt x="3681" y="709"/>
                  </a:lnTo>
                  <a:lnTo>
                    <a:pt x="3228" y="965"/>
                  </a:lnTo>
                  <a:lnTo>
                    <a:pt x="2736" y="1260"/>
                  </a:lnTo>
                  <a:lnTo>
                    <a:pt x="2244" y="1556"/>
                  </a:lnTo>
                  <a:lnTo>
                    <a:pt x="1771" y="1890"/>
                  </a:lnTo>
                  <a:lnTo>
                    <a:pt x="1319" y="2225"/>
                  </a:lnTo>
                  <a:lnTo>
                    <a:pt x="925" y="2559"/>
                  </a:lnTo>
                  <a:lnTo>
                    <a:pt x="571" y="2894"/>
                  </a:lnTo>
                  <a:lnTo>
                    <a:pt x="413" y="3071"/>
                  </a:lnTo>
                  <a:lnTo>
                    <a:pt x="276" y="3229"/>
                  </a:lnTo>
                  <a:lnTo>
                    <a:pt x="177" y="3406"/>
                  </a:lnTo>
                  <a:lnTo>
                    <a:pt x="99" y="3563"/>
                  </a:lnTo>
                  <a:lnTo>
                    <a:pt x="20" y="3721"/>
                  </a:lnTo>
                  <a:lnTo>
                    <a:pt x="0" y="3858"/>
                  </a:lnTo>
                  <a:lnTo>
                    <a:pt x="0" y="4016"/>
                  </a:lnTo>
                  <a:lnTo>
                    <a:pt x="20" y="4154"/>
                  </a:lnTo>
                  <a:lnTo>
                    <a:pt x="79" y="4272"/>
                  </a:lnTo>
                  <a:lnTo>
                    <a:pt x="177" y="4409"/>
                  </a:lnTo>
                  <a:lnTo>
                    <a:pt x="1457" y="3484"/>
                  </a:lnTo>
                  <a:lnTo>
                    <a:pt x="2086" y="3032"/>
                  </a:lnTo>
                  <a:lnTo>
                    <a:pt x="2736" y="2599"/>
                  </a:lnTo>
                  <a:lnTo>
                    <a:pt x="3385" y="2205"/>
                  </a:lnTo>
                  <a:lnTo>
                    <a:pt x="4074" y="1831"/>
                  </a:lnTo>
                  <a:lnTo>
                    <a:pt x="4428" y="1654"/>
                  </a:lnTo>
                  <a:lnTo>
                    <a:pt x="4783" y="1497"/>
                  </a:lnTo>
                  <a:lnTo>
                    <a:pt x="5157" y="1339"/>
                  </a:lnTo>
                  <a:lnTo>
                    <a:pt x="5531" y="1201"/>
                  </a:lnTo>
                  <a:lnTo>
                    <a:pt x="5786" y="1103"/>
                  </a:lnTo>
                  <a:lnTo>
                    <a:pt x="5905" y="1024"/>
                  </a:lnTo>
                  <a:lnTo>
                    <a:pt x="6023" y="965"/>
                  </a:lnTo>
                  <a:lnTo>
                    <a:pt x="6121" y="867"/>
                  </a:lnTo>
                  <a:lnTo>
                    <a:pt x="6200" y="788"/>
                  </a:lnTo>
                  <a:lnTo>
                    <a:pt x="6259" y="670"/>
                  </a:lnTo>
                  <a:lnTo>
                    <a:pt x="6279" y="552"/>
                  </a:lnTo>
                  <a:lnTo>
                    <a:pt x="6259" y="453"/>
                  </a:lnTo>
                  <a:lnTo>
                    <a:pt x="6239" y="355"/>
                  </a:lnTo>
                  <a:lnTo>
                    <a:pt x="6200" y="276"/>
                  </a:lnTo>
                  <a:lnTo>
                    <a:pt x="6141" y="198"/>
                  </a:lnTo>
                  <a:lnTo>
                    <a:pt x="6062" y="139"/>
                  </a:lnTo>
                  <a:lnTo>
                    <a:pt x="5983" y="80"/>
                  </a:lnTo>
                  <a:lnTo>
                    <a:pt x="5885" y="40"/>
                  </a:lnTo>
                  <a:lnTo>
                    <a:pt x="5806" y="20"/>
                  </a:lnTo>
                  <a:lnTo>
                    <a:pt x="5609" y="1"/>
                  </a:ln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9073805" y="3415768"/>
              <a:ext cx="96983" cy="102287"/>
            </a:xfrm>
            <a:custGeom>
              <a:avLst/>
              <a:gdLst/>
              <a:ahLst/>
              <a:cxnLst/>
              <a:rect l="l" t="t" r="r" b="b"/>
              <a:pathLst>
                <a:path w="1792" h="1890" extrusionOk="0">
                  <a:moveTo>
                    <a:pt x="847" y="0"/>
                  </a:moveTo>
                  <a:lnTo>
                    <a:pt x="729" y="39"/>
                  </a:lnTo>
                  <a:lnTo>
                    <a:pt x="611" y="79"/>
                  </a:lnTo>
                  <a:lnTo>
                    <a:pt x="512" y="118"/>
                  </a:lnTo>
                  <a:lnTo>
                    <a:pt x="414" y="177"/>
                  </a:lnTo>
                  <a:lnTo>
                    <a:pt x="335" y="256"/>
                  </a:lnTo>
                  <a:lnTo>
                    <a:pt x="256" y="335"/>
                  </a:lnTo>
                  <a:lnTo>
                    <a:pt x="178" y="413"/>
                  </a:lnTo>
                  <a:lnTo>
                    <a:pt x="119" y="512"/>
                  </a:lnTo>
                  <a:lnTo>
                    <a:pt x="79" y="610"/>
                  </a:lnTo>
                  <a:lnTo>
                    <a:pt x="40" y="728"/>
                  </a:lnTo>
                  <a:lnTo>
                    <a:pt x="20" y="827"/>
                  </a:lnTo>
                  <a:lnTo>
                    <a:pt x="1" y="945"/>
                  </a:lnTo>
                  <a:lnTo>
                    <a:pt x="20" y="1043"/>
                  </a:lnTo>
                  <a:lnTo>
                    <a:pt x="40" y="1161"/>
                  </a:lnTo>
                  <a:lnTo>
                    <a:pt x="79" y="1279"/>
                  </a:lnTo>
                  <a:lnTo>
                    <a:pt x="138" y="1378"/>
                  </a:lnTo>
                  <a:lnTo>
                    <a:pt x="217" y="1496"/>
                  </a:lnTo>
                  <a:lnTo>
                    <a:pt x="316" y="1594"/>
                  </a:lnTo>
                  <a:lnTo>
                    <a:pt x="414" y="1693"/>
                  </a:lnTo>
                  <a:lnTo>
                    <a:pt x="532" y="1752"/>
                  </a:lnTo>
                  <a:lnTo>
                    <a:pt x="650" y="1811"/>
                  </a:lnTo>
                  <a:lnTo>
                    <a:pt x="768" y="1850"/>
                  </a:lnTo>
                  <a:lnTo>
                    <a:pt x="886" y="1890"/>
                  </a:lnTo>
                  <a:lnTo>
                    <a:pt x="1004" y="1890"/>
                  </a:lnTo>
                  <a:lnTo>
                    <a:pt x="1162" y="1870"/>
                  </a:lnTo>
                  <a:lnTo>
                    <a:pt x="1280" y="1830"/>
                  </a:lnTo>
                  <a:lnTo>
                    <a:pt x="1418" y="1752"/>
                  </a:lnTo>
                  <a:lnTo>
                    <a:pt x="1516" y="1673"/>
                  </a:lnTo>
                  <a:lnTo>
                    <a:pt x="1615" y="1575"/>
                  </a:lnTo>
                  <a:lnTo>
                    <a:pt x="1693" y="1437"/>
                  </a:lnTo>
                  <a:lnTo>
                    <a:pt x="1752" y="1319"/>
                  </a:lnTo>
                  <a:lnTo>
                    <a:pt x="1772" y="1181"/>
                  </a:lnTo>
                  <a:lnTo>
                    <a:pt x="1792" y="984"/>
                  </a:lnTo>
                  <a:lnTo>
                    <a:pt x="1752" y="768"/>
                  </a:lnTo>
                  <a:lnTo>
                    <a:pt x="1674" y="551"/>
                  </a:lnTo>
                  <a:lnTo>
                    <a:pt x="1555" y="374"/>
                  </a:lnTo>
                  <a:lnTo>
                    <a:pt x="1418" y="197"/>
                  </a:lnTo>
                  <a:lnTo>
                    <a:pt x="1339" y="138"/>
                  </a:lnTo>
                  <a:lnTo>
                    <a:pt x="1241" y="79"/>
                  </a:lnTo>
                  <a:lnTo>
                    <a:pt x="1142" y="39"/>
                  </a:lnTo>
                  <a:lnTo>
                    <a:pt x="1063" y="0"/>
                  </a:lnTo>
                  <a:close/>
                </a:path>
              </a:pathLst>
            </a:custGeom>
            <a:solidFill>
              <a:srgbClr val="000000">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0" name="Google Shape;2900;p34"/>
          <p:cNvGrpSpPr/>
          <p:nvPr/>
        </p:nvGrpSpPr>
        <p:grpSpPr>
          <a:xfrm>
            <a:off x="924646" y="670770"/>
            <a:ext cx="831539" cy="365725"/>
            <a:chOff x="2008025" y="2500150"/>
            <a:chExt cx="1165600" cy="512650"/>
          </a:xfrm>
        </p:grpSpPr>
        <p:sp>
          <p:nvSpPr>
            <p:cNvPr id="2901" name="Google Shape;2901;p34"/>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2865;p34">
            <a:extLst>
              <a:ext uri="{FF2B5EF4-FFF2-40B4-BE49-F238E27FC236}">
                <a16:creationId xmlns:a16="http://schemas.microsoft.com/office/drawing/2014/main" id="{78BCAC2F-E9A1-AF80-20CD-12191B179128}"/>
              </a:ext>
            </a:extLst>
          </p:cNvPr>
          <p:cNvSpPr txBox="1">
            <a:spLocks/>
          </p:cNvSpPr>
          <p:nvPr/>
        </p:nvSpPr>
        <p:spPr>
          <a:xfrm>
            <a:off x="1856310" y="670795"/>
            <a:ext cx="2918490" cy="365700"/>
          </a:xfrm>
          <a:prstGeom prst="rect">
            <a:avLst/>
          </a:prstGeom>
          <a:solidFill>
            <a:schemeClr val="dk2"/>
          </a:solidFill>
          <a:ln>
            <a:noFill/>
          </a:ln>
        </p:spPr>
        <p:txBody>
          <a:bodyPr spcFirstLastPara="1" wrap="square" lIns="18287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Sans"/>
              <a:buNone/>
              <a:defRPr sz="1600" b="0" i="0" u="none" strike="noStrike" cap="none">
                <a:solidFill>
                  <a:schemeClr val="lt1"/>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17500" algn="l"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3pPr>
            <a:lvl4pPr marL="1828800" marR="0" lvl="3" indent="-317500" algn="l"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4pPr>
            <a:lvl5pPr marL="2286000" marR="0" lvl="4" indent="-317500" algn="l"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5pPr>
            <a:lvl6pPr marL="2743200" marR="0" lvl="5" indent="-317500" algn="l"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6pPr>
            <a:lvl7pPr marL="3200400" marR="0" lvl="6" indent="-317500" algn="l"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7pPr>
            <a:lvl8pPr marL="3657600" marR="0" lvl="7" indent="-317500" algn="l"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8pPr>
            <a:lvl9pPr marL="4114800" marR="0" lvl="8" indent="-317500" algn="l"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9pPr>
          </a:lstStyle>
          <a:p>
            <a:pPr marL="0" indent="0"/>
            <a:r>
              <a:rPr lang="en-CA" dirty="0">
                <a:solidFill>
                  <a:schemeClr val="bg1"/>
                </a:solidFill>
              </a:rPr>
              <a:t>CPRO 1301: 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2">
          <a:extLst>
            <a:ext uri="{FF2B5EF4-FFF2-40B4-BE49-F238E27FC236}">
              <a16:creationId xmlns:a16="http://schemas.microsoft.com/office/drawing/2014/main" id="{180DACCE-AF61-33C2-A750-F97BA2FC1C4E}"/>
            </a:ext>
          </a:extLst>
        </p:cNvPr>
        <p:cNvGrpSpPr/>
        <p:nvPr/>
      </p:nvGrpSpPr>
      <p:grpSpPr>
        <a:xfrm>
          <a:off x="0" y="0"/>
          <a:ext cx="0" cy="0"/>
          <a:chOff x="0" y="0"/>
          <a:chExt cx="0" cy="0"/>
        </a:xfrm>
      </p:grpSpPr>
      <p:sp>
        <p:nvSpPr>
          <p:cNvPr id="3375" name="Google Shape;3375;p45">
            <a:extLst>
              <a:ext uri="{FF2B5EF4-FFF2-40B4-BE49-F238E27FC236}">
                <a16:creationId xmlns:a16="http://schemas.microsoft.com/office/drawing/2014/main" id="{BE71CB6C-2216-A572-1B2C-224522E2D630}"/>
              </a:ext>
            </a:extLst>
          </p:cNvPr>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Adding Foreign Keys</a:t>
            </a:r>
            <a:endParaRPr dirty="0"/>
          </a:p>
        </p:txBody>
      </p:sp>
      <p:pic>
        <p:nvPicPr>
          <p:cNvPr id="3" name="Picture 2">
            <a:extLst>
              <a:ext uri="{FF2B5EF4-FFF2-40B4-BE49-F238E27FC236}">
                <a16:creationId xmlns:a16="http://schemas.microsoft.com/office/drawing/2014/main" id="{854C4DE7-0D82-C2D6-5744-E6461DB3CC24}"/>
              </a:ext>
            </a:extLst>
          </p:cNvPr>
          <p:cNvPicPr>
            <a:picLocks noChangeAspect="1"/>
          </p:cNvPicPr>
          <p:nvPr/>
        </p:nvPicPr>
        <p:blipFill>
          <a:blip r:embed="rId3"/>
          <a:stretch>
            <a:fillRect/>
          </a:stretch>
        </p:blipFill>
        <p:spPr>
          <a:xfrm>
            <a:off x="1450753" y="1344258"/>
            <a:ext cx="6242493" cy="2552140"/>
          </a:xfrm>
          <a:prstGeom prst="rect">
            <a:avLst/>
          </a:prstGeom>
        </p:spPr>
      </p:pic>
    </p:spTree>
    <p:extLst>
      <p:ext uri="{BB962C8B-B14F-4D97-AF65-F5344CB8AC3E}">
        <p14:creationId xmlns:p14="http://schemas.microsoft.com/office/powerpoint/2010/main" val="63777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2">
          <a:extLst>
            <a:ext uri="{FF2B5EF4-FFF2-40B4-BE49-F238E27FC236}">
              <a16:creationId xmlns:a16="http://schemas.microsoft.com/office/drawing/2014/main" id="{FE95B9FE-55A9-CF6F-AC2E-1A5A338409D6}"/>
            </a:ext>
          </a:extLst>
        </p:cNvPr>
        <p:cNvGrpSpPr/>
        <p:nvPr/>
      </p:nvGrpSpPr>
      <p:grpSpPr>
        <a:xfrm>
          <a:off x="0" y="0"/>
          <a:ext cx="0" cy="0"/>
          <a:chOff x="0" y="0"/>
          <a:chExt cx="0" cy="0"/>
        </a:xfrm>
      </p:grpSpPr>
      <p:sp>
        <p:nvSpPr>
          <p:cNvPr id="3375" name="Google Shape;3375;p45">
            <a:extLst>
              <a:ext uri="{FF2B5EF4-FFF2-40B4-BE49-F238E27FC236}">
                <a16:creationId xmlns:a16="http://schemas.microsoft.com/office/drawing/2014/main" id="{1DAE5367-1A9D-0036-40ED-D04E83507257}"/>
              </a:ext>
            </a:extLst>
          </p:cNvPr>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Inserting Values (1)</a:t>
            </a:r>
            <a:endParaRPr dirty="0"/>
          </a:p>
        </p:txBody>
      </p:sp>
      <p:pic>
        <p:nvPicPr>
          <p:cNvPr id="4" name="Picture 3">
            <a:extLst>
              <a:ext uri="{FF2B5EF4-FFF2-40B4-BE49-F238E27FC236}">
                <a16:creationId xmlns:a16="http://schemas.microsoft.com/office/drawing/2014/main" id="{665B9C31-49C1-1CA1-22D9-D60666188737}"/>
              </a:ext>
            </a:extLst>
          </p:cNvPr>
          <p:cNvPicPr>
            <a:picLocks noChangeAspect="1"/>
          </p:cNvPicPr>
          <p:nvPr/>
        </p:nvPicPr>
        <p:blipFill>
          <a:blip r:embed="rId3"/>
          <a:stretch>
            <a:fillRect/>
          </a:stretch>
        </p:blipFill>
        <p:spPr>
          <a:xfrm>
            <a:off x="1142999" y="1134370"/>
            <a:ext cx="6426869" cy="3193413"/>
          </a:xfrm>
          <a:prstGeom prst="rect">
            <a:avLst/>
          </a:prstGeom>
        </p:spPr>
      </p:pic>
    </p:spTree>
    <p:extLst>
      <p:ext uri="{BB962C8B-B14F-4D97-AF65-F5344CB8AC3E}">
        <p14:creationId xmlns:p14="http://schemas.microsoft.com/office/powerpoint/2010/main" val="1511879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2">
          <a:extLst>
            <a:ext uri="{FF2B5EF4-FFF2-40B4-BE49-F238E27FC236}">
              <a16:creationId xmlns:a16="http://schemas.microsoft.com/office/drawing/2014/main" id="{E03263FB-9C8E-3531-1913-0BB3333EDECF}"/>
            </a:ext>
          </a:extLst>
        </p:cNvPr>
        <p:cNvGrpSpPr/>
        <p:nvPr/>
      </p:nvGrpSpPr>
      <p:grpSpPr>
        <a:xfrm>
          <a:off x="0" y="0"/>
          <a:ext cx="0" cy="0"/>
          <a:chOff x="0" y="0"/>
          <a:chExt cx="0" cy="0"/>
        </a:xfrm>
      </p:grpSpPr>
      <p:sp>
        <p:nvSpPr>
          <p:cNvPr id="3375" name="Google Shape;3375;p45">
            <a:extLst>
              <a:ext uri="{FF2B5EF4-FFF2-40B4-BE49-F238E27FC236}">
                <a16:creationId xmlns:a16="http://schemas.microsoft.com/office/drawing/2014/main" id="{433DC96F-F4CD-978E-ED2E-7A63459444AB}"/>
              </a:ext>
            </a:extLst>
          </p:cNvPr>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Inserting Values (2)</a:t>
            </a:r>
            <a:endParaRPr dirty="0"/>
          </a:p>
        </p:txBody>
      </p:sp>
      <p:pic>
        <p:nvPicPr>
          <p:cNvPr id="6" name="Picture 5">
            <a:extLst>
              <a:ext uri="{FF2B5EF4-FFF2-40B4-BE49-F238E27FC236}">
                <a16:creationId xmlns:a16="http://schemas.microsoft.com/office/drawing/2014/main" id="{41A9E545-073C-DB66-B1D0-BC9B34201C0A}"/>
              </a:ext>
            </a:extLst>
          </p:cNvPr>
          <p:cNvPicPr>
            <a:picLocks noChangeAspect="1"/>
          </p:cNvPicPr>
          <p:nvPr/>
        </p:nvPicPr>
        <p:blipFill>
          <a:blip r:embed="rId3"/>
          <a:stretch>
            <a:fillRect/>
          </a:stretch>
        </p:blipFill>
        <p:spPr>
          <a:xfrm>
            <a:off x="2390391" y="914460"/>
            <a:ext cx="4239010" cy="4164078"/>
          </a:xfrm>
          <a:prstGeom prst="rect">
            <a:avLst/>
          </a:prstGeom>
        </p:spPr>
      </p:pic>
    </p:spTree>
    <p:extLst>
      <p:ext uri="{BB962C8B-B14F-4D97-AF65-F5344CB8AC3E}">
        <p14:creationId xmlns:p14="http://schemas.microsoft.com/office/powerpoint/2010/main" val="4023510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0">
          <a:extLst>
            <a:ext uri="{FF2B5EF4-FFF2-40B4-BE49-F238E27FC236}">
              <a16:creationId xmlns:a16="http://schemas.microsoft.com/office/drawing/2014/main" id="{066056E8-F1B2-E0EF-A50E-289055E1FA81}"/>
            </a:ext>
          </a:extLst>
        </p:cNvPr>
        <p:cNvGrpSpPr/>
        <p:nvPr/>
      </p:nvGrpSpPr>
      <p:grpSpPr>
        <a:xfrm>
          <a:off x="0" y="0"/>
          <a:ext cx="0" cy="0"/>
          <a:chOff x="0" y="0"/>
          <a:chExt cx="0" cy="0"/>
        </a:xfrm>
      </p:grpSpPr>
      <p:sp>
        <p:nvSpPr>
          <p:cNvPr id="3131" name="Google Shape;3131;p41">
            <a:extLst>
              <a:ext uri="{FF2B5EF4-FFF2-40B4-BE49-F238E27FC236}">
                <a16:creationId xmlns:a16="http://schemas.microsoft.com/office/drawing/2014/main" id="{06F13BA9-EAA9-E57A-B773-C4882F959EBE}"/>
              </a:ext>
            </a:extLst>
          </p:cNvPr>
          <p:cNvSpPr txBox="1">
            <a:spLocks noGrp="1"/>
          </p:cNvSpPr>
          <p:nvPr>
            <p:ph type="title"/>
          </p:nvPr>
        </p:nvSpPr>
        <p:spPr>
          <a:xfrm>
            <a:off x="720000" y="310342"/>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Physical Model</a:t>
            </a:r>
            <a:endParaRPr dirty="0"/>
          </a:p>
        </p:txBody>
      </p:sp>
      <p:grpSp>
        <p:nvGrpSpPr>
          <p:cNvPr id="3162" name="Google Shape;3162;p41">
            <a:extLst>
              <a:ext uri="{FF2B5EF4-FFF2-40B4-BE49-F238E27FC236}">
                <a16:creationId xmlns:a16="http://schemas.microsoft.com/office/drawing/2014/main" id="{ABD5A076-3C96-B6F8-DEF6-0F23A800BAF9}"/>
              </a:ext>
            </a:extLst>
          </p:cNvPr>
          <p:cNvGrpSpPr/>
          <p:nvPr/>
        </p:nvGrpSpPr>
        <p:grpSpPr>
          <a:xfrm rot="5400000">
            <a:off x="5924900" y="4238350"/>
            <a:ext cx="476700" cy="1181200"/>
            <a:chOff x="2025650" y="4295675"/>
            <a:chExt cx="476700" cy="1181200"/>
          </a:xfrm>
        </p:grpSpPr>
        <p:sp>
          <p:nvSpPr>
            <p:cNvPr id="3163" name="Google Shape;3163;p41">
              <a:extLst>
                <a:ext uri="{FF2B5EF4-FFF2-40B4-BE49-F238E27FC236}">
                  <a16:creationId xmlns:a16="http://schemas.microsoft.com/office/drawing/2014/main" id="{98772386-54E0-1F45-93CA-86A3EE4BC4E6}"/>
                </a:ext>
              </a:extLst>
            </p:cNvPr>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1">
              <a:extLst>
                <a:ext uri="{FF2B5EF4-FFF2-40B4-BE49-F238E27FC236}">
                  <a16:creationId xmlns:a16="http://schemas.microsoft.com/office/drawing/2014/main" id="{64050B00-E8F6-7A03-0694-2E746BB81675}"/>
                </a:ext>
              </a:extLst>
            </p:cNvPr>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1">
              <a:extLst>
                <a:ext uri="{FF2B5EF4-FFF2-40B4-BE49-F238E27FC236}">
                  <a16:creationId xmlns:a16="http://schemas.microsoft.com/office/drawing/2014/main" id="{044412A2-0D1B-45F0-04C8-AC4706E6D730}"/>
                </a:ext>
              </a:extLst>
            </p:cNvPr>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1">
              <a:extLst>
                <a:ext uri="{FF2B5EF4-FFF2-40B4-BE49-F238E27FC236}">
                  <a16:creationId xmlns:a16="http://schemas.microsoft.com/office/drawing/2014/main" id="{B1FF5AEB-C663-4112-412E-83DE890F1A80}"/>
                </a:ext>
              </a:extLst>
            </p:cNvPr>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1">
              <a:extLst>
                <a:ext uri="{FF2B5EF4-FFF2-40B4-BE49-F238E27FC236}">
                  <a16:creationId xmlns:a16="http://schemas.microsoft.com/office/drawing/2014/main" id="{3869DBE1-71AC-87F9-9B2F-8B5B3C2BD2D9}"/>
                </a:ext>
              </a:extLst>
            </p:cNvPr>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1">
              <a:extLst>
                <a:ext uri="{FF2B5EF4-FFF2-40B4-BE49-F238E27FC236}">
                  <a16:creationId xmlns:a16="http://schemas.microsoft.com/office/drawing/2014/main" id="{0C20159A-A942-2333-5F3B-11A25A1DE9F9}"/>
                </a:ext>
              </a:extLst>
            </p:cNvPr>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1">
              <a:extLst>
                <a:ext uri="{FF2B5EF4-FFF2-40B4-BE49-F238E27FC236}">
                  <a16:creationId xmlns:a16="http://schemas.microsoft.com/office/drawing/2014/main" id="{3EF4D933-6ECA-BF91-3710-1F637F0D5A76}"/>
                </a:ext>
              </a:extLst>
            </p:cNvPr>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1">
              <a:extLst>
                <a:ext uri="{FF2B5EF4-FFF2-40B4-BE49-F238E27FC236}">
                  <a16:creationId xmlns:a16="http://schemas.microsoft.com/office/drawing/2014/main" id="{B3473BA1-3BDC-09D1-C137-5B2121649F0B}"/>
                </a:ext>
              </a:extLst>
            </p:cNvPr>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1">
              <a:extLst>
                <a:ext uri="{FF2B5EF4-FFF2-40B4-BE49-F238E27FC236}">
                  <a16:creationId xmlns:a16="http://schemas.microsoft.com/office/drawing/2014/main" id="{AC55D07E-F58A-5CF8-A1E6-9EC8A6DEC130}"/>
                </a:ext>
              </a:extLst>
            </p:cNvPr>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1">
              <a:extLst>
                <a:ext uri="{FF2B5EF4-FFF2-40B4-BE49-F238E27FC236}">
                  <a16:creationId xmlns:a16="http://schemas.microsoft.com/office/drawing/2014/main" id="{9C9931F0-B6B7-0790-FDAA-6D1BF687EBAD}"/>
                </a:ext>
              </a:extLst>
            </p:cNvPr>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1">
              <a:extLst>
                <a:ext uri="{FF2B5EF4-FFF2-40B4-BE49-F238E27FC236}">
                  <a16:creationId xmlns:a16="http://schemas.microsoft.com/office/drawing/2014/main" id="{11A47EE6-E0B6-017D-6F51-687A2A37F9E4}"/>
                </a:ext>
              </a:extLst>
            </p:cNvPr>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1">
              <a:extLst>
                <a:ext uri="{FF2B5EF4-FFF2-40B4-BE49-F238E27FC236}">
                  <a16:creationId xmlns:a16="http://schemas.microsoft.com/office/drawing/2014/main" id="{CE2CA8E3-10CB-54B7-E8CA-C694C4531F8C}"/>
                </a:ext>
              </a:extLst>
            </p:cNvPr>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1">
              <a:extLst>
                <a:ext uri="{FF2B5EF4-FFF2-40B4-BE49-F238E27FC236}">
                  <a16:creationId xmlns:a16="http://schemas.microsoft.com/office/drawing/2014/main" id="{E62BCA0C-C426-861A-1C86-802D94A44DDE}"/>
                </a:ext>
              </a:extLst>
            </p:cNvPr>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1">
              <a:extLst>
                <a:ext uri="{FF2B5EF4-FFF2-40B4-BE49-F238E27FC236}">
                  <a16:creationId xmlns:a16="http://schemas.microsoft.com/office/drawing/2014/main" id="{F8E8CD91-9331-C70A-8618-FFD779315456}"/>
                </a:ext>
              </a:extLst>
            </p:cNvPr>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1">
              <a:extLst>
                <a:ext uri="{FF2B5EF4-FFF2-40B4-BE49-F238E27FC236}">
                  <a16:creationId xmlns:a16="http://schemas.microsoft.com/office/drawing/2014/main" id="{A7CC27B6-F8D3-022D-70A0-137B447EE8D0}"/>
                </a:ext>
              </a:extLst>
            </p:cNvPr>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1">
              <a:extLst>
                <a:ext uri="{FF2B5EF4-FFF2-40B4-BE49-F238E27FC236}">
                  <a16:creationId xmlns:a16="http://schemas.microsoft.com/office/drawing/2014/main" id="{B7425002-DF14-D0EF-55F7-A586FE55365A}"/>
                </a:ext>
              </a:extLst>
            </p:cNvPr>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1">
              <a:extLst>
                <a:ext uri="{FF2B5EF4-FFF2-40B4-BE49-F238E27FC236}">
                  <a16:creationId xmlns:a16="http://schemas.microsoft.com/office/drawing/2014/main" id="{BD9CDF6B-4C7F-29EC-A682-1681BA75F8A1}"/>
                </a:ext>
              </a:extLst>
            </p:cNvPr>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1">
              <a:extLst>
                <a:ext uri="{FF2B5EF4-FFF2-40B4-BE49-F238E27FC236}">
                  <a16:creationId xmlns:a16="http://schemas.microsoft.com/office/drawing/2014/main" id="{7319438B-75BB-9A78-B0B6-36F31DFD5AA8}"/>
                </a:ext>
              </a:extLst>
            </p:cNvPr>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1">
              <a:extLst>
                <a:ext uri="{FF2B5EF4-FFF2-40B4-BE49-F238E27FC236}">
                  <a16:creationId xmlns:a16="http://schemas.microsoft.com/office/drawing/2014/main" id="{974EFB1D-881D-C0F5-3CBE-668257AF6F4B}"/>
                </a:ext>
              </a:extLst>
            </p:cNvPr>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1">
              <a:extLst>
                <a:ext uri="{FF2B5EF4-FFF2-40B4-BE49-F238E27FC236}">
                  <a16:creationId xmlns:a16="http://schemas.microsoft.com/office/drawing/2014/main" id="{8928FA86-D2D9-A1B9-37DF-68F07474EADF}"/>
                </a:ext>
              </a:extLst>
            </p:cNvPr>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1">
              <a:extLst>
                <a:ext uri="{FF2B5EF4-FFF2-40B4-BE49-F238E27FC236}">
                  <a16:creationId xmlns:a16="http://schemas.microsoft.com/office/drawing/2014/main" id="{EFF4E1FE-F114-8BCF-5CE9-4C57BBCFFB5B}"/>
                </a:ext>
              </a:extLst>
            </p:cNvPr>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1">
              <a:extLst>
                <a:ext uri="{FF2B5EF4-FFF2-40B4-BE49-F238E27FC236}">
                  <a16:creationId xmlns:a16="http://schemas.microsoft.com/office/drawing/2014/main" id="{8660BD47-CBF8-5C33-2D10-30A5252C8558}"/>
                </a:ext>
              </a:extLst>
            </p:cNvPr>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1">
              <a:extLst>
                <a:ext uri="{FF2B5EF4-FFF2-40B4-BE49-F238E27FC236}">
                  <a16:creationId xmlns:a16="http://schemas.microsoft.com/office/drawing/2014/main" id="{DCF68DDB-18D7-AE3A-3464-6570C8688173}"/>
                </a:ext>
              </a:extLst>
            </p:cNvPr>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1">
              <a:extLst>
                <a:ext uri="{FF2B5EF4-FFF2-40B4-BE49-F238E27FC236}">
                  <a16:creationId xmlns:a16="http://schemas.microsoft.com/office/drawing/2014/main" id="{CFFC24DA-1C1F-41C4-87D9-9C5725FFA393}"/>
                </a:ext>
              </a:extLst>
            </p:cNvPr>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1">
              <a:extLst>
                <a:ext uri="{FF2B5EF4-FFF2-40B4-BE49-F238E27FC236}">
                  <a16:creationId xmlns:a16="http://schemas.microsoft.com/office/drawing/2014/main" id="{8BBAD629-FD0C-270F-C619-0711318C3F2F}"/>
                </a:ext>
              </a:extLst>
            </p:cNvPr>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1">
              <a:extLst>
                <a:ext uri="{FF2B5EF4-FFF2-40B4-BE49-F238E27FC236}">
                  <a16:creationId xmlns:a16="http://schemas.microsoft.com/office/drawing/2014/main" id="{8C6F26F4-D35E-537C-9982-E0FCD736FF73}"/>
                </a:ext>
              </a:extLst>
            </p:cNvPr>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1">
              <a:extLst>
                <a:ext uri="{FF2B5EF4-FFF2-40B4-BE49-F238E27FC236}">
                  <a16:creationId xmlns:a16="http://schemas.microsoft.com/office/drawing/2014/main" id="{CBCDE0CB-D902-B057-F2A6-ADBB60D93980}"/>
                </a:ext>
              </a:extLst>
            </p:cNvPr>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1">
              <a:extLst>
                <a:ext uri="{FF2B5EF4-FFF2-40B4-BE49-F238E27FC236}">
                  <a16:creationId xmlns:a16="http://schemas.microsoft.com/office/drawing/2014/main" id="{96153840-BD29-2882-45C1-8B629EE3E5C0}"/>
                </a:ext>
              </a:extLst>
            </p:cNvPr>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1">
              <a:extLst>
                <a:ext uri="{FF2B5EF4-FFF2-40B4-BE49-F238E27FC236}">
                  <a16:creationId xmlns:a16="http://schemas.microsoft.com/office/drawing/2014/main" id="{F83F55ED-28E7-DDAB-3D78-3BA0709C69C0}"/>
                </a:ext>
              </a:extLst>
            </p:cNvPr>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1">
              <a:extLst>
                <a:ext uri="{FF2B5EF4-FFF2-40B4-BE49-F238E27FC236}">
                  <a16:creationId xmlns:a16="http://schemas.microsoft.com/office/drawing/2014/main" id="{E101AD82-7145-A6D1-53C2-73E1493AF904}"/>
                </a:ext>
              </a:extLst>
            </p:cNvPr>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1">
              <a:extLst>
                <a:ext uri="{FF2B5EF4-FFF2-40B4-BE49-F238E27FC236}">
                  <a16:creationId xmlns:a16="http://schemas.microsoft.com/office/drawing/2014/main" id="{43DAD6B4-1BD2-BA8E-07B3-8006C82866DD}"/>
                </a:ext>
              </a:extLst>
            </p:cNvPr>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1">
              <a:extLst>
                <a:ext uri="{FF2B5EF4-FFF2-40B4-BE49-F238E27FC236}">
                  <a16:creationId xmlns:a16="http://schemas.microsoft.com/office/drawing/2014/main" id="{9BB1C6AA-2AD7-CB50-6813-AAAAF70A3644}"/>
                </a:ext>
              </a:extLst>
            </p:cNvPr>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8EA96F6-6B4B-6268-06FD-64B62FCA0892}"/>
              </a:ext>
            </a:extLst>
          </p:cNvPr>
          <p:cNvPicPr>
            <a:picLocks noChangeAspect="1"/>
          </p:cNvPicPr>
          <p:nvPr/>
        </p:nvPicPr>
        <p:blipFill>
          <a:blip r:embed="rId3"/>
          <a:stretch>
            <a:fillRect/>
          </a:stretch>
        </p:blipFill>
        <p:spPr>
          <a:xfrm>
            <a:off x="2117499" y="871612"/>
            <a:ext cx="4909001" cy="3961546"/>
          </a:xfrm>
          <a:prstGeom prst="rect">
            <a:avLst/>
          </a:prstGeom>
        </p:spPr>
      </p:pic>
    </p:spTree>
    <p:extLst>
      <p:ext uri="{BB962C8B-B14F-4D97-AF65-F5344CB8AC3E}">
        <p14:creationId xmlns:p14="http://schemas.microsoft.com/office/powerpoint/2010/main" val="244865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6">
          <a:extLst>
            <a:ext uri="{FF2B5EF4-FFF2-40B4-BE49-F238E27FC236}">
              <a16:creationId xmlns:a16="http://schemas.microsoft.com/office/drawing/2014/main" id="{594E162C-5688-473C-86D4-AC5297405182}"/>
            </a:ext>
          </a:extLst>
        </p:cNvPr>
        <p:cNvGrpSpPr/>
        <p:nvPr/>
      </p:nvGrpSpPr>
      <p:grpSpPr>
        <a:xfrm>
          <a:off x="0" y="0"/>
          <a:ext cx="0" cy="0"/>
          <a:chOff x="0" y="0"/>
          <a:chExt cx="0" cy="0"/>
        </a:xfrm>
      </p:grpSpPr>
      <p:sp>
        <p:nvSpPr>
          <p:cNvPr id="3807" name="Google Shape;3807;p52">
            <a:extLst>
              <a:ext uri="{FF2B5EF4-FFF2-40B4-BE49-F238E27FC236}">
                <a16:creationId xmlns:a16="http://schemas.microsoft.com/office/drawing/2014/main" id="{09546E00-83A6-3797-5498-1548688F3D7E}"/>
              </a:ext>
            </a:extLst>
          </p:cNvPr>
          <p:cNvSpPr txBox="1">
            <a:spLocks noGrp="1"/>
          </p:cNvSpPr>
          <p:nvPr>
            <p:ph type="title"/>
          </p:nvPr>
        </p:nvSpPr>
        <p:spPr>
          <a:xfrm>
            <a:off x="52039" y="2550960"/>
            <a:ext cx="9025054"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DATABASE PROGRAMMING &amp; QUERYING</a:t>
            </a:r>
            <a:endParaRPr sz="4800" dirty="0"/>
          </a:p>
        </p:txBody>
      </p:sp>
      <p:sp>
        <p:nvSpPr>
          <p:cNvPr id="3808" name="Google Shape;3808;p52">
            <a:extLst>
              <a:ext uri="{FF2B5EF4-FFF2-40B4-BE49-F238E27FC236}">
                <a16:creationId xmlns:a16="http://schemas.microsoft.com/office/drawing/2014/main" id="{A5241ED1-75FE-9799-74F3-BC696FB1E9C1}"/>
              </a:ext>
            </a:extLst>
          </p:cNvPr>
          <p:cNvSpPr txBox="1">
            <a:spLocks noGrp="1"/>
          </p:cNvSpPr>
          <p:nvPr>
            <p:ph type="title" idx="2"/>
          </p:nvPr>
        </p:nvSpPr>
        <p:spPr>
          <a:xfrm>
            <a:off x="3991350" y="1311992"/>
            <a:ext cx="1161300" cy="11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3809" name="Google Shape;3809;p52">
            <a:extLst>
              <a:ext uri="{FF2B5EF4-FFF2-40B4-BE49-F238E27FC236}">
                <a16:creationId xmlns:a16="http://schemas.microsoft.com/office/drawing/2014/main" id="{B6E29BDB-B1FF-C91F-11AE-01DBAF1594C8}"/>
              </a:ext>
            </a:extLst>
          </p:cNvPr>
          <p:cNvSpPr txBox="1">
            <a:spLocks noGrp="1"/>
          </p:cNvSpPr>
          <p:nvPr>
            <p:ph type="subTitle" idx="1"/>
          </p:nvPr>
        </p:nvSpPr>
        <p:spPr>
          <a:xfrm>
            <a:off x="1780650" y="3465808"/>
            <a:ext cx="5582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b="1" dirty="0"/>
              <a:t>xx</a:t>
            </a:r>
            <a:endParaRPr b="1" dirty="0"/>
          </a:p>
        </p:txBody>
      </p:sp>
    </p:spTree>
    <p:extLst>
      <p:ext uri="{BB962C8B-B14F-4D97-AF65-F5344CB8AC3E}">
        <p14:creationId xmlns:p14="http://schemas.microsoft.com/office/powerpoint/2010/main" val="190665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0"/>
        <p:cNvGrpSpPr/>
        <p:nvPr/>
      </p:nvGrpSpPr>
      <p:grpSpPr>
        <a:xfrm>
          <a:off x="0" y="0"/>
          <a:ext cx="0" cy="0"/>
          <a:chOff x="0" y="0"/>
          <a:chExt cx="0" cy="0"/>
        </a:xfrm>
      </p:grpSpPr>
      <p:sp>
        <p:nvSpPr>
          <p:cNvPr id="3711" name="Google Shape;3711;p50"/>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Sample View Definitions (1)</a:t>
            </a:r>
            <a:endParaRPr dirty="0"/>
          </a:p>
        </p:txBody>
      </p:sp>
      <p:pic>
        <p:nvPicPr>
          <p:cNvPr id="5" name="Picture 4">
            <a:extLst>
              <a:ext uri="{FF2B5EF4-FFF2-40B4-BE49-F238E27FC236}">
                <a16:creationId xmlns:a16="http://schemas.microsoft.com/office/drawing/2014/main" id="{C969C17E-77B6-5622-DEA4-647175BD8D43}"/>
              </a:ext>
            </a:extLst>
          </p:cNvPr>
          <p:cNvPicPr>
            <a:picLocks noChangeAspect="1"/>
          </p:cNvPicPr>
          <p:nvPr/>
        </p:nvPicPr>
        <p:blipFill>
          <a:blip r:embed="rId3"/>
          <a:stretch>
            <a:fillRect/>
          </a:stretch>
        </p:blipFill>
        <p:spPr>
          <a:xfrm>
            <a:off x="1830480" y="3211608"/>
            <a:ext cx="5483039" cy="1611751"/>
          </a:xfrm>
          <a:prstGeom prst="rect">
            <a:avLst/>
          </a:prstGeom>
        </p:spPr>
      </p:pic>
      <p:pic>
        <p:nvPicPr>
          <p:cNvPr id="7" name="Picture 6">
            <a:extLst>
              <a:ext uri="{FF2B5EF4-FFF2-40B4-BE49-F238E27FC236}">
                <a16:creationId xmlns:a16="http://schemas.microsoft.com/office/drawing/2014/main" id="{663AE649-D523-CD87-7F7E-0AE94D2FAF4E}"/>
              </a:ext>
            </a:extLst>
          </p:cNvPr>
          <p:cNvPicPr>
            <a:picLocks noChangeAspect="1"/>
          </p:cNvPicPr>
          <p:nvPr/>
        </p:nvPicPr>
        <p:blipFill>
          <a:blip r:embed="rId4"/>
          <a:stretch>
            <a:fillRect/>
          </a:stretch>
        </p:blipFill>
        <p:spPr>
          <a:xfrm>
            <a:off x="1512590" y="1126016"/>
            <a:ext cx="6118820" cy="16117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0">
          <a:extLst>
            <a:ext uri="{FF2B5EF4-FFF2-40B4-BE49-F238E27FC236}">
              <a16:creationId xmlns:a16="http://schemas.microsoft.com/office/drawing/2014/main" id="{D31F9C33-A0FE-5ADF-F6A2-708EED2A7F68}"/>
            </a:ext>
          </a:extLst>
        </p:cNvPr>
        <p:cNvGrpSpPr/>
        <p:nvPr/>
      </p:nvGrpSpPr>
      <p:grpSpPr>
        <a:xfrm>
          <a:off x="0" y="0"/>
          <a:ext cx="0" cy="0"/>
          <a:chOff x="0" y="0"/>
          <a:chExt cx="0" cy="0"/>
        </a:xfrm>
      </p:grpSpPr>
      <p:sp>
        <p:nvSpPr>
          <p:cNvPr id="3711" name="Google Shape;3711;p50">
            <a:extLst>
              <a:ext uri="{FF2B5EF4-FFF2-40B4-BE49-F238E27FC236}">
                <a16:creationId xmlns:a16="http://schemas.microsoft.com/office/drawing/2014/main" id="{F95CAEF1-38D7-10E0-88DA-941B66E321E0}"/>
              </a:ext>
            </a:extLst>
          </p:cNvPr>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Sample View Definitions (2)</a:t>
            </a:r>
            <a:endParaRPr dirty="0"/>
          </a:p>
        </p:txBody>
      </p:sp>
      <p:pic>
        <p:nvPicPr>
          <p:cNvPr id="5" name="Picture 4">
            <a:extLst>
              <a:ext uri="{FF2B5EF4-FFF2-40B4-BE49-F238E27FC236}">
                <a16:creationId xmlns:a16="http://schemas.microsoft.com/office/drawing/2014/main" id="{76B247C5-6E02-D0CF-95EF-3F468D5E4F1C}"/>
              </a:ext>
            </a:extLst>
          </p:cNvPr>
          <p:cNvPicPr>
            <a:picLocks noChangeAspect="1"/>
          </p:cNvPicPr>
          <p:nvPr/>
        </p:nvPicPr>
        <p:blipFill>
          <a:blip r:embed="rId3"/>
          <a:stretch>
            <a:fillRect/>
          </a:stretch>
        </p:blipFill>
        <p:spPr>
          <a:xfrm>
            <a:off x="606799" y="3367669"/>
            <a:ext cx="7885797" cy="1589056"/>
          </a:xfrm>
          <a:prstGeom prst="rect">
            <a:avLst/>
          </a:prstGeom>
        </p:spPr>
      </p:pic>
      <p:pic>
        <p:nvPicPr>
          <p:cNvPr id="7" name="Picture 6">
            <a:extLst>
              <a:ext uri="{FF2B5EF4-FFF2-40B4-BE49-F238E27FC236}">
                <a16:creationId xmlns:a16="http://schemas.microsoft.com/office/drawing/2014/main" id="{C13450E2-3D9D-4BB2-8856-B108C2E02955}"/>
              </a:ext>
            </a:extLst>
          </p:cNvPr>
          <p:cNvPicPr>
            <a:picLocks noChangeAspect="1"/>
          </p:cNvPicPr>
          <p:nvPr/>
        </p:nvPicPr>
        <p:blipFill>
          <a:blip r:embed="rId4"/>
          <a:stretch>
            <a:fillRect/>
          </a:stretch>
        </p:blipFill>
        <p:spPr>
          <a:xfrm>
            <a:off x="1418756" y="1200022"/>
            <a:ext cx="6306487" cy="1670827"/>
          </a:xfrm>
          <a:prstGeom prst="rect">
            <a:avLst/>
          </a:prstGeom>
        </p:spPr>
      </p:pic>
    </p:spTree>
    <p:extLst>
      <p:ext uri="{BB962C8B-B14F-4D97-AF65-F5344CB8AC3E}">
        <p14:creationId xmlns:p14="http://schemas.microsoft.com/office/powerpoint/2010/main" val="198166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0">
          <a:extLst>
            <a:ext uri="{FF2B5EF4-FFF2-40B4-BE49-F238E27FC236}">
              <a16:creationId xmlns:a16="http://schemas.microsoft.com/office/drawing/2014/main" id="{B0029F53-B907-1BDE-01DF-F0FFEC271255}"/>
            </a:ext>
          </a:extLst>
        </p:cNvPr>
        <p:cNvGrpSpPr/>
        <p:nvPr/>
      </p:nvGrpSpPr>
      <p:grpSpPr>
        <a:xfrm>
          <a:off x="0" y="0"/>
          <a:ext cx="0" cy="0"/>
          <a:chOff x="0" y="0"/>
          <a:chExt cx="0" cy="0"/>
        </a:xfrm>
      </p:grpSpPr>
      <p:sp>
        <p:nvSpPr>
          <p:cNvPr id="3711" name="Google Shape;3711;p50">
            <a:extLst>
              <a:ext uri="{FF2B5EF4-FFF2-40B4-BE49-F238E27FC236}">
                <a16:creationId xmlns:a16="http://schemas.microsoft.com/office/drawing/2014/main" id="{99F4EAF7-5518-2050-6E1E-96863E27DF1F}"/>
              </a:ext>
            </a:extLst>
          </p:cNvPr>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Sample View Definitions (3)</a:t>
            </a:r>
            <a:endParaRPr dirty="0"/>
          </a:p>
        </p:txBody>
      </p:sp>
      <p:pic>
        <p:nvPicPr>
          <p:cNvPr id="2" name="Picture 1">
            <a:extLst>
              <a:ext uri="{FF2B5EF4-FFF2-40B4-BE49-F238E27FC236}">
                <a16:creationId xmlns:a16="http://schemas.microsoft.com/office/drawing/2014/main" id="{3DD8BC4E-41B1-A760-608D-EF654BB0C538}"/>
              </a:ext>
            </a:extLst>
          </p:cNvPr>
          <p:cNvPicPr>
            <a:picLocks noChangeAspect="1"/>
          </p:cNvPicPr>
          <p:nvPr/>
        </p:nvPicPr>
        <p:blipFill>
          <a:blip r:embed="rId3"/>
          <a:stretch>
            <a:fillRect/>
          </a:stretch>
        </p:blipFill>
        <p:spPr>
          <a:xfrm>
            <a:off x="1955180" y="1118903"/>
            <a:ext cx="5233639" cy="2151848"/>
          </a:xfrm>
          <a:prstGeom prst="rect">
            <a:avLst/>
          </a:prstGeom>
        </p:spPr>
      </p:pic>
      <p:pic>
        <p:nvPicPr>
          <p:cNvPr id="3" name="Picture 2">
            <a:extLst>
              <a:ext uri="{FF2B5EF4-FFF2-40B4-BE49-F238E27FC236}">
                <a16:creationId xmlns:a16="http://schemas.microsoft.com/office/drawing/2014/main" id="{0298BE8E-C358-B1DC-6DF9-72AF83E38010}"/>
              </a:ext>
            </a:extLst>
          </p:cNvPr>
          <p:cNvPicPr>
            <a:picLocks noChangeAspect="1"/>
          </p:cNvPicPr>
          <p:nvPr/>
        </p:nvPicPr>
        <p:blipFill>
          <a:blip r:embed="rId4"/>
          <a:stretch>
            <a:fillRect/>
          </a:stretch>
        </p:blipFill>
        <p:spPr>
          <a:xfrm>
            <a:off x="141250" y="3504931"/>
            <a:ext cx="8841586" cy="1448217"/>
          </a:xfrm>
          <a:prstGeom prst="rect">
            <a:avLst/>
          </a:prstGeom>
        </p:spPr>
      </p:pic>
    </p:spTree>
    <p:extLst>
      <p:ext uri="{BB962C8B-B14F-4D97-AF65-F5344CB8AC3E}">
        <p14:creationId xmlns:p14="http://schemas.microsoft.com/office/powerpoint/2010/main" val="113593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0">
          <a:extLst>
            <a:ext uri="{FF2B5EF4-FFF2-40B4-BE49-F238E27FC236}">
              <a16:creationId xmlns:a16="http://schemas.microsoft.com/office/drawing/2014/main" id="{2AD5A1E5-8992-FF58-2A8E-ABFF4886BF86}"/>
            </a:ext>
          </a:extLst>
        </p:cNvPr>
        <p:cNvGrpSpPr/>
        <p:nvPr/>
      </p:nvGrpSpPr>
      <p:grpSpPr>
        <a:xfrm>
          <a:off x="0" y="0"/>
          <a:ext cx="0" cy="0"/>
          <a:chOff x="0" y="0"/>
          <a:chExt cx="0" cy="0"/>
        </a:xfrm>
      </p:grpSpPr>
      <p:sp>
        <p:nvSpPr>
          <p:cNvPr id="3711" name="Google Shape;3711;p50">
            <a:extLst>
              <a:ext uri="{FF2B5EF4-FFF2-40B4-BE49-F238E27FC236}">
                <a16:creationId xmlns:a16="http://schemas.microsoft.com/office/drawing/2014/main" id="{90FE0DBA-454F-B708-4A78-8BA0FBD7168E}"/>
              </a:ext>
            </a:extLst>
          </p:cNvPr>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Sample Function Definitions</a:t>
            </a:r>
            <a:endParaRPr dirty="0"/>
          </a:p>
        </p:txBody>
      </p:sp>
      <p:pic>
        <p:nvPicPr>
          <p:cNvPr id="4" name="Picture 3">
            <a:extLst>
              <a:ext uri="{FF2B5EF4-FFF2-40B4-BE49-F238E27FC236}">
                <a16:creationId xmlns:a16="http://schemas.microsoft.com/office/drawing/2014/main" id="{5C348BB3-9825-A8A9-90DF-EDEA3F584788}"/>
              </a:ext>
            </a:extLst>
          </p:cNvPr>
          <p:cNvPicPr>
            <a:picLocks noChangeAspect="1"/>
          </p:cNvPicPr>
          <p:nvPr/>
        </p:nvPicPr>
        <p:blipFill>
          <a:blip r:embed="rId3"/>
          <a:stretch>
            <a:fillRect/>
          </a:stretch>
        </p:blipFill>
        <p:spPr>
          <a:xfrm>
            <a:off x="2146629" y="983106"/>
            <a:ext cx="4850742" cy="3995464"/>
          </a:xfrm>
          <a:prstGeom prst="rect">
            <a:avLst/>
          </a:prstGeom>
        </p:spPr>
      </p:pic>
    </p:spTree>
    <p:extLst>
      <p:ext uri="{BB962C8B-B14F-4D97-AF65-F5344CB8AC3E}">
        <p14:creationId xmlns:p14="http://schemas.microsoft.com/office/powerpoint/2010/main" val="2208510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10">
          <a:extLst>
            <a:ext uri="{FF2B5EF4-FFF2-40B4-BE49-F238E27FC236}">
              <a16:creationId xmlns:a16="http://schemas.microsoft.com/office/drawing/2014/main" id="{C63317BD-B966-4F91-CFBC-17F3A44EC552}"/>
            </a:ext>
          </a:extLst>
        </p:cNvPr>
        <p:cNvGrpSpPr/>
        <p:nvPr/>
      </p:nvGrpSpPr>
      <p:grpSpPr>
        <a:xfrm>
          <a:off x="0" y="0"/>
          <a:ext cx="0" cy="0"/>
          <a:chOff x="0" y="0"/>
          <a:chExt cx="0" cy="0"/>
        </a:xfrm>
      </p:grpSpPr>
      <p:sp>
        <p:nvSpPr>
          <p:cNvPr id="3711" name="Google Shape;3711;p50">
            <a:extLst>
              <a:ext uri="{FF2B5EF4-FFF2-40B4-BE49-F238E27FC236}">
                <a16:creationId xmlns:a16="http://schemas.microsoft.com/office/drawing/2014/main" id="{15C7CAC0-A29B-4C95-7A8A-F18EB16FFCD5}"/>
              </a:ext>
            </a:extLst>
          </p:cNvPr>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Sample Stored Proc. Definitions (1)</a:t>
            </a:r>
            <a:endParaRPr dirty="0"/>
          </a:p>
        </p:txBody>
      </p:sp>
      <p:pic>
        <p:nvPicPr>
          <p:cNvPr id="2" name="Picture 1">
            <a:extLst>
              <a:ext uri="{FF2B5EF4-FFF2-40B4-BE49-F238E27FC236}">
                <a16:creationId xmlns:a16="http://schemas.microsoft.com/office/drawing/2014/main" id="{7FF8F7F6-0FE0-A567-E167-D37E7A043D6E}"/>
              </a:ext>
            </a:extLst>
          </p:cNvPr>
          <p:cNvPicPr>
            <a:picLocks noChangeAspect="1"/>
          </p:cNvPicPr>
          <p:nvPr/>
        </p:nvPicPr>
        <p:blipFill>
          <a:blip r:embed="rId3"/>
          <a:stretch>
            <a:fillRect/>
          </a:stretch>
        </p:blipFill>
        <p:spPr>
          <a:xfrm>
            <a:off x="2040117" y="1063219"/>
            <a:ext cx="5063766" cy="3714521"/>
          </a:xfrm>
          <a:prstGeom prst="rect">
            <a:avLst/>
          </a:prstGeom>
        </p:spPr>
      </p:pic>
    </p:spTree>
    <p:extLst>
      <p:ext uri="{BB962C8B-B14F-4D97-AF65-F5344CB8AC3E}">
        <p14:creationId xmlns:p14="http://schemas.microsoft.com/office/powerpoint/2010/main" val="125762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6"/>
        <p:cNvGrpSpPr/>
        <p:nvPr/>
      </p:nvGrpSpPr>
      <p:grpSpPr>
        <a:xfrm>
          <a:off x="0" y="0"/>
          <a:ext cx="0" cy="0"/>
          <a:chOff x="0" y="0"/>
          <a:chExt cx="0" cy="0"/>
        </a:xfrm>
      </p:grpSpPr>
      <p:sp>
        <p:nvSpPr>
          <p:cNvPr id="3807" name="Google Shape;3807;p52"/>
          <p:cNvSpPr txBox="1">
            <a:spLocks noGrp="1"/>
          </p:cNvSpPr>
          <p:nvPr>
            <p:ph type="title"/>
          </p:nvPr>
        </p:nvSpPr>
        <p:spPr>
          <a:xfrm>
            <a:off x="1778550" y="2550960"/>
            <a:ext cx="55869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 DESIGN</a:t>
            </a:r>
            <a:endParaRPr dirty="0"/>
          </a:p>
        </p:txBody>
      </p:sp>
      <p:sp>
        <p:nvSpPr>
          <p:cNvPr id="3808" name="Google Shape;3808;p52"/>
          <p:cNvSpPr txBox="1">
            <a:spLocks noGrp="1"/>
          </p:cNvSpPr>
          <p:nvPr>
            <p:ph type="title" idx="2"/>
          </p:nvPr>
        </p:nvSpPr>
        <p:spPr>
          <a:xfrm>
            <a:off x="3991350" y="1311992"/>
            <a:ext cx="1161300" cy="11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3809" name="Google Shape;3809;p52"/>
          <p:cNvSpPr txBox="1">
            <a:spLocks noGrp="1"/>
          </p:cNvSpPr>
          <p:nvPr>
            <p:ph type="subTitle" idx="1"/>
          </p:nvPr>
        </p:nvSpPr>
        <p:spPr>
          <a:xfrm>
            <a:off x="1780650" y="3465808"/>
            <a:ext cx="5582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b="1" dirty="0"/>
              <a:t>xx</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10">
          <a:extLst>
            <a:ext uri="{FF2B5EF4-FFF2-40B4-BE49-F238E27FC236}">
              <a16:creationId xmlns:a16="http://schemas.microsoft.com/office/drawing/2014/main" id="{E2AEFC02-9E11-EAAA-6550-70C7FF8BE90E}"/>
            </a:ext>
          </a:extLst>
        </p:cNvPr>
        <p:cNvGrpSpPr/>
        <p:nvPr/>
      </p:nvGrpSpPr>
      <p:grpSpPr>
        <a:xfrm>
          <a:off x="0" y="0"/>
          <a:ext cx="0" cy="0"/>
          <a:chOff x="0" y="0"/>
          <a:chExt cx="0" cy="0"/>
        </a:xfrm>
      </p:grpSpPr>
      <p:sp>
        <p:nvSpPr>
          <p:cNvPr id="3711" name="Google Shape;3711;p50">
            <a:extLst>
              <a:ext uri="{FF2B5EF4-FFF2-40B4-BE49-F238E27FC236}">
                <a16:creationId xmlns:a16="http://schemas.microsoft.com/office/drawing/2014/main" id="{7C7817ED-C22B-7009-DECE-D9E3C456BA29}"/>
              </a:ext>
            </a:extLst>
          </p:cNvPr>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Sample Stored Proc. Definitions (2)</a:t>
            </a:r>
            <a:endParaRPr dirty="0"/>
          </a:p>
        </p:txBody>
      </p:sp>
      <p:pic>
        <p:nvPicPr>
          <p:cNvPr id="9" name="Picture 8">
            <a:extLst>
              <a:ext uri="{FF2B5EF4-FFF2-40B4-BE49-F238E27FC236}">
                <a16:creationId xmlns:a16="http://schemas.microsoft.com/office/drawing/2014/main" id="{64B79E56-19EE-A5D0-8CB7-FA69C84FD85F}"/>
              </a:ext>
            </a:extLst>
          </p:cNvPr>
          <p:cNvPicPr>
            <a:picLocks noChangeAspect="1"/>
          </p:cNvPicPr>
          <p:nvPr/>
        </p:nvPicPr>
        <p:blipFill>
          <a:blip r:embed="rId3"/>
          <a:stretch>
            <a:fillRect/>
          </a:stretch>
        </p:blipFill>
        <p:spPr>
          <a:xfrm>
            <a:off x="464549" y="1513148"/>
            <a:ext cx="4052722" cy="2117204"/>
          </a:xfrm>
          <a:prstGeom prst="rect">
            <a:avLst/>
          </a:prstGeom>
        </p:spPr>
      </p:pic>
      <p:pic>
        <p:nvPicPr>
          <p:cNvPr id="11" name="Picture 10">
            <a:extLst>
              <a:ext uri="{FF2B5EF4-FFF2-40B4-BE49-F238E27FC236}">
                <a16:creationId xmlns:a16="http://schemas.microsoft.com/office/drawing/2014/main" id="{549A2E2E-7F3B-E388-3A23-A9461017EF2D}"/>
              </a:ext>
            </a:extLst>
          </p:cNvPr>
          <p:cNvPicPr>
            <a:picLocks noChangeAspect="1"/>
          </p:cNvPicPr>
          <p:nvPr/>
        </p:nvPicPr>
        <p:blipFill>
          <a:blip r:embed="rId4"/>
          <a:stretch>
            <a:fillRect/>
          </a:stretch>
        </p:blipFill>
        <p:spPr>
          <a:xfrm>
            <a:off x="4519033" y="1513148"/>
            <a:ext cx="4234760" cy="2727402"/>
          </a:xfrm>
          <a:prstGeom prst="rect">
            <a:avLst/>
          </a:prstGeom>
        </p:spPr>
      </p:pic>
    </p:spTree>
    <p:extLst>
      <p:ext uri="{BB962C8B-B14F-4D97-AF65-F5344CB8AC3E}">
        <p14:creationId xmlns:p14="http://schemas.microsoft.com/office/powerpoint/2010/main" val="1552310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2">
          <a:extLst>
            <a:ext uri="{FF2B5EF4-FFF2-40B4-BE49-F238E27FC236}">
              <a16:creationId xmlns:a16="http://schemas.microsoft.com/office/drawing/2014/main" id="{4FB57CD9-ACA5-F63C-980E-7006794B3FF6}"/>
            </a:ext>
          </a:extLst>
        </p:cNvPr>
        <p:cNvGrpSpPr/>
        <p:nvPr/>
      </p:nvGrpSpPr>
      <p:grpSpPr>
        <a:xfrm>
          <a:off x="0" y="0"/>
          <a:ext cx="0" cy="0"/>
          <a:chOff x="0" y="0"/>
          <a:chExt cx="0" cy="0"/>
        </a:xfrm>
      </p:grpSpPr>
      <p:sp>
        <p:nvSpPr>
          <p:cNvPr id="3375" name="Google Shape;3375;p45">
            <a:extLst>
              <a:ext uri="{FF2B5EF4-FFF2-40B4-BE49-F238E27FC236}">
                <a16:creationId xmlns:a16="http://schemas.microsoft.com/office/drawing/2014/main" id="{854606E9-B3D5-2B93-3008-9AF61439C7A3}"/>
              </a:ext>
            </a:extLst>
          </p:cNvPr>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Members Table</a:t>
            </a:r>
            <a:endParaRPr dirty="0"/>
          </a:p>
        </p:txBody>
      </p:sp>
      <p:pic>
        <p:nvPicPr>
          <p:cNvPr id="3" name="Picture 2">
            <a:extLst>
              <a:ext uri="{FF2B5EF4-FFF2-40B4-BE49-F238E27FC236}">
                <a16:creationId xmlns:a16="http://schemas.microsoft.com/office/drawing/2014/main" id="{93F3C62F-5956-81C9-03C6-D357614AD808}"/>
              </a:ext>
            </a:extLst>
          </p:cNvPr>
          <p:cNvPicPr>
            <a:picLocks noChangeAspect="1"/>
          </p:cNvPicPr>
          <p:nvPr/>
        </p:nvPicPr>
        <p:blipFill>
          <a:blip r:embed="rId3"/>
          <a:stretch>
            <a:fillRect/>
          </a:stretch>
        </p:blipFill>
        <p:spPr>
          <a:xfrm>
            <a:off x="4327699" y="1553596"/>
            <a:ext cx="3741449" cy="430051"/>
          </a:xfrm>
          <a:prstGeom prst="rect">
            <a:avLst/>
          </a:prstGeom>
        </p:spPr>
      </p:pic>
      <p:pic>
        <p:nvPicPr>
          <p:cNvPr id="5" name="Picture 4">
            <a:extLst>
              <a:ext uri="{FF2B5EF4-FFF2-40B4-BE49-F238E27FC236}">
                <a16:creationId xmlns:a16="http://schemas.microsoft.com/office/drawing/2014/main" id="{FB608994-AC99-419A-DF8B-7E821FE34136}"/>
              </a:ext>
            </a:extLst>
          </p:cNvPr>
          <p:cNvPicPr>
            <a:picLocks noChangeAspect="1"/>
          </p:cNvPicPr>
          <p:nvPr/>
        </p:nvPicPr>
        <p:blipFill>
          <a:blip r:embed="rId4"/>
          <a:stretch>
            <a:fillRect/>
          </a:stretch>
        </p:blipFill>
        <p:spPr>
          <a:xfrm>
            <a:off x="1158125" y="1027173"/>
            <a:ext cx="2748856" cy="1414152"/>
          </a:xfrm>
          <a:prstGeom prst="rect">
            <a:avLst/>
          </a:prstGeom>
        </p:spPr>
      </p:pic>
      <p:pic>
        <p:nvPicPr>
          <p:cNvPr id="7" name="Picture 6">
            <a:extLst>
              <a:ext uri="{FF2B5EF4-FFF2-40B4-BE49-F238E27FC236}">
                <a16:creationId xmlns:a16="http://schemas.microsoft.com/office/drawing/2014/main" id="{5F4E0783-9E08-B6B3-85DB-686375754E85}"/>
              </a:ext>
            </a:extLst>
          </p:cNvPr>
          <p:cNvPicPr>
            <a:picLocks noChangeAspect="1"/>
          </p:cNvPicPr>
          <p:nvPr/>
        </p:nvPicPr>
        <p:blipFill>
          <a:blip r:embed="rId5"/>
          <a:stretch>
            <a:fillRect/>
          </a:stretch>
        </p:blipFill>
        <p:spPr>
          <a:xfrm>
            <a:off x="1227398" y="2771902"/>
            <a:ext cx="6793259" cy="1344425"/>
          </a:xfrm>
          <a:prstGeom prst="rect">
            <a:avLst/>
          </a:prstGeom>
        </p:spPr>
      </p:pic>
    </p:spTree>
    <p:extLst>
      <p:ext uri="{BB962C8B-B14F-4D97-AF65-F5344CB8AC3E}">
        <p14:creationId xmlns:p14="http://schemas.microsoft.com/office/powerpoint/2010/main" val="2168463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72">
          <a:extLst>
            <a:ext uri="{FF2B5EF4-FFF2-40B4-BE49-F238E27FC236}">
              <a16:creationId xmlns:a16="http://schemas.microsoft.com/office/drawing/2014/main" id="{B831F693-2BDC-9E18-1212-B91B8B6ADBD8}"/>
            </a:ext>
          </a:extLst>
        </p:cNvPr>
        <p:cNvGrpSpPr/>
        <p:nvPr/>
      </p:nvGrpSpPr>
      <p:grpSpPr>
        <a:xfrm>
          <a:off x="0" y="0"/>
          <a:ext cx="0" cy="0"/>
          <a:chOff x="0" y="0"/>
          <a:chExt cx="0" cy="0"/>
        </a:xfrm>
      </p:grpSpPr>
      <p:sp>
        <p:nvSpPr>
          <p:cNvPr id="3375" name="Google Shape;3375;p45">
            <a:extLst>
              <a:ext uri="{FF2B5EF4-FFF2-40B4-BE49-F238E27FC236}">
                <a16:creationId xmlns:a16="http://schemas.microsoft.com/office/drawing/2014/main" id="{C279B9BE-B4F0-C47A-C402-3D28E87B9A06}"/>
              </a:ext>
            </a:extLst>
          </p:cNvPr>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Payments Table</a:t>
            </a:r>
            <a:endParaRPr dirty="0"/>
          </a:p>
        </p:txBody>
      </p:sp>
      <p:pic>
        <p:nvPicPr>
          <p:cNvPr id="3" name="Picture 2">
            <a:extLst>
              <a:ext uri="{FF2B5EF4-FFF2-40B4-BE49-F238E27FC236}">
                <a16:creationId xmlns:a16="http://schemas.microsoft.com/office/drawing/2014/main" id="{39916A1D-7EE8-7531-A044-08AC0FE15504}"/>
              </a:ext>
            </a:extLst>
          </p:cNvPr>
          <p:cNvPicPr>
            <a:picLocks noChangeAspect="1"/>
          </p:cNvPicPr>
          <p:nvPr/>
        </p:nvPicPr>
        <p:blipFill>
          <a:blip r:embed="rId3"/>
          <a:stretch>
            <a:fillRect/>
          </a:stretch>
        </p:blipFill>
        <p:spPr>
          <a:xfrm>
            <a:off x="1044501" y="1054161"/>
            <a:ext cx="2987172" cy="826239"/>
          </a:xfrm>
          <a:prstGeom prst="rect">
            <a:avLst/>
          </a:prstGeom>
        </p:spPr>
      </p:pic>
      <p:pic>
        <p:nvPicPr>
          <p:cNvPr id="5" name="Picture 4">
            <a:extLst>
              <a:ext uri="{FF2B5EF4-FFF2-40B4-BE49-F238E27FC236}">
                <a16:creationId xmlns:a16="http://schemas.microsoft.com/office/drawing/2014/main" id="{4D1E9DCB-B21F-2136-D895-985599CC8E68}"/>
              </a:ext>
            </a:extLst>
          </p:cNvPr>
          <p:cNvPicPr>
            <a:picLocks noChangeAspect="1"/>
          </p:cNvPicPr>
          <p:nvPr/>
        </p:nvPicPr>
        <p:blipFill>
          <a:blip r:embed="rId4"/>
          <a:stretch>
            <a:fillRect/>
          </a:stretch>
        </p:blipFill>
        <p:spPr>
          <a:xfrm>
            <a:off x="4484894" y="1111289"/>
            <a:ext cx="3510696" cy="605828"/>
          </a:xfrm>
          <a:prstGeom prst="rect">
            <a:avLst/>
          </a:prstGeom>
        </p:spPr>
      </p:pic>
      <p:pic>
        <p:nvPicPr>
          <p:cNvPr id="9" name="Picture 8">
            <a:extLst>
              <a:ext uri="{FF2B5EF4-FFF2-40B4-BE49-F238E27FC236}">
                <a16:creationId xmlns:a16="http://schemas.microsoft.com/office/drawing/2014/main" id="{DA71CF37-AD61-0F84-BD4E-D1536ACF57EC}"/>
              </a:ext>
            </a:extLst>
          </p:cNvPr>
          <p:cNvPicPr>
            <a:picLocks noChangeAspect="1"/>
          </p:cNvPicPr>
          <p:nvPr/>
        </p:nvPicPr>
        <p:blipFill>
          <a:blip r:embed="rId5"/>
          <a:stretch>
            <a:fillRect/>
          </a:stretch>
        </p:blipFill>
        <p:spPr>
          <a:xfrm>
            <a:off x="961829" y="3426384"/>
            <a:ext cx="6879844" cy="835462"/>
          </a:xfrm>
          <a:prstGeom prst="rect">
            <a:avLst/>
          </a:prstGeom>
        </p:spPr>
      </p:pic>
      <p:pic>
        <p:nvPicPr>
          <p:cNvPr id="11" name="Picture 10">
            <a:extLst>
              <a:ext uri="{FF2B5EF4-FFF2-40B4-BE49-F238E27FC236}">
                <a16:creationId xmlns:a16="http://schemas.microsoft.com/office/drawing/2014/main" id="{32F25247-6043-41E0-8E13-E9013B9D217F}"/>
              </a:ext>
            </a:extLst>
          </p:cNvPr>
          <p:cNvPicPr>
            <a:picLocks noChangeAspect="1"/>
          </p:cNvPicPr>
          <p:nvPr/>
        </p:nvPicPr>
        <p:blipFill>
          <a:blip r:embed="rId6"/>
          <a:stretch>
            <a:fillRect/>
          </a:stretch>
        </p:blipFill>
        <p:spPr>
          <a:xfrm>
            <a:off x="2728655" y="2043038"/>
            <a:ext cx="3686689" cy="1057423"/>
          </a:xfrm>
          <a:prstGeom prst="rect">
            <a:avLst/>
          </a:prstGeom>
        </p:spPr>
      </p:pic>
    </p:spTree>
    <p:extLst>
      <p:ext uri="{BB962C8B-B14F-4D97-AF65-F5344CB8AC3E}">
        <p14:creationId xmlns:p14="http://schemas.microsoft.com/office/powerpoint/2010/main" val="2883233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2">
          <a:extLst>
            <a:ext uri="{FF2B5EF4-FFF2-40B4-BE49-F238E27FC236}">
              <a16:creationId xmlns:a16="http://schemas.microsoft.com/office/drawing/2014/main" id="{4E4DD390-3324-08BF-AB6A-115093523662}"/>
            </a:ext>
          </a:extLst>
        </p:cNvPr>
        <p:cNvGrpSpPr/>
        <p:nvPr/>
      </p:nvGrpSpPr>
      <p:grpSpPr>
        <a:xfrm>
          <a:off x="0" y="0"/>
          <a:ext cx="0" cy="0"/>
          <a:chOff x="0" y="0"/>
          <a:chExt cx="0" cy="0"/>
        </a:xfrm>
      </p:grpSpPr>
      <p:sp>
        <p:nvSpPr>
          <p:cNvPr id="3375" name="Google Shape;3375;p45">
            <a:extLst>
              <a:ext uri="{FF2B5EF4-FFF2-40B4-BE49-F238E27FC236}">
                <a16:creationId xmlns:a16="http://schemas.microsoft.com/office/drawing/2014/main" id="{C0D0530A-5EE8-F4EC-F34A-BC54A4F8C6B8}"/>
              </a:ext>
            </a:extLst>
          </p:cNvPr>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Attendances Table</a:t>
            </a:r>
            <a:endParaRPr dirty="0"/>
          </a:p>
        </p:txBody>
      </p:sp>
      <p:pic>
        <p:nvPicPr>
          <p:cNvPr id="2" name="Picture 1" descr="A black text on a white background&#10;&#10;Description automatically generated">
            <a:extLst>
              <a:ext uri="{FF2B5EF4-FFF2-40B4-BE49-F238E27FC236}">
                <a16:creationId xmlns:a16="http://schemas.microsoft.com/office/drawing/2014/main" id="{71F8F1CB-EB01-7052-B6CD-7F46A75080B2}"/>
              </a:ext>
            </a:extLst>
          </p:cNvPr>
          <p:cNvPicPr>
            <a:picLocks noChangeAspect="1"/>
          </p:cNvPicPr>
          <p:nvPr/>
        </p:nvPicPr>
        <p:blipFill rotWithShape="1">
          <a:blip r:embed="rId3"/>
          <a:srcRect t="36881"/>
          <a:stretch/>
        </p:blipFill>
        <p:spPr>
          <a:xfrm>
            <a:off x="1064635" y="2334274"/>
            <a:ext cx="2428875" cy="474951"/>
          </a:xfrm>
          <a:prstGeom prst="rect">
            <a:avLst/>
          </a:prstGeom>
        </p:spPr>
      </p:pic>
      <p:pic>
        <p:nvPicPr>
          <p:cNvPr id="4" name="Picture 3">
            <a:extLst>
              <a:ext uri="{FF2B5EF4-FFF2-40B4-BE49-F238E27FC236}">
                <a16:creationId xmlns:a16="http://schemas.microsoft.com/office/drawing/2014/main" id="{267E8378-E97B-B5AA-4E1B-6B50467F4015}"/>
              </a:ext>
            </a:extLst>
          </p:cNvPr>
          <p:cNvPicPr>
            <a:picLocks noChangeAspect="1"/>
          </p:cNvPicPr>
          <p:nvPr/>
        </p:nvPicPr>
        <p:blipFill>
          <a:blip r:embed="rId4"/>
          <a:stretch>
            <a:fillRect/>
          </a:stretch>
        </p:blipFill>
        <p:spPr>
          <a:xfrm>
            <a:off x="1316490" y="1408806"/>
            <a:ext cx="1800476" cy="400106"/>
          </a:xfrm>
          <a:prstGeom prst="rect">
            <a:avLst/>
          </a:prstGeom>
        </p:spPr>
      </p:pic>
      <p:pic>
        <p:nvPicPr>
          <p:cNvPr id="10" name="Picture 9">
            <a:extLst>
              <a:ext uri="{FF2B5EF4-FFF2-40B4-BE49-F238E27FC236}">
                <a16:creationId xmlns:a16="http://schemas.microsoft.com/office/drawing/2014/main" id="{1B58680F-888F-30E4-9F9C-33680222789B}"/>
              </a:ext>
            </a:extLst>
          </p:cNvPr>
          <p:cNvPicPr>
            <a:picLocks noChangeAspect="1"/>
          </p:cNvPicPr>
          <p:nvPr/>
        </p:nvPicPr>
        <p:blipFill>
          <a:blip r:embed="rId5"/>
          <a:stretch>
            <a:fillRect/>
          </a:stretch>
        </p:blipFill>
        <p:spPr>
          <a:xfrm>
            <a:off x="653602" y="3228726"/>
            <a:ext cx="3810930" cy="908883"/>
          </a:xfrm>
          <a:prstGeom prst="rect">
            <a:avLst/>
          </a:prstGeom>
        </p:spPr>
      </p:pic>
      <p:pic>
        <p:nvPicPr>
          <p:cNvPr id="12" name="Picture 11">
            <a:extLst>
              <a:ext uri="{FF2B5EF4-FFF2-40B4-BE49-F238E27FC236}">
                <a16:creationId xmlns:a16="http://schemas.microsoft.com/office/drawing/2014/main" id="{E26AFAD5-16C2-4D9A-B790-B4FA4F06DF33}"/>
              </a:ext>
            </a:extLst>
          </p:cNvPr>
          <p:cNvPicPr>
            <a:picLocks noChangeAspect="1"/>
          </p:cNvPicPr>
          <p:nvPr/>
        </p:nvPicPr>
        <p:blipFill>
          <a:blip r:embed="rId6"/>
          <a:stretch>
            <a:fillRect/>
          </a:stretch>
        </p:blipFill>
        <p:spPr>
          <a:xfrm>
            <a:off x="5289890" y="2364268"/>
            <a:ext cx="2734057" cy="457264"/>
          </a:xfrm>
          <a:prstGeom prst="rect">
            <a:avLst/>
          </a:prstGeom>
        </p:spPr>
      </p:pic>
      <p:pic>
        <p:nvPicPr>
          <p:cNvPr id="14" name="Picture 13">
            <a:extLst>
              <a:ext uri="{FF2B5EF4-FFF2-40B4-BE49-F238E27FC236}">
                <a16:creationId xmlns:a16="http://schemas.microsoft.com/office/drawing/2014/main" id="{CF59006E-2C9E-018A-4E88-393F4DC33089}"/>
              </a:ext>
            </a:extLst>
          </p:cNvPr>
          <p:cNvPicPr>
            <a:picLocks noChangeAspect="1"/>
          </p:cNvPicPr>
          <p:nvPr/>
        </p:nvPicPr>
        <p:blipFill>
          <a:blip r:embed="rId7"/>
          <a:stretch>
            <a:fillRect/>
          </a:stretch>
        </p:blipFill>
        <p:spPr>
          <a:xfrm>
            <a:off x="4679470" y="3231995"/>
            <a:ext cx="3802958" cy="924828"/>
          </a:xfrm>
          <a:prstGeom prst="rect">
            <a:avLst/>
          </a:prstGeom>
        </p:spPr>
      </p:pic>
      <p:pic>
        <p:nvPicPr>
          <p:cNvPr id="16" name="Picture 15">
            <a:extLst>
              <a:ext uri="{FF2B5EF4-FFF2-40B4-BE49-F238E27FC236}">
                <a16:creationId xmlns:a16="http://schemas.microsoft.com/office/drawing/2014/main" id="{B479EC89-E4EB-D3D2-3F5D-4CAB1D46EFB7}"/>
              </a:ext>
            </a:extLst>
          </p:cNvPr>
          <p:cNvPicPr>
            <a:picLocks noChangeAspect="1"/>
          </p:cNvPicPr>
          <p:nvPr/>
        </p:nvPicPr>
        <p:blipFill>
          <a:blip r:embed="rId8"/>
          <a:stretch>
            <a:fillRect/>
          </a:stretch>
        </p:blipFill>
        <p:spPr>
          <a:xfrm>
            <a:off x="5598837" y="1408806"/>
            <a:ext cx="1867161" cy="381053"/>
          </a:xfrm>
          <a:prstGeom prst="rect">
            <a:avLst/>
          </a:prstGeom>
        </p:spPr>
      </p:pic>
    </p:spTree>
    <p:extLst>
      <p:ext uri="{BB962C8B-B14F-4D97-AF65-F5344CB8AC3E}">
        <p14:creationId xmlns:p14="http://schemas.microsoft.com/office/powerpoint/2010/main" val="4276140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2">
          <a:extLst>
            <a:ext uri="{FF2B5EF4-FFF2-40B4-BE49-F238E27FC236}">
              <a16:creationId xmlns:a16="http://schemas.microsoft.com/office/drawing/2014/main" id="{835D4903-29E2-716E-9D15-A83140A5F9E9}"/>
            </a:ext>
          </a:extLst>
        </p:cNvPr>
        <p:cNvGrpSpPr/>
        <p:nvPr/>
      </p:nvGrpSpPr>
      <p:grpSpPr>
        <a:xfrm>
          <a:off x="0" y="0"/>
          <a:ext cx="0" cy="0"/>
          <a:chOff x="0" y="0"/>
          <a:chExt cx="0" cy="0"/>
        </a:xfrm>
      </p:grpSpPr>
      <p:sp>
        <p:nvSpPr>
          <p:cNvPr id="3375" name="Google Shape;3375;p45">
            <a:extLst>
              <a:ext uri="{FF2B5EF4-FFF2-40B4-BE49-F238E27FC236}">
                <a16:creationId xmlns:a16="http://schemas.microsoft.com/office/drawing/2014/main" id="{0C17A564-C501-5BCC-34CE-1BD110246094}"/>
              </a:ext>
            </a:extLst>
          </p:cNvPr>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Equipments &amp; Usages Table</a:t>
            </a:r>
            <a:endParaRPr dirty="0"/>
          </a:p>
        </p:txBody>
      </p:sp>
      <p:pic>
        <p:nvPicPr>
          <p:cNvPr id="3" name="Picture 2">
            <a:extLst>
              <a:ext uri="{FF2B5EF4-FFF2-40B4-BE49-F238E27FC236}">
                <a16:creationId xmlns:a16="http://schemas.microsoft.com/office/drawing/2014/main" id="{2463B5C4-7701-4A52-8A3C-7585FEDD5E64}"/>
              </a:ext>
            </a:extLst>
          </p:cNvPr>
          <p:cNvPicPr>
            <a:picLocks noChangeAspect="1"/>
          </p:cNvPicPr>
          <p:nvPr/>
        </p:nvPicPr>
        <p:blipFill>
          <a:blip r:embed="rId3"/>
          <a:stretch>
            <a:fillRect/>
          </a:stretch>
        </p:blipFill>
        <p:spPr>
          <a:xfrm>
            <a:off x="4127083" y="1251207"/>
            <a:ext cx="3896269" cy="438211"/>
          </a:xfrm>
          <a:prstGeom prst="rect">
            <a:avLst/>
          </a:prstGeom>
        </p:spPr>
      </p:pic>
      <p:pic>
        <p:nvPicPr>
          <p:cNvPr id="7" name="Picture 6">
            <a:extLst>
              <a:ext uri="{FF2B5EF4-FFF2-40B4-BE49-F238E27FC236}">
                <a16:creationId xmlns:a16="http://schemas.microsoft.com/office/drawing/2014/main" id="{10CBFE1A-C693-C4ED-2A88-3A537E39AF7F}"/>
              </a:ext>
            </a:extLst>
          </p:cNvPr>
          <p:cNvPicPr>
            <a:picLocks noChangeAspect="1"/>
          </p:cNvPicPr>
          <p:nvPr/>
        </p:nvPicPr>
        <p:blipFill>
          <a:blip r:embed="rId4"/>
          <a:stretch>
            <a:fillRect/>
          </a:stretch>
        </p:blipFill>
        <p:spPr>
          <a:xfrm>
            <a:off x="1198237" y="1251207"/>
            <a:ext cx="2591162" cy="638264"/>
          </a:xfrm>
          <a:prstGeom prst="rect">
            <a:avLst/>
          </a:prstGeom>
        </p:spPr>
      </p:pic>
      <p:pic>
        <p:nvPicPr>
          <p:cNvPr id="9" name="Picture 8">
            <a:extLst>
              <a:ext uri="{FF2B5EF4-FFF2-40B4-BE49-F238E27FC236}">
                <a16:creationId xmlns:a16="http://schemas.microsoft.com/office/drawing/2014/main" id="{2AAF19C2-2095-0091-97C2-94068695C2FF}"/>
              </a:ext>
            </a:extLst>
          </p:cNvPr>
          <p:cNvPicPr>
            <a:picLocks noChangeAspect="1"/>
          </p:cNvPicPr>
          <p:nvPr/>
        </p:nvPicPr>
        <p:blipFill>
          <a:blip r:embed="rId5"/>
          <a:stretch>
            <a:fillRect/>
          </a:stretch>
        </p:blipFill>
        <p:spPr>
          <a:xfrm>
            <a:off x="4049991" y="2473828"/>
            <a:ext cx="4258269" cy="1086002"/>
          </a:xfrm>
          <a:prstGeom prst="rect">
            <a:avLst/>
          </a:prstGeom>
        </p:spPr>
      </p:pic>
      <p:pic>
        <p:nvPicPr>
          <p:cNvPr id="11" name="Picture 10">
            <a:extLst>
              <a:ext uri="{FF2B5EF4-FFF2-40B4-BE49-F238E27FC236}">
                <a16:creationId xmlns:a16="http://schemas.microsoft.com/office/drawing/2014/main" id="{D8320103-1753-9A5B-2666-DA967947C488}"/>
              </a:ext>
            </a:extLst>
          </p:cNvPr>
          <p:cNvPicPr>
            <a:picLocks noChangeAspect="1"/>
          </p:cNvPicPr>
          <p:nvPr/>
        </p:nvPicPr>
        <p:blipFill>
          <a:blip r:embed="rId6"/>
          <a:stretch>
            <a:fillRect/>
          </a:stretch>
        </p:blipFill>
        <p:spPr>
          <a:xfrm>
            <a:off x="720000" y="2465168"/>
            <a:ext cx="2819794" cy="1086002"/>
          </a:xfrm>
          <a:prstGeom prst="rect">
            <a:avLst/>
          </a:prstGeom>
        </p:spPr>
      </p:pic>
    </p:spTree>
    <p:extLst>
      <p:ext uri="{BB962C8B-B14F-4D97-AF65-F5344CB8AC3E}">
        <p14:creationId xmlns:p14="http://schemas.microsoft.com/office/powerpoint/2010/main" val="262371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2">
          <a:extLst>
            <a:ext uri="{FF2B5EF4-FFF2-40B4-BE49-F238E27FC236}">
              <a16:creationId xmlns:a16="http://schemas.microsoft.com/office/drawing/2014/main" id="{3F866297-60BB-4C16-4A0F-388BAF8A6DC0}"/>
            </a:ext>
          </a:extLst>
        </p:cNvPr>
        <p:cNvGrpSpPr/>
        <p:nvPr/>
      </p:nvGrpSpPr>
      <p:grpSpPr>
        <a:xfrm>
          <a:off x="0" y="0"/>
          <a:ext cx="0" cy="0"/>
          <a:chOff x="0" y="0"/>
          <a:chExt cx="0" cy="0"/>
        </a:xfrm>
      </p:grpSpPr>
      <p:sp>
        <p:nvSpPr>
          <p:cNvPr id="3375" name="Google Shape;3375;p45">
            <a:extLst>
              <a:ext uri="{FF2B5EF4-FFF2-40B4-BE49-F238E27FC236}">
                <a16:creationId xmlns:a16="http://schemas.microsoft.com/office/drawing/2014/main" id="{C4B5C9F1-93F8-A027-E80B-C3467EA99672}"/>
              </a:ext>
            </a:extLst>
          </p:cNvPr>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Equipment Usages Table</a:t>
            </a:r>
            <a:endParaRPr dirty="0"/>
          </a:p>
        </p:txBody>
      </p:sp>
      <p:pic>
        <p:nvPicPr>
          <p:cNvPr id="3" name="Picture 2">
            <a:extLst>
              <a:ext uri="{FF2B5EF4-FFF2-40B4-BE49-F238E27FC236}">
                <a16:creationId xmlns:a16="http://schemas.microsoft.com/office/drawing/2014/main" id="{E95A9D42-1ADA-41BE-B4A6-027931DC893A}"/>
              </a:ext>
            </a:extLst>
          </p:cNvPr>
          <p:cNvPicPr>
            <a:picLocks noChangeAspect="1"/>
          </p:cNvPicPr>
          <p:nvPr/>
        </p:nvPicPr>
        <p:blipFill>
          <a:blip r:embed="rId3"/>
          <a:stretch>
            <a:fillRect/>
          </a:stretch>
        </p:blipFill>
        <p:spPr>
          <a:xfrm>
            <a:off x="4080757" y="1433481"/>
            <a:ext cx="3905795" cy="447737"/>
          </a:xfrm>
          <a:prstGeom prst="rect">
            <a:avLst/>
          </a:prstGeom>
        </p:spPr>
      </p:pic>
      <p:pic>
        <p:nvPicPr>
          <p:cNvPr id="5" name="Picture 4">
            <a:extLst>
              <a:ext uri="{FF2B5EF4-FFF2-40B4-BE49-F238E27FC236}">
                <a16:creationId xmlns:a16="http://schemas.microsoft.com/office/drawing/2014/main" id="{596F846C-B586-BD48-024D-E4B9A6613193}"/>
              </a:ext>
            </a:extLst>
          </p:cNvPr>
          <p:cNvPicPr>
            <a:picLocks noChangeAspect="1"/>
          </p:cNvPicPr>
          <p:nvPr/>
        </p:nvPicPr>
        <p:blipFill>
          <a:blip r:embed="rId4"/>
          <a:stretch>
            <a:fillRect/>
          </a:stretch>
        </p:blipFill>
        <p:spPr>
          <a:xfrm>
            <a:off x="2442865" y="2664328"/>
            <a:ext cx="4258269" cy="1047896"/>
          </a:xfrm>
          <a:prstGeom prst="rect">
            <a:avLst/>
          </a:prstGeom>
        </p:spPr>
      </p:pic>
      <p:pic>
        <p:nvPicPr>
          <p:cNvPr id="7" name="Picture 6">
            <a:extLst>
              <a:ext uri="{FF2B5EF4-FFF2-40B4-BE49-F238E27FC236}">
                <a16:creationId xmlns:a16="http://schemas.microsoft.com/office/drawing/2014/main" id="{58659CD2-8F7F-5965-AC28-DDD195671847}"/>
              </a:ext>
            </a:extLst>
          </p:cNvPr>
          <p:cNvPicPr>
            <a:picLocks noChangeAspect="1"/>
          </p:cNvPicPr>
          <p:nvPr/>
        </p:nvPicPr>
        <p:blipFill>
          <a:blip r:embed="rId5"/>
          <a:stretch>
            <a:fillRect/>
          </a:stretch>
        </p:blipFill>
        <p:spPr>
          <a:xfrm>
            <a:off x="1157448" y="1494078"/>
            <a:ext cx="2419688" cy="590632"/>
          </a:xfrm>
          <a:prstGeom prst="rect">
            <a:avLst/>
          </a:prstGeom>
        </p:spPr>
      </p:pic>
    </p:spTree>
    <p:extLst>
      <p:ext uri="{BB962C8B-B14F-4D97-AF65-F5344CB8AC3E}">
        <p14:creationId xmlns:p14="http://schemas.microsoft.com/office/powerpoint/2010/main" val="3245254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2">
          <a:extLst>
            <a:ext uri="{FF2B5EF4-FFF2-40B4-BE49-F238E27FC236}">
              <a16:creationId xmlns:a16="http://schemas.microsoft.com/office/drawing/2014/main" id="{D2FB4DC7-CDB7-3177-C4AA-608D1B53B5B4}"/>
            </a:ext>
          </a:extLst>
        </p:cNvPr>
        <p:cNvGrpSpPr/>
        <p:nvPr/>
      </p:nvGrpSpPr>
      <p:grpSpPr>
        <a:xfrm>
          <a:off x="0" y="0"/>
          <a:ext cx="0" cy="0"/>
          <a:chOff x="0" y="0"/>
          <a:chExt cx="0" cy="0"/>
        </a:xfrm>
      </p:grpSpPr>
      <p:sp>
        <p:nvSpPr>
          <p:cNvPr id="3375" name="Google Shape;3375;p45">
            <a:extLst>
              <a:ext uri="{FF2B5EF4-FFF2-40B4-BE49-F238E27FC236}">
                <a16:creationId xmlns:a16="http://schemas.microsoft.com/office/drawing/2014/main" id="{310A5EF8-0B99-D8CB-C06E-5C6BA08E6325}"/>
              </a:ext>
            </a:extLst>
          </p:cNvPr>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Fitness Records Table</a:t>
            </a:r>
            <a:endParaRPr dirty="0"/>
          </a:p>
        </p:txBody>
      </p:sp>
      <p:pic>
        <p:nvPicPr>
          <p:cNvPr id="3" name="Picture 2">
            <a:extLst>
              <a:ext uri="{FF2B5EF4-FFF2-40B4-BE49-F238E27FC236}">
                <a16:creationId xmlns:a16="http://schemas.microsoft.com/office/drawing/2014/main" id="{2AFC38E2-BEDF-6D33-5E42-8A727D5133F5}"/>
              </a:ext>
            </a:extLst>
          </p:cNvPr>
          <p:cNvPicPr>
            <a:picLocks noChangeAspect="1"/>
          </p:cNvPicPr>
          <p:nvPr/>
        </p:nvPicPr>
        <p:blipFill>
          <a:blip r:embed="rId3"/>
          <a:stretch>
            <a:fillRect/>
          </a:stretch>
        </p:blipFill>
        <p:spPr>
          <a:xfrm>
            <a:off x="4133131" y="1488886"/>
            <a:ext cx="4105848" cy="600159"/>
          </a:xfrm>
          <a:prstGeom prst="rect">
            <a:avLst/>
          </a:prstGeom>
        </p:spPr>
      </p:pic>
      <p:pic>
        <p:nvPicPr>
          <p:cNvPr id="5" name="Picture 4">
            <a:extLst>
              <a:ext uri="{FF2B5EF4-FFF2-40B4-BE49-F238E27FC236}">
                <a16:creationId xmlns:a16="http://schemas.microsoft.com/office/drawing/2014/main" id="{E37804D6-82DA-8F59-2017-C3A7527A10C2}"/>
              </a:ext>
            </a:extLst>
          </p:cNvPr>
          <p:cNvPicPr>
            <a:picLocks noChangeAspect="1"/>
          </p:cNvPicPr>
          <p:nvPr/>
        </p:nvPicPr>
        <p:blipFill>
          <a:blip r:embed="rId4"/>
          <a:stretch>
            <a:fillRect/>
          </a:stretch>
        </p:blipFill>
        <p:spPr>
          <a:xfrm>
            <a:off x="2695313" y="2813635"/>
            <a:ext cx="3753374" cy="1057423"/>
          </a:xfrm>
          <a:prstGeom prst="rect">
            <a:avLst/>
          </a:prstGeom>
        </p:spPr>
      </p:pic>
      <p:pic>
        <p:nvPicPr>
          <p:cNvPr id="7" name="Picture 6">
            <a:extLst>
              <a:ext uri="{FF2B5EF4-FFF2-40B4-BE49-F238E27FC236}">
                <a16:creationId xmlns:a16="http://schemas.microsoft.com/office/drawing/2014/main" id="{C209DDC6-C186-DCDA-0EC4-90CBCCFDD28F}"/>
              </a:ext>
            </a:extLst>
          </p:cNvPr>
          <p:cNvPicPr>
            <a:picLocks noChangeAspect="1"/>
          </p:cNvPicPr>
          <p:nvPr/>
        </p:nvPicPr>
        <p:blipFill>
          <a:blip r:embed="rId5"/>
          <a:stretch>
            <a:fillRect/>
          </a:stretch>
        </p:blipFill>
        <p:spPr>
          <a:xfrm>
            <a:off x="1056679" y="1321046"/>
            <a:ext cx="2333951" cy="1086002"/>
          </a:xfrm>
          <a:prstGeom prst="rect">
            <a:avLst/>
          </a:prstGeom>
        </p:spPr>
      </p:pic>
    </p:spTree>
    <p:extLst>
      <p:ext uri="{BB962C8B-B14F-4D97-AF65-F5344CB8AC3E}">
        <p14:creationId xmlns:p14="http://schemas.microsoft.com/office/powerpoint/2010/main" val="3998792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10">
          <a:extLst>
            <a:ext uri="{FF2B5EF4-FFF2-40B4-BE49-F238E27FC236}">
              <a16:creationId xmlns:a16="http://schemas.microsoft.com/office/drawing/2014/main" id="{B11FE0AE-E4C9-3437-4FD1-4F69F25D02B9}"/>
            </a:ext>
          </a:extLst>
        </p:cNvPr>
        <p:cNvGrpSpPr/>
        <p:nvPr/>
      </p:nvGrpSpPr>
      <p:grpSpPr>
        <a:xfrm>
          <a:off x="0" y="0"/>
          <a:ext cx="0" cy="0"/>
          <a:chOff x="0" y="0"/>
          <a:chExt cx="0" cy="0"/>
        </a:xfrm>
      </p:grpSpPr>
      <p:sp>
        <p:nvSpPr>
          <p:cNvPr id="3711" name="Google Shape;3711;p50">
            <a:extLst>
              <a:ext uri="{FF2B5EF4-FFF2-40B4-BE49-F238E27FC236}">
                <a16:creationId xmlns:a16="http://schemas.microsoft.com/office/drawing/2014/main" id="{B5EA6B40-73B0-4021-7662-FF0701850730}"/>
              </a:ext>
            </a:extLst>
          </p:cNvPr>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Sample Trigger Definitions (1)</a:t>
            </a:r>
            <a:endParaRPr dirty="0"/>
          </a:p>
        </p:txBody>
      </p:sp>
      <p:pic>
        <p:nvPicPr>
          <p:cNvPr id="3" name="Picture 2">
            <a:extLst>
              <a:ext uri="{FF2B5EF4-FFF2-40B4-BE49-F238E27FC236}">
                <a16:creationId xmlns:a16="http://schemas.microsoft.com/office/drawing/2014/main" id="{DBDFFF54-177E-7A88-E7BD-02C9A5455171}"/>
              </a:ext>
            </a:extLst>
          </p:cNvPr>
          <p:cNvPicPr>
            <a:picLocks noChangeAspect="1"/>
          </p:cNvPicPr>
          <p:nvPr/>
        </p:nvPicPr>
        <p:blipFill>
          <a:blip r:embed="rId3"/>
          <a:stretch>
            <a:fillRect/>
          </a:stretch>
        </p:blipFill>
        <p:spPr>
          <a:xfrm>
            <a:off x="1839690" y="1075129"/>
            <a:ext cx="5464618" cy="3210778"/>
          </a:xfrm>
          <a:prstGeom prst="rect">
            <a:avLst/>
          </a:prstGeom>
        </p:spPr>
      </p:pic>
      <p:pic>
        <p:nvPicPr>
          <p:cNvPr id="4" name="Picture 3" descr="A black text on a white background&#10;&#10;Description automatically generated">
            <a:extLst>
              <a:ext uri="{FF2B5EF4-FFF2-40B4-BE49-F238E27FC236}">
                <a16:creationId xmlns:a16="http://schemas.microsoft.com/office/drawing/2014/main" id="{E4DFF56A-1861-AA6A-2EC9-F8E1376AC755}"/>
              </a:ext>
            </a:extLst>
          </p:cNvPr>
          <p:cNvPicPr>
            <a:picLocks noChangeAspect="1"/>
          </p:cNvPicPr>
          <p:nvPr/>
        </p:nvPicPr>
        <p:blipFill rotWithShape="1">
          <a:blip r:embed="rId4"/>
          <a:srcRect t="42482"/>
          <a:stretch/>
        </p:blipFill>
        <p:spPr>
          <a:xfrm>
            <a:off x="2795587" y="4446576"/>
            <a:ext cx="3552825" cy="454723"/>
          </a:xfrm>
          <a:prstGeom prst="rect">
            <a:avLst/>
          </a:prstGeom>
        </p:spPr>
      </p:pic>
    </p:spTree>
    <p:extLst>
      <p:ext uri="{BB962C8B-B14F-4D97-AF65-F5344CB8AC3E}">
        <p14:creationId xmlns:p14="http://schemas.microsoft.com/office/powerpoint/2010/main" val="2203711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0">
          <a:extLst>
            <a:ext uri="{FF2B5EF4-FFF2-40B4-BE49-F238E27FC236}">
              <a16:creationId xmlns:a16="http://schemas.microsoft.com/office/drawing/2014/main" id="{E32AFF02-873F-3977-AF4D-0A13A2082DBC}"/>
            </a:ext>
          </a:extLst>
        </p:cNvPr>
        <p:cNvGrpSpPr/>
        <p:nvPr/>
      </p:nvGrpSpPr>
      <p:grpSpPr>
        <a:xfrm>
          <a:off x="0" y="0"/>
          <a:ext cx="0" cy="0"/>
          <a:chOff x="0" y="0"/>
          <a:chExt cx="0" cy="0"/>
        </a:xfrm>
      </p:grpSpPr>
      <p:sp>
        <p:nvSpPr>
          <p:cNvPr id="3711" name="Google Shape;3711;p50">
            <a:extLst>
              <a:ext uri="{FF2B5EF4-FFF2-40B4-BE49-F238E27FC236}">
                <a16:creationId xmlns:a16="http://schemas.microsoft.com/office/drawing/2014/main" id="{68049D60-150D-00FD-DB17-C004C1371A03}"/>
              </a:ext>
            </a:extLst>
          </p:cNvPr>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Sample Trigger Definitions (2)</a:t>
            </a:r>
            <a:endParaRPr dirty="0"/>
          </a:p>
        </p:txBody>
      </p:sp>
      <p:pic>
        <p:nvPicPr>
          <p:cNvPr id="2" name="Picture 1">
            <a:extLst>
              <a:ext uri="{FF2B5EF4-FFF2-40B4-BE49-F238E27FC236}">
                <a16:creationId xmlns:a16="http://schemas.microsoft.com/office/drawing/2014/main" id="{F3669508-E823-2CF0-0ABB-159BCA41164F}"/>
              </a:ext>
            </a:extLst>
          </p:cNvPr>
          <p:cNvPicPr>
            <a:picLocks noChangeAspect="1"/>
          </p:cNvPicPr>
          <p:nvPr/>
        </p:nvPicPr>
        <p:blipFill>
          <a:blip r:embed="rId3"/>
          <a:stretch>
            <a:fillRect/>
          </a:stretch>
        </p:blipFill>
        <p:spPr>
          <a:xfrm>
            <a:off x="3052762" y="4554691"/>
            <a:ext cx="3038475" cy="390525"/>
          </a:xfrm>
          <a:prstGeom prst="rect">
            <a:avLst/>
          </a:prstGeom>
        </p:spPr>
      </p:pic>
      <p:pic>
        <p:nvPicPr>
          <p:cNvPr id="6" name="Picture 5">
            <a:extLst>
              <a:ext uri="{FF2B5EF4-FFF2-40B4-BE49-F238E27FC236}">
                <a16:creationId xmlns:a16="http://schemas.microsoft.com/office/drawing/2014/main" id="{DDA0A906-8E2B-CA21-8510-1C1D2312AB85}"/>
              </a:ext>
            </a:extLst>
          </p:cNvPr>
          <p:cNvPicPr>
            <a:picLocks noChangeAspect="1"/>
          </p:cNvPicPr>
          <p:nvPr/>
        </p:nvPicPr>
        <p:blipFill>
          <a:blip r:embed="rId4"/>
          <a:stretch>
            <a:fillRect/>
          </a:stretch>
        </p:blipFill>
        <p:spPr>
          <a:xfrm>
            <a:off x="1917271" y="982333"/>
            <a:ext cx="5309455" cy="3490584"/>
          </a:xfrm>
          <a:prstGeom prst="rect">
            <a:avLst/>
          </a:prstGeom>
        </p:spPr>
      </p:pic>
    </p:spTree>
    <p:extLst>
      <p:ext uri="{BB962C8B-B14F-4D97-AF65-F5344CB8AC3E}">
        <p14:creationId xmlns:p14="http://schemas.microsoft.com/office/powerpoint/2010/main" val="1046301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39">
          <a:extLst>
            <a:ext uri="{FF2B5EF4-FFF2-40B4-BE49-F238E27FC236}">
              <a16:creationId xmlns:a16="http://schemas.microsoft.com/office/drawing/2014/main" id="{44BA07FB-587C-F12F-FA42-76D3A8C3FA00}"/>
            </a:ext>
          </a:extLst>
        </p:cNvPr>
        <p:cNvGrpSpPr/>
        <p:nvPr/>
      </p:nvGrpSpPr>
      <p:grpSpPr>
        <a:xfrm>
          <a:off x="0" y="0"/>
          <a:ext cx="0" cy="0"/>
          <a:chOff x="0" y="0"/>
          <a:chExt cx="0" cy="0"/>
        </a:xfrm>
      </p:grpSpPr>
      <p:grpSp>
        <p:nvGrpSpPr>
          <p:cNvPr id="4242" name="Google Shape;4242;p61">
            <a:extLst>
              <a:ext uri="{FF2B5EF4-FFF2-40B4-BE49-F238E27FC236}">
                <a16:creationId xmlns:a16="http://schemas.microsoft.com/office/drawing/2014/main" id="{8AB2D99E-A113-566E-0A6C-78E0DB2F1DD6}"/>
              </a:ext>
            </a:extLst>
          </p:cNvPr>
          <p:cNvGrpSpPr/>
          <p:nvPr/>
        </p:nvGrpSpPr>
        <p:grpSpPr>
          <a:xfrm>
            <a:off x="7248433" y="2411885"/>
            <a:ext cx="1730041" cy="2285301"/>
            <a:chOff x="9497103" y="1408500"/>
            <a:chExt cx="2052000" cy="2710272"/>
          </a:xfrm>
        </p:grpSpPr>
        <p:sp>
          <p:nvSpPr>
            <p:cNvPr id="4243" name="Google Shape;4243;p61">
              <a:extLst>
                <a:ext uri="{FF2B5EF4-FFF2-40B4-BE49-F238E27FC236}">
                  <a16:creationId xmlns:a16="http://schemas.microsoft.com/office/drawing/2014/main" id="{E1B95B1C-7288-CD28-93C2-A9691DA5618D}"/>
                </a:ext>
              </a:extLst>
            </p:cNvPr>
            <p:cNvSpPr/>
            <p:nvPr/>
          </p:nvSpPr>
          <p:spPr>
            <a:xfrm>
              <a:off x="9497103" y="3979572"/>
              <a:ext cx="2052000" cy="139200"/>
            </a:xfrm>
            <a:prstGeom prst="ellipse">
              <a:avLst/>
            </a:pr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1">
              <a:extLst>
                <a:ext uri="{FF2B5EF4-FFF2-40B4-BE49-F238E27FC236}">
                  <a16:creationId xmlns:a16="http://schemas.microsoft.com/office/drawing/2014/main" id="{94A02BBC-D347-EDD9-B213-E01EFACCD509}"/>
                </a:ext>
              </a:extLst>
            </p:cNvPr>
            <p:cNvSpPr/>
            <p:nvPr/>
          </p:nvSpPr>
          <p:spPr>
            <a:xfrm>
              <a:off x="9976609" y="1457249"/>
              <a:ext cx="412107" cy="467142"/>
            </a:xfrm>
            <a:custGeom>
              <a:avLst/>
              <a:gdLst/>
              <a:ahLst/>
              <a:cxnLst/>
              <a:rect l="l" t="t" r="r" b="b"/>
              <a:pathLst>
                <a:path w="10019" h="11357" extrusionOk="0">
                  <a:moveTo>
                    <a:pt x="2677" y="1"/>
                  </a:moveTo>
                  <a:lnTo>
                    <a:pt x="2323" y="40"/>
                  </a:lnTo>
                  <a:lnTo>
                    <a:pt x="1988" y="99"/>
                  </a:lnTo>
                  <a:lnTo>
                    <a:pt x="1654" y="198"/>
                  </a:lnTo>
                  <a:lnTo>
                    <a:pt x="1319" y="335"/>
                  </a:lnTo>
                  <a:lnTo>
                    <a:pt x="1024" y="493"/>
                  </a:lnTo>
                  <a:lnTo>
                    <a:pt x="886" y="591"/>
                  </a:lnTo>
                  <a:lnTo>
                    <a:pt x="748" y="690"/>
                  </a:lnTo>
                  <a:lnTo>
                    <a:pt x="630" y="808"/>
                  </a:lnTo>
                  <a:lnTo>
                    <a:pt x="512" y="926"/>
                  </a:lnTo>
                  <a:lnTo>
                    <a:pt x="335" y="1142"/>
                  </a:lnTo>
                  <a:lnTo>
                    <a:pt x="217" y="1378"/>
                  </a:lnTo>
                  <a:lnTo>
                    <a:pt x="119" y="1595"/>
                  </a:lnTo>
                  <a:lnTo>
                    <a:pt x="60" y="1831"/>
                  </a:lnTo>
                  <a:lnTo>
                    <a:pt x="20" y="2067"/>
                  </a:lnTo>
                  <a:lnTo>
                    <a:pt x="20" y="2284"/>
                  </a:lnTo>
                  <a:lnTo>
                    <a:pt x="40" y="2500"/>
                  </a:lnTo>
                  <a:lnTo>
                    <a:pt x="79" y="2697"/>
                  </a:lnTo>
                  <a:lnTo>
                    <a:pt x="138" y="2894"/>
                  </a:lnTo>
                  <a:lnTo>
                    <a:pt x="197" y="3071"/>
                  </a:lnTo>
                  <a:lnTo>
                    <a:pt x="276" y="3228"/>
                  </a:lnTo>
                  <a:lnTo>
                    <a:pt x="355" y="3366"/>
                  </a:lnTo>
                  <a:lnTo>
                    <a:pt x="453" y="3465"/>
                  </a:lnTo>
                  <a:lnTo>
                    <a:pt x="532" y="3543"/>
                  </a:lnTo>
                  <a:lnTo>
                    <a:pt x="611" y="3602"/>
                  </a:lnTo>
                  <a:lnTo>
                    <a:pt x="689" y="3602"/>
                  </a:lnTo>
                  <a:lnTo>
                    <a:pt x="591" y="3740"/>
                  </a:lnTo>
                  <a:lnTo>
                    <a:pt x="473" y="3976"/>
                  </a:lnTo>
                  <a:lnTo>
                    <a:pt x="335" y="4272"/>
                  </a:lnTo>
                  <a:lnTo>
                    <a:pt x="217" y="4587"/>
                  </a:lnTo>
                  <a:lnTo>
                    <a:pt x="99" y="4901"/>
                  </a:lnTo>
                  <a:lnTo>
                    <a:pt x="40" y="5197"/>
                  </a:lnTo>
                  <a:lnTo>
                    <a:pt x="20" y="5315"/>
                  </a:lnTo>
                  <a:lnTo>
                    <a:pt x="0" y="5433"/>
                  </a:lnTo>
                  <a:lnTo>
                    <a:pt x="20" y="5512"/>
                  </a:lnTo>
                  <a:lnTo>
                    <a:pt x="40" y="5571"/>
                  </a:lnTo>
                  <a:lnTo>
                    <a:pt x="99" y="5649"/>
                  </a:lnTo>
                  <a:lnTo>
                    <a:pt x="178" y="5689"/>
                  </a:lnTo>
                  <a:lnTo>
                    <a:pt x="237" y="5708"/>
                  </a:lnTo>
                  <a:lnTo>
                    <a:pt x="296" y="5689"/>
                  </a:lnTo>
                  <a:lnTo>
                    <a:pt x="453" y="5669"/>
                  </a:lnTo>
                  <a:lnTo>
                    <a:pt x="552" y="5649"/>
                  </a:lnTo>
                  <a:lnTo>
                    <a:pt x="670" y="5669"/>
                  </a:lnTo>
                  <a:lnTo>
                    <a:pt x="650" y="5984"/>
                  </a:lnTo>
                  <a:lnTo>
                    <a:pt x="650" y="6259"/>
                  </a:lnTo>
                  <a:lnTo>
                    <a:pt x="689" y="6712"/>
                  </a:lnTo>
                  <a:lnTo>
                    <a:pt x="709" y="7106"/>
                  </a:lnTo>
                  <a:lnTo>
                    <a:pt x="709" y="7283"/>
                  </a:lnTo>
                  <a:lnTo>
                    <a:pt x="689" y="7460"/>
                  </a:lnTo>
                  <a:lnTo>
                    <a:pt x="689" y="7637"/>
                  </a:lnTo>
                  <a:lnTo>
                    <a:pt x="689" y="7795"/>
                  </a:lnTo>
                  <a:lnTo>
                    <a:pt x="709" y="7972"/>
                  </a:lnTo>
                  <a:lnTo>
                    <a:pt x="748" y="8129"/>
                  </a:lnTo>
                  <a:lnTo>
                    <a:pt x="827" y="8267"/>
                  </a:lnTo>
                  <a:lnTo>
                    <a:pt x="906" y="8405"/>
                  </a:lnTo>
                  <a:lnTo>
                    <a:pt x="1024" y="8523"/>
                  </a:lnTo>
                  <a:lnTo>
                    <a:pt x="1162" y="8621"/>
                  </a:lnTo>
                  <a:lnTo>
                    <a:pt x="1280" y="8661"/>
                  </a:lnTo>
                  <a:lnTo>
                    <a:pt x="1398" y="8700"/>
                  </a:lnTo>
                  <a:lnTo>
                    <a:pt x="1516" y="8720"/>
                  </a:lnTo>
                  <a:lnTo>
                    <a:pt x="1634" y="8739"/>
                  </a:lnTo>
                  <a:lnTo>
                    <a:pt x="1752" y="8739"/>
                  </a:lnTo>
                  <a:lnTo>
                    <a:pt x="1870" y="8720"/>
                  </a:lnTo>
                  <a:lnTo>
                    <a:pt x="1988" y="8680"/>
                  </a:lnTo>
                  <a:lnTo>
                    <a:pt x="2106" y="8641"/>
                  </a:lnTo>
                  <a:lnTo>
                    <a:pt x="2323" y="8523"/>
                  </a:lnTo>
                  <a:lnTo>
                    <a:pt x="2559" y="8444"/>
                  </a:lnTo>
                  <a:lnTo>
                    <a:pt x="2815" y="8385"/>
                  </a:lnTo>
                  <a:lnTo>
                    <a:pt x="3051" y="8346"/>
                  </a:lnTo>
                  <a:lnTo>
                    <a:pt x="3307" y="8326"/>
                  </a:lnTo>
                  <a:lnTo>
                    <a:pt x="3563" y="8306"/>
                  </a:lnTo>
                  <a:lnTo>
                    <a:pt x="3838" y="8326"/>
                  </a:lnTo>
                  <a:lnTo>
                    <a:pt x="4094" y="8346"/>
                  </a:lnTo>
                  <a:lnTo>
                    <a:pt x="4370" y="8385"/>
                  </a:lnTo>
                  <a:lnTo>
                    <a:pt x="4645" y="8444"/>
                  </a:lnTo>
                  <a:lnTo>
                    <a:pt x="4901" y="8503"/>
                  </a:lnTo>
                  <a:lnTo>
                    <a:pt x="5177" y="8582"/>
                  </a:lnTo>
                  <a:lnTo>
                    <a:pt x="5728" y="8779"/>
                  </a:lnTo>
                  <a:lnTo>
                    <a:pt x="6259" y="8995"/>
                  </a:lnTo>
                  <a:lnTo>
                    <a:pt x="6791" y="9251"/>
                  </a:lnTo>
                  <a:lnTo>
                    <a:pt x="7283" y="9546"/>
                  </a:lnTo>
                  <a:lnTo>
                    <a:pt x="7775" y="9841"/>
                  </a:lnTo>
                  <a:lnTo>
                    <a:pt x="8227" y="10156"/>
                  </a:lnTo>
                  <a:lnTo>
                    <a:pt x="8641" y="10452"/>
                  </a:lnTo>
                  <a:lnTo>
                    <a:pt x="9015" y="10767"/>
                  </a:lnTo>
                  <a:lnTo>
                    <a:pt x="9349" y="11062"/>
                  </a:lnTo>
                  <a:lnTo>
                    <a:pt x="9644" y="11357"/>
                  </a:lnTo>
                  <a:lnTo>
                    <a:pt x="9703" y="10963"/>
                  </a:lnTo>
                  <a:lnTo>
                    <a:pt x="9743" y="10550"/>
                  </a:lnTo>
                  <a:lnTo>
                    <a:pt x="9822" y="9802"/>
                  </a:lnTo>
                  <a:lnTo>
                    <a:pt x="9900" y="9113"/>
                  </a:lnTo>
                  <a:lnTo>
                    <a:pt x="9959" y="8444"/>
                  </a:lnTo>
                  <a:lnTo>
                    <a:pt x="9999" y="7755"/>
                  </a:lnTo>
                  <a:lnTo>
                    <a:pt x="10018" y="7066"/>
                  </a:lnTo>
                  <a:lnTo>
                    <a:pt x="9428" y="6988"/>
                  </a:lnTo>
                  <a:lnTo>
                    <a:pt x="8700" y="6870"/>
                  </a:lnTo>
                  <a:lnTo>
                    <a:pt x="7086" y="6555"/>
                  </a:lnTo>
                  <a:lnTo>
                    <a:pt x="6279" y="6378"/>
                  </a:lnTo>
                  <a:lnTo>
                    <a:pt x="5551" y="6200"/>
                  </a:lnTo>
                  <a:lnTo>
                    <a:pt x="4941" y="6043"/>
                  </a:lnTo>
                  <a:lnTo>
                    <a:pt x="4488" y="5885"/>
                  </a:lnTo>
                  <a:lnTo>
                    <a:pt x="4429" y="5866"/>
                  </a:lnTo>
                  <a:lnTo>
                    <a:pt x="4389" y="5826"/>
                  </a:lnTo>
                  <a:lnTo>
                    <a:pt x="4370" y="5767"/>
                  </a:lnTo>
                  <a:lnTo>
                    <a:pt x="4370" y="5708"/>
                  </a:lnTo>
                  <a:lnTo>
                    <a:pt x="4389" y="5571"/>
                  </a:lnTo>
                  <a:lnTo>
                    <a:pt x="4429" y="5413"/>
                  </a:lnTo>
                  <a:lnTo>
                    <a:pt x="4527" y="5236"/>
                  </a:lnTo>
                  <a:lnTo>
                    <a:pt x="4626" y="5059"/>
                  </a:lnTo>
                  <a:lnTo>
                    <a:pt x="4822" y="4744"/>
                  </a:lnTo>
                  <a:lnTo>
                    <a:pt x="5039" y="4488"/>
                  </a:lnTo>
                  <a:lnTo>
                    <a:pt x="5255" y="4232"/>
                  </a:lnTo>
                  <a:lnTo>
                    <a:pt x="5472" y="3976"/>
                  </a:lnTo>
                  <a:lnTo>
                    <a:pt x="5669" y="3701"/>
                  </a:lnTo>
                  <a:lnTo>
                    <a:pt x="5747" y="3563"/>
                  </a:lnTo>
                  <a:lnTo>
                    <a:pt x="5807" y="3406"/>
                  </a:lnTo>
                  <a:lnTo>
                    <a:pt x="5866" y="3228"/>
                  </a:lnTo>
                  <a:lnTo>
                    <a:pt x="5905" y="3071"/>
                  </a:lnTo>
                  <a:lnTo>
                    <a:pt x="5944" y="2914"/>
                  </a:lnTo>
                  <a:lnTo>
                    <a:pt x="5944" y="2736"/>
                  </a:lnTo>
                  <a:lnTo>
                    <a:pt x="5944" y="2559"/>
                  </a:lnTo>
                  <a:lnTo>
                    <a:pt x="5944" y="2382"/>
                  </a:lnTo>
                  <a:lnTo>
                    <a:pt x="5925" y="2225"/>
                  </a:lnTo>
                  <a:lnTo>
                    <a:pt x="5885" y="2048"/>
                  </a:lnTo>
                  <a:lnTo>
                    <a:pt x="5846" y="1890"/>
                  </a:lnTo>
                  <a:lnTo>
                    <a:pt x="5787" y="1713"/>
                  </a:lnTo>
                  <a:lnTo>
                    <a:pt x="5708" y="1556"/>
                  </a:lnTo>
                  <a:lnTo>
                    <a:pt x="5629" y="1418"/>
                  </a:lnTo>
                  <a:lnTo>
                    <a:pt x="5551" y="1260"/>
                  </a:lnTo>
                  <a:lnTo>
                    <a:pt x="5433" y="1123"/>
                  </a:lnTo>
                  <a:lnTo>
                    <a:pt x="5216" y="867"/>
                  </a:lnTo>
                  <a:lnTo>
                    <a:pt x="4960" y="650"/>
                  </a:lnTo>
                  <a:lnTo>
                    <a:pt x="4665" y="453"/>
                  </a:lnTo>
                  <a:lnTo>
                    <a:pt x="4370" y="296"/>
                  </a:lnTo>
                  <a:lnTo>
                    <a:pt x="4035" y="178"/>
                  </a:lnTo>
                  <a:lnTo>
                    <a:pt x="3701" y="79"/>
                  </a:lnTo>
                  <a:lnTo>
                    <a:pt x="3366" y="20"/>
                  </a:lnTo>
                  <a:lnTo>
                    <a:pt x="3031"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1">
              <a:extLst>
                <a:ext uri="{FF2B5EF4-FFF2-40B4-BE49-F238E27FC236}">
                  <a16:creationId xmlns:a16="http://schemas.microsoft.com/office/drawing/2014/main" id="{441DE9B7-9695-39CD-6DB5-7F369F5EDAC8}"/>
                </a:ext>
              </a:extLst>
            </p:cNvPr>
            <p:cNvSpPr/>
            <p:nvPr/>
          </p:nvSpPr>
          <p:spPr>
            <a:xfrm>
              <a:off x="10015479" y="1457249"/>
              <a:ext cx="373236" cy="392692"/>
            </a:xfrm>
            <a:custGeom>
              <a:avLst/>
              <a:gdLst/>
              <a:ahLst/>
              <a:cxnLst/>
              <a:rect l="l" t="t" r="r" b="b"/>
              <a:pathLst>
                <a:path w="9074" h="9547" extrusionOk="0">
                  <a:moveTo>
                    <a:pt x="1831" y="1"/>
                  </a:moveTo>
                  <a:lnTo>
                    <a:pt x="1575" y="20"/>
                  </a:lnTo>
                  <a:lnTo>
                    <a:pt x="1319" y="60"/>
                  </a:lnTo>
                  <a:lnTo>
                    <a:pt x="1063" y="99"/>
                  </a:lnTo>
                  <a:lnTo>
                    <a:pt x="807" y="158"/>
                  </a:lnTo>
                  <a:lnTo>
                    <a:pt x="571" y="257"/>
                  </a:lnTo>
                  <a:lnTo>
                    <a:pt x="335" y="355"/>
                  </a:lnTo>
                  <a:lnTo>
                    <a:pt x="118" y="473"/>
                  </a:lnTo>
                  <a:lnTo>
                    <a:pt x="40" y="867"/>
                  </a:lnTo>
                  <a:lnTo>
                    <a:pt x="0" y="1241"/>
                  </a:lnTo>
                  <a:lnTo>
                    <a:pt x="0" y="1634"/>
                  </a:lnTo>
                  <a:lnTo>
                    <a:pt x="20" y="2028"/>
                  </a:lnTo>
                  <a:lnTo>
                    <a:pt x="79" y="2402"/>
                  </a:lnTo>
                  <a:lnTo>
                    <a:pt x="138" y="2795"/>
                  </a:lnTo>
                  <a:lnTo>
                    <a:pt x="315" y="3563"/>
                  </a:lnTo>
                  <a:lnTo>
                    <a:pt x="492" y="4331"/>
                  </a:lnTo>
                  <a:lnTo>
                    <a:pt x="610" y="4960"/>
                  </a:lnTo>
                  <a:lnTo>
                    <a:pt x="689" y="5590"/>
                  </a:lnTo>
                  <a:lnTo>
                    <a:pt x="728" y="6240"/>
                  </a:lnTo>
                  <a:lnTo>
                    <a:pt x="728" y="6889"/>
                  </a:lnTo>
                  <a:lnTo>
                    <a:pt x="709" y="7342"/>
                  </a:lnTo>
                  <a:lnTo>
                    <a:pt x="650" y="7795"/>
                  </a:lnTo>
                  <a:lnTo>
                    <a:pt x="571" y="8247"/>
                  </a:lnTo>
                  <a:lnTo>
                    <a:pt x="473" y="8700"/>
                  </a:lnTo>
                  <a:lnTo>
                    <a:pt x="650" y="8739"/>
                  </a:lnTo>
                  <a:lnTo>
                    <a:pt x="827" y="8720"/>
                  </a:lnTo>
                  <a:lnTo>
                    <a:pt x="1004" y="8700"/>
                  </a:lnTo>
                  <a:lnTo>
                    <a:pt x="1161" y="8641"/>
                  </a:lnTo>
                  <a:lnTo>
                    <a:pt x="1417" y="8523"/>
                  </a:lnTo>
                  <a:lnTo>
                    <a:pt x="1673" y="8444"/>
                  </a:lnTo>
                  <a:lnTo>
                    <a:pt x="1949" y="8385"/>
                  </a:lnTo>
                  <a:lnTo>
                    <a:pt x="2224" y="8346"/>
                  </a:lnTo>
                  <a:lnTo>
                    <a:pt x="2382" y="8011"/>
                  </a:lnTo>
                  <a:lnTo>
                    <a:pt x="2539" y="7696"/>
                  </a:lnTo>
                  <a:lnTo>
                    <a:pt x="2638" y="7539"/>
                  </a:lnTo>
                  <a:lnTo>
                    <a:pt x="2756" y="7421"/>
                  </a:lnTo>
                  <a:lnTo>
                    <a:pt x="2874" y="7322"/>
                  </a:lnTo>
                  <a:lnTo>
                    <a:pt x="3031" y="7244"/>
                  </a:lnTo>
                  <a:lnTo>
                    <a:pt x="3169" y="7204"/>
                  </a:lnTo>
                  <a:lnTo>
                    <a:pt x="3326" y="7184"/>
                  </a:lnTo>
                  <a:lnTo>
                    <a:pt x="3484" y="7204"/>
                  </a:lnTo>
                  <a:lnTo>
                    <a:pt x="3641" y="7244"/>
                  </a:lnTo>
                  <a:lnTo>
                    <a:pt x="3779" y="7303"/>
                  </a:lnTo>
                  <a:lnTo>
                    <a:pt x="3937" y="7381"/>
                  </a:lnTo>
                  <a:lnTo>
                    <a:pt x="4232" y="7539"/>
                  </a:lnTo>
                  <a:lnTo>
                    <a:pt x="4783" y="7834"/>
                  </a:lnTo>
                  <a:lnTo>
                    <a:pt x="5354" y="8129"/>
                  </a:lnTo>
                  <a:lnTo>
                    <a:pt x="5924" y="8405"/>
                  </a:lnTo>
                  <a:lnTo>
                    <a:pt x="6495" y="8680"/>
                  </a:lnTo>
                  <a:lnTo>
                    <a:pt x="7086" y="8916"/>
                  </a:lnTo>
                  <a:lnTo>
                    <a:pt x="7696" y="9153"/>
                  </a:lnTo>
                  <a:lnTo>
                    <a:pt x="8286" y="9349"/>
                  </a:lnTo>
                  <a:lnTo>
                    <a:pt x="8896" y="9546"/>
                  </a:lnTo>
                  <a:lnTo>
                    <a:pt x="8975" y="8916"/>
                  </a:lnTo>
                  <a:lnTo>
                    <a:pt x="9034" y="8306"/>
                  </a:lnTo>
                  <a:lnTo>
                    <a:pt x="9054" y="7696"/>
                  </a:lnTo>
                  <a:lnTo>
                    <a:pt x="9073" y="7066"/>
                  </a:lnTo>
                  <a:lnTo>
                    <a:pt x="8483" y="6988"/>
                  </a:lnTo>
                  <a:lnTo>
                    <a:pt x="7755" y="6870"/>
                  </a:lnTo>
                  <a:lnTo>
                    <a:pt x="6141" y="6555"/>
                  </a:lnTo>
                  <a:lnTo>
                    <a:pt x="5334" y="6378"/>
                  </a:lnTo>
                  <a:lnTo>
                    <a:pt x="4606" y="6200"/>
                  </a:lnTo>
                  <a:lnTo>
                    <a:pt x="3996" y="6043"/>
                  </a:lnTo>
                  <a:lnTo>
                    <a:pt x="3543" y="5885"/>
                  </a:lnTo>
                  <a:lnTo>
                    <a:pt x="3484" y="5866"/>
                  </a:lnTo>
                  <a:lnTo>
                    <a:pt x="3444" y="5826"/>
                  </a:lnTo>
                  <a:lnTo>
                    <a:pt x="3425" y="5767"/>
                  </a:lnTo>
                  <a:lnTo>
                    <a:pt x="3425" y="5708"/>
                  </a:lnTo>
                  <a:lnTo>
                    <a:pt x="3444" y="5571"/>
                  </a:lnTo>
                  <a:lnTo>
                    <a:pt x="3484" y="5413"/>
                  </a:lnTo>
                  <a:lnTo>
                    <a:pt x="3582" y="5236"/>
                  </a:lnTo>
                  <a:lnTo>
                    <a:pt x="3681" y="5059"/>
                  </a:lnTo>
                  <a:lnTo>
                    <a:pt x="3877" y="4744"/>
                  </a:lnTo>
                  <a:lnTo>
                    <a:pt x="4094" y="4488"/>
                  </a:lnTo>
                  <a:lnTo>
                    <a:pt x="4310" y="4232"/>
                  </a:lnTo>
                  <a:lnTo>
                    <a:pt x="4527" y="3976"/>
                  </a:lnTo>
                  <a:lnTo>
                    <a:pt x="4724" y="3701"/>
                  </a:lnTo>
                  <a:lnTo>
                    <a:pt x="4802" y="3563"/>
                  </a:lnTo>
                  <a:lnTo>
                    <a:pt x="4862" y="3406"/>
                  </a:lnTo>
                  <a:lnTo>
                    <a:pt x="4921" y="3228"/>
                  </a:lnTo>
                  <a:lnTo>
                    <a:pt x="4960" y="3071"/>
                  </a:lnTo>
                  <a:lnTo>
                    <a:pt x="4999" y="2914"/>
                  </a:lnTo>
                  <a:lnTo>
                    <a:pt x="4999" y="2736"/>
                  </a:lnTo>
                  <a:lnTo>
                    <a:pt x="4999" y="2559"/>
                  </a:lnTo>
                  <a:lnTo>
                    <a:pt x="4999" y="2382"/>
                  </a:lnTo>
                  <a:lnTo>
                    <a:pt x="4980" y="2225"/>
                  </a:lnTo>
                  <a:lnTo>
                    <a:pt x="4940" y="2048"/>
                  </a:lnTo>
                  <a:lnTo>
                    <a:pt x="4901" y="1890"/>
                  </a:lnTo>
                  <a:lnTo>
                    <a:pt x="4842" y="1713"/>
                  </a:lnTo>
                  <a:lnTo>
                    <a:pt x="4763" y="1556"/>
                  </a:lnTo>
                  <a:lnTo>
                    <a:pt x="4684" y="1418"/>
                  </a:lnTo>
                  <a:lnTo>
                    <a:pt x="4606" y="1260"/>
                  </a:lnTo>
                  <a:lnTo>
                    <a:pt x="4488" y="1123"/>
                  </a:lnTo>
                  <a:lnTo>
                    <a:pt x="4271" y="867"/>
                  </a:lnTo>
                  <a:lnTo>
                    <a:pt x="4015" y="650"/>
                  </a:lnTo>
                  <a:lnTo>
                    <a:pt x="3720" y="453"/>
                  </a:lnTo>
                  <a:lnTo>
                    <a:pt x="3425" y="296"/>
                  </a:lnTo>
                  <a:lnTo>
                    <a:pt x="3090" y="178"/>
                  </a:lnTo>
                  <a:lnTo>
                    <a:pt x="2756" y="79"/>
                  </a:lnTo>
                  <a:lnTo>
                    <a:pt x="2421" y="20"/>
                  </a:lnTo>
                  <a:lnTo>
                    <a:pt x="2086" y="1"/>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1">
              <a:extLst>
                <a:ext uri="{FF2B5EF4-FFF2-40B4-BE49-F238E27FC236}">
                  <a16:creationId xmlns:a16="http://schemas.microsoft.com/office/drawing/2014/main" id="{7A3D3F8F-FBF2-AC9D-1B46-570148E215A3}"/>
                </a:ext>
              </a:extLst>
            </p:cNvPr>
            <p:cNvSpPr/>
            <p:nvPr/>
          </p:nvSpPr>
          <p:spPr>
            <a:xfrm>
              <a:off x="9995242" y="1423273"/>
              <a:ext cx="242887" cy="276081"/>
            </a:xfrm>
            <a:custGeom>
              <a:avLst/>
              <a:gdLst/>
              <a:ahLst/>
              <a:cxnLst/>
              <a:rect l="l" t="t" r="r" b="b"/>
              <a:pathLst>
                <a:path w="5905" h="6712" extrusionOk="0">
                  <a:moveTo>
                    <a:pt x="2145" y="0"/>
                  </a:moveTo>
                  <a:lnTo>
                    <a:pt x="1850" y="20"/>
                  </a:lnTo>
                  <a:lnTo>
                    <a:pt x="1555" y="59"/>
                  </a:lnTo>
                  <a:lnTo>
                    <a:pt x="1339" y="98"/>
                  </a:lnTo>
                  <a:lnTo>
                    <a:pt x="1063" y="177"/>
                  </a:lnTo>
                  <a:lnTo>
                    <a:pt x="787" y="276"/>
                  </a:lnTo>
                  <a:lnTo>
                    <a:pt x="492" y="413"/>
                  </a:lnTo>
                  <a:lnTo>
                    <a:pt x="374" y="492"/>
                  </a:lnTo>
                  <a:lnTo>
                    <a:pt x="256" y="571"/>
                  </a:lnTo>
                  <a:lnTo>
                    <a:pt x="158" y="650"/>
                  </a:lnTo>
                  <a:lnTo>
                    <a:pt x="79" y="748"/>
                  </a:lnTo>
                  <a:lnTo>
                    <a:pt x="20" y="846"/>
                  </a:lnTo>
                  <a:lnTo>
                    <a:pt x="0" y="964"/>
                  </a:lnTo>
                  <a:lnTo>
                    <a:pt x="0" y="1063"/>
                  </a:lnTo>
                  <a:lnTo>
                    <a:pt x="40" y="1201"/>
                  </a:lnTo>
                  <a:lnTo>
                    <a:pt x="99" y="1260"/>
                  </a:lnTo>
                  <a:lnTo>
                    <a:pt x="177" y="1338"/>
                  </a:lnTo>
                  <a:lnTo>
                    <a:pt x="295" y="1417"/>
                  </a:lnTo>
                  <a:lnTo>
                    <a:pt x="413" y="1496"/>
                  </a:lnTo>
                  <a:lnTo>
                    <a:pt x="728" y="1634"/>
                  </a:lnTo>
                  <a:lnTo>
                    <a:pt x="1083" y="1752"/>
                  </a:lnTo>
                  <a:lnTo>
                    <a:pt x="1457" y="1830"/>
                  </a:lnTo>
                  <a:lnTo>
                    <a:pt x="1811" y="1889"/>
                  </a:lnTo>
                  <a:lnTo>
                    <a:pt x="2086" y="1909"/>
                  </a:lnTo>
                  <a:lnTo>
                    <a:pt x="2204" y="1909"/>
                  </a:lnTo>
                  <a:lnTo>
                    <a:pt x="2283" y="1889"/>
                  </a:lnTo>
                  <a:lnTo>
                    <a:pt x="2145" y="1968"/>
                  </a:lnTo>
                  <a:lnTo>
                    <a:pt x="2027" y="2086"/>
                  </a:lnTo>
                  <a:lnTo>
                    <a:pt x="1929" y="2224"/>
                  </a:lnTo>
                  <a:lnTo>
                    <a:pt x="1870" y="2382"/>
                  </a:lnTo>
                  <a:lnTo>
                    <a:pt x="1831" y="2559"/>
                  </a:lnTo>
                  <a:lnTo>
                    <a:pt x="1831" y="2736"/>
                  </a:lnTo>
                  <a:lnTo>
                    <a:pt x="1831" y="2913"/>
                  </a:lnTo>
                  <a:lnTo>
                    <a:pt x="1870" y="3090"/>
                  </a:lnTo>
                  <a:lnTo>
                    <a:pt x="1929" y="3248"/>
                  </a:lnTo>
                  <a:lnTo>
                    <a:pt x="1988" y="3405"/>
                  </a:lnTo>
                  <a:lnTo>
                    <a:pt x="2145" y="3700"/>
                  </a:lnTo>
                  <a:lnTo>
                    <a:pt x="2323" y="3995"/>
                  </a:lnTo>
                  <a:lnTo>
                    <a:pt x="2480" y="4310"/>
                  </a:lnTo>
                  <a:lnTo>
                    <a:pt x="2519" y="4625"/>
                  </a:lnTo>
                  <a:lnTo>
                    <a:pt x="2500" y="4901"/>
                  </a:lnTo>
                  <a:lnTo>
                    <a:pt x="2480" y="5176"/>
                  </a:lnTo>
                  <a:lnTo>
                    <a:pt x="2421" y="5432"/>
                  </a:lnTo>
                  <a:lnTo>
                    <a:pt x="2362" y="5708"/>
                  </a:lnTo>
                  <a:lnTo>
                    <a:pt x="2362" y="5747"/>
                  </a:lnTo>
                  <a:lnTo>
                    <a:pt x="2362" y="5786"/>
                  </a:lnTo>
                  <a:lnTo>
                    <a:pt x="2401" y="5826"/>
                  </a:lnTo>
                  <a:lnTo>
                    <a:pt x="2421" y="5845"/>
                  </a:lnTo>
                  <a:lnTo>
                    <a:pt x="2500" y="5845"/>
                  </a:lnTo>
                  <a:lnTo>
                    <a:pt x="2539" y="5826"/>
                  </a:lnTo>
                  <a:lnTo>
                    <a:pt x="2578" y="5806"/>
                  </a:lnTo>
                  <a:lnTo>
                    <a:pt x="2716" y="5511"/>
                  </a:lnTo>
                  <a:lnTo>
                    <a:pt x="2775" y="5353"/>
                  </a:lnTo>
                  <a:lnTo>
                    <a:pt x="2834" y="5196"/>
                  </a:lnTo>
                  <a:lnTo>
                    <a:pt x="2952" y="5137"/>
                  </a:lnTo>
                  <a:lnTo>
                    <a:pt x="3070" y="5098"/>
                  </a:lnTo>
                  <a:lnTo>
                    <a:pt x="3307" y="5098"/>
                  </a:lnTo>
                  <a:lnTo>
                    <a:pt x="3444" y="5157"/>
                  </a:lnTo>
                  <a:lnTo>
                    <a:pt x="3543" y="5235"/>
                  </a:lnTo>
                  <a:lnTo>
                    <a:pt x="3641" y="5334"/>
                  </a:lnTo>
                  <a:lnTo>
                    <a:pt x="3720" y="5452"/>
                  </a:lnTo>
                  <a:lnTo>
                    <a:pt x="3759" y="5570"/>
                  </a:lnTo>
                  <a:lnTo>
                    <a:pt x="3779" y="5708"/>
                  </a:lnTo>
                  <a:lnTo>
                    <a:pt x="3779" y="5845"/>
                  </a:lnTo>
                  <a:lnTo>
                    <a:pt x="3740" y="5983"/>
                  </a:lnTo>
                  <a:lnTo>
                    <a:pt x="3661" y="6101"/>
                  </a:lnTo>
                  <a:lnTo>
                    <a:pt x="3563" y="6200"/>
                  </a:lnTo>
                  <a:lnTo>
                    <a:pt x="3444" y="6259"/>
                  </a:lnTo>
                  <a:lnTo>
                    <a:pt x="3326" y="6318"/>
                  </a:lnTo>
                  <a:lnTo>
                    <a:pt x="3189" y="6338"/>
                  </a:lnTo>
                  <a:lnTo>
                    <a:pt x="3051" y="6338"/>
                  </a:lnTo>
                  <a:lnTo>
                    <a:pt x="2913" y="6298"/>
                  </a:lnTo>
                  <a:lnTo>
                    <a:pt x="2795" y="6239"/>
                  </a:lnTo>
                  <a:lnTo>
                    <a:pt x="2933" y="6338"/>
                  </a:lnTo>
                  <a:lnTo>
                    <a:pt x="3070" y="6436"/>
                  </a:lnTo>
                  <a:lnTo>
                    <a:pt x="3208" y="6515"/>
                  </a:lnTo>
                  <a:lnTo>
                    <a:pt x="3366" y="6593"/>
                  </a:lnTo>
                  <a:lnTo>
                    <a:pt x="3523" y="6652"/>
                  </a:lnTo>
                  <a:lnTo>
                    <a:pt x="3700" y="6692"/>
                  </a:lnTo>
                  <a:lnTo>
                    <a:pt x="3858" y="6711"/>
                  </a:lnTo>
                  <a:lnTo>
                    <a:pt x="4035" y="6711"/>
                  </a:lnTo>
                  <a:lnTo>
                    <a:pt x="4133" y="6495"/>
                  </a:lnTo>
                  <a:lnTo>
                    <a:pt x="4251" y="6298"/>
                  </a:lnTo>
                  <a:lnTo>
                    <a:pt x="4527" y="5885"/>
                  </a:lnTo>
                  <a:lnTo>
                    <a:pt x="5098" y="5098"/>
                  </a:lnTo>
                  <a:lnTo>
                    <a:pt x="5373" y="4704"/>
                  </a:lnTo>
                  <a:lnTo>
                    <a:pt x="5511" y="4487"/>
                  </a:lnTo>
                  <a:lnTo>
                    <a:pt x="5629" y="4271"/>
                  </a:lnTo>
                  <a:lnTo>
                    <a:pt x="5727" y="4054"/>
                  </a:lnTo>
                  <a:lnTo>
                    <a:pt x="5806" y="3838"/>
                  </a:lnTo>
                  <a:lnTo>
                    <a:pt x="5865" y="3602"/>
                  </a:lnTo>
                  <a:lnTo>
                    <a:pt x="5905" y="3366"/>
                  </a:lnTo>
                  <a:lnTo>
                    <a:pt x="5905" y="3110"/>
                  </a:lnTo>
                  <a:lnTo>
                    <a:pt x="5885" y="2874"/>
                  </a:lnTo>
                  <a:lnTo>
                    <a:pt x="5826" y="2637"/>
                  </a:lnTo>
                  <a:lnTo>
                    <a:pt x="5727" y="2401"/>
                  </a:lnTo>
                  <a:lnTo>
                    <a:pt x="5609" y="2204"/>
                  </a:lnTo>
                  <a:lnTo>
                    <a:pt x="5472" y="2008"/>
                  </a:lnTo>
                  <a:lnTo>
                    <a:pt x="5275" y="1870"/>
                  </a:lnTo>
                  <a:lnTo>
                    <a:pt x="5176" y="1811"/>
                  </a:lnTo>
                  <a:lnTo>
                    <a:pt x="5078" y="1752"/>
                  </a:lnTo>
                  <a:lnTo>
                    <a:pt x="5157" y="1634"/>
                  </a:lnTo>
                  <a:lnTo>
                    <a:pt x="5216" y="1496"/>
                  </a:lnTo>
                  <a:lnTo>
                    <a:pt x="5235" y="1358"/>
                  </a:lnTo>
                  <a:lnTo>
                    <a:pt x="5216" y="1220"/>
                  </a:lnTo>
                  <a:lnTo>
                    <a:pt x="5196" y="1083"/>
                  </a:lnTo>
                  <a:lnTo>
                    <a:pt x="5137" y="945"/>
                  </a:lnTo>
                  <a:lnTo>
                    <a:pt x="5058" y="807"/>
                  </a:lnTo>
                  <a:lnTo>
                    <a:pt x="4960" y="709"/>
                  </a:lnTo>
                  <a:lnTo>
                    <a:pt x="4861" y="610"/>
                  </a:lnTo>
                  <a:lnTo>
                    <a:pt x="4743" y="531"/>
                  </a:lnTo>
                  <a:lnTo>
                    <a:pt x="4625" y="453"/>
                  </a:lnTo>
                  <a:lnTo>
                    <a:pt x="4488" y="394"/>
                  </a:lnTo>
                  <a:lnTo>
                    <a:pt x="4212" y="295"/>
                  </a:lnTo>
                  <a:lnTo>
                    <a:pt x="3917" y="236"/>
                  </a:lnTo>
                  <a:lnTo>
                    <a:pt x="3346" y="98"/>
                  </a:lnTo>
                  <a:lnTo>
                    <a:pt x="3051" y="59"/>
                  </a:lnTo>
                  <a:lnTo>
                    <a:pt x="2736" y="20"/>
                  </a:lnTo>
                  <a:lnTo>
                    <a:pt x="2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1">
              <a:extLst>
                <a:ext uri="{FF2B5EF4-FFF2-40B4-BE49-F238E27FC236}">
                  <a16:creationId xmlns:a16="http://schemas.microsoft.com/office/drawing/2014/main" id="{90E80612-DDCD-E361-2A5C-92C04F3307E2}"/>
                </a:ext>
              </a:extLst>
            </p:cNvPr>
            <p:cNvSpPr/>
            <p:nvPr/>
          </p:nvSpPr>
          <p:spPr>
            <a:xfrm>
              <a:off x="11050088" y="3623627"/>
              <a:ext cx="331117" cy="432344"/>
            </a:xfrm>
            <a:custGeom>
              <a:avLst/>
              <a:gdLst/>
              <a:ahLst/>
              <a:cxnLst/>
              <a:rect l="l" t="t" r="r" b="b"/>
              <a:pathLst>
                <a:path w="8050" h="10511" extrusionOk="0">
                  <a:moveTo>
                    <a:pt x="99" y="1"/>
                  </a:moveTo>
                  <a:lnTo>
                    <a:pt x="0" y="2815"/>
                  </a:lnTo>
                  <a:lnTo>
                    <a:pt x="787" y="3661"/>
                  </a:lnTo>
                  <a:lnTo>
                    <a:pt x="1575" y="4547"/>
                  </a:lnTo>
                  <a:lnTo>
                    <a:pt x="2342" y="5452"/>
                  </a:lnTo>
                  <a:lnTo>
                    <a:pt x="3090" y="6397"/>
                  </a:lnTo>
                  <a:lnTo>
                    <a:pt x="3818" y="7362"/>
                  </a:lnTo>
                  <a:lnTo>
                    <a:pt x="4547" y="8365"/>
                  </a:lnTo>
                  <a:lnTo>
                    <a:pt x="5216" y="9428"/>
                  </a:lnTo>
                  <a:lnTo>
                    <a:pt x="5550" y="9960"/>
                  </a:lnTo>
                  <a:lnTo>
                    <a:pt x="5885" y="10511"/>
                  </a:lnTo>
                  <a:lnTo>
                    <a:pt x="8050" y="10511"/>
                  </a:lnTo>
                  <a:lnTo>
                    <a:pt x="7086" y="9133"/>
                  </a:lnTo>
                  <a:lnTo>
                    <a:pt x="6121" y="7775"/>
                  </a:lnTo>
                  <a:lnTo>
                    <a:pt x="5137" y="6437"/>
                  </a:lnTo>
                  <a:lnTo>
                    <a:pt x="4153" y="5098"/>
                  </a:lnTo>
                  <a:lnTo>
                    <a:pt x="3149" y="3799"/>
                  </a:lnTo>
                  <a:lnTo>
                    <a:pt x="2145" y="2520"/>
                  </a:lnTo>
                  <a:lnTo>
                    <a:pt x="1122" y="1241"/>
                  </a:lnTo>
                  <a:lnTo>
                    <a:pt x="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1">
              <a:extLst>
                <a:ext uri="{FF2B5EF4-FFF2-40B4-BE49-F238E27FC236}">
                  <a16:creationId xmlns:a16="http://schemas.microsoft.com/office/drawing/2014/main" id="{82F53BB3-528A-9ECE-062E-40FDAC0CAA98}"/>
                </a:ext>
              </a:extLst>
            </p:cNvPr>
            <p:cNvSpPr/>
            <p:nvPr/>
          </p:nvSpPr>
          <p:spPr>
            <a:xfrm>
              <a:off x="9818742" y="2643270"/>
              <a:ext cx="274477" cy="239638"/>
            </a:xfrm>
            <a:custGeom>
              <a:avLst/>
              <a:gdLst/>
              <a:ahLst/>
              <a:cxnLst/>
              <a:rect l="l" t="t" r="r" b="b"/>
              <a:pathLst>
                <a:path w="6673" h="5826" extrusionOk="0">
                  <a:moveTo>
                    <a:pt x="2618" y="0"/>
                  </a:moveTo>
                  <a:lnTo>
                    <a:pt x="2362" y="20"/>
                  </a:lnTo>
                  <a:lnTo>
                    <a:pt x="2107" y="59"/>
                  </a:lnTo>
                  <a:lnTo>
                    <a:pt x="1595" y="158"/>
                  </a:lnTo>
                  <a:lnTo>
                    <a:pt x="1103" y="276"/>
                  </a:lnTo>
                  <a:lnTo>
                    <a:pt x="650" y="394"/>
                  </a:lnTo>
                  <a:lnTo>
                    <a:pt x="276" y="473"/>
                  </a:lnTo>
                  <a:lnTo>
                    <a:pt x="197" y="492"/>
                  </a:lnTo>
                  <a:lnTo>
                    <a:pt x="119" y="532"/>
                  </a:lnTo>
                  <a:lnTo>
                    <a:pt x="79" y="571"/>
                  </a:lnTo>
                  <a:lnTo>
                    <a:pt x="40" y="630"/>
                  </a:lnTo>
                  <a:lnTo>
                    <a:pt x="20" y="689"/>
                  </a:lnTo>
                  <a:lnTo>
                    <a:pt x="1" y="768"/>
                  </a:lnTo>
                  <a:lnTo>
                    <a:pt x="1" y="827"/>
                  </a:lnTo>
                  <a:lnTo>
                    <a:pt x="20" y="906"/>
                  </a:lnTo>
                  <a:lnTo>
                    <a:pt x="79" y="1024"/>
                  </a:lnTo>
                  <a:lnTo>
                    <a:pt x="119" y="1083"/>
                  </a:lnTo>
                  <a:lnTo>
                    <a:pt x="178" y="1142"/>
                  </a:lnTo>
                  <a:lnTo>
                    <a:pt x="237" y="1181"/>
                  </a:lnTo>
                  <a:lnTo>
                    <a:pt x="315" y="1201"/>
                  </a:lnTo>
                  <a:lnTo>
                    <a:pt x="473" y="1201"/>
                  </a:lnTo>
                  <a:lnTo>
                    <a:pt x="945" y="1122"/>
                  </a:lnTo>
                  <a:lnTo>
                    <a:pt x="1418" y="1063"/>
                  </a:lnTo>
                  <a:lnTo>
                    <a:pt x="2362" y="965"/>
                  </a:lnTo>
                  <a:lnTo>
                    <a:pt x="2146" y="1220"/>
                  </a:lnTo>
                  <a:lnTo>
                    <a:pt x="1949" y="1496"/>
                  </a:lnTo>
                  <a:lnTo>
                    <a:pt x="1772" y="1791"/>
                  </a:lnTo>
                  <a:lnTo>
                    <a:pt x="1614" y="2086"/>
                  </a:lnTo>
                  <a:lnTo>
                    <a:pt x="1496" y="2382"/>
                  </a:lnTo>
                  <a:lnTo>
                    <a:pt x="1398" y="2697"/>
                  </a:lnTo>
                  <a:lnTo>
                    <a:pt x="1359" y="3031"/>
                  </a:lnTo>
                  <a:lnTo>
                    <a:pt x="1339" y="3385"/>
                  </a:lnTo>
                  <a:lnTo>
                    <a:pt x="1359" y="3700"/>
                  </a:lnTo>
                  <a:lnTo>
                    <a:pt x="1418" y="4035"/>
                  </a:lnTo>
                  <a:lnTo>
                    <a:pt x="1516" y="4350"/>
                  </a:lnTo>
                  <a:lnTo>
                    <a:pt x="1674" y="4625"/>
                  </a:lnTo>
                  <a:lnTo>
                    <a:pt x="1851" y="4901"/>
                  </a:lnTo>
                  <a:lnTo>
                    <a:pt x="1949" y="5019"/>
                  </a:lnTo>
                  <a:lnTo>
                    <a:pt x="2067" y="5137"/>
                  </a:lnTo>
                  <a:lnTo>
                    <a:pt x="2185" y="5236"/>
                  </a:lnTo>
                  <a:lnTo>
                    <a:pt x="2323" y="5334"/>
                  </a:lnTo>
                  <a:lnTo>
                    <a:pt x="2461" y="5432"/>
                  </a:lnTo>
                  <a:lnTo>
                    <a:pt x="2618" y="5511"/>
                  </a:lnTo>
                  <a:lnTo>
                    <a:pt x="2756" y="5590"/>
                  </a:lnTo>
                  <a:lnTo>
                    <a:pt x="2894" y="5649"/>
                  </a:lnTo>
                  <a:lnTo>
                    <a:pt x="3051" y="5708"/>
                  </a:lnTo>
                  <a:lnTo>
                    <a:pt x="3189" y="5747"/>
                  </a:lnTo>
                  <a:lnTo>
                    <a:pt x="3346" y="5787"/>
                  </a:lnTo>
                  <a:lnTo>
                    <a:pt x="3504" y="5806"/>
                  </a:lnTo>
                  <a:lnTo>
                    <a:pt x="3661" y="5826"/>
                  </a:lnTo>
                  <a:lnTo>
                    <a:pt x="3819" y="5826"/>
                  </a:lnTo>
                  <a:lnTo>
                    <a:pt x="3976" y="5806"/>
                  </a:lnTo>
                  <a:lnTo>
                    <a:pt x="4134" y="5787"/>
                  </a:lnTo>
                  <a:lnTo>
                    <a:pt x="4291" y="5747"/>
                  </a:lnTo>
                  <a:lnTo>
                    <a:pt x="4449" y="5708"/>
                  </a:lnTo>
                  <a:lnTo>
                    <a:pt x="4586" y="5629"/>
                  </a:lnTo>
                  <a:lnTo>
                    <a:pt x="4744" y="5570"/>
                  </a:lnTo>
                  <a:lnTo>
                    <a:pt x="4882" y="5472"/>
                  </a:lnTo>
                  <a:lnTo>
                    <a:pt x="5019" y="5373"/>
                  </a:lnTo>
                  <a:lnTo>
                    <a:pt x="5236" y="5236"/>
                  </a:lnTo>
                  <a:lnTo>
                    <a:pt x="5452" y="5078"/>
                  </a:lnTo>
                  <a:lnTo>
                    <a:pt x="5669" y="4901"/>
                  </a:lnTo>
                  <a:lnTo>
                    <a:pt x="5846" y="4724"/>
                  </a:lnTo>
                  <a:lnTo>
                    <a:pt x="6023" y="4507"/>
                  </a:lnTo>
                  <a:lnTo>
                    <a:pt x="6181" y="4291"/>
                  </a:lnTo>
                  <a:lnTo>
                    <a:pt x="6318" y="4074"/>
                  </a:lnTo>
                  <a:lnTo>
                    <a:pt x="6436" y="3818"/>
                  </a:lnTo>
                  <a:lnTo>
                    <a:pt x="6535" y="3582"/>
                  </a:lnTo>
                  <a:lnTo>
                    <a:pt x="6594" y="3326"/>
                  </a:lnTo>
                  <a:lnTo>
                    <a:pt x="6653" y="3071"/>
                  </a:lnTo>
                  <a:lnTo>
                    <a:pt x="6673" y="2795"/>
                  </a:lnTo>
                  <a:lnTo>
                    <a:pt x="6673" y="2519"/>
                  </a:lnTo>
                  <a:lnTo>
                    <a:pt x="6633" y="2264"/>
                  </a:lnTo>
                  <a:lnTo>
                    <a:pt x="6574" y="1988"/>
                  </a:lnTo>
                  <a:lnTo>
                    <a:pt x="6495" y="1713"/>
                  </a:lnTo>
                  <a:lnTo>
                    <a:pt x="6456" y="1634"/>
                  </a:lnTo>
                  <a:lnTo>
                    <a:pt x="6397" y="1575"/>
                  </a:lnTo>
                  <a:lnTo>
                    <a:pt x="6338" y="1516"/>
                  </a:lnTo>
                  <a:lnTo>
                    <a:pt x="6279" y="1476"/>
                  </a:lnTo>
                  <a:lnTo>
                    <a:pt x="6200" y="1457"/>
                  </a:lnTo>
                  <a:lnTo>
                    <a:pt x="6122" y="1457"/>
                  </a:lnTo>
                  <a:lnTo>
                    <a:pt x="5984" y="1476"/>
                  </a:lnTo>
                  <a:lnTo>
                    <a:pt x="5905" y="1496"/>
                  </a:lnTo>
                  <a:lnTo>
                    <a:pt x="5846" y="1535"/>
                  </a:lnTo>
                  <a:lnTo>
                    <a:pt x="5807" y="1575"/>
                  </a:lnTo>
                  <a:lnTo>
                    <a:pt x="5748" y="1634"/>
                  </a:lnTo>
                  <a:lnTo>
                    <a:pt x="5728" y="1693"/>
                  </a:lnTo>
                  <a:lnTo>
                    <a:pt x="5708" y="1752"/>
                  </a:lnTo>
                  <a:lnTo>
                    <a:pt x="5728" y="1831"/>
                  </a:lnTo>
                  <a:lnTo>
                    <a:pt x="5748" y="1929"/>
                  </a:lnTo>
                  <a:lnTo>
                    <a:pt x="5787" y="2067"/>
                  </a:lnTo>
                  <a:lnTo>
                    <a:pt x="5826" y="2244"/>
                  </a:lnTo>
                  <a:lnTo>
                    <a:pt x="5866" y="2401"/>
                  </a:lnTo>
                  <a:lnTo>
                    <a:pt x="5866" y="2559"/>
                  </a:lnTo>
                  <a:lnTo>
                    <a:pt x="5866" y="2716"/>
                  </a:lnTo>
                  <a:lnTo>
                    <a:pt x="5846" y="2874"/>
                  </a:lnTo>
                  <a:lnTo>
                    <a:pt x="5787" y="3208"/>
                  </a:lnTo>
                  <a:lnTo>
                    <a:pt x="5689" y="3504"/>
                  </a:lnTo>
                  <a:lnTo>
                    <a:pt x="5531" y="3799"/>
                  </a:lnTo>
                  <a:lnTo>
                    <a:pt x="5354" y="4074"/>
                  </a:lnTo>
                  <a:lnTo>
                    <a:pt x="5137" y="4311"/>
                  </a:lnTo>
                  <a:lnTo>
                    <a:pt x="4901" y="4527"/>
                  </a:lnTo>
                  <a:lnTo>
                    <a:pt x="4645" y="4704"/>
                  </a:lnTo>
                  <a:lnTo>
                    <a:pt x="4508" y="4783"/>
                  </a:lnTo>
                  <a:lnTo>
                    <a:pt x="4370" y="4842"/>
                  </a:lnTo>
                  <a:lnTo>
                    <a:pt x="4212" y="4881"/>
                  </a:lnTo>
                  <a:lnTo>
                    <a:pt x="4075" y="4921"/>
                  </a:lnTo>
                  <a:lnTo>
                    <a:pt x="3917" y="4940"/>
                  </a:lnTo>
                  <a:lnTo>
                    <a:pt x="3602" y="4940"/>
                  </a:lnTo>
                  <a:lnTo>
                    <a:pt x="3445" y="4921"/>
                  </a:lnTo>
                  <a:lnTo>
                    <a:pt x="3287" y="4881"/>
                  </a:lnTo>
                  <a:lnTo>
                    <a:pt x="3150" y="4822"/>
                  </a:lnTo>
                  <a:lnTo>
                    <a:pt x="2992" y="4744"/>
                  </a:lnTo>
                  <a:lnTo>
                    <a:pt x="2835" y="4645"/>
                  </a:lnTo>
                  <a:lnTo>
                    <a:pt x="2658" y="4468"/>
                  </a:lnTo>
                  <a:lnTo>
                    <a:pt x="2520" y="4232"/>
                  </a:lnTo>
                  <a:lnTo>
                    <a:pt x="2421" y="3996"/>
                  </a:lnTo>
                  <a:lnTo>
                    <a:pt x="2343" y="3740"/>
                  </a:lnTo>
                  <a:lnTo>
                    <a:pt x="2323" y="3464"/>
                  </a:lnTo>
                  <a:lnTo>
                    <a:pt x="2323" y="3169"/>
                  </a:lnTo>
                  <a:lnTo>
                    <a:pt x="2362" y="3031"/>
                  </a:lnTo>
                  <a:lnTo>
                    <a:pt x="2402" y="2874"/>
                  </a:lnTo>
                  <a:lnTo>
                    <a:pt x="2441" y="2716"/>
                  </a:lnTo>
                  <a:lnTo>
                    <a:pt x="2520" y="2559"/>
                  </a:lnTo>
                  <a:lnTo>
                    <a:pt x="2579" y="2421"/>
                  </a:lnTo>
                  <a:lnTo>
                    <a:pt x="2677" y="2303"/>
                  </a:lnTo>
                  <a:lnTo>
                    <a:pt x="2874" y="2067"/>
                  </a:lnTo>
                  <a:lnTo>
                    <a:pt x="3110" y="1831"/>
                  </a:lnTo>
                  <a:lnTo>
                    <a:pt x="3366" y="1614"/>
                  </a:lnTo>
                  <a:lnTo>
                    <a:pt x="3602" y="1398"/>
                  </a:lnTo>
                  <a:lnTo>
                    <a:pt x="3799" y="1161"/>
                  </a:lnTo>
                  <a:lnTo>
                    <a:pt x="3878" y="1043"/>
                  </a:lnTo>
                  <a:lnTo>
                    <a:pt x="3957" y="925"/>
                  </a:lnTo>
                  <a:lnTo>
                    <a:pt x="3996" y="787"/>
                  </a:lnTo>
                  <a:lnTo>
                    <a:pt x="4035" y="630"/>
                  </a:lnTo>
                  <a:lnTo>
                    <a:pt x="4035" y="512"/>
                  </a:lnTo>
                  <a:lnTo>
                    <a:pt x="4016" y="414"/>
                  </a:lnTo>
                  <a:lnTo>
                    <a:pt x="3957" y="315"/>
                  </a:lnTo>
                  <a:lnTo>
                    <a:pt x="3878" y="236"/>
                  </a:lnTo>
                  <a:lnTo>
                    <a:pt x="3701" y="138"/>
                  </a:lnTo>
                  <a:lnTo>
                    <a:pt x="3524" y="79"/>
                  </a:lnTo>
                  <a:lnTo>
                    <a:pt x="3307" y="20"/>
                  </a:lnTo>
                  <a:lnTo>
                    <a:pt x="3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1">
              <a:extLst>
                <a:ext uri="{FF2B5EF4-FFF2-40B4-BE49-F238E27FC236}">
                  <a16:creationId xmlns:a16="http://schemas.microsoft.com/office/drawing/2014/main" id="{58A3AF94-B9F7-CB28-AEAF-3881ABF92299}"/>
                </a:ext>
              </a:extLst>
            </p:cNvPr>
            <p:cNvSpPr/>
            <p:nvPr/>
          </p:nvSpPr>
          <p:spPr>
            <a:xfrm>
              <a:off x="10606432" y="2724219"/>
              <a:ext cx="466360" cy="1028189"/>
            </a:xfrm>
            <a:custGeom>
              <a:avLst/>
              <a:gdLst/>
              <a:ahLst/>
              <a:cxnLst/>
              <a:rect l="l" t="t" r="r" b="b"/>
              <a:pathLst>
                <a:path w="11338" h="24997" extrusionOk="0">
                  <a:moveTo>
                    <a:pt x="7657" y="0"/>
                  </a:moveTo>
                  <a:lnTo>
                    <a:pt x="7421" y="20"/>
                  </a:lnTo>
                  <a:lnTo>
                    <a:pt x="7184" y="40"/>
                  </a:lnTo>
                  <a:lnTo>
                    <a:pt x="6948" y="99"/>
                  </a:lnTo>
                  <a:lnTo>
                    <a:pt x="6732" y="158"/>
                  </a:lnTo>
                  <a:lnTo>
                    <a:pt x="6496" y="237"/>
                  </a:lnTo>
                  <a:lnTo>
                    <a:pt x="6279" y="335"/>
                  </a:lnTo>
                  <a:lnTo>
                    <a:pt x="6082" y="453"/>
                  </a:lnTo>
                  <a:lnTo>
                    <a:pt x="5866" y="591"/>
                  </a:lnTo>
                  <a:lnTo>
                    <a:pt x="5669" y="729"/>
                  </a:lnTo>
                  <a:lnTo>
                    <a:pt x="5492" y="906"/>
                  </a:lnTo>
                  <a:lnTo>
                    <a:pt x="5315" y="1063"/>
                  </a:lnTo>
                  <a:lnTo>
                    <a:pt x="5138" y="1260"/>
                  </a:lnTo>
                  <a:lnTo>
                    <a:pt x="4980" y="1437"/>
                  </a:lnTo>
                  <a:lnTo>
                    <a:pt x="4685" y="1850"/>
                  </a:lnTo>
                  <a:lnTo>
                    <a:pt x="4429" y="2283"/>
                  </a:lnTo>
                  <a:lnTo>
                    <a:pt x="4173" y="2736"/>
                  </a:lnTo>
                  <a:lnTo>
                    <a:pt x="3957" y="3189"/>
                  </a:lnTo>
                  <a:lnTo>
                    <a:pt x="3740" y="3661"/>
                  </a:lnTo>
                  <a:lnTo>
                    <a:pt x="1" y="11770"/>
                  </a:lnTo>
                  <a:lnTo>
                    <a:pt x="1654" y="24996"/>
                  </a:lnTo>
                  <a:lnTo>
                    <a:pt x="1910" y="24287"/>
                  </a:lnTo>
                  <a:lnTo>
                    <a:pt x="2166" y="23579"/>
                  </a:lnTo>
                  <a:lnTo>
                    <a:pt x="2402" y="22851"/>
                  </a:lnTo>
                  <a:lnTo>
                    <a:pt x="2599" y="22123"/>
                  </a:lnTo>
                  <a:lnTo>
                    <a:pt x="2795" y="21375"/>
                  </a:lnTo>
                  <a:lnTo>
                    <a:pt x="2973" y="20627"/>
                  </a:lnTo>
                  <a:lnTo>
                    <a:pt x="3130" y="19879"/>
                  </a:lnTo>
                  <a:lnTo>
                    <a:pt x="3248" y="19111"/>
                  </a:lnTo>
                  <a:lnTo>
                    <a:pt x="3366" y="18344"/>
                  </a:lnTo>
                  <a:lnTo>
                    <a:pt x="3465" y="17596"/>
                  </a:lnTo>
                  <a:lnTo>
                    <a:pt x="3524" y="16828"/>
                  </a:lnTo>
                  <a:lnTo>
                    <a:pt x="3583" y="16061"/>
                  </a:lnTo>
                  <a:lnTo>
                    <a:pt x="3602" y="15293"/>
                  </a:lnTo>
                  <a:lnTo>
                    <a:pt x="3602" y="14525"/>
                  </a:lnTo>
                  <a:lnTo>
                    <a:pt x="3602" y="13778"/>
                  </a:lnTo>
                  <a:lnTo>
                    <a:pt x="3563" y="13010"/>
                  </a:lnTo>
                  <a:lnTo>
                    <a:pt x="11318" y="3878"/>
                  </a:lnTo>
                  <a:lnTo>
                    <a:pt x="11337" y="3641"/>
                  </a:lnTo>
                  <a:lnTo>
                    <a:pt x="11337" y="3405"/>
                  </a:lnTo>
                  <a:lnTo>
                    <a:pt x="11337" y="3149"/>
                  </a:lnTo>
                  <a:lnTo>
                    <a:pt x="11298" y="2913"/>
                  </a:lnTo>
                  <a:lnTo>
                    <a:pt x="11239" y="2697"/>
                  </a:lnTo>
                  <a:lnTo>
                    <a:pt x="11160" y="2461"/>
                  </a:lnTo>
                  <a:lnTo>
                    <a:pt x="11081" y="2224"/>
                  </a:lnTo>
                  <a:lnTo>
                    <a:pt x="10963" y="2008"/>
                  </a:lnTo>
                  <a:lnTo>
                    <a:pt x="10845" y="1791"/>
                  </a:lnTo>
                  <a:lnTo>
                    <a:pt x="10707" y="1575"/>
                  </a:lnTo>
                  <a:lnTo>
                    <a:pt x="10570" y="1378"/>
                  </a:lnTo>
                  <a:lnTo>
                    <a:pt x="10412" y="1201"/>
                  </a:lnTo>
                  <a:lnTo>
                    <a:pt x="10235" y="1024"/>
                  </a:lnTo>
                  <a:lnTo>
                    <a:pt x="10058" y="847"/>
                  </a:lnTo>
                  <a:lnTo>
                    <a:pt x="9881" y="689"/>
                  </a:lnTo>
                  <a:lnTo>
                    <a:pt x="9684" y="551"/>
                  </a:lnTo>
                  <a:lnTo>
                    <a:pt x="9468" y="433"/>
                  </a:lnTo>
                  <a:lnTo>
                    <a:pt x="9271" y="315"/>
                  </a:lnTo>
                  <a:lnTo>
                    <a:pt x="9054" y="217"/>
                  </a:lnTo>
                  <a:lnTo>
                    <a:pt x="8818" y="138"/>
                  </a:lnTo>
                  <a:lnTo>
                    <a:pt x="8602" y="79"/>
                  </a:lnTo>
                  <a:lnTo>
                    <a:pt x="8365" y="40"/>
                  </a:lnTo>
                  <a:lnTo>
                    <a:pt x="8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1">
              <a:extLst>
                <a:ext uri="{FF2B5EF4-FFF2-40B4-BE49-F238E27FC236}">
                  <a16:creationId xmlns:a16="http://schemas.microsoft.com/office/drawing/2014/main" id="{3A12ADA3-E555-0E2B-C4A6-33F9B7C8B725}"/>
                </a:ext>
              </a:extLst>
            </p:cNvPr>
            <p:cNvSpPr/>
            <p:nvPr/>
          </p:nvSpPr>
          <p:spPr>
            <a:xfrm>
              <a:off x="10673642" y="2848070"/>
              <a:ext cx="414533" cy="734297"/>
            </a:xfrm>
            <a:custGeom>
              <a:avLst/>
              <a:gdLst/>
              <a:ahLst/>
              <a:cxnLst/>
              <a:rect l="l" t="t" r="r" b="b"/>
              <a:pathLst>
                <a:path w="10078" h="17852" extrusionOk="0">
                  <a:moveTo>
                    <a:pt x="5157" y="1"/>
                  </a:moveTo>
                  <a:lnTo>
                    <a:pt x="4133" y="60"/>
                  </a:lnTo>
                  <a:lnTo>
                    <a:pt x="3917" y="79"/>
                  </a:lnTo>
                  <a:lnTo>
                    <a:pt x="3681" y="119"/>
                  </a:lnTo>
                  <a:lnTo>
                    <a:pt x="3464" y="158"/>
                  </a:lnTo>
                  <a:lnTo>
                    <a:pt x="3248" y="237"/>
                  </a:lnTo>
                  <a:lnTo>
                    <a:pt x="3051" y="316"/>
                  </a:lnTo>
                  <a:lnTo>
                    <a:pt x="2874" y="453"/>
                  </a:lnTo>
                  <a:lnTo>
                    <a:pt x="2716" y="591"/>
                  </a:lnTo>
                  <a:lnTo>
                    <a:pt x="2657" y="670"/>
                  </a:lnTo>
                  <a:lnTo>
                    <a:pt x="2618" y="768"/>
                  </a:lnTo>
                  <a:lnTo>
                    <a:pt x="2401" y="788"/>
                  </a:lnTo>
                  <a:lnTo>
                    <a:pt x="2264" y="808"/>
                  </a:lnTo>
                  <a:lnTo>
                    <a:pt x="2106" y="847"/>
                  </a:lnTo>
                  <a:lnTo>
                    <a:pt x="1988" y="906"/>
                  </a:lnTo>
                  <a:lnTo>
                    <a:pt x="1870" y="985"/>
                  </a:lnTo>
                  <a:lnTo>
                    <a:pt x="1752" y="1063"/>
                  </a:lnTo>
                  <a:lnTo>
                    <a:pt x="1654" y="1182"/>
                  </a:lnTo>
                  <a:lnTo>
                    <a:pt x="1575" y="1300"/>
                  </a:lnTo>
                  <a:lnTo>
                    <a:pt x="1496" y="1418"/>
                  </a:lnTo>
                  <a:lnTo>
                    <a:pt x="1457" y="1556"/>
                  </a:lnTo>
                  <a:lnTo>
                    <a:pt x="1417" y="1674"/>
                  </a:lnTo>
                  <a:lnTo>
                    <a:pt x="1398" y="1831"/>
                  </a:lnTo>
                  <a:lnTo>
                    <a:pt x="1417" y="1969"/>
                  </a:lnTo>
                  <a:lnTo>
                    <a:pt x="1457" y="2087"/>
                  </a:lnTo>
                  <a:lnTo>
                    <a:pt x="1516" y="2225"/>
                  </a:lnTo>
                  <a:lnTo>
                    <a:pt x="1594" y="2362"/>
                  </a:lnTo>
                  <a:lnTo>
                    <a:pt x="1713" y="2481"/>
                  </a:lnTo>
                  <a:lnTo>
                    <a:pt x="1850" y="2599"/>
                  </a:lnTo>
                  <a:lnTo>
                    <a:pt x="2008" y="2717"/>
                  </a:lnTo>
                  <a:lnTo>
                    <a:pt x="2146" y="2795"/>
                  </a:lnTo>
                  <a:lnTo>
                    <a:pt x="2283" y="2874"/>
                  </a:lnTo>
                  <a:lnTo>
                    <a:pt x="2441" y="2933"/>
                  </a:lnTo>
                  <a:lnTo>
                    <a:pt x="2579" y="2973"/>
                  </a:lnTo>
                  <a:lnTo>
                    <a:pt x="2736" y="3012"/>
                  </a:lnTo>
                  <a:lnTo>
                    <a:pt x="2893" y="3012"/>
                  </a:lnTo>
                  <a:lnTo>
                    <a:pt x="3504" y="3307"/>
                  </a:lnTo>
                  <a:lnTo>
                    <a:pt x="4114" y="3563"/>
                  </a:lnTo>
                  <a:lnTo>
                    <a:pt x="2441" y="10550"/>
                  </a:lnTo>
                  <a:lnTo>
                    <a:pt x="2126" y="10550"/>
                  </a:lnTo>
                  <a:lnTo>
                    <a:pt x="2126" y="9881"/>
                  </a:lnTo>
                  <a:lnTo>
                    <a:pt x="2106" y="9546"/>
                  </a:lnTo>
                  <a:lnTo>
                    <a:pt x="2087" y="9212"/>
                  </a:lnTo>
                  <a:lnTo>
                    <a:pt x="2067" y="9094"/>
                  </a:lnTo>
                  <a:lnTo>
                    <a:pt x="2027" y="8995"/>
                  </a:lnTo>
                  <a:lnTo>
                    <a:pt x="1988" y="8897"/>
                  </a:lnTo>
                  <a:lnTo>
                    <a:pt x="1929" y="8818"/>
                  </a:lnTo>
                  <a:lnTo>
                    <a:pt x="1850" y="8739"/>
                  </a:lnTo>
                  <a:lnTo>
                    <a:pt x="1752" y="8700"/>
                  </a:lnTo>
                  <a:lnTo>
                    <a:pt x="1654" y="8661"/>
                  </a:lnTo>
                  <a:lnTo>
                    <a:pt x="1004" y="8661"/>
                  </a:lnTo>
                  <a:lnTo>
                    <a:pt x="453" y="8680"/>
                  </a:lnTo>
                  <a:lnTo>
                    <a:pt x="374" y="8700"/>
                  </a:lnTo>
                  <a:lnTo>
                    <a:pt x="276" y="8720"/>
                  </a:lnTo>
                  <a:lnTo>
                    <a:pt x="217" y="8759"/>
                  </a:lnTo>
                  <a:lnTo>
                    <a:pt x="138" y="8818"/>
                  </a:lnTo>
                  <a:lnTo>
                    <a:pt x="99" y="8877"/>
                  </a:lnTo>
                  <a:lnTo>
                    <a:pt x="59" y="8956"/>
                  </a:lnTo>
                  <a:lnTo>
                    <a:pt x="20" y="9035"/>
                  </a:lnTo>
                  <a:lnTo>
                    <a:pt x="0" y="9113"/>
                  </a:lnTo>
                  <a:lnTo>
                    <a:pt x="0" y="9192"/>
                  </a:lnTo>
                  <a:lnTo>
                    <a:pt x="0" y="9271"/>
                  </a:lnTo>
                  <a:lnTo>
                    <a:pt x="20" y="9349"/>
                  </a:lnTo>
                  <a:lnTo>
                    <a:pt x="59" y="9408"/>
                  </a:lnTo>
                  <a:lnTo>
                    <a:pt x="99" y="9487"/>
                  </a:lnTo>
                  <a:lnTo>
                    <a:pt x="158" y="9527"/>
                  </a:lnTo>
                  <a:lnTo>
                    <a:pt x="236" y="9586"/>
                  </a:lnTo>
                  <a:lnTo>
                    <a:pt x="335" y="9605"/>
                  </a:lnTo>
                  <a:lnTo>
                    <a:pt x="709" y="9684"/>
                  </a:lnTo>
                  <a:lnTo>
                    <a:pt x="1083" y="9723"/>
                  </a:lnTo>
                  <a:lnTo>
                    <a:pt x="1142" y="10038"/>
                  </a:lnTo>
                  <a:lnTo>
                    <a:pt x="1201" y="10353"/>
                  </a:lnTo>
                  <a:lnTo>
                    <a:pt x="1221" y="10688"/>
                  </a:lnTo>
                  <a:lnTo>
                    <a:pt x="1221" y="11003"/>
                  </a:lnTo>
                  <a:lnTo>
                    <a:pt x="1221" y="11101"/>
                  </a:lnTo>
                  <a:lnTo>
                    <a:pt x="1260" y="11180"/>
                  </a:lnTo>
                  <a:lnTo>
                    <a:pt x="1299" y="11259"/>
                  </a:lnTo>
                  <a:lnTo>
                    <a:pt x="1358" y="11318"/>
                  </a:lnTo>
                  <a:lnTo>
                    <a:pt x="1417" y="11377"/>
                  </a:lnTo>
                  <a:lnTo>
                    <a:pt x="1496" y="11416"/>
                  </a:lnTo>
                  <a:lnTo>
                    <a:pt x="1575" y="11455"/>
                  </a:lnTo>
                  <a:lnTo>
                    <a:pt x="1654" y="11455"/>
                  </a:lnTo>
                  <a:lnTo>
                    <a:pt x="2224" y="11416"/>
                  </a:lnTo>
                  <a:lnTo>
                    <a:pt x="669" y="17852"/>
                  </a:lnTo>
                  <a:lnTo>
                    <a:pt x="807" y="17852"/>
                  </a:lnTo>
                  <a:lnTo>
                    <a:pt x="945" y="17832"/>
                  </a:lnTo>
                  <a:lnTo>
                    <a:pt x="1240" y="17753"/>
                  </a:lnTo>
                  <a:lnTo>
                    <a:pt x="1535" y="17675"/>
                  </a:lnTo>
                  <a:lnTo>
                    <a:pt x="1673" y="17635"/>
                  </a:lnTo>
                  <a:lnTo>
                    <a:pt x="1791" y="17635"/>
                  </a:lnTo>
                  <a:lnTo>
                    <a:pt x="3523" y="11416"/>
                  </a:lnTo>
                  <a:lnTo>
                    <a:pt x="3976" y="11436"/>
                  </a:lnTo>
                  <a:lnTo>
                    <a:pt x="4429" y="11495"/>
                  </a:lnTo>
                  <a:lnTo>
                    <a:pt x="4862" y="11554"/>
                  </a:lnTo>
                  <a:lnTo>
                    <a:pt x="5314" y="11652"/>
                  </a:lnTo>
                  <a:lnTo>
                    <a:pt x="5432" y="11672"/>
                  </a:lnTo>
                  <a:lnTo>
                    <a:pt x="5531" y="11672"/>
                  </a:lnTo>
                  <a:lnTo>
                    <a:pt x="5629" y="11633"/>
                  </a:lnTo>
                  <a:lnTo>
                    <a:pt x="5708" y="11593"/>
                  </a:lnTo>
                  <a:lnTo>
                    <a:pt x="5787" y="11534"/>
                  </a:lnTo>
                  <a:lnTo>
                    <a:pt x="5826" y="11455"/>
                  </a:lnTo>
                  <a:lnTo>
                    <a:pt x="5865" y="11377"/>
                  </a:lnTo>
                  <a:lnTo>
                    <a:pt x="5885" y="11278"/>
                  </a:lnTo>
                  <a:lnTo>
                    <a:pt x="5905" y="11180"/>
                  </a:lnTo>
                  <a:lnTo>
                    <a:pt x="5885" y="11081"/>
                  </a:lnTo>
                  <a:lnTo>
                    <a:pt x="5865" y="11003"/>
                  </a:lnTo>
                  <a:lnTo>
                    <a:pt x="5806" y="10924"/>
                  </a:lnTo>
                  <a:lnTo>
                    <a:pt x="5747" y="10845"/>
                  </a:lnTo>
                  <a:lnTo>
                    <a:pt x="5669" y="10786"/>
                  </a:lnTo>
                  <a:lnTo>
                    <a:pt x="5570" y="10747"/>
                  </a:lnTo>
                  <a:lnTo>
                    <a:pt x="5432" y="10707"/>
                  </a:lnTo>
                  <a:lnTo>
                    <a:pt x="4606" y="10629"/>
                  </a:lnTo>
                  <a:lnTo>
                    <a:pt x="3759" y="10570"/>
                  </a:lnTo>
                  <a:lnTo>
                    <a:pt x="5117" y="5708"/>
                  </a:lnTo>
                  <a:lnTo>
                    <a:pt x="5236" y="5275"/>
                  </a:lnTo>
                  <a:lnTo>
                    <a:pt x="5373" y="4842"/>
                  </a:lnTo>
                  <a:lnTo>
                    <a:pt x="5550" y="4429"/>
                  </a:lnTo>
                  <a:lnTo>
                    <a:pt x="5747" y="4055"/>
                  </a:lnTo>
                  <a:lnTo>
                    <a:pt x="6062" y="4094"/>
                  </a:lnTo>
                  <a:lnTo>
                    <a:pt x="6377" y="4134"/>
                  </a:lnTo>
                  <a:lnTo>
                    <a:pt x="6712" y="4153"/>
                  </a:lnTo>
                  <a:lnTo>
                    <a:pt x="7046" y="4153"/>
                  </a:lnTo>
                  <a:lnTo>
                    <a:pt x="7460" y="4134"/>
                  </a:lnTo>
                  <a:lnTo>
                    <a:pt x="7912" y="4075"/>
                  </a:lnTo>
                  <a:lnTo>
                    <a:pt x="8148" y="4016"/>
                  </a:lnTo>
                  <a:lnTo>
                    <a:pt x="8385" y="3957"/>
                  </a:lnTo>
                  <a:lnTo>
                    <a:pt x="8621" y="3898"/>
                  </a:lnTo>
                  <a:lnTo>
                    <a:pt x="8837" y="3819"/>
                  </a:lnTo>
                  <a:lnTo>
                    <a:pt x="9054" y="3721"/>
                  </a:lnTo>
                  <a:lnTo>
                    <a:pt x="9251" y="3602"/>
                  </a:lnTo>
                  <a:lnTo>
                    <a:pt x="9428" y="3465"/>
                  </a:lnTo>
                  <a:lnTo>
                    <a:pt x="9605" y="3327"/>
                  </a:lnTo>
                  <a:lnTo>
                    <a:pt x="9743" y="3150"/>
                  </a:lnTo>
                  <a:lnTo>
                    <a:pt x="9880" y="2973"/>
                  </a:lnTo>
                  <a:lnTo>
                    <a:pt x="9979" y="2756"/>
                  </a:lnTo>
                  <a:lnTo>
                    <a:pt x="10038" y="2540"/>
                  </a:lnTo>
                  <a:lnTo>
                    <a:pt x="10077" y="2323"/>
                  </a:lnTo>
                  <a:lnTo>
                    <a:pt x="10077" y="2126"/>
                  </a:lnTo>
                  <a:lnTo>
                    <a:pt x="10058" y="1929"/>
                  </a:lnTo>
                  <a:lnTo>
                    <a:pt x="9998" y="1752"/>
                  </a:lnTo>
                  <a:lnTo>
                    <a:pt x="9920" y="1595"/>
                  </a:lnTo>
                  <a:lnTo>
                    <a:pt x="9821" y="1437"/>
                  </a:lnTo>
                  <a:lnTo>
                    <a:pt x="9703" y="1300"/>
                  </a:lnTo>
                  <a:lnTo>
                    <a:pt x="9565" y="1182"/>
                  </a:lnTo>
                  <a:lnTo>
                    <a:pt x="9565" y="1024"/>
                  </a:lnTo>
                  <a:lnTo>
                    <a:pt x="9546" y="886"/>
                  </a:lnTo>
                  <a:lnTo>
                    <a:pt x="9506" y="749"/>
                  </a:lnTo>
                  <a:lnTo>
                    <a:pt x="9428" y="611"/>
                  </a:lnTo>
                  <a:lnTo>
                    <a:pt x="9329" y="473"/>
                  </a:lnTo>
                  <a:lnTo>
                    <a:pt x="9192" y="375"/>
                  </a:lnTo>
                  <a:lnTo>
                    <a:pt x="9034" y="296"/>
                  </a:lnTo>
                  <a:lnTo>
                    <a:pt x="8877" y="217"/>
                  </a:lnTo>
                  <a:lnTo>
                    <a:pt x="8719" y="178"/>
                  </a:lnTo>
                  <a:lnTo>
                    <a:pt x="8542" y="138"/>
                  </a:lnTo>
                  <a:lnTo>
                    <a:pt x="8188" y="99"/>
                  </a:lnTo>
                  <a:lnTo>
                    <a:pt x="7164" y="20"/>
                  </a:lnTo>
                  <a:lnTo>
                    <a:pt x="6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1">
              <a:extLst>
                <a:ext uri="{FF2B5EF4-FFF2-40B4-BE49-F238E27FC236}">
                  <a16:creationId xmlns:a16="http://schemas.microsoft.com/office/drawing/2014/main" id="{C1263739-2884-89B1-C32C-C6D879986254}"/>
                </a:ext>
              </a:extLst>
            </p:cNvPr>
            <p:cNvSpPr/>
            <p:nvPr/>
          </p:nvSpPr>
          <p:spPr>
            <a:xfrm>
              <a:off x="9818742" y="3124153"/>
              <a:ext cx="1268609" cy="765846"/>
            </a:xfrm>
            <a:custGeom>
              <a:avLst/>
              <a:gdLst/>
              <a:ahLst/>
              <a:cxnLst/>
              <a:rect l="l" t="t" r="r" b="b"/>
              <a:pathLst>
                <a:path w="30842" h="18619" extrusionOk="0">
                  <a:moveTo>
                    <a:pt x="296" y="0"/>
                  </a:moveTo>
                  <a:lnTo>
                    <a:pt x="217" y="532"/>
                  </a:lnTo>
                  <a:lnTo>
                    <a:pt x="138" y="1024"/>
                  </a:lnTo>
                  <a:lnTo>
                    <a:pt x="60" y="1496"/>
                  </a:lnTo>
                  <a:lnTo>
                    <a:pt x="1" y="2027"/>
                  </a:lnTo>
                  <a:lnTo>
                    <a:pt x="1437" y="3287"/>
                  </a:lnTo>
                  <a:lnTo>
                    <a:pt x="2874" y="4586"/>
                  </a:lnTo>
                  <a:lnTo>
                    <a:pt x="4271" y="5905"/>
                  </a:lnTo>
                  <a:lnTo>
                    <a:pt x="5649" y="7243"/>
                  </a:lnTo>
                  <a:lnTo>
                    <a:pt x="7007" y="8601"/>
                  </a:lnTo>
                  <a:lnTo>
                    <a:pt x="8326" y="9998"/>
                  </a:lnTo>
                  <a:lnTo>
                    <a:pt x="9625" y="11396"/>
                  </a:lnTo>
                  <a:lnTo>
                    <a:pt x="10904" y="12833"/>
                  </a:lnTo>
                  <a:lnTo>
                    <a:pt x="10806" y="12951"/>
                  </a:lnTo>
                  <a:lnTo>
                    <a:pt x="10707" y="13088"/>
                  </a:lnTo>
                  <a:lnTo>
                    <a:pt x="10629" y="13206"/>
                  </a:lnTo>
                  <a:lnTo>
                    <a:pt x="10550" y="13344"/>
                  </a:lnTo>
                  <a:lnTo>
                    <a:pt x="10451" y="13639"/>
                  </a:lnTo>
                  <a:lnTo>
                    <a:pt x="10392" y="13935"/>
                  </a:lnTo>
                  <a:lnTo>
                    <a:pt x="10353" y="14250"/>
                  </a:lnTo>
                  <a:lnTo>
                    <a:pt x="10353" y="14584"/>
                  </a:lnTo>
                  <a:lnTo>
                    <a:pt x="10412" y="14919"/>
                  </a:lnTo>
                  <a:lnTo>
                    <a:pt x="10471" y="15253"/>
                  </a:lnTo>
                  <a:lnTo>
                    <a:pt x="10570" y="15588"/>
                  </a:lnTo>
                  <a:lnTo>
                    <a:pt x="10707" y="15903"/>
                  </a:lnTo>
                  <a:lnTo>
                    <a:pt x="10865" y="16218"/>
                  </a:lnTo>
                  <a:lnTo>
                    <a:pt x="11042" y="16513"/>
                  </a:lnTo>
                  <a:lnTo>
                    <a:pt x="11239" y="16808"/>
                  </a:lnTo>
                  <a:lnTo>
                    <a:pt x="11455" y="17064"/>
                  </a:lnTo>
                  <a:lnTo>
                    <a:pt x="11691" y="17281"/>
                  </a:lnTo>
                  <a:lnTo>
                    <a:pt x="11947" y="17477"/>
                  </a:lnTo>
                  <a:lnTo>
                    <a:pt x="12203" y="17635"/>
                  </a:lnTo>
                  <a:lnTo>
                    <a:pt x="12479" y="17792"/>
                  </a:lnTo>
                  <a:lnTo>
                    <a:pt x="12754" y="17930"/>
                  </a:lnTo>
                  <a:lnTo>
                    <a:pt x="13030" y="18028"/>
                  </a:lnTo>
                  <a:lnTo>
                    <a:pt x="13325" y="18127"/>
                  </a:lnTo>
                  <a:lnTo>
                    <a:pt x="13620" y="18225"/>
                  </a:lnTo>
                  <a:lnTo>
                    <a:pt x="13935" y="18284"/>
                  </a:lnTo>
                  <a:lnTo>
                    <a:pt x="14230" y="18343"/>
                  </a:lnTo>
                  <a:lnTo>
                    <a:pt x="14860" y="18442"/>
                  </a:lnTo>
                  <a:lnTo>
                    <a:pt x="15490" y="18501"/>
                  </a:lnTo>
                  <a:lnTo>
                    <a:pt x="16120" y="18520"/>
                  </a:lnTo>
                  <a:lnTo>
                    <a:pt x="16750" y="18540"/>
                  </a:lnTo>
                  <a:lnTo>
                    <a:pt x="19407" y="18599"/>
                  </a:lnTo>
                  <a:lnTo>
                    <a:pt x="20745" y="18619"/>
                  </a:lnTo>
                  <a:lnTo>
                    <a:pt x="22083" y="18619"/>
                  </a:lnTo>
                  <a:lnTo>
                    <a:pt x="23422" y="18580"/>
                  </a:lnTo>
                  <a:lnTo>
                    <a:pt x="24760" y="18520"/>
                  </a:lnTo>
                  <a:lnTo>
                    <a:pt x="26079" y="18422"/>
                  </a:lnTo>
                  <a:lnTo>
                    <a:pt x="26748" y="18363"/>
                  </a:lnTo>
                  <a:lnTo>
                    <a:pt x="27397" y="18284"/>
                  </a:lnTo>
                  <a:lnTo>
                    <a:pt x="27968" y="18186"/>
                  </a:lnTo>
                  <a:lnTo>
                    <a:pt x="28244" y="18147"/>
                  </a:lnTo>
                  <a:lnTo>
                    <a:pt x="28519" y="18068"/>
                  </a:lnTo>
                  <a:lnTo>
                    <a:pt x="28795" y="17989"/>
                  </a:lnTo>
                  <a:lnTo>
                    <a:pt x="29051" y="17891"/>
                  </a:lnTo>
                  <a:lnTo>
                    <a:pt x="29287" y="17753"/>
                  </a:lnTo>
                  <a:lnTo>
                    <a:pt x="29523" y="17595"/>
                  </a:lnTo>
                  <a:lnTo>
                    <a:pt x="29720" y="17438"/>
                  </a:lnTo>
                  <a:lnTo>
                    <a:pt x="29916" y="17241"/>
                  </a:lnTo>
                  <a:lnTo>
                    <a:pt x="30074" y="17044"/>
                  </a:lnTo>
                  <a:lnTo>
                    <a:pt x="30212" y="16828"/>
                  </a:lnTo>
                  <a:lnTo>
                    <a:pt x="30330" y="16611"/>
                  </a:lnTo>
                  <a:lnTo>
                    <a:pt x="30428" y="16356"/>
                  </a:lnTo>
                  <a:lnTo>
                    <a:pt x="30527" y="16119"/>
                  </a:lnTo>
                  <a:lnTo>
                    <a:pt x="30605" y="15863"/>
                  </a:lnTo>
                  <a:lnTo>
                    <a:pt x="30664" y="15588"/>
                  </a:lnTo>
                  <a:lnTo>
                    <a:pt x="30704" y="15332"/>
                  </a:lnTo>
                  <a:lnTo>
                    <a:pt x="30782" y="14781"/>
                  </a:lnTo>
                  <a:lnTo>
                    <a:pt x="30822" y="14230"/>
                  </a:lnTo>
                  <a:lnTo>
                    <a:pt x="30842" y="13679"/>
                  </a:lnTo>
                  <a:lnTo>
                    <a:pt x="30842" y="13029"/>
                  </a:lnTo>
                  <a:lnTo>
                    <a:pt x="30802" y="12380"/>
                  </a:lnTo>
                  <a:lnTo>
                    <a:pt x="30782" y="12045"/>
                  </a:lnTo>
                  <a:lnTo>
                    <a:pt x="30743" y="11711"/>
                  </a:lnTo>
                  <a:lnTo>
                    <a:pt x="30684" y="11396"/>
                  </a:lnTo>
                  <a:lnTo>
                    <a:pt x="30625" y="11081"/>
                  </a:lnTo>
                  <a:lnTo>
                    <a:pt x="30527" y="10786"/>
                  </a:lnTo>
                  <a:lnTo>
                    <a:pt x="30428" y="10490"/>
                  </a:lnTo>
                  <a:lnTo>
                    <a:pt x="30290" y="10215"/>
                  </a:lnTo>
                  <a:lnTo>
                    <a:pt x="30153" y="9939"/>
                  </a:lnTo>
                  <a:lnTo>
                    <a:pt x="29976" y="9703"/>
                  </a:lnTo>
                  <a:lnTo>
                    <a:pt x="29779" y="9467"/>
                  </a:lnTo>
                  <a:lnTo>
                    <a:pt x="29562" y="9270"/>
                  </a:lnTo>
                  <a:lnTo>
                    <a:pt x="29306" y="9093"/>
                  </a:lnTo>
                  <a:lnTo>
                    <a:pt x="29011" y="8936"/>
                  </a:lnTo>
                  <a:lnTo>
                    <a:pt x="28696" y="8817"/>
                  </a:lnTo>
                  <a:lnTo>
                    <a:pt x="28381" y="8719"/>
                  </a:lnTo>
                  <a:lnTo>
                    <a:pt x="28047" y="8660"/>
                  </a:lnTo>
                  <a:lnTo>
                    <a:pt x="27712" y="8621"/>
                  </a:lnTo>
                  <a:lnTo>
                    <a:pt x="27358" y="8601"/>
                  </a:lnTo>
                  <a:lnTo>
                    <a:pt x="26689" y="8601"/>
                  </a:lnTo>
                  <a:lnTo>
                    <a:pt x="16336" y="8562"/>
                  </a:lnTo>
                  <a:lnTo>
                    <a:pt x="15529" y="8562"/>
                  </a:lnTo>
                  <a:lnTo>
                    <a:pt x="15136" y="8581"/>
                  </a:lnTo>
                  <a:lnTo>
                    <a:pt x="14722" y="8601"/>
                  </a:lnTo>
                  <a:lnTo>
                    <a:pt x="14329" y="8660"/>
                  </a:lnTo>
                  <a:lnTo>
                    <a:pt x="13955" y="8719"/>
                  </a:lnTo>
                  <a:lnTo>
                    <a:pt x="13561" y="8817"/>
                  </a:lnTo>
                  <a:lnTo>
                    <a:pt x="13187" y="8936"/>
                  </a:lnTo>
                  <a:lnTo>
                    <a:pt x="12813" y="9113"/>
                  </a:lnTo>
                  <a:lnTo>
                    <a:pt x="12479" y="9329"/>
                  </a:lnTo>
                  <a:lnTo>
                    <a:pt x="12321" y="9447"/>
                  </a:lnTo>
                  <a:lnTo>
                    <a:pt x="12164" y="9565"/>
                  </a:lnTo>
                  <a:lnTo>
                    <a:pt x="12006" y="9703"/>
                  </a:lnTo>
                  <a:lnTo>
                    <a:pt x="11869" y="9861"/>
                  </a:lnTo>
                  <a:lnTo>
                    <a:pt x="11750" y="10018"/>
                  </a:lnTo>
                  <a:lnTo>
                    <a:pt x="11632" y="10175"/>
                  </a:lnTo>
                  <a:lnTo>
                    <a:pt x="11534" y="10333"/>
                  </a:lnTo>
                  <a:lnTo>
                    <a:pt x="11455" y="10510"/>
                  </a:lnTo>
                  <a:lnTo>
                    <a:pt x="11377" y="10687"/>
                  </a:lnTo>
                  <a:lnTo>
                    <a:pt x="11317" y="10884"/>
                  </a:lnTo>
                  <a:lnTo>
                    <a:pt x="11278" y="11081"/>
                  </a:lnTo>
                  <a:lnTo>
                    <a:pt x="11258" y="11278"/>
                  </a:lnTo>
                  <a:lnTo>
                    <a:pt x="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1">
              <a:extLst>
                <a:ext uri="{FF2B5EF4-FFF2-40B4-BE49-F238E27FC236}">
                  <a16:creationId xmlns:a16="http://schemas.microsoft.com/office/drawing/2014/main" id="{56C4CF7F-CA02-879A-8EB3-C13457B3C8D5}"/>
                </a:ext>
              </a:extLst>
            </p:cNvPr>
            <p:cNvSpPr/>
            <p:nvPr/>
          </p:nvSpPr>
          <p:spPr>
            <a:xfrm>
              <a:off x="9706203" y="2699128"/>
              <a:ext cx="182217" cy="1354411"/>
            </a:xfrm>
            <a:custGeom>
              <a:avLst/>
              <a:gdLst/>
              <a:ahLst/>
              <a:cxnLst/>
              <a:rect l="l" t="t" r="r" b="b"/>
              <a:pathLst>
                <a:path w="4430" h="32928" extrusionOk="0">
                  <a:moveTo>
                    <a:pt x="3425" y="0"/>
                  </a:moveTo>
                  <a:lnTo>
                    <a:pt x="1" y="32829"/>
                  </a:lnTo>
                  <a:lnTo>
                    <a:pt x="985" y="32928"/>
                  </a:lnTo>
                  <a:lnTo>
                    <a:pt x="4429" y="99"/>
                  </a:lnTo>
                  <a:lnTo>
                    <a:pt x="34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1">
              <a:extLst>
                <a:ext uri="{FF2B5EF4-FFF2-40B4-BE49-F238E27FC236}">
                  <a16:creationId xmlns:a16="http://schemas.microsoft.com/office/drawing/2014/main" id="{7FB6BD59-154A-22FC-56EA-682220D16A85}"/>
                </a:ext>
              </a:extLst>
            </p:cNvPr>
            <p:cNvSpPr/>
            <p:nvPr/>
          </p:nvSpPr>
          <p:spPr>
            <a:xfrm>
              <a:off x="10353055" y="3528899"/>
              <a:ext cx="667087" cy="331980"/>
            </a:xfrm>
            <a:custGeom>
              <a:avLst/>
              <a:gdLst/>
              <a:ahLst/>
              <a:cxnLst/>
              <a:rect l="l" t="t" r="r" b="b"/>
              <a:pathLst>
                <a:path w="16218" h="8071" extrusionOk="0">
                  <a:moveTo>
                    <a:pt x="2106" y="1"/>
                  </a:moveTo>
                  <a:lnTo>
                    <a:pt x="1870" y="21"/>
                  </a:lnTo>
                  <a:lnTo>
                    <a:pt x="1634" y="80"/>
                  </a:lnTo>
                  <a:lnTo>
                    <a:pt x="1417" y="158"/>
                  </a:lnTo>
                  <a:lnTo>
                    <a:pt x="1201" y="257"/>
                  </a:lnTo>
                  <a:lnTo>
                    <a:pt x="1004" y="375"/>
                  </a:lnTo>
                  <a:lnTo>
                    <a:pt x="807" y="513"/>
                  </a:lnTo>
                  <a:lnTo>
                    <a:pt x="650" y="670"/>
                  </a:lnTo>
                  <a:lnTo>
                    <a:pt x="492" y="847"/>
                  </a:lnTo>
                  <a:lnTo>
                    <a:pt x="355" y="1024"/>
                  </a:lnTo>
                  <a:lnTo>
                    <a:pt x="237" y="1221"/>
                  </a:lnTo>
                  <a:lnTo>
                    <a:pt x="158" y="1438"/>
                  </a:lnTo>
                  <a:lnTo>
                    <a:pt x="79" y="1654"/>
                  </a:lnTo>
                  <a:lnTo>
                    <a:pt x="20" y="1890"/>
                  </a:lnTo>
                  <a:lnTo>
                    <a:pt x="0" y="2127"/>
                  </a:lnTo>
                  <a:lnTo>
                    <a:pt x="0" y="2382"/>
                  </a:lnTo>
                  <a:lnTo>
                    <a:pt x="178" y="5925"/>
                  </a:lnTo>
                  <a:lnTo>
                    <a:pt x="197" y="6161"/>
                  </a:lnTo>
                  <a:lnTo>
                    <a:pt x="256" y="6397"/>
                  </a:lnTo>
                  <a:lnTo>
                    <a:pt x="315" y="6614"/>
                  </a:lnTo>
                  <a:lnTo>
                    <a:pt x="414" y="6830"/>
                  </a:lnTo>
                  <a:lnTo>
                    <a:pt x="532" y="7027"/>
                  </a:lnTo>
                  <a:lnTo>
                    <a:pt x="650" y="7204"/>
                  </a:lnTo>
                  <a:lnTo>
                    <a:pt x="807" y="7362"/>
                  </a:lnTo>
                  <a:lnTo>
                    <a:pt x="965" y="7519"/>
                  </a:lnTo>
                  <a:lnTo>
                    <a:pt x="1142" y="7657"/>
                  </a:lnTo>
                  <a:lnTo>
                    <a:pt x="1319" y="7775"/>
                  </a:lnTo>
                  <a:lnTo>
                    <a:pt x="1516" y="7874"/>
                  </a:lnTo>
                  <a:lnTo>
                    <a:pt x="1732" y="7972"/>
                  </a:lnTo>
                  <a:lnTo>
                    <a:pt x="1949" y="8031"/>
                  </a:lnTo>
                  <a:lnTo>
                    <a:pt x="2185" y="8070"/>
                  </a:lnTo>
                  <a:lnTo>
                    <a:pt x="2638" y="8070"/>
                  </a:lnTo>
                  <a:lnTo>
                    <a:pt x="14151" y="7027"/>
                  </a:lnTo>
                  <a:lnTo>
                    <a:pt x="14368" y="6988"/>
                  </a:lnTo>
                  <a:lnTo>
                    <a:pt x="14584" y="6929"/>
                  </a:lnTo>
                  <a:lnTo>
                    <a:pt x="14781" y="6870"/>
                  </a:lnTo>
                  <a:lnTo>
                    <a:pt x="14978" y="6791"/>
                  </a:lnTo>
                  <a:lnTo>
                    <a:pt x="15155" y="6693"/>
                  </a:lnTo>
                  <a:lnTo>
                    <a:pt x="15313" y="6575"/>
                  </a:lnTo>
                  <a:lnTo>
                    <a:pt x="15470" y="6437"/>
                  </a:lnTo>
                  <a:lnTo>
                    <a:pt x="15628" y="6299"/>
                  </a:lnTo>
                  <a:lnTo>
                    <a:pt x="15746" y="6142"/>
                  </a:lnTo>
                  <a:lnTo>
                    <a:pt x="15864" y="5964"/>
                  </a:lnTo>
                  <a:lnTo>
                    <a:pt x="15962" y="5787"/>
                  </a:lnTo>
                  <a:lnTo>
                    <a:pt x="16061" y="5590"/>
                  </a:lnTo>
                  <a:lnTo>
                    <a:pt x="16120" y="5394"/>
                  </a:lnTo>
                  <a:lnTo>
                    <a:pt x="16179" y="5197"/>
                  </a:lnTo>
                  <a:lnTo>
                    <a:pt x="16198" y="4980"/>
                  </a:lnTo>
                  <a:lnTo>
                    <a:pt x="16218" y="4764"/>
                  </a:lnTo>
                  <a:lnTo>
                    <a:pt x="16218" y="2717"/>
                  </a:lnTo>
                  <a:lnTo>
                    <a:pt x="16198" y="2500"/>
                  </a:lnTo>
                  <a:lnTo>
                    <a:pt x="16179" y="2284"/>
                  </a:lnTo>
                  <a:lnTo>
                    <a:pt x="16120" y="2067"/>
                  </a:lnTo>
                  <a:lnTo>
                    <a:pt x="16041" y="1871"/>
                  </a:lnTo>
                  <a:lnTo>
                    <a:pt x="15962" y="1674"/>
                  </a:lnTo>
                  <a:lnTo>
                    <a:pt x="15844" y="1477"/>
                  </a:lnTo>
                  <a:lnTo>
                    <a:pt x="15726" y="1320"/>
                  </a:lnTo>
                  <a:lnTo>
                    <a:pt x="15588" y="1162"/>
                  </a:lnTo>
                  <a:lnTo>
                    <a:pt x="15431" y="1005"/>
                  </a:lnTo>
                  <a:lnTo>
                    <a:pt x="15254" y="887"/>
                  </a:lnTo>
                  <a:lnTo>
                    <a:pt x="15076" y="768"/>
                  </a:lnTo>
                  <a:lnTo>
                    <a:pt x="14899" y="670"/>
                  </a:lnTo>
                  <a:lnTo>
                    <a:pt x="14702" y="591"/>
                  </a:lnTo>
                  <a:lnTo>
                    <a:pt x="14486" y="513"/>
                  </a:lnTo>
                  <a:lnTo>
                    <a:pt x="14269" y="473"/>
                  </a:lnTo>
                  <a:lnTo>
                    <a:pt x="14033" y="454"/>
                  </a:lnTo>
                  <a:lnTo>
                    <a:pt x="23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1">
              <a:extLst>
                <a:ext uri="{FF2B5EF4-FFF2-40B4-BE49-F238E27FC236}">
                  <a16:creationId xmlns:a16="http://schemas.microsoft.com/office/drawing/2014/main" id="{8492287F-330C-FA2C-6794-E9B765B9225C}"/>
                </a:ext>
              </a:extLst>
            </p:cNvPr>
            <p:cNvSpPr/>
            <p:nvPr/>
          </p:nvSpPr>
          <p:spPr>
            <a:xfrm>
              <a:off x="9586425" y="3962849"/>
              <a:ext cx="334366" cy="93124"/>
            </a:xfrm>
            <a:custGeom>
              <a:avLst/>
              <a:gdLst/>
              <a:ahLst/>
              <a:cxnLst/>
              <a:rect l="l" t="t" r="r" b="b"/>
              <a:pathLst>
                <a:path w="8129" h="2264" extrusionOk="0">
                  <a:moveTo>
                    <a:pt x="1023" y="0"/>
                  </a:moveTo>
                  <a:lnTo>
                    <a:pt x="925" y="20"/>
                  </a:lnTo>
                  <a:lnTo>
                    <a:pt x="709" y="79"/>
                  </a:lnTo>
                  <a:lnTo>
                    <a:pt x="512" y="197"/>
                  </a:lnTo>
                  <a:lnTo>
                    <a:pt x="335" y="335"/>
                  </a:lnTo>
                  <a:lnTo>
                    <a:pt x="197" y="492"/>
                  </a:lnTo>
                  <a:lnTo>
                    <a:pt x="98" y="689"/>
                  </a:lnTo>
                  <a:lnTo>
                    <a:pt x="39" y="906"/>
                  </a:lnTo>
                  <a:lnTo>
                    <a:pt x="20" y="1024"/>
                  </a:lnTo>
                  <a:lnTo>
                    <a:pt x="0" y="1122"/>
                  </a:lnTo>
                  <a:lnTo>
                    <a:pt x="20" y="1240"/>
                  </a:lnTo>
                  <a:lnTo>
                    <a:pt x="39" y="1358"/>
                  </a:lnTo>
                  <a:lnTo>
                    <a:pt x="98" y="1575"/>
                  </a:lnTo>
                  <a:lnTo>
                    <a:pt x="197" y="1772"/>
                  </a:lnTo>
                  <a:lnTo>
                    <a:pt x="335" y="1929"/>
                  </a:lnTo>
                  <a:lnTo>
                    <a:pt x="512" y="2067"/>
                  </a:lnTo>
                  <a:lnTo>
                    <a:pt x="709" y="2185"/>
                  </a:lnTo>
                  <a:lnTo>
                    <a:pt x="925" y="2244"/>
                  </a:lnTo>
                  <a:lnTo>
                    <a:pt x="1023" y="2264"/>
                  </a:lnTo>
                  <a:lnTo>
                    <a:pt x="7105" y="2264"/>
                  </a:lnTo>
                  <a:lnTo>
                    <a:pt x="7223" y="2244"/>
                  </a:lnTo>
                  <a:lnTo>
                    <a:pt x="7440" y="2185"/>
                  </a:lnTo>
                  <a:lnTo>
                    <a:pt x="7617" y="2067"/>
                  </a:lnTo>
                  <a:lnTo>
                    <a:pt x="7794" y="1929"/>
                  </a:lnTo>
                  <a:lnTo>
                    <a:pt x="7932" y="1772"/>
                  </a:lnTo>
                  <a:lnTo>
                    <a:pt x="8030" y="1575"/>
                  </a:lnTo>
                  <a:lnTo>
                    <a:pt x="8109" y="1358"/>
                  </a:lnTo>
                  <a:lnTo>
                    <a:pt x="8128" y="1240"/>
                  </a:lnTo>
                  <a:lnTo>
                    <a:pt x="8128" y="1122"/>
                  </a:lnTo>
                  <a:lnTo>
                    <a:pt x="8128" y="1024"/>
                  </a:lnTo>
                  <a:lnTo>
                    <a:pt x="8109" y="906"/>
                  </a:lnTo>
                  <a:lnTo>
                    <a:pt x="8030" y="689"/>
                  </a:lnTo>
                  <a:lnTo>
                    <a:pt x="7932" y="492"/>
                  </a:lnTo>
                  <a:lnTo>
                    <a:pt x="7794" y="335"/>
                  </a:lnTo>
                  <a:lnTo>
                    <a:pt x="7617" y="197"/>
                  </a:lnTo>
                  <a:lnTo>
                    <a:pt x="7440" y="79"/>
                  </a:lnTo>
                  <a:lnTo>
                    <a:pt x="7223" y="20"/>
                  </a:lnTo>
                  <a:lnTo>
                    <a:pt x="7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1">
              <a:extLst>
                <a:ext uri="{FF2B5EF4-FFF2-40B4-BE49-F238E27FC236}">
                  <a16:creationId xmlns:a16="http://schemas.microsoft.com/office/drawing/2014/main" id="{FFAD3B91-C60E-1C82-5D1F-597A22D76588}"/>
                </a:ext>
              </a:extLst>
            </p:cNvPr>
            <p:cNvSpPr/>
            <p:nvPr/>
          </p:nvSpPr>
          <p:spPr>
            <a:xfrm>
              <a:off x="11127787" y="3962849"/>
              <a:ext cx="333585" cy="93124"/>
            </a:xfrm>
            <a:custGeom>
              <a:avLst/>
              <a:gdLst/>
              <a:ahLst/>
              <a:cxnLst/>
              <a:rect l="l" t="t" r="r" b="b"/>
              <a:pathLst>
                <a:path w="8110" h="2264" extrusionOk="0">
                  <a:moveTo>
                    <a:pt x="1024" y="0"/>
                  </a:moveTo>
                  <a:lnTo>
                    <a:pt x="906" y="20"/>
                  </a:lnTo>
                  <a:lnTo>
                    <a:pt x="689" y="79"/>
                  </a:lnTo>
                  <a:lnTo>
                    <a:pt x="493" y="197"/>
                  </a:lnTo>
                  <a:lnTo>
                    <a:pt x="335" y="335"/>
                  </a:lnTo>
                  <a:lnTo>
                    <a:pt x="197" y="492"/>
                  </a:lnTo>
                  <a:lnTo>
                    <a:pt x="79" y="689"/>
                  </a:lnTo>
                  <a:lnTo>
                    <a:pt x="20" y="906"/>
                  </a:lnTo>
                  <a:lnTo>
                    <a:pt x="1" y="1024"/>
                  </a:lnTo>
                  <a:lnTo>
                    <a:pt x="1" y="1122"/>
                  </a:lnTo>
                  <a:lnTo>
                    <a:pt x="1" y="1240"/>
                  </a:lnTo>
                  <a:lnTo>
                    <a:pt x="20" y="1358"/>
                  </a:lnTo>
                  <a:lnTo>
                    <a:pt x="79" y="1575"/>
                  </a:lnTo>
                  <a:lnTo>
                    <a:pt x="197" y="1772"/>
                  </a:lnTo>
                  <a:lnTo>
                    <a:pt x="335" y="1929"/>
                  </a:lnTo>
                  <a:lnTo>
                    <a:pt x="493" y="2067"/>
                  </a:lnTo>
                  <a:lnTo>
                    <a:pt x="689" y="2185"/>
                  </a:lnTo>
                  <a:lnTo>
                    <a:pt x="906" y="2244"/>
                  </a:lnTo>
                  <a:lnTo>
                    <a:pt x="1024" y="2264"/>
                  </a:lnTo>
                  <a:lnTo>
                    <a:pt x="7086" y="2264"/>
                  </a:lnTo>
                  <a:lnTo>
                    <a:pt x="7204" y="2244"/>
                  </a:lnTo>
                  <a:lnTo>
                    <a:pt x="7421" y="2185"/>
                  </a:lnTo>
                  <a:lnTo>
                    <a:pt x="7617" y="2067"/>
                  </a:lnTo>
                  <a:lnTo>
                    <a:pt x="7775" y="1929"/>
                  </a:lnTo>
                  <a:lnTo>
                    <a:pt x="7913" y="1772"/>
                  </a:lnTo>
                  <a:lnTo>
                    <a:pt x="8031" y="1575"/>
                  </a:lnTo>
                  <a:lnTo>
                    <a:pt x="8090" y="1358"/>
                  </a:lnTo>
                  <a:lnTo>
                    <a:pt x="8109" y="1240"/>
                  </a:lnTo>
                  <a:lnTo>
                    <a:pt x="8109" y="1122"/>
                  </a:lnTo>
                  <a:lnTo>
                    <a:pt x="8109" y="1024"/>
                  </a:lnTo>
                  <a:lnTo>
                    <a:pt x="8090" y="906"/>
                  </a:lnTo>
                  <a:lnTo>
                    <a:pt x="8031" y="689"/>
                  </a:lnTo>
                  <a:lnTo>
                    <a:pt x="7913" y="492"/>
                  </a:lnTo>
                  <a:lnTo>
                    <a:pt x="7775" y="335"/>
                  </a:lnTo>
                  <a:lnTo>
                    <a:pt x="7617" y="197"/>
                  </a:lnTo>
                  <a:lnTo>
                    <a:pt x="7421" y="79"/>
                  </a:lnTo>
                  <a:lnTo>
                    <a:pt x="7204" y="20"/>
                  </a:lnTo>
                  <a:lnTo>
                    <a:pt x="7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1">
              <a:extLst>
                <a:ext uri="{FF2B5EF4-FFF2-40B4-BE49-F238E27FC236}">
                  <a16:creationId xmlns:a16="http://schemas.microsoft.com/office/drawing/2014/main" id="{4743F7D4-067C-2E7E-AD10-7CC469B3440F}"/>
                </a:ext>
              </a:extLst>
            </p:cNvPr>
            <p:cNvSpPr/>
            <p:nvPr/>
          </p:nvSpPr>
          <p:spPr>
            <a:xfrm>
              <a:off x="10525483" y="3546709"/>
              <a:ext cx="296319" cy="296360"/>
            </a:xfrm>
            <a:custGeom>
              <a:avLst/>
              <a:gdLst/>
              <a:ahLst/>
              <a:cxnLst/>
              <a:rect l="l" t="t" r="r" b="b"/>
              <a:pathLst>
                <a:path w="7204" h="7205" extrusionOk="0">
                  <a:moveTo>
                    <a:pt x="3602" y="1"/>
                  </a:moveTo>
                  <a:lnTo>
                    <a:pt x="3228" y="21"/>
                  </a:lnTo>
                  <a:lnTo>
                    <a:pt x="2874" y="80"/>
                  </a:lnTo>
                  <a:lnTo>
                    <a:pt x="2520" y="158"/>
                  </a:lnTo>
                  <a:lnTo>
                    <a:pt x="2185" y="276"/>
                  </a:lnTo>
                  <a:lnTo>
                    <a:pt x="1870" y="434"/>
                  </a:lnTo>
                  <a:lnTo>
                    <a:pt x="1575" y="611"/>
                  </a:lnTo>
                  <a:lnTo>
                    <a:pt x="1300" y="828"/>
                  </a:lnTo>
                  <a:lnTo>
                    <a:pt x="1044" y="1064"/>
                  </a:lnTo>
                  <a:lnTo>
                    <a:pt x="807" y="1320"/>
                  </a:lnTo>
                  <a:lnTo>
                    <a:pt x="611" y="1595"/>
                  </a:lnTo>
                  <a:lnTo>
                    <a:pt x="434" y="1890"/>
                  </a:lnTo>
                  <a:lnTo>
                    <a:pt x="276" y="2205"/>
                  </a:lnTo>
                  <a:lnTo>
                    <a:pt x="158" y="2540"/>
                  </a:lnTo>
                  <a:lnTo>
                    <a:pt x="60" y="2874"/>
                  </a:lnTo>
                  <a:lnTo>
                    <a:pt x="20" y="3229"/>
                  </a:lnTo>
                  <a:lnTo>
                    <a:pt x="1" y="3603"/>
                  </a:lnTo>
                  <a:lnTo>
                    <a:pt x="20" y="3977"/>
                  </a:lnTo>
                  <a:lnTo>
                    <a:pt x="60" y="4331"/>
                  </a:lnTo>
                  <a:lnTo>
                    <a:pt x="158" y="4665"/>
                  </a:lnTo>
                  <a:lnTo>
                    <a:pt x="276" y="5000"/>
                  </a:lnTo>
                  <a:lnTo>
                    <a:pt x="434" y="5315"/>
                  </a:lnTo>
                  <a:lnTo>
                    <a:pt x="611" y="5610"/>
                  </a:lnTo>
                  <a:lnTo>
                    <a:pt x="807" y="5886"/>
                  </a:lnTo>
                  <a:lnTo>
                    <a:pt x="1044" y="6142"/>
                  </a:lnTo>
                  <a:lnTo>
                    <a:pt x="1300" y="6378"/>
                  </a:lnTo>
                  <a:lnTo>
                    <a:pt x="1575" y="6594"/>
                  </a:lnTo>
                  <a:lnTo>
                    <a:pt x="1870" y="6771"/>
                  </a:lnTo>
                  <a:lnTo>
                    <a:pt x="2185" y="6929"/>
                  </a:lnTo>
                  <a:lnTo>
                    <a:pt x="2520" y="7047"/>
                  </a:lnTo>
                  <a:lnTo>
                    <a:pt x="2874" y="7126"/>
                  </a:lnTo>
                  <a:lnTo>
                    <a:pt x="3228" y="7185"/>
                  </a:lnTo>
                  <a:lnTo>
                    <a:pt x="3602" y="7204"/>
                  </a:lnTo>
                  <a:lnTo>
                    <a:pt x="3957" y="7185"/>
                  </a:lnTo>
                  <a:lnTo>
                    <a:pt x="4311" y="7126"/>
                  </a:lnTo>
                  <a:lnTo>
                    <a:pt x="4665" y="7047"/>
                  </a:lnTo>
                  <a:lnTo>
                    <a:pt x="5000" y="6929"/>
                  </a:lnTo>
                  <a:lnTo>
                    <a:pt x="5315" y="6771"/>
                  </a:lnTo>
                  <a:lnTo>
                    <a:pt x="5610" y="6594"/>
                  </a:lnTo>
                  <a:lnTo>
                    <a:pt x="5885" y="6378"/>
                  </a:lnTo>
                  <a:lnTo>
                    <a:pt x="6141" y="6142"/>
                  </a:lnTo>
                  <a:lnTo>
                    <a:pt x="6377" y="5886"/>
                  </a:lnTo>
                  <a:lnTo>
                    <a:pt x="6574" y="5610"/>
                  </a:lnTo>
                  <a:lnTo>
                    <a:pt x="6771" y="5315"/>
                  </a:lnTo>
                  <a:lnTo>
                    <a:pt x="6909" y="5000"/>
                  </a:lnTo>
                  <a:lnTo>
                    <a:pt x="7027" y="4665"/>
                  </a:lnTo>
                  <a:lnTo>
                    <a:pt x="7125" y="4331"/>
                  </a:lnTo>
                  <a:lnTo>
                    <a:pt x="7184" y="3977"/>
                  </a:lnTo>
                  <a:lnTo>
                    <a:pt x="7204" y="3603"/>
                  </a:lnTo>
                  <a:lnTo>
                    <a:pt x="7184" y="3229"/>
                  </a:lnTo>
                  <a:lnTo>
                    <a:pt x="7125" y="2874"/>
                  </a:lnTo>
                  <a:lnTo>
                    <a:pt x="7027" y="2540"/>
                  </a:lnTo>
                  <a:lnTo>
                    <a:pt x="6909" y="2205"/>
                  </a:lnTo>
                  <a:lnTo>
                    <a:pt x="6771" y="1890"/>
                  </a:lnTo>
                  <a:lnTo>
                    <a:pt x="6574" y="1595"/>
                  </a:lnTo>
                  <a:lnTo>
                    <a:pt x="6377" y="1320"/>
                  </a:lnTo>
                  <a:lnTo>
                    <a:pt x="6141" y="1064"/>
                  </a:lnTo>
                  <a:lnTo>
                    <a:pt x="5885" y="828"/>
                  </a:lnTo>
                  <a:lnTo>
                    <a:pt x="5610" y="611"/>
                  </a:lnTo>
                  <a:lnTo>
                    <a:pt x="5315" y="434"/>
                  </a:lnTo>
                  <a:lnTo>
                    <a:pt x="5000" y="276"/>
                  </a:lnTo>
                  <a:lnTo>
                    <a:pt x="4665" y="158"/>
                  </a:lnTo>
                  <a:lnTo>
                    <a:pt x="4311" y="80"/>
                  </a:lnTo>
                  <a:lnTo>
                    <a:pt x="3957" y="21"/>
                  </a:lnTo>
                  <a:lnTo>
                    <a:pt x="3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1">
              <a:extLst>
                <a:ext uri="{FF2B5EF4-FFF2-40B4-BE49-F238E27FC236}">
                  <a16:creationId xmlns:a16="http://schemas.microsoft.com/office/drawing/2014/main" id="{FC44E151-53D0-E3FE-2E3E-B9B2B89C6F39}"/>
                </a:ext>
              </a:extLst>
            </p:cNvPr>
            <p:cNvSpPr/>
            <p:nvPr/>
          </p:nvSpPr>
          <p:spPr>
            <a:xfrm>
              <a:off x="10568384" y="3590433"/>
              <a:ext cx="209735" cy="208912"/>
            </a:xfrm>
            <a:custGeom>
              <a:avLst/>
              <a:gdLst/>
              <a:ahLst/>
              <a:cxnLst/>
              <a:rect l="l" t="t" r="r" b="b"/>
              <a:pathLst>
                <a:path w="5099" h="5079" extrusionOk="0">
                  <a:moveTo>
                    <a:pt x="2284" y="1"/>
                  </a:moveTo>
                  <a:lnTo>
                    <a:pt x="2048" y="40"/>
                  </a:lnTo>
                  <a:lnTo>
                    <a:pt x="1792" y="99"/>
                  </a:lnTo>
                  <a:lnTo>
                    <a:pt x="1556" y="198"/>
                  </a:lnTo>
                  <a:lnTo>
                    <a:pt x="1339" y="296"/>
                  </a:lnTo>
                  <a:lnTo>
                    <a:pt x="1123" y="434"/>
                  </a:lnTo>
                  <a:lnTo>
                    <a:pt x="926" y="571"/>
                  </a:lnTo>
                  <a:lnTo>
                    <a:pt x="749" y="749"/>
                  </a:lnTo>
                  <a:lnTo>
                    <a:pt x="591" y="926"/>
                  </a:lnTo>
                  <a:lnTo>
                    <a:pt x="434" y="1123"/>
                  </a:lnTo>
                  <a:lnTo>
                    <a:pt x="316" y="1319"/>
                  </a:lnTo>
                  <a:lnTo>
                    <a:pt x="197" y="1556"/>
                  </a:lnTo>
                  <a:lnTo>
                    <a:pt x="119" y="1792"/>
                  </a:lnTo>
                  <a:lnTo>
                    <a:pt x="60" y="2028"/>
                  </a:lnTo>
                  <a:lnTo>
                    <a:pt x="20" y="2284"/>
                  </a:lnTo>
                  <a:lnTo>
                    <a:pt x="1" y="2540"/>
                  </a:lnTo>
                  <a:lnTo>
                    <a:pt x="20" y="2795"/>
                  </a:lnTo>
                  <a:lnTo>
                    <a:pt x="60" y="3051"/>
                  </a:lnTo>
                  <a:lnTo>
                    <a:pt x="119" y="3307"/>
                  </a:lnTo>
                  <a:lnTo>
                    <a:pt x="197" y="3524"/>
                  </a:lnTo>
                  <a:lnTo>
                    <a:pt x="316" y="3760"/>
                  </a:lnTo>
                  <a:lnTo>
                    <a:pt x="434" y="3957"/>
                  </a:lnTo>
                  <a:lnTo>
                    <a:pt x="591" y="4154"/>
                  </a:lnTo>
                  <a:lnTo>
                    <a:pt x="749" y="4350"/>
                  </a:lnTo>
                  <a:lnTo>
                    <a:pt x="926" y="4508"/>
                  </a:lnTo>
                  <a:lnTo>
                    <a:pt x="1123" y="4646"/>
                  </a:lnTo>
                  <a:lnTo>
                    <a:pt x="1339" y="4783"/>
                  </a:lnTo>
                  <a:lnTo>
                    <a:pt x="1556" y="4882"/>
                  </a:lnTo>
                  <a:lnTo>
                    <a:pt x="1792" y="4980"/>
                  </a:lnTo>
                  <a:lnTo>
                    <a:pt x="2048" y="5039"/>
                  </a:lnTo>
                  <a:lnTo>
                    <a:pt x="2284" y="5079"/>
                  </a:lnTo>
                  <a:lnTo>
                    <a:pt x="2815" y="5079"/>
                  </a:lnTo>
                  <a:lnTo>
                    <a:pt x="3071" y="5039"/>
                  </a:lnTo>
                  <a:lnTo>
                    <a:pt x="3307" y="4980"/>
                  </a:lnTo>
                  <a:lnTo>
                    <a:pt x="3543" y="4882"/>
                  </a:lnTo>
                  <a:lnTo>
                    <a:pt x="3760" y="4783"/>
                  </a:lnTo>
                  <a:lnTo>
                    <a:pt x="3976" y="4646"/>
                  </a:lnTo>
                  <a:lnTo>
                    <a:pt x="4173" y="4508"/>
                  </a:lnTo>
                  <a:lnTo>
                    <a:pt x="4350" y="4350"/>
                  </a:lnTo>
                  <a:lnTo>
                    <a:pt x="4508" y="4154"/>
                  </a:lnTo>
                  <a:lnTo>
                    <a:pt x="4665" y="3957"/>
                  </a:lnTo>
                  <a:lnTo>
                    <a:pt x="4783" y="3760"/>
                  </a:lnTo>
                  <a:lnTo>
                    <a:pt x="4901" y="3524"/>
                  </a:lnTo>
                  <a:lnTo>
                    <a:pt x="4980" y="3307"/>
                  </a:lnTo>
                  <a:lnTo>
                    <a:pt x="5039" y="3051"/>
                  </a:lnTo>
                  <a:lnTo>
                    <a:pt x="5079" y="2795"/>
                  </a:lnTo>
                  <a:lnTo>
                    <a:pt x="5098" y="2540"/>
                  </a:lnTo>
                  <a:lnTo>
                    <a:pt x="5079" y="2284"/>
                  </a:lnTo>
                  <a:lnTo>
                    <a:pt x="5039" y="2028"/>
                  </a:lnTo>
                  <a:lnTo>
                    <a:pt x="4980" y="1792"/>
                  </a:lnTo>
                  <a:lnTo>
                    <a:pt x="4901" y="1556"/>
                  </a:lnTo>
                  <a:lnTo>
                    <a:pt x="4783" y="1319"/>
                  </a:lnTo>
                  <a:lnTo>
                    <a:pt x="4665" y="1123"/>
                  </a:lnTo>
                  <a:lnTo>
                    <a:pt x="4508" y="926"/>
                  </a:lnTo>
                  <a:lnTo>
                    <a:pt x="4350" y="749"/>
                  </a:lnTo>
                  <a:lnTo>
                    <a:pt x="4173" y="571"/>
                  </a:lnTo>
                  <a:lnTo>
                    <a:pt x="3976" y="434"/>
                  </a:lnTo>
                  <a:lnTo>
                    <a:pt x="3760" y="296"/>
                  </a:lnTo>
                  <a:lnTo>
                    <a:pt x="3543" y="198"/>
                  </a:lnTo>
                  <a:lnTo>
                    <a:pt x="3307" y="99"/>
                  </a:lnTo>
                  <a:lnTo>
                    <a:pt x="3071" y="40"/>
                  </a:lnTo>
                  <a:lnTo>
                    <a:pt x="2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1">
              <a:extLst>
                <a:ext uri="{FF2B5EF4-FFF2-40B4-BE49-F238E27FC236}">
                  <a16:creationId xmlns:a16="http://schemas.microsoft.com/office/drawing/2014/main" id="{C0779883-6225-C36F-47B6-E6C50A1FF568}"/>
                </a:ext>
              </a:extLst>
            </p:cNvPr>
            <p:cNvSpPr/>
            <p:nvPr/>
          </p:nvSpPr>
          <p:spPr>
            <a:xfrm>
              <a:off x="10434826" y="3396163"/>
              <a:ext cx="253417" cy="285789"/>
            </a:xfrm>
            <a:custGeom>
              <a:avLst/>
              <a:gdLst/>
              <a:ahLst/>
              <a:cxnLst/>
              <a:rect l="l" t="t" r="r" b="b"/>
              <a:pathLst>
                <a:path w="6161" h="6948" extrusionOk="0">
                  <a:moveTo>
                    <a:pt x="2067" y="0"/>
                  </a:moveTo>
                  <a:lnTo>
                    <a:pt x="1752" y="20"/>
                  </a:lnTo>
                  <a:lnTo>
                    <a:pt x="1417" y="39"/>
                  </a:lnTo>
                  <a:lnTo>
                    <a:pt x="1102" y="79"/>
                  </a:lnTo>
                  <a:lnTo>
                    <a:pt x="787" y="138"/>
                  </a:lnTo>
                  <a:lnTo>
                    <a:pt x="492" y="217"/>
                  </a:lnTo>
                  <a:lnTo>
                    <a:pt x="236" y="295"/>
                  </a:lnTo>
                  <a:lnTo>
                    <a:pt x="158" y="354"/>
                  </a:lnTo>
                  <a:lnTo>
                    <a:pt x="79" y="413"/>
                  </a:lnTo>
                  <a:lnTo>
                    <a:pt x="40" y="492"/>
                  </a:lnTo>
                  <a:lnTo>
                    <a:pt x="0" y="571"/>
                  </a:lnTo>
                  <a:lnTo>
                    <a:pt x="0" y="669"/>
                  </a:lnTo>
                  <a:lnTo>
                    <a:pt x="20" y="748"/>
                  </a:lnTo>
                  <a:lnTo>
                    <a:pt x="79" y="827"/>
                  </a:lnTo>
                  <a:lnTo>
                    <a:pt x="158" y="886"/>
                  </a:lnTo>
                  <a:lnTo>
                    <a:pt x="295" y="965"/>
                  </a:lnTo>
                  <a:lnTo>
                    <a:pt x="453" y="1024"/>
                  </a:lnTo>
                  <a:lnTo>
                    <a:pt x="748" y="1102"/>
                  </a:lnTo>
                  <a:lnTo>
                    <a:pt x="1063" y="1142"/>
                  </a:lnTo>
                  <a:lnTo>
                    <a:pt x="1358" y="1161"/>
                  </a:lnTo>
                  <a:lnTo>
                    <a:pt x="1673" y="1142"/>
                  </a:lnTo>
                  <a:lnTo>
                    <a:pt x="1988" y="1122"/>
                  </a:lnTo>
                  <a:lnTo>
                    <a:pt x="2303" y="1122"/>
                  </a:lnTo>
                  <a:lnTo>
                    <a:pt x="2618" y="1102"/>
                  </a:lnTo>
                  <a:lnTo>
                    <a:pt x="2795" y="1417"/>
                  </a:lnTo>
                  <a:lnTo>
                    <a:pt x="2952" y="1732"/>
                  </a:lnTo>
                  <a:lnTo>
                    <a:pt x="3248" y="2382"/>
                  </a:lnTo>
                  <a:lnTo>
                    <a:pt x="3504" y="3051"/>
                  </a:lnTo>
                  <a:lnTo>
                    <a:pt x="3779" y="3681"/>
                  </a:lnTo>
                  <a:lnTo>
                    <a:pt x="5117" y="6653"/>
                  </a:lnTo>
                  <a:lnTo>
                    <a:pt x="5176" y="6771"/>
                  </a:lnTo>
                  <a:lnTo>
                    <a:pt x="5255" y="6849"/>
                  </a:lnTo>
                  <a:lnTo>
                    <a:pt x="5334" y="6908"/>
                  </a:lnTo>
                  <a:lnTo>
                    <a:pt x="5432" y="6948"/>
                  </a:lnTo>
                  <a:lnTo>
                    <a:pt x="5629" y="6948"/>
                  </a:lnTo>
                  <a:lnTo>
                    <a:pt x="5728" y="6908"/>
                  </a:lnTo>
                  <a:lnTo>
                    <a:pt x="5826" y="6869"/>
                  </a:lnTo>
                  <a:lnTo>
                    <a:pt x="5924" y="6810"/>
                  </a:lnTo>
                  <a:lnTo>
                    <a:pt x="6003" y="6731"/>
                  </a:lnTo>
                  <a:lnTo>
                    <a:pt x="6062" y="6633"/>
                  </a:lnTo>
                  <a:lnTo>
                    <a:pt x="6121" y="6534"/>
                  </a:lnTo>
                  <a:lnTo>
                    <a:pt x="6141" y="6436"/>
                  </a:lnTo>
                  <a:lnTo>
                    <a:pt x="6161" y="6318"/>
                  </a:lnTo>
                  <a:lnTo>
                    <a:pt x="6141" y="6200"/>
                  </a:lnTo>
                  <a:lnTo>
                    <a:pt x="6101" y="6082"/>
                  </a:lnTo>
                  <a:lnTo>
                    <a:pt x="5531" y="4724"/>
                  </a:lnTo>
                  <a:lnTo>
                    <a:pt x="4960" y="3366"/>
                  </a:lnTo>
                  <a:lnTo>
                    <a:pt x="4665" y="2697"/>
                  </a:lnTo>
                  <a:lnTo>
                    <a:pt x="4350" y="2027"/>
                  </a:lnTo>
                  <a:lnTo>
                    <a:pt x="4035" y="1378"/>
                  </a:lnTo>
                  <a:lnTo>
                    <a:pt x="3681" y="728"/>
                  </a:lnTo>
                  <a:lnTo>
                    <a:pt x="3582" y="551"/>
                  </a:lnTo>
                  <a:lnTo>
                    <a:pt x="3484" y="394"/>
                  </a:lnTo>
                  <a:lnTo>
                    <a:pt x="3385" y="276"/>
                  </a:lnTo>
                  <a:lnTo>
                    <a:pt x="3287" y="177"/>
                  </a:lnTo>
                  <a:lnTo>
                    <a:pt x="3169" y="99"/>
                  </a:lnTo>
                  <a:lnTo>
                    <a:pt x="3031" y="59"/>
                  </a:lnTo>
                  <a:lnTo>
                    <a:pt x="2854" y="20"/>
                  </a:lnTo>
                  <a:lnTo>
                    <a:pt x="2657" y="0"/>
                  </a:lnTo>
                  <a:close/>
                </a:path>
              </a:pathLst>
            </a:custGeom>
            <a:solidFill>
              <a:srgbClr val="1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1">
              <a:extLst>
                <a:ext uri="{FF2B5EF4-FFF2-40B4-BE49-F238E27FC236}">
                  <a16:creationId xmlns:a16="http://schemas.microsoft.com/office/drawing/2014/main" id="{B6A78387-5715-644F-7682-F5B8D4392720}"/>
                </a:ext>
              </a:extLst>
            </p:cNvPr>
            <p:cNvSpPr/>
            <p:nvPr/>
          </p:nvSpPr>
          <p:spPr>
            <a:xfrm>
              <a:off x="10391102" y="2380144"/>
              <a:ext cx="820922" cy="939960"/>
            </a:xfrm>
            <a:custGeom>
              <a:avLst/>
              <a:gdLst/>
              <a:ahLst/>
              <a:cxnLst/>
              <a:rect l="l" t="t" r="r" b="b"/>
              <a:pathLst>
                <a:path w="19958" h="22852" extrusionOk="0">
                  <a:moveTo>
                    <a:pt x="15450" y="1"/>
                  </a:moveTo>
                  <a:lnTo>
                    <a:pt x="15096" y="20"/>
                  </a:lnTo>
                  <a:lnTo>
                    <a:pt x="14742" y="79"/>
                  </a:lnTo>
                  <a:lnTo>
                    <a:pt x="14388" y="158"/>
                  </a:lnTo>
                  <a:lnTo>
                    <a:pt x="14053" y="276"/>
                  </a:lnTo>
                  <a:lnTo>
                    <a:pt x="13718" y="434"/>
                  </a:lnTo>
                  <a:lnTo>
                    <a:pt x="13404" y="611"/>
                  </a:lnTo>
                  <a:lnTo>
                    <a:pt x="13108" y="808"/>
                  </a:lnTo>
                  <a:lnTo>
                    <a:pt x="12833" y="1044"/>
                  </a:lnTo>
                  <a:lnTo>
                    <a:pt x="12577" y="1300"/>
                  </a:lnTo>
                  <a:lnTo>
                    <a:pt x="12360" y="1575"/>
                  </a:lnTo>
                  <a:lnTo>
                    <a:pt x="12183" y="1870"/>
                  </a:lnTo>
                  <a:lnTo>
                    <a:pt x="12046" y="2185"/>
                  </a:lnTo>
                  <a:lnTo>
                    <a:pt x="11947" y="2520"/>
                  </a:lnTo>
                  <a:lnTo>
                    <a:pt x="11908" y="2677"/>
                  </a:lnTo>
                  <a:lnTo>
                    <a:pt x="11888" y="2855"/>
                  </a:lnTo>
                  <a:lnTo>
                    <a:pt x="11514" y="6771"/>
                  </a:lnTo>
                  <a:lnTo>
                    <a:pt x="2716" y="6299"/>
                  </a:lnTo>
                  <a:lnTo>
                    <a:pt x="2402" y="6279"/>
                  </a:lnTo>
                  <a:lnTo>
                    <a:pt x="2087" y="6279"/>
                  </a:lnTo>
                  <a:lnTo>
                    <a:pt x="1772" y="6299"/>
                  </a:lnTo>
                  <a:lnTo>
                    <a:pt x="1477" y="6338"/>
                  </a:lnTo>
                  <a:lnTo>
                    <a:pt x="1181" y="6417"/>
                  </a:lnTo>
                  <a:lnTo>
                    <a:pt x="906" y="6515"/>
                  </a:lnTo>
                  <a:lnTo>
                    <a:pt x="768" y="6594"/>
                  </a:lnTo>
                  <a:lnTo>
                    <a:pt x="650" y="6673"/>
                  </a:lnTo>
                  <a:lnTo>
                    <a:pt x="552" y="6771"/>
                  </a:lnTo>
                  <a:lnTo>
                    <a:pt x="433" y="6870"/>
                  </a:lnTo>
                  <a:lnTo>
                    <a:pt x="296" y="7047"/>
                  </a:lnTo>
                  <a:lnTo>
                    <a:pt x="197" y="7244"/>
                  </a:lnTo>
                  <a:lnTo>
                    <a:pt x="119" y="7460"/>
                  </a:lnTo>
                  <a:lnTo>
                    <a:pt x="59" y="7677"/>
                  </a:lnTo>
                  <a:lnTo>
                    <a:pt x="20" y="7893"/>
                  </a:lnTo>
                  <a:lnTo>
                    <a:pt x="0" y="8129"/>
                  </a:lnTo>
                  <a:lnTo>
                    <a:pt x="0" y="8582"/>
                  </a:lnTo>
                  <a:lnTo>
                    <a:pt x="0" y="9546"/>
                  </a:lnTo>
                  <a:lnTo>
                    <a:pt x="59" y="10491"/>
                  </a:lnTo>
                  <a:lnTo>
                    <a:pt x="158" y="11436"/>
                  </a:lnTo>
                  <a:lnTo>
                    <a:pt x="276" y="12380"/>
                  </a:lnTo>
                  <a:lnTo>
                    <a:pt x="433" y="13325"/>
                  </a:lnTo>
                  <a:lnTo>
                    <a:pt x="650" y="14250"/>
                  </a:lnTo>
                  <a:lnTo>
                    <a:pt x="886" y="15175"/>
                  </a:lnTo>
                  <a:lnTo>
                    <a:pt x="1162" y="16081"/>
                  </a:lnTo>
                  <a:lnTo>
                    <a:pt x="1477" y="16986"/>
                  </a:lnTo>
                  <a:lnTo>
                    <a:pt x="1811" y="17872"/>
                  </a:lnTo>
                  <a:lnTo>
                    <a:pt x="2185" y="18738"/>
                  </a:lnTo>
                  <a:lnTo>
                    <a:pt x="2598" y="19604"/>
                  </a:lnTo>
                  <a:lnTo>
                    <a:pt x="3051" y="20450"/>
                  </a:lnTo>
                  <a:lnTo>
                    <a:pt x="3523" y="21277"/>
                  </a:lnTo>
                  <a:lnTo>
                    <a:pt x="4035" y="22064"/>
                  </a:lnTo>
                  <a:lnTo>
                    <a:pt x="4586" y="22851"/>
                  </a:lnTo>
                  <a:lnTo>
                    <a:pt x="4626" y="22772"/>
                  </a:lnTo>
                  <a:lnTo>
                    <a:pt x="4685" y="22713"/>
                  </a:lnTo>
                  <a:lnTo>
                    <a:pt x="4724" y="22654"/>
                  </a:lnTo>
                  <a:lnTo>
                    <a:pt x="4783" y="22635"/>
                  </a:lnTo>
                  <a:lnTo>
                    <a:pt x="4901" y="22576"/>
                  </a:lnTo>
                  <a:lnTo>
                    <a:pt x="5157" y="22576"/>
                  </a:lnTo>
                  <a:lnTo>
                    <a:pt x="5275" y="22615"/>
                  </a:lnTo>
                  <a:lnTo>
                    <a:pt x="5511" y="22654"/>
                  </a:lnTo>
                  <a:lnTo>
                    <a:pt x="5590" y="22654"/>
                  </a:lnTo>
                  <a:lnTo>
                    <a:pt x="5669" y="22615"/>
                  </a:lnTo>
                  <a:lnTo>
                    <a:pt x="5688" y="22576"/>
                  </a:lnTo>
                  <a:lnTo>
                    <a:pt x="5708" y="22536"/>
                  </a:lnTo>
                  <a:lnTo>
                    <a:pt x="5728" y="22418"/>
                  </a:lnTo>
                  <a:lnTo>
                    <a:pt x="5708" y="22241"/>
                  </a:lnTo>
                  <a:lnTo>
                    <a:pt x="5649" y="21985"/>
                  </a:lnTo>
                  <a:lnTo>
                    <a:pt x="5551" y="21650"/>
                  </a:lnTo>
                  <a:lnTo>
                    <a:pt x="5393" y="21217"/>
                  </a:lnTo>
                  <a:lnTo>
                    <a:pt x="5236" y="20725"/>
                  </a:lnTo>
                  <a:lnTo>
                    <a:pt x="5098" y="20194"/>
                  </a:lnTo>
                  <a:lnTo>
                    <a:pt x="4980" y="19663"/>
                  </a:lnTo>
                  <a:lnTo>
                    <a:pt x="4881" y="19092"/>
                  </a:lnTo>
                  <a:lnTo>
                    <a:pt x="4803" y="18521"/>
                  </a:lnTo>
                  <a:lnTo>
                    <a:pt x="4744" y="17931"/>
                  </a:lnTo>
                  <a:lnTo>
                    <a:pt x="4704" y="17340"/>
                  </a:lnTo>
                  <a:lnTo>
                    <a:pt x="4665" y="16730"/>
                  </a:lnTo>
                  <a:lnTo>
                    <a:pt x="4626" y="15529"/>
                  </a:lnTo>
                  <a:lnTo>
                    <a:pt x="4586" y="14349"/>
                  </a:lnTo>
                  <a:lnTo>
                    <a:pt x="4547" y="13207"/>
                  </a:lnTo>
                  <a:lnTo>
                    <a:pt x="4507" y="12144"/>
                  </a:lnTo>
                  <a:lnTo>
                    <a:pt x="4507" y="12144"/>
                  </a:lnTo>
                  <a:lnTo>
                    <a:pt x="5629" y="12558"/>
                  </a:lnTo>
                  <a:lnTo>
                    <a:pt x="6791" y="12932"/>
                  </a:lnTo>
                  <a:lnTo>
                    <a:pt x="7952" y="13266"/>
                  </a:lnTo>
                  <a:lnTo>
                    <a:pt x="9133" y="13561"/>
                  </a:lnTo>
                  <a:lnTo>
                    <a:pt x="10314" y="13817"/>
                  </a:lnTo>
                  <a:lnTo>
                    <a:pt x="11514" y="14014"/>
                  </a:lnTo>
                  <a:lnTo>
                    <a:pt x="12715" y="14191"/>
                  </a:lnTo>
                  <a:lnTo>
                    <a:pt x="13915" y="14329"/>
                  </a:lnTo>
                  <a:lnTo>
                    <a:pt x="14329" y="14368"/>
                  </a:lnTo>
                  <a:lnTo>
                    <a:pt x="14762" y="14388"/>
                  </a:lnTo>
                  <a:lnTo>
                    <a:pt x="15175" y="14388"/>
                  </a:lnTo>
                  <a:lnTo>
                    <a:pt x="15608" y="14368"/>
                  </a:lnTo>
                  <a:lnTo>
                    <a:pt x="16021" y="14309"/>
                  </a:lnTo>
                  <a:lnTo>
                    <a:pt x="16415" y="14231"/>
                  </a:lnTo>
                  <a:lnTo>
                    <a:pt x="16631" y="14171"/>
                  </a:lnTo>
                  <a:lnTo>
                    <a:pt x="16808" y="14093"/>
                  </a:lnTo>
                  <a:lnTo>
                    <a:pt x="17005" y="14014"/>
                  </a:lnTo>
                  <a:lnTo>
                    <a:pt x="17202" y="13916"/>
                  </a:lnTo>
                  <a:lnTo>
                    <a:pt x="17458" y="13758"/>
                  </a:lnTo>
                  <a:lnTo>
                    <a:pt x="17694" y="13581"/>
                  </a:lnTo>
                  <a:lnTo>
                    <a:pt x="17930" y="13365"/>
                  </a:lnTo>
                  <a:lnTo>
                    <a:pt x="18127" y="13148"/>
                  </a:lnTo>
                  <a:lnTo>
                    <a:pt x="18324" y="12892"/>
                  </a:lnTo>
                  <a:lnTo>
                    <a:pt x="18501" y="12636"/>
                  </a:lnTo>
                  <a:lnTo>
                    <a:pt x="18658" y="12380"/>
                  </a:lnTo>
                  <a:lnTo>
                    <a:pt x="18796" y="12085"/>
                  </a:lnTo>
                  <a:lnTo>
                    <a:pt x="18914" y="11810"/>
                  </a:lnTo>
                  <a:lnTo>
                    <a:pt x="19032" y="11495"/>
                  </a:lnTo>
                  <a:lnTo>
                    <a:pt x="19229" y="10885"/>
                  </a:lnTo>
                  <a:lnTo>
                    <a:pt x="19406" y="10255"/>
                  </a:lnTo>
                  <a:lnTo>
                    <a:pt x="19524" y="9625"/>
                  </a:lnTo>
                  <a:lnTo>
                    <a:pt x="19662" y="8936"/>
                  </a:lnTo>
                  <a:lnTo>
                    <a:pt x="19780" y="8247"/>
                  </a:lnTo>
                  <a:lnTo>
                    <a:pt x="19879" y="7539"/>
                  </a:lnTo>
                  <a:lnTo>
                    <a:pt x="19938" y="6830"/>
                  </a:lnTo>
                  <a:lnTo>
                    <a:pt x="19957" y="6141"/>
                  </a:lnTo>
                  <a:lnTo>
                    <a:pt x="19957" y="5787"/>
                  </a:lnTo>
                  <a:lnTo>
                    <a:pt x="19938" y="5433"/>
                  </a:lnTo>
                  <a:lnTo>
                    <a:pt x="19918" y="5098"/>
                  </a:lnTo>
                  <a:lnTo>
                    <a:pt x="19859" y="4744"/>
                  </a:lnTo>
                  <a:lnTo>
                    <a:pt x="19800" y="4409"/>
                  </a:lnTo>
                  <a:lnTo>
                    <a:pt x="19741" y="4055"/>
                  </a:lnTo>
                  <a:lnTo>
                    <a:pt x="19643" y="3721"/>
                  </a:lnTo>
                  <a:lnTo>
                    <a:pt x="19524" y="3386"/>
                  </a:lnTo>
                  <a:lnTo>
                    <a:pt x="19387" y="3051"/>
                  </a:lnTo>
                  <a:lnTo>
                    <a:pt x="19249" y="2736"/>
                  </a:lnTo>
                  <a:lnTo>
                    <a:pt x="19072" y="2422"/>
                  </a:lnTo>
                  <a:lnTo>
                    <a:pt x="18895" y="2107"/>
                  </a:lnTo>
                  <a:lnTo>
                    <a:pt x="18678" y="1831"/>
                  </a:lnTo>
                  <a:lnTo>
                    <a:pt x="18462" y="1556"/>
                  </a:lnTo>
                  <a:lnTo>
                    <a:pt x="18225" y="1300"/>
                  </a:lnTo>
                  <a:lnTo>
                    <a:pt x="17970" y="1044"/>
                  </a:lnTo>
                  <a:lnTo>
                    <a:pt x="17714" y="827"/>
                  </a:lnTo>
                  <a:lnTo>
                    <a:pt x="17419" y="631"/>
                  </a:lnTo>
                  <a:lnTo>
                    <a:pt x="17123" y="453"/>
                  </a:lnTo>
                  <a:lnTo>
                    <a:pt x="16828" y="296"/>
                  </a:lnTo>
                  <a:lnTo>
                    <a:pt x="16494" y="178"/>
                  </a:lnTo>
                  <a:lnTo>
                    <a:pt x="16159" y="79"/>
                  </a:lnTo>
                  <a:lnTo>
                    <a:pt x="15805" y="20"/>
                  </a:lnTo>
                  <a:lnTo>
                    <a:pt x="15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61">
              <a:extLst>
                <a:ext uri="{FF2B5EF4-FFF2-40B4-BE49-F238E27FC236}">
                  <a16:creationId xmlns:a16="http://schemas.microsoft.com/office/drawing/2014/main" id="{667D9E27-CF78-8037-B1B7-993DB2FC537A}"/>
                </a:ext>
              </a:extLst>
            </p:cNvPr>
            <p:cNvSpPr/>
            <p:nvPr/>
          </p:nvSpPr>
          <p:spPr>
            <a:xfrm>
              <a:off x="10455845" y="2390674"/>
              <a:ext cx="756180" cy="923754"/>
            </a:xfrm>
            <a:custGeom>
              <a:avLst/>
              <a:gdLst/>
              <a:ahLst/>
              <a:cxnLst/>
              <a:rect l="l" t="t" r="r" b="b"/>
              <a:pathLst>
                <a:path w="18384" h="22458" extrusionOk="0">
                  <a:moveTo>
                    <a:pt x="15116" y="1"/>
                  </a:moveTo>
                  <a:lnTo>
                    <a:pt x="14762" y="138"/>
                  </a:lnTo>
                  <a:lnTo>
                    <a:pt x="14408" y="276"/>
                  </a:lnTo>
                  <a:lnTo>
                    <a:pt x="14073" y="453"/>
                  </a:lnTo>
                  <a:lnTo>
                    <a:pt x="13758" y="670"/>
                  </a:lnTo>
                  <a:lnTo>
                    <a:pt x="13463" y="886"/>
                  </a:lnTo>
                  <a:lnTo>
                    <a:pt x="13188" y="1122"/>
                  </a:lnTo>
                  <a:lnTo>
                    <a:pt x="12912" y="1378"/>
                  </a:lnTo>
                  <a:lnTo>
                    <a:pt x="12676" y="1654"/>
                  </a:lnTo>
                  <a:lnTo>
                    <a:pt x="12440" y="1949"/>
                  </a:lnTo>
                  <a:lnTo>
                    <a:pt x="12223" y="2264"/>
                  </a:lnTo>
                  <a:lnTo>
                    <a:pt x="12046" y="2579"/>
                  </a:lnTo>
                  <a:lnTo>
                    <a:pt x="11869" y="2913"/>
                  </a:lnTo>
                  <a:lnTo>
                    <a:pt x="11711" y="3268"/>
                  </a:lnTo>
                  <a:lnTo>
                    <a:pt x="11593" y="3622"/>
                  </a:lnTo>
                  <a:lnTo>
                    <a:pt x="11495" y="3976"/>
                  </a:lnTo>
                  <a:lnTo>
                    <a:pt x="11416" y="4331"/>
                  </a:lnTo>
                  <a:lnTo>
                    <a:pt x="11357" y="4704"/>
                  </a:lnTo>
                  <a:lnTo>
                    <a:pt x="11318" y="5078"/>
                  </a:lnTo>
                  <a:lnTo>
                    <a:pt x="11298" y="5748"/>
                  </a:lnTo>
                  <a:lnTo>
                    <a:pt x="11298" y="6102"/>
                  </a:lnTo>
                  <a:lnTo>
                    <a:pt x="11259" y="6436"/>
                  </a:lnTo>
                  <a:lnTo>
                    <a:pt x="11200" y="6751"/>
                  </a:lnTo>
                  <a:lnTo>
                    <a:pt x="11160" y="6909"/>
                  </a:lnTo>
                  <a:lnTo>
                    <a:pt x="11101" y="7047"/>
                  </a:lnTo>
                  <a:lnTo>
                    <a:pt x="11023" y="7184"/>
                  </a:lnTo>
                  <a:lnTo>
                    <a:pt x="10944" y="7322"/>
                  </a:lnTo>
                  <a:lnTo>
                    <a:pt x="10845" y="7440"/>
                  </a:lnTo>
                  <a:lnTo>
                    <a:pt x="10747" y="7558"/>
                  </a:lnTo>
                  <a:lnTo>
                    <a:pt x="12912" y="8838"/>
                  </a:lnTo>
                  <a:lnTo>
                    <a:pt x="12912" y="8838"/>
                  </a:lnTo>
                  <a:lnTo>
                    <a:pt x="11613" y="8621"/>
                  </a:lnTo>
                  <a:lnTo>
                    <a:pt x="10334" y="8405"/>
                  </a:lnTo>
                  <a:lnTo>
                    <a:pt x="9035" y="8227"/>
                  </a:lnTo>
                  <a:lnTo>
                    <a:pt x="7755" y="8050"/>
                  </a:lnTo>
                  <a:lnTo>
                    <a:pt x="6456" y="7893"/>
                  </a:lnTo>
                  <a:lnTo>
                    <a:pt x="5157" y="7755"/>
                  </a:lnTo>
                  <a:lnTo>
                    <a:pt x="3859" y="7637"/>
                  </a:lnTo>
                  <a:lnTo>
                    <a:pt x="2560" y="7519"/>
                  </a:lnTo>
                  <a:lnTo>
                    <a:pt x="2245" y="7499"/>
                  </a:lnTo>
                  <a:lnTo>
                    <a:pt x="1910" y="7499"/>
                  </a:lnTo>
                  <a:lnTo>
                    <a:pt x="1575" y="7519"/>
                  </a:lnTo>
                  <a:lnTo>
                    <a:pt x="1261" y="7578"/>
                  </a:lnTo>
                  <a:lnTo>
                    <a:pt x="946" y="7657"/>
                  </a:lnTo>
                  <a:lnTo>
                    <a:pt x="808" y="7716"/>
                  </a:lnTo>
                  <a:lnTo>
                    <a:pt x="670" y="7775"/>
                  </a:lnTo>
                  <a:lnTo>
                    <a:pt x="532" y="7854"/>
                  </a:lnTo>
                  <a:lnTo>
                    <a:pt x="414" y="7952"/>
                  </a:lnTo>
                  <a:lnTo>
                    <a:pt x="316" y="8070"/>
                  </a:lnTo>
                  <a:lnTo>
                    <a:pt x="217" y="8188"/>
                  </a:lnTo>
                  <a:lnTo>
                    <a:pt x="158" y="8287"/>
                  </a:lnTo>
                  <a:lnTo>
                    <a:pt x="99" y="8405"/>
                  </a:lnTo>
                  <a:lnTo>
                    <a:pt x="21" y="8621"/>
                  </a:lnTo>
                  <a:lnTo>
                    <a:pt x="1" y="8857"/>
                  </a:lnTo>
                  <a:lnTo>
                    <a:pt x="1" y="9113"/>
                  </a:lnTo>
                  <a:lnTo>
                    <a:pt x="40" y="9349"/>
                  </a:lnTo>
                  <a:lnTo>
                    <a:pt x="99" y="9586"/>
                  </a:lnTo>
                  <a:lnTo>
                    <a:pt x="198" y="9802"/>
                  </a:lnTo>
                  <a:lnTo>
                    <a:pt x="316" y="10019"/>
                  </a:lnTo>
                  <a:lnTo>
                    <a:pt x="473" y="10215"/>
                  </a:lnTo>
                  <a:lnTo>
                    <a:pt x="631" y="10392"/>
                  </a:lnTo>
                  <a:lnTo>
                    <a:pt x="788" y="10570"/>
                  </a:lnTo>
                  <a:lnTo>
                    <a:pt x="985" y="10727"/>
                  </a:lnTo>
                  <a:lnTo>
                    <a:pt x="1359" y="11022"/>
                  </a:lnTo>
                  <a:lnTo>
                    <a:pt x="1772" y="11317"/>
                  </a:lnTo>
                  <a:lnTo>
                    <a:pt x="119" y="10471"/>
                  </a:lnTo>
                  <a:lnTo>
                    <a:pt x="158" y="10511"/>
                  </a:lnTo>
                  <a:lnTo>
                    <a:pt x="217" y="10570"/>
                  </a:lnTo>
                  <a:lnTo>
                    <a:pt x="316" y="10747"/>
                  </a:lnTo>
                  <a:lnTo>
                    <a:pt x="414" y="10983"/>
                  </a:lnTo>
                  <a:lnTo>
                    <a:pt x="513" y="11258"/>
                  </a:lnTo>
                  <a:lnTo>
                    <a:pt x="611" y="11593"/>
                  </a:lnTo>
                  <a:lnTo>
                    <a:pt x="709" y="11967"/>
                  </a:lnTo>
                  <a:lnTo>
                    <a:pt x="867" y="12774"/>
                  </a:lnTo>
                  <a:lnTo>
                    <a:pt x="1024" y="13601"/>
                  </a:lnTo>
                  <a:lnTo>
                    <a:pt x="1142" y="14368"/>
                  </a:lnTo>
                  <a:lnTo>
                    <a:pt x="1241" y="14998"/>
                  </a:lnTo>
                  <a:lnTo>
                    <a:pt x="1320" y="15392"/>
                  </a:lnTo>
                  <a:lnTo>
                    <a:pt x="2579" y="20450"/>
                  </a:lnTo>
                  <a:lnTo>
                    <a:pt x="2835" y="21493"/>
                  </a:lnTo>
                  <a:lnTo>
                    <a:pt x="3091" y="22457"/>
                  </a:lnTo>
                  <a:lnTo>
                    <a:pt x="3209" y="22379"/>
                  </a:lnTo>
                  <a:lnTo>
                    <a:pt x="3307" y="22339"/>
                  </a:lnTo>
                  <a:lnTo>
                    <a:pt x="3426" y="22320"/>
                  </a:lnTo>
                  <a:lnTo>
                    <a:pt x="3544" y="22320"/>
                  </a:lnTo>
                  <a:lnTo>
                    <a:pt x="3780" y="22359"/>
                  </a:lnTo>
                  <a:lnTo>
                    <a:pt x="3878" y="22379"/>
                  </a:lnTo>
                  <a:lnTo>
                    <a:pt x="3977" y="22398"/>
                  </a:lnTo>
                  <a:lnTo>
                    <a:pt x="4055" y="22379"/>
                  </a:lnTo>
                  <a:lnTo>
                    <a:pt x="4114" y="22339"/>
                  </a:lnTo>
                  <a:lnTo>
                    <a:pt x="4134" y="22260"/>
                  </a:lnTo>
                  <a:lnTo>
                    <a:pt x="4154" y="22123"/>
                  </a:lnTo>
                  <a:lnTo>
                    <a:pt x="4114" y="21946"/>
                  </a:lnTo>
                  <a:lnTo>
                    <a:pt x="4055" y="21690"/>
                  </a:lnTo>
                  <a:lnTo>
                    <a:pt x="3957" y="21355"/>
                  </a:lnTo>
                  <a:lnTo>
                    <a:pt x="3819" y="20961"/>
                  </a:lnTo>
                  <a:lnTo>
                    <a:pt x="3662" y="20469"/>
                  </a:lnTo>
                  <a:lnTo>
                    <a:pt x="3524" y="19938"/>
                  </a:lnTo>
                  <a:lnTo>
                    <a:pt x="3406" y="19407"/>
                  </a:lnTo>
                  <a:lnTo>
                    <a:pt x="3307" y="18836"/>
                  </a:lnTo>
                  <a:lnTo>
                    <a:pt x="3229" y="18265"/>
                  </a:lnTo>
                  <a:lnTo>
                    <a:pt x="3170" y="17675"/>
                  </a:lnTo>
                  <a:lnTo>
                    <a:pt x="3130" y="17084"/>
                  </a:lnTo>
                  <a:lnTo>
                    <a:pt x="3091" y="16474"/>
                  </a:lnTo>
                  <a:lnTo>
                    <a:pt x="3052" y="15273"/>
                  </a:lnTo>
                  <a:lnTo>
                    <a:pt x="3012" y="14093"/>
                  </a:lnTo>
                  <a:lnTo>
                    <a:pt x="2973" y="12951"/>
                  </a:lnTo>
                  <a:lnTo>
                    <a:pt x="2933" y="11888"/>
                  </a:lnTo>
                  <a:lnTo>
                    <a:pt x="2933" y="11888"/>
                  </a:lnTo>
                  <a:lnTo>
                    <a:pt x="4055" y="12302"/>
                  </a:lnTo>
                  <a:lnTo>
                    <a:pt x="5217" y="12676"/>
                  </a:lnTo>
                  <a:lnTo>
                    <a:pt x="6378" y="13010"/>
                  </a:lnTo>
                  <a:lnTo>
                    <a:pt x="7559" y="13305"/>
                  </a:lnTo>
                  <a:lnTo>
                    <a:pt x="8740" y="13561"/>
                  </a:lnTo>
                  <a:lnTo>
                    <a:pt x="9940" y="13758"/>
                  </a:lnTo>
                  <a:lnTo>
                    <a:pt x="11141" y="13935"/>
                  </a:lnTo>
                  <a:lnTo>
                    <a:pt x="12341" y="14073"/>
                  </a:lnTo>
                  <a:lnTo>
                    <a:pt x="12755" y="14112"/>
                  </a:lnTo>
                  <a:lnTo>
                    <a:pt x="13188" y="14132"/>
                  </a:lnTo>
                  <a:lnTo>
                    <a:pt x="13601" y="14132"/>
                  </a:lnTo>
                  <a:lnTo>
                    <a:pt x="14034" y="14112"/>
                  </a:lnTo>
                  <a:lnTo>
                    <a:pt x="14447" y="14053"/>
                  </a:lnTo>
                  <a:lnTo>
                    <a:pt x="14841" y="13975"/>
                  </a:lnTo>
                  <a:lnTo>
                    <a:pt x="15057" y="13915"/>
                  </a:lnTo>
                  <a:lnTo>
                    <a:pt x="15234" y="13837"/>
                  </a:lnTo>
                  <a:lnTo>
                    <a:pt x="15431" y="13758"/>
                  </a:lnTo>
                  <a:lnTo>
                    <a:pt x="15628" y="13660"/>
                  </a:lnTo>
                  <a:lnTo>
                    <a:pt x="15884" y="13502"/>
                  </a:lnTo>
                  <a:lnTo>
                    <a:pt x="16120" y="13325"/>
                  </a:lnTo>
                  <a:lnTo>
                    <a:pt x="16356" y="13109"/>
                  </a:lnTo>
                  <a:lnTo>
                    <a:pt x="16553" y="12892"/>
                  </a:lnTo>
                  <a:lnTo>
                    <a:pt x="16750" y="12636"/>
                  </a:lnTo>
                  <a:lnTo>
                    <a:pt x="16927" y="12380"/>
                  </a:lnTo>
                  <a:lnTo>
                    <a:pt x="17084" y="12124"/>
                  </a:lnTo>
                  <a:lnTo>
                    <a:pt x="17222" y="11829"/>
                  </a:lnTo>
                  <a:lnTo>
                    <a:pt x="17340" y="11554"/>
                  </a:lnTo>
                  <a:lnTo>
                    <a:pt x="17458" y="11239"/>
                  </a:lnTo>
                  <a:lnTo>
                    <a:pt x="17655" y="10629"/>
                  </a:lnTo>
                  <a:lnTo>
                    <a:pt x="17832" y="9999"/>
                  </a:lnTo>
                  <a:lnTo>
                    <a:pt x="17950" y="9369"/>
                  </a:lnTo>
                  <a:lnTo>
                    <a:pt x="18088" y="8680"/>
                  </a:lnTo>
                  <a:lnTo>
                    <a:pt x="18206" y="7991"/>
                  </a:lnTo>
                  <a:lnTo>
                    <a:pt x="18305" y="7283"/>
                  </a:lnTo>
                  <a:lnTo>
                    <a:pt x="18364" y="6574"/>
                  </a:lnTo>
                  <a:lnTo>
                    <a:pt x="18383" y="5885"/>
                  </a:lnTo>
                  <a:lnTo>
                    <a:pt x="18383" y="5531"/>
                  </a:lnTo>
                  <a:lnTo>
                    <a:pt x="18364" y="5177"/>
                  </a:lnTo>
                  <a:lnTo>
                    <a:pt x="18344" y="4842"/>
                  </a:lnTo>
                  <a:lnTo>
                    <a:pt x="18285" y="4488"/>
                  </a:lnTo>
                  <a:lnTo>
                    <a:pt x="18226" y="4153"/>
                  </a:lnTo>
                  <a:lnTo>
                    <a:pt x="18167" y="3799"/>
                  </a:lnTo>
                  <a:lnTo>
                    <a:pt x="18069" y="3504"/>
                  </a:lnTo>
                  <a:lnTo>
                    <a:pt x="17970" y="3189"/>
                  </a:lnTo>
                  <a:lnTo>
                    <a:pt x="17852" y="2894"/>
                  </a:lnTo>
                  <a:lnTo>
                    <a:pt x="17734" y="2599"/>
                  </a:lnTo>
                  <a:lnTo>
                    <a:pt x="17596" y="2323"/>
                  </a:lnTo>
                  <a:lnTo>
                    <a:pt x="17419" y="2047"/>
                  </a:lnTo>
                  <a:lnTo>
                    <a:pt x="17262" y="1772"/>
                  </a:lnTo>
                  <a:lnTo>
                    <a:pt x="17065" y="1516"/>
                  </a:lnTo>
                  <a:lnTo>
                    <a:pt x="16868" y="1280"/>
                  </a:lnTo>
                  <a:lnTo>
                    <a:pt x="16651" y="1044"/>
                  </a:lnTo>
                  <a:lnTo>
                    <a:pt x="16415" y="827"/>
                  </a:lnTo>
                  <a:lnTo>
                    <a:pt x="16179" y="630"/>
                  </a:lnTo>
                  <a:lnTo>
                    <a:pt x="15923" y="434"/>
                  </a:lnTo>
                  <a:lnTo>
                    <a:pt x="15667" y="276"/>
                  </a:lnTo>
                  <a:lnTo>
                    <a:pt x="15392" y="138"/>
                  </a:lnTo>
                  <a:lnTo>
                    <a:pt x="15116" y="1"/>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61">
              <a:extLst>
                <a:ext uri="{FF2B5EF4-FFF2-40B4-BE49-F238E27FC236}">
                  <a16:creationId xmlns:a16="http://schemas.microsoft.com/office/drawing/2014/main" id="{0FBA59F3-2841-4295-1081-2A06CC2E45DB}"/>
                </a:ext>
              </a:extLst>
            </p:cNvPr>
            <p:cNvSpPr/>
            <p:nvPr/>
          </p:nvSpPr>
          <p:spPr>
            <a:xfrm>
              <a:off x="10844466" y="2282988"/>
              <a:ext cx="350572" cy="302817"/>
            </a:xfrm>
            <a:custGeom>
              <a:avLst/>
              <a:gdLst/>
              <a:ahLst/>
              <a:cxnLst/>
              <a:rect l="l" t="t" r="r" b="b"/>
              <a:pathLst>
                <a:path w="8523" h="7362" extrusionOk="0">
                  <a:moveTo>
                    <a:pt x="5275" y="1"/>
                  </a:moveTo>
                  <a:lnTo>
                    <a:pt x="5078" y="40"/>
                  </a:lnTo>
                  <a:lnTo>
                    <a:pt x="4861" y="80"/>
                  </a:lnTo>
                  <a:lnTo>
                    <a:pt x="4665" y="158"/>
                  </a:lnTo>
                  <a:lnTo>
                    <a:pt x="4468" y="237"/>
                  </a:lnTo>
                  <a:lnTo>
                    <a:pt x="4271" y="336"/>
                  </a:lnTo>
                  <a:lnTo>
                    <a:pt x="3917" y="572"/>
                  </a:lnTo>
                  <a:lnTo>
                    <a:pt x="3582" y="828"/>
                  </a:lnTo>
                  <a:lnTo>
                    <a:pt x="3248" y="1103"/>
                  </a:lnTo>
                  <a:lnTo>
                    <a:pt x="2480" y="1753"/>
                  </a:lnTo>
                  <a:lnTo>
                    <a:pt x="2086" y="2087"/>
                  </a:lnTo>
                  <a:lnTo>
                    <a:pt x="1732" y="2441"/>
                  </a:lnTo>
                  <a:lnTo>
                    <a:pt x="1378" y="2815"/>
                  </a:lnTo>
                  <a:lnTo>
                    <a:pt x="1043" y="3209"/>
                  </a:lnTo>
                  <a:lnTo>
                    <a:pt x="748" y="3622"/>
                  </a:lnTo>
                  <a:lnTo>
                    <a:pt x="472" y="4055"/>
                  </a:lnTo>
                  <a:lnTo>
                    <a:pt x="394" y="4213"/>
                  </a:lnTo>
                  <a:lnTo>
                    <a:pt x="295" y="4410"/>
                  </a:lnTo>
                  <a:lnTo>
                    <a:pt x="217" y="4626"/>
                  </a:lnTo>
                  <a:lnTo>
                    <a:pt x="158" y="4843"/>
                  </a:lnTo>
                  <a:lnTo>
                    <a:pt x="98" y="5079"/>
                  </a:lnTo>
                  <a:lnTo>
                    <a:pt x="59" y="5315"/>
                  </a:lnTo>
                  <a:lnTo>
                    <a:pt x="20" y="5571"/>
                  </a:lnTo>
                  <a:lnTo>
                    <a:pt x="0" y="5807"/>
                  </a:lnTo>
                  <a:lnTo>
                    <a:pt x="20" y="6063"/>
                  </a:lnTo>
                  <a:lnTo>
                    <a:pt x="59" y="6279"/>
                  </a:lnTo>
                  <a:lnTo>
                    <a:pt x="98" y="6516"/>
                  </a:lnTo>
                  <a:lnTo>
                    <a:pt x="197" y="6712"/>
                  </a:lnTo>
                  <a:lnTo>
                    <a:pt x="315" y="6909"/>
                  </a:lnTo>
                  <a:lnTo>
                    <a:pt x="453" y="7067"/>
                  </a:lnTo>
                  <a:lnTo>
                    <a:pt x="630" y="7204"/>
                  </a:lnTo>
                  <a:lnTo>
                    <a:pt x="846" y="7303"/>
                  </a:lnTo>
                  <a:lnTo>
                    <a:pt x="964" y="7342"/>
                  </a:lnTo>
                  <a:lnTo>
                    <a:pt x="1083" y="7362"/>
                  </a:lnTo>
                  <a:lnTo>
                    <a:pt x="1319" y="7362"/>
                  </a:lnTo>
                  <a:lnTo>
                    <a:pt x="1555" y="7342"/>
                  </a:lnTo>
                  <a:lnTo>
                    <a:pt x="1771" y="7303"/>
                  </a:lnTo>
                  <a:lnTo>
                    <a:pt x="7676" y="6161"/>
                  </a:lnTo>
                  <a:lnTo>
                    <a:pt x="7892" y="6122"/>
                  </a:lnTo>
                  <a:lnTo>
                    <a:pt x="8089" y="6063"/>
                  </a:lnTo>
                  <a:lnTo>
                    <a:pt x="8188" y="6004"/>
                  </a:lnTo>
                  <a:lnTo>
                    <a:pt x="8266" y="5964"/>
                  </a:lnTo>
                  <a:lnTo>
                    <a:pt x="8345" y="5886"/>
                  </a:lnTo>
                  <a:lnTo>
                    <a:pt x="8404" y="5827"/>
                  </a:lnTo>
                  <a:lnTo>
                    <a:pt x="8483" y="5709"/>
                  </a:lnTo>
                  <a:lnTo>
                    <a:pt x="8502" y="5590"/>
                  </a:lnTo>
                  <a:lnTo>
                    <a:pt x="8522" y="5453"/>
                  </a:lnTo>
                  <a:lnTo>
                    <a:pt x="8522" y="5315"/>
                  </a:lnTo>
                  <a:lnTo>
                    <a:pt x="8502" y="5177"/>
                  </a:lnTo>
                  <a:lnTo>
                    <a:pt x="8463" y="5039"/>
                  </a:lnTo>
                  <a:lnTo>
                    <a:pt x="8384" y="4784"/>
                  </a:lnTo>
                  <a:lnTo>
                    <a:pt x="7223" y="1654"/>
                  </a:lnTo>
                  <a:lnTo>
                    <a:pt x="7046" y="1261"/>
                  </a:lnTo>
                  <a:lnTo>
                    <a:pt x="6967" y="1044"/>
                  </a:lnTo>
                  <a:lnTo>
                    <a:pt x="6869" y="867"/>
                  </a:lnTo>
                  <a:lnTo>
                    <a:pt x="6751" y="670"/>
                  </a:lnTo>
                  <a:lnTo>
                    <a:pt x="6613" y="513"/>
                  </a:lnTo>
                  <a:lnTo>
                    <a:pt x="6475" y="355"/>
                  </a:lnTo>
                  <a:lnTo>
                    <a:pt x="6298" y="237"/>
                  </a:lnTo>
                  <a:lnTo>
                    <a:pt x="6101" y="139"/>
                  </a:lnTo>
                  <a:lnTo>
                    <a:pt x="5905" y="60"/>
                  </a:lnTo>
                  <a:lnTo>
                    <a:pt x="5708" y="21"/>
                  </a:lnTo>
                  <a:lnTo>
                    <a:pt x="5491"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61">
              <a:extLst>
                <a:ext uri="{FF2B5EF4-FFF2-40B4-BE49-F238E27FC236}">
                  <a16:creationId xmlns:a16="http://schemas.microsoft.com/office/drawing/2014/main" id="{8E324E39-830A-EC48-1218-6FDE27806BDB}"/>
                </a:ext>
              </a:extLst>
            </p:cNvPr>
            <p:cNvSpPr/>
            <p:nvPr/>
          </p:nvSpPr>
          <p:spPr>
            <a:xfrm>
              <a:off x="9858394" y="2755768"/>
              <a:ext cx="127963" cy="52691"/>
            </a:xfrm>
            <a:custGeom>
              <a:avLst/>
              <a:gdLst/>
              <a:ahLst/>
              <a:cxnLst/>
              <a:rect l="l" t="t" r="r" b="b"/>
              <a:pathLst>
                <a:path w="3111" h="1281" extrusionOk="0">
                  <a:moveTo>
                    <a:pt x="1359" y="1"/>
                  </a:moveTo>
                  <a:lnTo>
                    <a:pt x="1202" y="21"/>
                  </a:lnTo>
                  <a:lnTo>
                    <a:pt x="1044" y="40"/>
                  </a:lnTo>
                  <a:lnTo>
                    <a:pt x="887" y="60"/>
                  </a:lnTo>
                  <a:lnTo>
                    <a:pt x="729" y="119"/>
                  </a:lnTo>
                  <a:lnTo>
                    <a:pt x="572" y="178"/>
                  </a:lnTo>
                  <a:lnTo>
                    <a:pt x="414" y="237"/>
                  </a:lnTo>
                  <a:lnTo>
                    <a:pt x="277" y="336"/>
                  </a:lnTo>
                  <a:lnTo>
                    <a:pt x="158" y="434"/>
                  </a:lnTo>
                  <a:lnTo>
                    <a:pt x="60" y="572"/>
                  </a:lnTo>
                  <a:lnTo>
                    <a:pt x="40" y="650"/>
                  </a:lnTo>
                  <a:lnTo>
                    <a:pt x="21" y="729"/>
                  </a:lnTo>
                  <a:lnTo>
                    <a:pt x="1" y="808"/>
                  </a:lnTo>
                  <a:lnTo>
                    <a:pt x="1" y="887"/>
                  </a:lnTo>
                  <a:lnTo>
                    <a:pt x="21" y="965"/>
                  </a:lnTo>
                  <a:lnTo>
                    <a:pt x="40" y="1044"/>
                  </a:lnTo>
                  <a:lnTo>
                    <a:pt x="80" y="1103"/>
                  </a:lnTo>
                  <a:lnTo>
                    <a:pt x="139" y="1162"/>
                  </a:lnTo>
                  <a:lnTo>
                    <a:pt x="237" y="1221"/>
                  </a:lnTo>
                  <a:lnTo>
                    <a:pt x="336" y="1261"/>
                  </a:lnTo>
                  <a:lnTo>
                    <a:pt x="454" y="1280"/>
                  </a:lnTo>
                  <a:lnTo>
                    <a:pt x="1221" y="1280"/>
                  </a:lnTo>
                  <a:lnTo>
                    <a:pt x="1536" y="1261"/>
                  </a:lnTo>
                  <a:lnTo>
                    <a:pt x="1851" y="1221"/>
                  </a:lnTo>
                  <a:lnTo>
                    <a:pt x="2166" y="1182"/>
                  </a:lnTo>
                  <a:lnTo>
                    <a:pt x="2481" y="1123"/>
                  </a:lnTo>
                  <a:lnTo>
                    <a:pt x="2796" y="1044"/>
                  </a:lnTo>
                  <a:lnTo>
                    <a:pt x="3111" y="965"/>
                  </a:lnTo>
                  <a:lnTo>
                    <a:pt x="3012" y="631"/>
                  </a:lnTo>
                  <a:lnTo>
                    <a:pt x="2894" y="513"/>
                  </a:lnTo>
                  <a:lnTo>
                    <a:pt x="2756" y="414"/>
                  </a:lnTo>
                  <a:lnTo>
                    <a:pt x="2619" y="336"/>
                  </a:lnTo>
                  <a:lnTo>
                    <a:pt x="2481" y="257"/>
                  </a:lnTo>
                  <a:lnTo>
                    <a:pt x="2323" y="178"/>
                  </a:lnTo>
                  <a:lnTo>
                    <a:pt x="2166" y="119"/>
                  </a:lnTo>
                  <a:lnTo>
                    <a:pt x="1851" y="40"/>
                  </a:lnTo>
                  <a:lnTo>
                    <a:pt x="1536"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61">
              <a:extLst>
                <a:ext uri="{FF2B5EF4-FFF2-40B4-BE49-F238E27FC236}">
                  <a16:creationId xmlns:a16="http://schemas.microsoft.com/office/drawing/2014/main" id="{AA3162CC-2271-3A50-787A-6C08916ABE29}"/>
                </a:ext>
              </a:extLst>
            </p:cNvPr>
            <p:cNvSpPr/>
            <p:nvPr/>
          </p:nvSpPr>
          <p:spPr>
            <a:xfrm>
              <a:off x="9858394" y="2755768"/>
              <a:ext cx="127963" cy="52691"/>
            </a:xfrm>
            <a:custGeom>
              <a:avLst/>
              <a:gdLst/>
              <a:ahLst/>
              <a:cxnLst/>
              <a:rect l="l" t="t" r="r" b="b"/>
              <a:pathLst>
                <a:path w="3111" h="1281" fill="none" extrusionOk="0">
                  <a:moveTo>
                    <a:pt x="3012" y="631"/>
                  </a:moveTo>
                  <a:lnTo>
                    <a:pt x="3012" y="631"/>
                  </a:lnTo>
                  <a:lnTo>
                    <a:pt x="2894" y="513"/>
                  </a:lnTo>
                  <a:lnTo>
                    <a:pt x="2756" y="414"/>
                  </a:lnTo>
                  <a:lnTo>
                    <a:pt x="2619" y="336"/>
                  </a:lnTo>
                  <a:lnTo>
                    <a:pt x="2481" y="257"/>
                  </a:lnTo>
                  <a:lnTo>
                    <a:pt x="2323" y="178"/>
                  </a:lnTo>
                  <a:lnTo>
                    <a:pt x="2166" y="119"/>
                  </a:lnTo>
                  <a:lnTo>
                    <a:pt x="1851" y="40"/>
                  </a:lnTo>
                  <a:lnTo>
                    <a:pt x="1536" y="1"/>
                  </a:lnTo>
                  <a:lnTo>
                    <a:pt x="1359" y="1"/>
                  </a:lnTo>
                  <a:lnTo>
                    <a:pt x="1202" y="21"/>
                  </a:lnTo>
                  <a:lnTo>
                    <a:pt x="1044" y="40"/>
                  </a:lnTo>
                  <a:lnTo>
                    <a:pt x="887" y="60"/>
                  </a:lnTo>
                  <a:lnTo>
                    <a:pt x="729" y="119"/>
                  </a:lnTo>
                  <a:lnTo>
                    <a:pt x="572" y="178"/>
                  </a:lnTo>
                  <a:lnTo>
                    <a:pt x="572" y="178"/>
                  </a:lnTo>
                  <a:lnTo>
                    <a:pt x="414" y="237"/>
                  </a:lnTo>
                  <a:lnTo>
                    <a:pt x="277" y="336"/>
                  </a:lnTo>
                  <a:lnTo>
                    <a:pt x="158" y="434"/>
                  </a:lnTo>
                  <a:lnTo>
                    <a:pt x="60" y="572"/>
                  </a:lnTo>
                  <a:lnTo>
                    <a:pt x="60" y="572"/>
                  </a:lnTo>
                  <a:lnTo>
                    <a:pt x="40" y="650"/>
                  </a:lnTo>
                  <a:lnTo>
                    <a:pt x="21" y="729"/>
                  </a:lnTo>
                  <a:lnTo>
                    <a:pt x="1" y="808"/>
                  </a:lnTo>
                  <a:lnTo>
                    <a:pt x="1" y="887"/>
                  </a:lnTo>
                  <a:lnTo>
                    <a:pt x="21" y="965"/>
                  </a:lnTo>
                  <a:lnTo>
                    <a:pt x="40" y="1044"/>
                  </a:lnTo>
                  <a:lnTo>
                    <a:pt x="80" y="1103"/>
                  </a:lnTo>
                  <a:lnTo>
                    <a:pt x="139" y="1162"/>
                  </a:lnTo>
                  <a:lnTo>
                    <a:pt x="139" y="1162"/>
                  </a:lnTo>
                  <a:lnTo>
                    <a:pt x="237" y="1221"/>
                  </a:lnTo>
                  <a:lnTo>
                    <a:pt x="336" y="1261"/>
                  </a:lnTo>
                  <a:lnTo>
                    <a:pt x="454" y="1280"/>
                  </a:lnTo>
                  <a:lnTo>
                    <a:pt x="572" y="1280"/>
                  </a:lnTo>
                  <a:lnTo>
                    <a:pt x="572" y="1280"/>
                  </a:lnTo>
                  <a:lnTo>
                    <a:pt x="887" y="1280"/>
                  </a:lnTo>
                  <a:lnTo>
                    <a:pt x="1221" y="1280"/>
                  </a:lnTo>
                  <a:lnTo>
                    <a:pt x="1536" y="1261"/>
                  </a:lnTo>
                  <a:lnTo>
                    <a:pt x="1851" y="1221"/>
                  </a:lnTo>
                  <a:lnTo>
                    <a:pt x="2166" y="1182"/>
                  </a:lnTo>
                  <a:lnTo>
                    <a:pt x="2481" y="1123"/>
                  </a:lnTo>
                  <a:lnTo>
                    <a:pt x="2796" y="1044"/>
                  </a:lnTo>
                  <a:lnTo>
                    <a:pt x="3111" y="9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1">
              <a:extLst>
                <a:ext uri="{FF2B5EF4-FFF2-40B4-BE49-F238E27FC236}">
                  <a16:creationId xmlns:a16="http://schemas.microsoft.com/office/drawing/2014/main" id="{E09FDC8E-F9E5-49A9-680B-2853A7012395}"/>
                </a:ext>
              </a:extLst>
            </p:cNvPr>
            <p:cNvSpPr/>
            <p:nvPr/>
          </p:nvSpPr>
          <p:spPr>
            <a:xfrm>
              <a:off x="9944238" y="1673401"/>
              <a:ext cx="1269390" cy="1134229"/>
            </a:xfrm>
            <a:custGeom>
              <a:avLst/>
              <a:gdLst/>
              <a:ahLst/>
              <a:cxnLst/>
              <a:rect l="l" t="t" r="r" b="b"/>
              <a:pathLst>
                <a:path w="30861" h="27575" extrusionOk="0">
                  <a:moveTo>
                    <a:pt x="10609" y="1"/>
                  </a:moveTo>
                  <a:lnTo>
                    <a:pt x="10392" y="20"/>
                  </a:lnTo>
                  <a:lnTo>
                    <a:pt x="10156" y="20"/>
                  </a:lnTo>
                  <a:lnTo>
                    <a:pt x="9939" y="60"/>
                  </a:lnTo>
                  <a:lnTo>
                    <a:pt x="9723" y="99"/>
                  </a:lnTo>
                  <a:lnTo>
                    <a:pt x="9506" y="178"/>
                  </a:lnTo>
                  <a:lnTo>
                    <a:pt x="9290" y="276"/>
                  </a:lnTo>
                  <a:lnTo>
                    <a:pt x="9132" y="375"/>
                  </a:lnTo>
                  <a:lnTo>
                    <a:pt x="8975" y="493"/>
                  </a:lnTo>
                  <a:lnTo>
                    <a:pt x="8857" y="630"/>
                  </a:lnTo>
                  <a:lnTo>
                    <a:pt x="8778" y="768"/>
                  </a:lnTo>
                  <a:lnTo>
                    <a:pt x="8699" y="906"/>
                  </a:lnTo>
                  <a:lnTo>
                    <a:pt x="8660" y="1063"/>
                  </a:lnTo>
                  <a:lnTo>
                    <a:pt x="8621" y="1221"/>
                  </a:lnTo>
                  <a:lnTo>
                    <a:pt x="8601" y="1378"/>
                  </a:lnTo>
                  <a:lnTo>
                    <a:pt x="8601" y="1713"/>
                  </a:lnTo>
                  <a:lnTo>
                    <a:pt x="8621" y="2067"/>
                  </a:lnTo>
                  <a:lnTo>
                    <a:pt x="8640" y="2422"/>
                  </a:lnTo>
                  <a:lnTo>
                    <a:pt x="8660" y="2776"/>
                  </a:lnTo>
                  <a:lnTo>
                    <a:pt x="8640" y="3248"/>
                  </a:lnTo>
                  <a:lnTo>
                    <a:pt x="8581" y="3720"/>
                  </a:lnTo>
                  <a:lnTo>
                    <a:pt x="8542" y="4193"/>
                  </a:lnTo>
                  <a:lnTo>
                    <a:pt x="8463" y="4665"/>
                  </a:lnTo>
                  <a:lnTo>
                    <a:pt x="8306" y="5610"/>
                  </a:lnTo>
                  <a:lnTo>
                    <a:pt x="8148" y="6555"/>
                  </a:lnTo>
                  <a:lnTo>
                    <a:pt x="7971" y="7480"/>
                  </a:lnTo>
                  <a:lnTo>
                    <a:pt x="7794" y="8424"/>
                  </a:lnTo>
                  <a:lnTo>
                    <a:pt x="7597" y="9349"/>
                  </a:lnTo>
                  <a:lnTo>
                    <a:pt x="7381" y="10274"/>
                  </a:lnTo>
                  <a:lnTo>
                    <a:pt x="7145" y="11200"/>
                  </a:lnTo>
                  <a:lnTo>
                    <a:pt x="6908" y="12125"/>
                  </a:lnTo>
                  <a:lnTo>
                    <a:pt x="6633" y="13030"/>
                  </a:lnTo>
                  <a:lnTo>
                    <a:pt x="6357" y="13935"/>
                  </a:lnTo>
                  <a:lnTo>
                    <a:pt x="6062" y="14841"/>
                  </a:lnTo>
                  <a:lnTo>
                    <a:pt x="5747" y="15746"/>
                  </a:lnTo>
                  <a:lnTo>
                    <a:pt x="5432" y="16651"/>
                  </a:lnTo>
                  <a:lnTo>
                    <a:pt x="5098" y="17537"/>
                  </a:lnTo>
                  <a:lnTo>
                    <a:pt x="4743" y="18423"/>
                  </a:lnTo>
                  <a:lnTo>
                    <a:pt x="4370" y="19289"/>
                  </a:lnTo>
                  <a:lnTo>
                    <a:pt x="3976" y="20155"/>
                  </a:lnTo>
                  <a:lnTo>
                    <a:pt x="3582" y="21021"/>
                  </a:lnTo>
                  <a:lnTo>
                    <a:pt x="2972" y="22320"/>
                  </a:lnTo>
                  <a:lnTo>
                    <a:pt x="2441" y="23363"/>
                  </a:lnTo>
                  <a:lnTo>
                    <a:pt x="1850" y="24524"/>
                  </a:lnTo>
                  <a:lnTo>
                    <a:pt x="1260" y="25646"/>
                  </a:lnTo>
                  <a:lnTo>
                    <a:pt x="984" y="26158"/>
                  </a:lnTo>
                  <a:lnTo>
                    <a:pt x="709" y="26610"/>
                  </a:lnTo>
                  <a:lnTo>
                    <a:pt x="473" y="26964"/>
                  </a:lnTo>
                  <a:lnTo>
                    <a:pt x="276" y="27260"/>
                  </a:lnTo>
                  <a:lnTo>
                    <a:pt x="177" y="27358"/>
                  </a:lnTo>
                  <a:lnTo>
                    <a:pt x="118" y="27417"/>
                  </a:lnTo>
                  <a:lnTo>
                    <a:pt x="40" y="27457"/>
                  </a:lnTo>
                  <a:lnTo>
                    <a:pt x="0" y="27457"/>
                  </a:lnTo>
                  <a:lnTo>
                    <a:pt x="236" y="27516"/>
                  </a:lnTo>
                  <a:lnTo>
                    <a:pt x="492" y="27555"/>
                  </a:lnTo>
                  <a:lnTo>
                    <a:pt x="748" y="27575"/>
                  </a:lnTo>
                  <a:lnTo>
                    <a:pt x="1004" y="27575"/>
                  </a:lnTo>
                  <a:lnTo>
                    <a:pt x="1260" y="27555"/>
                  </a:lnTo>
                  <a:lnTo>
                    <a:pt x="1496" y="27516"/>
                  </a:lnTo>
                  <a:lnTo>
                    <a:pt x="1752" y="27457"/>
                  </a:lnTo>
                  <a:lnTo>
                    <a:pt x="2008" y="27378"/>
                  </a:lnTo>
                  <a:lnTo>
                    <a:pt x="2244" y="27279"/>
                  </a:lnTo>
                  <a:lnTo>
                    <a:pt x="2500" y="27181"/>
                  </a:lnTo>
                  <a:lnTo>
                    <a:pt x="2972" y="26945"/>
                  </a:lnTo>
                  <a:lnTo>
                    <a:pt x="3444" y="26689"/>
                  </a:lnTo>
                  <a:lnTo>
                    <a:pt x="3877" y="26413"/>
                  </a:lnTo>
                  <a:lnTo>
                    <a:pt x="4704" y="25843"/>
                  </a:lnTo>
                  <a:lnTo>
                    <a:pt x="5511" y="25252"/>
                  </a:lnTo>
                  <a:lnTo>
                    <a:pt x="6298" y="24622"/>
                  </a:lnTo>
                  <a:lnTo>
                    <a:pt x="7046" y="23973"/>
                  </a:lnTo>
                  <a:lnTo>
                    <a:pt x="7774" y="23304"/>
                  </a:lnTo>
                  <a:lnTo>
                    <a:pt x="8483" y="22595"/>
                  </a:lnTo>
                  <a:lnTo>
                    <a:pt x="9172" y="21867"/>
                  </a:lnTo>
                  <a:lnTo>
                    <a:pt x="9821" y="21099"/>
                  </a:lnTo>
                  <a:lnTo>
                    <a:pt x="10451" y="20332"/>
                  </a:lnTo>
                  <a:lnTo>
                    <a:pt x="11042" y="19525"/>
                  </a:lnTo>
                  <a:lnTo>
                    <a:pt x="11612" y="18698"/>
                  </a:lnTo>
                  <a:lnTo>
                    <a:pt x="12144" y="17852"/>
                  </a:lnTo>
                  <a:lnTo>
                    <a:pt x="12655" y="16986"/>
                  </a:lnTo>
                  <a:lnTo>
                    <a:pt x="13128" y="16120"/>
                  </a:lnTo>
                  <a:lnTo>
                    <a:pt x="13561" y="15215"/>
                  </a:lnTo>
                  <a:lnTo>
                    <a:pt x="13974" y="14309"/>
                  </a:lnTo>
                  <a:lnTo>
                    <a:pt x="14840" y="14821"/>
                  </a:lnTo>
                  <a:lnTo>
                    <a:pt x="15726" y="15352"/>
                  </a:lnTo>
                  <a:lnTo>
                    <a:pt x="16159" y="15648"/>
                  </a:lnTo>
                  <a:lnTo>
                    <a:pt x="16572" y="15943"/>
                  </a:lnTo>
                  <a:lnTo>
                    <a:pt x="16985" y="16238"/>
                  </a:lnTo>
                  <a:lnTo>
                    <a:pt x="17379" y="16553"/>
                  </a:lnTo>
                  <a:lnTo>
                    <a:pt x="17773" y="16868"/>
                  </a:lnTo>
                  <a:lnTo>
                    <a:pt x="18147" y="17222"/>
                  </a:lnTo>
                  <a:lnTo>
                    <a:pt x="18501" y="17576"/>
                  </a:lnTo>
                  <a:lnTo>
                    <a:pt x="18835" y="17931"/>
                  </a:lnTo>
                  <a:lnTo>
                    <a:pt x="19150" y="18324"/>
                  </a:lnTo>
                  <a:lnTo>
                    <a:pt x="19446" y="18738"/>
                  </a:lnTo>
                  <a:lnTo>
                    <a:pt x="19701" y="19151"/>
                  </a:lnTo>
                  <a:lnTo>
                    <a:pt x="19938" y="19604"/>
                  </a:lnTo>
                  <a:lnTo>
                    <a:pt x="20095" y="19958"/>
                  </a:lnTo>
                  <a:lnTo>
                    <a:pt x="20272" y="20292"/>
                  </a:lnTo>
                  <a:lnTo>
                    <a:pt x="20371" y="20470"/>
                  </a:lnTo>
                  <a:lnTo>
                    <a:pt x="20469" y="20627"/>
                  </a:lnTo>
                  <a:lnTo>
                    <a:pt x="20587" y="20765"/>
                  </a:lnTo>
                  <a:lnTo>
                    <a:pt x="20725" y="20903"/>
                  </a:lnTo>
                  <a:lnTo>
                    <a:pt x="20882" y="21021"/>
                  </a:lnTo>
                  <a:lnTo>
                    <a:pt x="21059" y="21099"/>
                  </a:lnTo>
                  <a:lnTo>
                    <a:pt x="21217" y="21178"/>
                  </a:lnTo>
                  <a:lnTo>
                    <a:pt x="21394" y="21217"/>
                  </a:lnTo>
                  <a:lnTo>
                    <a:pt x="21591" y="21237"/>
                  </a:lnTo>
                  <a:lnTo>
                    <a:pt x="21788" y="21257"/>
                  </a:lnTo>
                  <a:lnTo>
                    <a:pt x="21965" y="21257"/>
                  </a:lnTo>
                  <a:lnTo>
                    <a:pt x="22162" y="21237"/>
                  </a:lnTo>
                  <a:lnTo>
                    <a:pt x="22575" y="21158"/>
                  </a:lnTo>
                  <a:lnTo>
                    <a:pt x="22969" y="21040"/>
                  </a:lnTo>
                  <a:lnTo>
                    <a:pt x="23342" y="20883"/>
                  </a:lnTo>
                  <a:lnTo>
                    <a:pt x="23716" y="20725"/>
                  </a:lnTo>
                  <a:lnTo>
                    <a:pt x="23953" y="20647"/>
                  </a:lnTo>
                  <a:lnTo>
                    <a:pt x="24189" y="20548"/>
                  </a:lnTo>
                  <a:lnTo>
                    <a:pt x="24445" y="20489"/>
                  </a:lnTo>
                  <a:lnTo>
                    <a:pt x="24701" y="20430"/>
                  </a:lnTo>
                  <a:lnTo>
                    <a:pt x="25232" y="20351"/>
                  </a:lnTo>
                  <a:lnTo>
                    <a:pt x="25763" y="20292"/>
                  </a:lnTo>
                  <a:lnTo>
                    <a:pt x="26314" y="20253"/>
                  </a:lnTo>
                  <a:lnTo>
                    <a:pt x="26885" y="20233"/>
                  </a:lnTo>
                  <a:lnTo>
                    <a:pt x="27417" y="20214"/>
                  </a:lnTo>
                  <a:lnTo>
                    <a:pt x="27968" y="20174"/>
                  </a:lnTo>
                  <a:lnTo>
                    <a:pt x="28479" y="20135"/>
                  </a:lnTo>
                  <a:lnTo>
                    <a:pt x="28952" y="20056"/>
                  </a:lnTo>
                  <a:lnTo>
                    <a:pt x="29188" y="20017"/>
                  </a:lnTo>
                  <a:lnTo>
                    <a:pt x="29404" y="19938"/>
                  </a:lnTo>
                  <a:lnTo>
                    <a:pt x="29621" y="19879"/>
                  </a:lnTo>
                  <a:lnTo>
                    <a:pt x="29818" y="19781"/>
                  </a:lnTo>
                  <a:lnTo>
                    <a:pt x="29995" y="19682"/>
                  </a:lnTo>
                  <a:lnTo>
                    <a:pt x="30152" y="19584"/>
                  </a:lnTo>
                  <a:lnTo>
                    <a:pt x="30310" y="19446"/>
                  </a:lnTo>
                  <a:lnTo>
                    <a:pt x="30448" y="19308"/>
                  </a:lnTo>
                  <a:lnTo>
                    <a:pt x="30566" y="19131"/>
                  </a:lnTo>
                  <a:lnTo>
                    <a:pt x="30684" y="18954"/>
                  </a:lnTo>
                  <a:lnTo>
                    <a:pt x="30762" y="18738"/>
                  </a:lnTo>
                  <a:lnTo>
                    <a:pt x="30821" y="18501"/>
                  </a:lnTo>
                  <a:lnTo>
                    <a:pt x="30861" y="18344"/>
                  </a:lnTo>
                  <a:lnTo>
                    <a:pt x="30861" y="18147"/>
                  </a:lnTo>
                  <a:lnTo>
                    <a:pt x="30861" y="17950"/>
                  </a:lnTo>
                  <a:lnTo>
                    <a:pt x="30861" y="17734"/>
                  </a:lnTo>
                  <a:lnTo>
                    <a:pt x="30802" y="17261"/>
                  </a:lnTo>
                  <a:lnTo>
                    <a:pt x="30703" y="16750"/>
                  </a:lnTo>
                  <a:lnTo>
                    <a:pt x="30566" y="16218"/>
                  </a:lnTo>
                  <a:lnTo>
                    <a:pt x="30388" y="15648"/>
                  </a:lnTo>
                  <a:lnTo>
                    <a:pt x="30211" y="15057"/>
                  </a:lnTo>
                  <a:lnTo>
                    <a:pt x="29995" y="14467"/>
                  </a:lnTo>
                  <a:lnTo>
                    <a:pt x="29759" y="13896"/>
                  </a:lnTo>
                  <a:lnTo>
                    <a:pt x="29522" y="13305"/>
                  </a:lnTo>
                  <a:lnTo>
                    <a:pt x="29050" y="12223"/>
                  </a:lnTo>
                  <a:lnTo>
                    <a:pt x="28578" y="11298"/>
                  </a:lnTo>
                  <a:lnTo>
                    <a:pt x="28204" y="10589"/>
                  </a:lnTo>
                  <a:lnTo>
                    <a:pt x="27869" y="10038"/>
                  </a:lnTo>
                  <a:lnTo>
                    <a:pt x="27515" y="9487"/>
                  </a:lnTo>
                  <a:lnTo>
                    <a:pt x="27141" y="8936"/>
                  </a:lnTo>
                  <a:lnTo>
                    <a:pt x="26747" y="8424"/>
                  </a:lnTo>
                  <a:lnTo>
                    <a:pt x="26334" y="7913"/>
                  </a:lnTo>
                  <a:lnTo>
                    <a:pt x="25921" y="7401"/>
                  </a:lnTo>
                  <a:lnTo>
                    <a:pt x="25488" y="6929"/>
                  </a:lnTo>
                  <a:lnTo>
                    <a:pt x="25035" y="6456"/>
                  </a:lnTo>
                  <a:lnTo>
                    <a:pt x="24563" y="5984"/>
                  </a:lnTo>
                  <a:lnTo>
                    <a:pt x="24090" y="5551"/>
                  </a:lnTo>
                  <a:lnTo>
                    <a:pt x="23598" y="5118"/>
                  </a:lnTo>
                  <a:lnTo>
                    <a:pt x="23087" y="4705"/>
                  </a:lnTo>
                  <a:lnTo>
                    <a:pt x="22555" y="4291"/>
                  </a:lnTo>
                  <a:lnTo>
                    <a:pt x="22044" y="3917"/>
                  </a:lnTo>
                  <a:lnTo>
                    <a:pt x="21492" y="3543"/>
                  </a:lnTo>
                  <a:lnTo>
                    <a:pt x="20941" y="3189"/>
                  </a:lnTo>
                  <a:lnTo>
                    <a:pt x="20371" y="2855"/>
                  </a:lnTo>
                  <a:lnTo>
                    <a:pt x="19800" y="2540"/>
                  </a:lnTo>
                  <a:lnTo>
                    <a:pt x="19229" y="2244"/>
                  </a:lnTo>
                  <a:lnTo>
                    <a:pt x="18639" y="1949"/>
                  </a:lnTo>
                  <a:lnTo>
                    <a:pt x="18028" y="1693"/>
                  </a:lnTo>
                  <a:lnTo>
                    <a:pt x="17438" y="1437"/>
                  </a:lnTo>
                  <a:lnTo>
                    <a:pt x="16808" y="1201"/>
                  </a:lnTo>
                  <a:lnTo>
                    <a:pt x="16198" y="1004"/>
                  </a:lnTo>
                  <a:lnTo>
                    <a:pt x="15568" y="808"/>
                  </a:lnTo>
                  <a:lnTo>
                    <a:pt x="14938" y="630"/>
                  </a:lnTo>
                  <a:lnTo>
                    <a:pt x="14309" y="473"/>
                  </a:lnTo>
                  <a:lnTo>
                    <a:pt x="13659" y="355"/>
                  </a:lnTo>
                  <a:lnTo>
                    <a:pt x="13029" y="237"/>
                  </a:lnTo>
                  <a:lnTo>
                    <a:pt x="12380" y="138"/>
                  </a:lnTo>
                  <a:lnTo>
                    <a:pt x="11730" y="79"/>
                  </a:lnTo>
                  <a:lnTo>
                    <a:pt x="11061" y="20"/>
                  </a:lnTo>
                  <a:lnTo>
                    <a:pt x="10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1">
              <a:extLst>
                <a:ext uri="{FF2B5EF4-FFF2-40B4-BE49-F238E27FC236}">
                  <a16:creationId xmlns:a16="http://schemas.microsoft.com/office/drawing/2014/main" id="{5C0D33AD-C584-86FA-B1BA-F77CBE129261}"/>
                </a:ext>
              </a:extLst>
            </p:cNvPr>
            <p:cNvSpPr/>
            <p:nvPr/>
          </p:nvSpPr>
          <p:spPr>
            <a:xfrm>
              <a:off x="10018688" y="1674224"/>
              <a:ext cx="1194940" cy="1126948"/>
            </a:xfrm>
            <a:custGeom>
              <a:avLst/>
              <a:gdLst/>
              <a:ahLst/>
              <a:cxnLst/>
              <a:rect l="l" t="t" r="r" b="b"/>
              <a:pathLst>
                <a:path w="29051" h="27398" extrusionOk="0">
                  <a:moveTo>
                    <a:pt x="8464" y="0"/>
                  </a:moveTo>
                  <a:lnTo>
                    <a:pt x="8267" y="20"/>
                  </a:lnTo>
                  <a:lnTo>
                    <a:pt x="8070" y="59"/>
                  </a:lnTo>
                  <a:lnTo>
                    <a:pt x="7874" y="118"/>
                  </a:lnTo>
                  <a:lnTo>
                    <a:pt x="7677" y="177"/>
                  </a:lnTo>
                  <a:lnTo>
                    <a:pt x="7598" y="453"/>
                  </a:lnTo>
                  <a:lnTo>
                    <a:pt x="7539" y="748"/>
                  </a:lnTo>
                  <a:lnTo>
                    <a:pt x="7500" y="1004"/>
                  </a:lnTo>
                  <a:lnTo>
                    <a:pt x="7480" y="1280"/>
                  </a:lnTo>
                  <a:lnTo>
                    <a:pt x="7480" y="1536"/>
                  </a:lnTo>
                  <a:lnTo>
                    <a:pt x="7480" y="1791"/>
                  </a:lnTo>
                  <a:lnTo>
                    <a:pt x="7559" y="2323"/>
                  </a:lnTo>
                  <a:lnTo>
                    <a:pt x="7657" y="2835"/>
                  </a:lnTo>
                  <a:lnTo>
                    <a:pt x="7775" y="3366"/>
                  </a:lnTo>
                  <a:lnTo>
                    <a:pt x="7913" y="3878"/>
                  </a:lnTo>
                  <a:lnTo>
                    <a:pt x="8051" y="4389"/>
                  </a:lnTo>
                  <a:lnTo>
                    <a:pt x="8149" y="4921"/>
                  </a:lnTo>
                  <a:lnTo>
                    <a:pt x="8228" y="5275"/>
                  </a:lnTo>
                  <a:lnTo>
                    <a:pt x="8267" y="5629"/>
                  </a:lnTo>
                  <a:lnTo>
                    <a:pt x="8307" y="6003"/>
                  </a:lnTo>
                  <a:lnTo>
                    <a:pt x="8326" y="6358"/>
                  </a:lnTo>
                  <a:lnTo>
                    <a:pt x="8326" y="6712"/>
                  </a:lnTo>
                  <a:lnTo>
                    <a:pt x="8326" y="7086"/>
                  </a:lnTo>
                  <a:lnTo>
                    <a:pt x="8307" y="7440"/>
                  </a:lnTo>
                  <a:lnTo>
                    <a:pt x="8267" y="7814"/>
                  </a:lnTo>
                  <a:lnTo>
                    <a:pt x="8228" y="8168"/>
                  </a:lnTo>
                  <a:lnTo>
                    <a:pt x="8169" y="8522"/>
                  </a:lnTo>
                  <a:lnTo>
                    <a:pt x="8090" y="8877"/>
                  </a:lnTo>
                  <a:lnTo>
                    <a:pt x="8011" y="9231"/>
                  </a:lnTo>
                  <a:lnTo>
                    <a:pt x="7893" y="9585"/>
                  </a:lnTo>
                  <a:lnTo>
                    <a:pt x="7795" y="9920"/>
                  </a:lnTo>
                  <a:lnTo>
                    <a:pt x="7657" y="10254"/>
                  </a:lnTo>
                  <a:lnTo>
                    <a:pt x="7519" y="10589"/>
                  </a:lnTo>
                  <a:lnTo>
                    <a:pt x="7263" y="11140"/>
                  </a:lnTo>
                  <a:lnTo>
                    <a:pt x="7145" y="11416"/>
                  </a:lnTo>
                  <a:lnTo>
                    <a:pt x="7027" y="11711"/>
                  </a:lnTo>
                  <a:lnTo>
                    <a:pt x="6949" y="11986"/>
                  </a:lnTo>
                  <a:lnTo>
                    <a:pt x="6889" y="12282"/>
                  </a:lnTo>
                  <a:lnTo>
                    <a:pt x="6870" y="12577"/>
                  </a:lnTo>
                  <a:lnTo>
                    <a:pt x="6870" y="12715"/>
                  </a:lnTo>
                  <a:lnTo>
                    <a:pt x="6889" y="12872"/>
                  </a:lnTo>
                  <a:lnTo>
                    <a:pt x="6909" y="12971"/>
                  </a:lnTo>
                  <a:lnTo>
                    <a:pt x="6949" y="13089"/>
                  </a:lnTo>
                  <a:lnTo>
                    <a:pt x="7047" y="13285"/>
                  </a:lnTo>
                  <a:lnTo>
                    <a:pt x="7165" y="13463"/>
                  </a:lnTo>
                  <a:lnTo>
                    <a:pt x="7342" y="13620"/>
                  </a:lnTo>
                  <a:lnTo>
                    <a:pt x="7519" y="13758"/>
                  </a:lnTo>
                  <a:lnTo>
                    <a:pt x="7716" y="13856"/>
                  </a:lnTo>
                  <a:lnTo>
                    <a:pt x="7913" y="13915"/>
                  </a:lnTo>
                  <a:lnTo>
                    <a:pt x="8110" y="13935"/>
                  </a:lnTo>
                  <a:lnTo>
                    <a:pt x="7539" y="14210"/>
                  </a:lnTo>
                  <a:lnTo>
                    <a:pt x="7244" y="14348"/>
                  </a:lnTo>
                  <a:lnTo>
                    <a:pt x="6968" y="14506"/>
                  </a:lnTo>
                  <a:lnTo>
                    <a:pt x="6712" y="14683"/>
                  </a:lnTo>
                  <a:lnTo>
                    <a:pt x="6437" y="14860"/>
                  </a:lnTo>
                  <a:lnTo>
                    <a:pt x="6201" y="15057"/>
                  </a:lnTo>
                  <a:lnTo>
                    <a:pt x="5964" y="15273"/>
                  </a:lnTo>
                  <a:lnTo>
                    <a:pt x="5709" y="15569"/>
                  </a:lnTo>
                  <a:lnTo>
                    <a:pt x="5472" y="15883"/>
                  </a:lnTo>
                  <a:lnTo>
                    <a:pt x="5276" y="16218"/>
                  </a:lnTo>
                  <a:lnTo>
                    <a:pt x="5197" y="16395"/>
                  </a:lnTo>
                  <a:lnTo>
                    <a:pt x="5118" y="16572"/>
                  </a:lnTo>
                  <a:lnTo>
                    <a:pt x="5079" y="16769"/>
                  </a:lnTo>
                  <a:lnTo>
                    <a:pt x="5020" y="16946"/>
                  </a:lnTo>
                  <a:lnTo>
                    <a:pt x="5000" y="17143"/>
                  </a:lnTo>
                  <a:lnTo>
                    <a:pt x="4980" y="17320"/>
                  </a:lnTo>
                  <a:lnTo>
                    <a:pt x="4980" y="17517"/>
                  </a:lnTo>
                  <a:lnTo>
                    <a:pt x="5000" y="17694"/>
                  </a:lnTo>
                  <a:lnTo>
                    <a:pt x="5020" y="17891"/>
                  </a:lnTo>
                  <a:lnTo>
                    <a:pt x="5079" y="18068"/>
                  </a:lnTo>
                  <a:lnTo>
                    <a:pt x="5197" y="18403"/>
                  </a:lnTo>
                  <a:lnTo>
                    <a:pt x="5236" y="18560"/>
                  </a:lnTo>
                  <a:lnTo>
                    <a:pt x="5256" y="18737"/>
                  </a:lnTo>
                  <a:lnTo>
                    <a:pt x="5256" y="18855"/>
                  </a:lnTo>
                  <a:lnTo>
                    <a:pt x="5236" y="18993"/>
                  </a:lnTo>
                  <a:lnTo>
                    <a:pt x="5197" y="19111"/>
                  </a:lnTo>
                  <a:lnTo>
                    <a:pt x="5138" y="19229"/>
                  </a:lnTo>
                  <a:lnTo>
                    <a:pt x="5000" y="19465"/>
                  </a:lnTo>
                  <a:lnTo>
                    <a:pt x="4843" y="19682"/>
                  </a:lnTo>
                  <a:lnTo>
                    <a:pt x="1497" y="24268"/>
                  </a:lnTo>
                  <a:lnTo>
                    <a:pt x="1083" y="24839"/>
                  </a:lnTo>
                  <a:lnTo>
                    <a:pt x="887" y="25134"/>
                  </a:lnTo>
                  <a:lnTo>
                    <a:pt x="690" y="25429"/>
                  </a:lnTo>
                  <a:lnTo>
                    <a:pt x="532" y="25724"/>
                  </a:lnTo>
                  <a:lnTo>
                    <a:pt x="375" y="26039"/>
                  </a:lnTo>
                  <a:lnTo>
                    <a:pt x="237" y="26354"/>
                  </a:lnTo>
                  <a:lnTo>
                    <a:pt x="119" y="26689"/>
                  </a:lnTo>
                  <a:lnTo>
                    <a:pt x="80" y="26866"/>
                  </a:lnTo>
                  <a:lnTo>
                    <a:pt x="40" y="27063"/>
                  </a:lnTo>
                  <a:lnTo>
                    <a:pt x="1" y="27397"/>
                  </a:lnTo>
                  <a:lnTo>
                    <a:pt x="276" y="27318"/>
                  </a:lnTo>
                  <a:lnTo>
                    <a:pt x="552" y="27220"/>
                  </a:lnTo>
                  <a:lnTo>
                    <a:pt x="808" y="27102"/>
                  </a:lnTo>
                  <a:lnTo>
                    <a:pt x="1083" y="26984"/>
                  </a:lnTo>
                  <a:lnTo>
                    <a:pt x="1575" y="26689"/>
                  </a:lnTo>
                  <a:lnTo>
                    <a:pt x="2067" y="26393"/>
                  </a:lnTo>
                  <a:lnTo>
                    <a:pt x="2894" y="25823"/>
                  </a:lnTo>
                  <a:lnTo>
                    <a:pt x="3701" y="25232"/>
                  </a:lnTo>
                  <a:lnTo>
                    <a:pt x="4488" y="24602"/>
                  </a:lnTo>
                  <a:lnTo>
                    <a:pt x="5236" y="23953"/>
                  </a:lnTo>
                  <a:lnTo>
                    <a:pt x="5964" y="23284"/>
                  </a:lnTo>
                  <a:lnTo>
                    <a:pt x="6673" y="22575"/>
                  </a:lnTo>
                  <a:lnTo>
                    <a:pt x="7362" y="21847"/>
                  </a:lnTo>
                  <a:lnTo>
                    <a:pt x="8011" y="21079"/>
                  </a:lnTo>
                  <a:lnTo>
                    <a:pt x="8641" y="20312"/>
                  </a:lnTo>
                  <a:lnTo>
                    <a:pt x="9232" y="19505"/>
                  </a:lnTo>
                  <a:lnTo>
                    <a:pt x="9802" y="18678"/>
                  </a:lnTo>
                  <a:lnTo>
                    <a:pt x="10334" y="17832"/>
                  </a:lnTo>
                  <a:lnTo>
                    <a:pt x="10845" y="16966"/>
                  </a:lnTo>
                  <a:lnTo>
                    <a:pt x="11318" y="16100"/>
                  </a:lnTo>
                  <a:lnTo>
                    <a:pt x="11751" y="15195"/>
                  </a:lnTo>
                  <a:lnTo>
                    <a:pt x="12164" y="14289"/>
                  </a:lnTo>
                  <a:lnTo>
                    <a:pt x="12322" y="14368"/>
                  </a:lnTo>
                  <a:lnTo>
                    <a:pt x="12479" y="14053"/>
                  </a:lnTo>
                  <a:lnTo>
                    <a:pt x="12656" y="13738"/>
                  </a:lnTo>
                  <a:lnTo>
                    <a:pt x="12853" y="13423"/>
                  </a:lnTo>
                  <a:lnTo>
                    <a:pt x="13050" y="13128"/>
                  </a:lnTo>
                  <a:lnTo>
                    <a:pt x="13266" y="12833"/>
                  </a:lnTo>
                  <a:lnTo>
                    <a:pt x="13502" y="12557"/>
                  </a:lnTo>
                  <a:lnTo>
                    <a:pt x="13758" y="12301"/>
                  </a:lnTo>
                  <a:lnTo>
                    <a:pt x="14014" y="12065"/>
                  </a:lnTo>
                  <a:lnTo>
                    <a:pt x="14290" y="11829"/>
                  </a:lnTo>
                  <a:lnTo>
                    <a:pt x="14565" y="11632"/>
                  </a:lnTo>
                  <a:lnTo>
                    <a:pt x="14860" y="11435"/>
                  </a:lnTo>
                  <a:lnTo>
                    <a:pt x="15175" y="11278"/>
                  </a:lnTo>
                  <a:lnTo>
                    <a:pt x="15490" y="11140"/>
                  </a:lnTo>
                  <a:lnTo>
                    <a:pt x="15825" y="11022"/>
                  </a:lnTo>
                  <a:lnTo>
                    <a:pt x="16159" y="10924"/>
                  </a:lnTo>
                  <a:lnTo>
                    <a:pt x="16514" y="10884"/>
                  </a:lnTo>
                  <a:lnTo>
                    <a:pt x="14762" y="13522"/>
                  </a:lnTo>
                  <a:lnTo>
                    <a:pt x="15156" y="14014"/>
                  </a:lnTo>
                  <a:lnTo>
                    <a:pt x="15589" y="14506"/>
                  </a:lnTo>
                  <a:lnTo>
                    <a:pt x="16061" y="14958"/>
                  </a:lnTo>
                  <a:lnTo>
                    <a:pt x="16553" y="15372"/>
                  </a:lnTo>
                  <a:lnTo>
                    <a:pt x="17084" y="15765"/>
                  </a:lnTo>
                  <a:lnTo>
                    <a:pt x="17616" y="16120"/>
                  </a:lnTo>
                  <a:lnTo>
                    <a:pt x="18187" y="16454"/>
                  </a:lnTo>
                  <a:lnTo>
                    <a:pt x="18757" y="16749"/>
                  </a:lnTo>
                  <a:lnTo>
                    <a:pt x="19368" y="17005"/>
                  </a:lnTo>
                  <a:lnTo>
                    <a:pt x="19978" y="17222"/>
                  </a:lnTo>
                  <a:lnTo>
                    <a:pt x="20607" y="17419"/>
                  </a:lnTo>
                  <a:lnTo>
                    <a:pt x="21237" y="17556"/>
                  </a:lnTo>
                  <a:lnTo>
                    <a:pt x="21867" y="17674"/>
                  </a:lnTo>
                  <a:lnTo>
                    <a:pt x="22517" y="17733"/>
                  </a:lnTo>
                  <a:lnTo>
                    <a:pt x="23166" y="17753"/>
                  </a:lnTo>
                  <a:lnTo>
                    <a:pt x="23816" y="17753"/>
                  </a:lnTo>
                  <a:lnTo>
                    <a:pt x="23599" y="17871"/>
                  </a:lnTo>
                  <a:lnTo>
                    <a:pt x="23363" y="17989"/>
                  </a:lnTo>
                  <a:lnTo>
                    <a:pt x="23166" y="18127"/>
                  </a:lnTo>
                  <a:lnTo>
                    <a:pt x="22950" y="18285"/>
                  </a:lnTo>
                  <a:lnTo>
                    <a:pt x="22772" y="18462"/>
                  </a:lnTo>
                  <a:lnTo>
                    <a:pt x="22595" y="18639"/>
                  </a:lnTo>
                  <a:lnTo>
                    <a:pt x="22418" y="18836"/>
                  </a:lnTo>
                  <a:lnTo>
                    <a:pt x="22261" y="19032"/>
                  </a:lnTo>
                  <a:lnTo>
                    <a:pt x="22123" y="19249"/>
                  </a:lnTo>
                  <a:lnTo>
                    <a:pt x="21985" y="19465"/>
                  </a:lnTo>
                  <a:lnTo>
                    <a:pt x="21867" y="19702"/>
                  </a:lnTo>
                  <a:lnTo>
                    <a:pt x="21749" y="19918"/>
                  </a:lnTo>
                  <a:lnTo>
                    <a:pt x="21651" y="20174"/>
                  </a:lnTo>
                  <a:lnTo>
                    <a:pt x="21572" y="20410"/>
                  </a:lnTo>
                  <a:lnTo>
                    <a:pt x="21493" y="20666"/>
                  </a:lnTo>
                  <a:lnTo>
                    <a:pt x="21434" y="20902"/>
                  </a:lnTo>
                  <a:lnTo>
                    <a:pt x="21906" y="20705"/>
                  </a:lnTo>
                  <a:lnTo>
                    <a:pt x="22143" y="20627"/>
                  </a:lnTo>
                  <a:lnTo>
                    <a:pt x="22379" y="20528"/>
                  </a:lnTo>
                  <a:lnTo>
                    <a:pt x="22635" y="20469"/>
                  </a:lnTo>
                  <a:lnTo>
                    <a:pt x="22891" y="20410"/>
                  </a:lnTo>
                  <a:lnTo>
                    <a:pt x="23422" y="20331"/>
                  </a:lnTo>
                  <a:lnTo>
                    <a:pt x="23953" y="20272"/>
                  </a:lnTo>
                  <a:lnTo>
                    <a:pt x="24504" y="20233"/>
                  </a:lnTo>
                  <a:lnTo>
                    <a:pt x="25075" y="20213"/>
                  </a:lnTo>
                  <a:lnTo>
                    <a:pt x="25607" y="20194"/>
                  </a:lnTo>
                  <a:lnTo>
                    <a:pt x="26158" y="20154"/>
                  </a:lnTo>
                  <a:lnTo>
                    <a:pt x="26669" y="20115"/>
                  </a:lnTo>
                  <a:lnTo>
                    <a:pt x="27142" y="20036"/>
                  </a:lnTo>
                  <a:lnTo>
                    <a:pt x="27378" y="19997"/>
                  </a:lnTo>
                  <a:lnTo>
                    <a:pt x="27594" y="19918"/>
                  </a:lnTo>
                  <a:lnTo>
                    <a:pt x="27811" y="19859"/>
                  </a:lnTo>
                  <a:lnTo>
                    <a:pt x="28008" y="19761"/>
                  </a:lnTo>
                  <a:lnTo>
                    <a:pt x="28185" y="19662"/>
                  </a:lnTo>
                  <a:lnTo>
                    <a:pt x="28342" y="19564"/>
                  </a:lnTo>
                  <a:lnTo>
                    <a:pt x="28500" y="19426"/>
                  </a:lnTo>
                  <a:lnTo>
                    <a:pt x="28638" y="19288"/>
                  </a:lnTo>
                  <a:lnTo>
                    <a:pt x="28756" y="19111"/>
                  </a:lnTo>
                  <a:lnTo>
                    <a:pt x="28874" y="18934"/>
                  </a:lnTo>
                  <a:lnTo>
                    <a:pt x="28952" y="18718"/>
                  </a:lnTo>
                  <a:lnTo>
                    <a:pt x="29011" y="18481"/>
                  </a:lnTo>
                  <a:lnTo>
                    <a:pt x="29051" y="18324"/>
                  </a:lnTo>
                  <a:lnTo>
                    <a:pt x="29051" y="18127"/>
                  </a:lnTo>
                  <a:lnTo>
                    <a:pt x="29051" y="17930"/>
                  </a:lnTo>
                  <a:lnTo>
                    <a:pt x="29051" y="17714"/>
                  </a:lnTo>
                  <a:lnTo>
                    <a:pt x="28992" y="17241"/>
                  </a:lnTo>
                  <a:lnTo>
                    <a:pt x="28893" y="16730"/>
                  </a:lnTo>
                  <a:lnTo>
                    <a:pt x="28756" y="16198"/>
                  </a:lnTo>
                  <a:lnTo>
                    <a:pt x="28578" y="15628"/>
                  </a:lnTo>
                  <a:lnTo>
                    <a:pt x="28401" y="15037"/>
                  </a:lnTo>
                  <a:lnTo>
                    <a:pt x="28185" y="14447"/>
                  </a:lnTo>
                  <a:lnTo>
                    <a:pt x="27949" y="13876"/>
                  </a:lnTo>
                  <a:lnTo>
                    <a:pt x="27712" y="13285"/>
                  </a:lnTo>
                  <a:lnTo>
                    <a:pt x="27240" y="12203"/>
                  </a:lnTo>
                  <a:lnTo>
                    <a:pt x="26768" y="11278"/>
                  </a:lnTo>
                  <a:lnTo>
                    <a:pt x="26394" y="10569"/>
                  </a:lnTo>
                  <a:lnTo>
                    <a:pt x="26059" y="10018"/>
                  </a:lnTo>
                  <a:lnTo>
                    <a:pt x="25705" y="9467"/>
                  </a:lnTo>
                  <a:lnTo>
                    <a:pt x="25331" y="8916"/>
                  </a:lnTo>
                  <a:lnTo>
                    <a:pt x="24937" y="8404"/>
                  </a:lnTo>
                  <a:lnTo>
                    <a:pt x="24524" y="7893"/>
                  </a:lnTo>
                  <a:lnTo>
                    <a:pt x="24111" y="7381"/>
                  </a:lnTo>
                  <a:lnTo>
                    <a:pt x="23678" y="6909"/>
                  </a:lnTo>
                  <a:lnTo>
                    <a:pt x="23225" y="6436"/>
                  </a:lnTo>
                  <a:lnTo>
                    <a:pt x="22753" y="5964"/>
                  </a:lnTo>
                  <a:lnTo>
                    <a:pt x="22280" y="5531"/>
                  </a:lnTo>
                  <a:lnTo>
                    <a:pt x="21788" y="5098"/>
                  </a:lnTo>
                  <a:lnTo>
                    <a:pt x="21277" y="4685"/>
                  </a:lnTo>
                  <a:lnTo>
                    <a:pt x="20745" y="4271"/>
                  </a:lnTo>
                  <a:lnTo>
                    <a:pt x="20234" y="3897"/>
                  </a:lnTo>
                  <a:lnTo>
                    <a:pt x="19682" y="3523"/>
                  </a:lnTo>
                  <a:lnTo>
                    <a:pt x="19131" y="3169"/>
                  </a:lnTo>
                  <a:lnTo>
                    <a:pt x="18561" y="2835"/>
                  </a:lnTo>
                  <a:lnTo>
                    <a:pt x="17990" y="2520"/>
                  </a:lnTo>
                  <a:lnTo>
                    <a:pt x="17419" y="2224"/>
                  </a:lnTo>
                  <a:lnTo>
                    <a:pt x="16829" y="1929"/>
                  </a:lnTo>
                  <a:lnTo>
                    <a:pt x="16218" y="1673"/>
                  </a:lnTo>
                  <a:lnTo>
                    <a:pt x="15628" y="1417"/>
                  </a:lnTo>
                  <a:lnTo>
                    <a:pt x="14998" y="1181"/>
                  </a:lnTo>
                  <a:lnTo>
                    <a:pt x="14388" y="984"/>
                  </a:lnTo>
                  <a:lnTo>
                    <a:pt x="13758" y="788"/>
                  </a:lnTo>
                  <a:lnTo>
                    <a:pt x="13128" y="610"/>
                  </a:lnTo>
                  <a:lnTo>
                    <a:pt x="12499" y="453"/>
                  </a:lnTo>
                  <a:lnTo>
                    <a:pt x="11849" y="335"/>
                  </a:lnTo>
                  <a:lnTo>
                    <a:pt x="11219" y="217"/>
                  </a:lnTo>
                  <a:lnTo>
                    <a:pt x="10570" y="118"/>
                  </a:lnTo>
                  <a:lnTo>
                    <a:pt x="9920" y="59"/>
                  </a:lnTo>
                  <a:lnTo>
                    <a:pt x="9251" y="0"/>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1">
              <a:extLst>
                <a:ext uri="{FF2B5EF4-FFF2-40B4-BE49-F238E27FC236}">
                  <a16:creationId xmlns:a16="http://schemas.microsoft.com/office/drawing/2014/main" id="{2ABD1379-8DC2-FC06-B2D9-0EBCEA06D949}"/>
                </a:ext>
              </a:extLst>
            </p:cNvPr>
            <p:cNvSpPr/>
            <p:nvPr/>
          </p:nvSpPr>
          <p:spPr>
            <a:xfrm>
              <a:off x="9944238" y="1674224"/>
              <a:ext cx="477672" cy="1133406"/>
            </a:xfrm>
            <a:custGeom>
              <a:avLst/>
              <a:gdLst/>
              <a:ahLst/>
              <a:cxnLst/>
              <a:rect l="l" t="t" r="r" b="b"/>
              <a:pathLst>
                <a:path w="11613" h="27555" extrusionOk="0">
                  <a:moveTo>
                    <a:pt x="10254" y="0"/>
                  </a:moveTo>
                  <a:lnTo>
                    <a:pt x="9979" y="40"/>
                  </a:lnTo>
                  <a:lnTo>
                    <a:pt x="9841" y="551"/>
                  </a:lnTo>
                  <a:lnTo>
                    <a:pt x="9743" y="1043"/>
                  </a:lnTo>
                  <a:lnTo>
                    <a:pt x="9624" y="1555"/>
                  </a:lnTo>
                  <a:lnTo>
                    <a:pt x="9546" y="2067"/>
                  </a:lnTo>
                  <a:lnTo>
                    <a:pt x="9388" y="3130"/>
                  </a:lnTo>
                  <a:lnTo>
                    <a:pt x="9270" y="4193"/>
                  </a:lnTo>
                  <a:lnTo>
                    <a:pt x="9113" y="5413"/>
                  </a:lnTo>
                  <a:lnTo>
                    <a:pt x="8936" y="6613"/>
                  </a:lnTo>
                  <a:lnTo>
                    <a:pt x="8739" y="7814"/>
                  </a:lnTo>
                  <a:lnTo>
                    <a:pt x="8503" y="8975"/>
                  </a:lnTo>
                  <a:lnTo>
                    <a:pt x="8247" y="10156"/>
                  </a:lnTo>
                  <a:lnTo>
                    <a:pt x="7932" y="11317"/>
                  </a:lnTo>
                  <a:lnTo>
                    <a:pt x="7597" y="12478"/>
                  </a:lnTo>
                  <a:lnTo>
                    <a:pt x="7204" y="13659"/>
                  </a:lnTo>
                  <a:lnTo>
                    <a:pt x="6475" y="15765"/>
                  </a:lnTo>
                  <a:lnTo>
                    <a:pt x="6101" y="16808"/>
                  </a:lnTo>
                  <a:lnTo>
                    <a:pt x="5708" y="17852"/>
                  </a:lnTo>
                  <a:lnTo>
                    <a:pt x="5295" y="18895"/>
                  </a:lnTo>
                  <a:lnTo>
                    <a:pt x="4862" y="19918"/>
                  </a:lnTo>
                  <a:lnTo>
                    <a:pt x="4409" y="20942"/>
                  </a:lnTo>
                  <a:lnTo>
                    <a:pt x="3917" y="21926"/>
                  </a:lnTo>
                  <a:lnTo>
                    <a:pt x="3602" y="22496"/>
                  </a:lnTo>
                  <a:lnTo>
                    <a:pt x="3267" y="23048"/>
                  </a:lnTo>
                  <a:lnTo>
                    <a:pt x="2933" y="23559"/>
                  </a:lnTo>
                  <a:lnTo>
                    <a:pt x="2579" y="24071"/>
                  </a:lnTo>
                  <a:lnTo>
                    <a:pt x="2205" y="24563"/>
                  </a:lnTo>
                  <a:lnTo>
                    <a:pt x="1811" y="25055"/>
                  </a:lnTo>
                  <a:lnTo>
                    <a:pt x="1043" y="26019"/>
                  </a:lnTo>
                  <a:lnTo>
                    <a:pt x="689" y="26610"/>
                  </a:lnTo>
                  <a:lnTo>
                    <a:pt x="394" y="27063"/>
                  </a:lnTo>
                  <a:lnTo>
                    <a:pt x="256" y="27240"/>
                  </a:lnTo>
                  <a:lnTo>
                    <a:pt x="158" y="27358"/>
                  </a:lnTo>
                  <a:lnTo>
                    <a:pt x="59" y="27437"/>
                  </a:lnTo>
                  <a:lnTo>
                    <a:pt x="0" y="27437"/>
                  </a:lnTo>
                  <a:lnTo>
                    <a:pt x="197" y="27496"/>
                  </a:lnTo>
                  <a:lnTo>
                    <a:pt x="394" y="27535"/>
                  </a:lnTo>
                  <a:lnTo>
                    <a:pt x="610" y="27535"/>
                  </a:lnTo>
                  <a:lnTo>
                    <a:pt x="807" y="27555"/>
                  </a:lnTo>
                  <a:lnTo>
                    <a:pt x="1122" y="27338"/>
                  </a:lnTo>
                  <a:lnTo>
                    <a:pt x="1417" y="27122"/>
                  </a:lnTo>
                  <a:lnTo>
                    <a:pt x="1693" y="26866"/>
                  </a:lnTo>
                  <a:lnTo>
                    <a:pt x="1988" y="26630"/>
                  </a:lnTo>
                  <a:lnTo>
                    <a:pt x="2244" y="26354"/>
                  </a:lnTo>
                  <a:lnTo>
                    <a:pt x="2519" y="26078"/>
                  </a:lnTo>
                  <a:lnTo>
                    <a:pt x="2775" y="25783"/>
                  </a:lnTo>
                  <a:lnTo>
                    <a:pt x="3011" y="25488"/>
                  </a:lnTo>
                  <a:lnTo>
                    <a:pt x="3484" y="24858"/>
                  </a:lnTo>
                  <a:lnTo>
                    <a:pt x="3917" y="24189"/>
                  </a:lnTo>
                  <a:lnTo>
                    <a:pt x="4330" y="23500"/>
                  </a:lnTo>
                  <a:lnTo>
                    <a:pt x="4724" y="22792"/>
                  </a:lnTo>
                  <a:lnTo>
                    <a:pt x="5098" y="22063"/>
                  </a:lnTo>
                  <a:lnTo>
                    <a:pt x="5432" y="21316"/>
                  </a:lnTo>
                  <a:lnTo>
                    <a:pt x="5767" y="20587"/>
                  </a:lnTo>
                  <a:lnTo>
                    <a:pt x="6082" y="19859"/>
                  </a:lnTo>
                  <a:lnTo>
                    <a:pt x="6653" y="18422"/>
                  </a:lnTo>
                  <a:lnTo>
                    <a:pt x="7204" y="17084"/>
                  </a:lnTo>
                  <a:lnTo>
                    <a:pt x="7617" y="16061"/>
                  </a:lnTo>
                  <a:lnTo>
                    <a:pt x="8030" y="15037"/>
                  </a:lnTo>
                  <a:lnTo>
                    <a:pt x="8424" y="13994"/>
                  </a:lnTo>
                  <a:lnTo>
                    <a:pt x="8798" y="12971"/>
                  </a:lnTo>
                  <a:lnTo>
                    <a:pt x="9152" y="11927"/>
                  </a:lnTo>
                  <a:lnTo>
                    <a:pt x="9467" y="10865"/>
                  </a:lnTo>
                  <a:lnTo>
                    <a:pt x="9762" y="9802"/>
                  </a:lnTo>
                  <a:lnTo>
                    <a:pt x="10018" y="8719"/>
                  </a:lnTo>
                  <a:lnTo>
                    <a:pt x="10117" y="8188"/>
                  </a:lnTo>
                  <a:lnTo>
                    <a:pt x="10215" y="7637"/>
                  </a:lnTo>
                  <a:lnTo>
                    <a:pt x="10392" y="6535"/>
                  </a:lnTo>
                  <a:lnTo>
                    <a:pt x="10687" y="4350"/>
                  </a:lnTo>
                  <a:lnTo>
                    <a:pt x="10845" y="3248"/>
                  </a:lnTo>
                  <a:lnTo>
                    <a:pt x="11042" y="2185"/>
                  </a:lnTo>
                  <a:lnTo>
                    <a:pt x="11160" y="1634"/>
                  </a:lnTo>
                  <a:lnTo>
                    <a:pt x="11297" y="1103"/>
                  </a:lnTo>
                  <a:lnTo>
                    <a:pt x="11435" y="571"/>
                  </a:lnTo>
                  <a:lnTo>
                    <a:pt x="11612" y="59"/>
                  </a:lnTo>
                  <a:lnTo>
                    <a:pt x="110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1">
              <a:extLst>
                <a:ext uri="{FF2B5EF4-FFF2-40B4-BE49-F238E27FC236}">
                  <a16:creationId xmlns:a16="http://schemas.microsoft.com/office/drawing/2014/main" id="{9A7F8CFA-D13E-F1F4-4180-CC1CD8D21995}"/>
                </a:ext>
              </a:extLst>
            </p:cNvPr>
            <p:cNvSpPr/>
            <p:nvPr/>
          </p:nvSpPr>
          <p:spPr>
            <a:xfrm>
              <a:off x="10347378" y="3290905"/>
              <a:ext cx="314952" cy="136066"/>
            </a:xfrm>
            <a:custGeom>
              <a:avLst/>
              <a:gdLst/>
              <a:ahLst/>
              <a:cxnLst/>
              <a:rect l="l" t="t" r="r" b="b"/>
              <a:pathLst>
                <a:path w="7657" h="3308" extrusionOk="0">
                  <a:moveTo>
                    <a:pt x="6771" y="1"/>
                  </a:moveTo>
                  <a:lnTo>
                    <a:pt x="6574" y="119"/>
                  </a:lnTo>
                  <a:lnTo>
                    <a:pt x="6377" y="178"/>
                  </a:lnTo>
                  <a:lnTo>
                    <a:pt x="6181" y="217"/>
                  </a:lnTo>
                  <a:lnTo>
                    <a:pt x="6023" y="217"/>
                  </a:lnTo>
                  <a:lnTo>
                    <a:pt x="5728" y="197"/>
                  </a:lnTo>
                  <a:lnTo>
                    <a:pt x="5492" y="178"/>
                  </a:lnTo>
                  <a:lnTo>
                    <a:pt x="5413" y="197"/>
                  </a:lnTo>
                  <a:lnTo>
                    <a:pt x="5334" y="217"/>
                  </a:lnTo>
                  <a:lnTo>
                    <a:pt x="5295" y="276"/>
                  </a:lnTo>
                  <a:lnTo>
                    <a:pt x="5256" y="374"/>
                  </a:lnTo>
                  <a:lnTo>
                    <a:pt x="5256" y="512"/>
                  </a:lnTo>
                  <a:lnTo>
                    <a:pt x="5275" y="709"/>
                  </a:lnTo>
                  <a:lnTo>
                    <a:pt x="5315" y="945"/>
                  </a:lnTo>
                  <a:lnTo>
                    <a:pt x="5374" y="1260"/>
                  </a:lnTo>
                  <a:lnTo>
                    <a:pt x="5019" y="1280"/>
                  </a:lnTo>
                  <a:lnTo>
                    <a:pt x="4626" y="1280"/>
                  </a:lnTo>
                  <a:lnTo>
                    <a:pt x="4232" y="1240"/>
                  </a:lnTo>
                  <a:lnTo>
                    <a:pt x="3839" y="1221"/>
                  </a:lnTo>
                  <a:lnTo>
                    <a:pt x="3032" y="1122"/>
                  </a:lnTo>
                  <a:lnTo>
                    <a:pt x="2244" y="1044"/>
                  </a:lnTo>
                  <a:lnTo>
                    <a:pt x="1870" y="1024"/>
                  </a:lnTo>
                  <a:lnTo>
                    <a:pt x="1516" y="1024"/>
                  </a:lnTo>
                  <a:lnTo>
                    <a:pt x="1182" y="1044"/>
                  </a:lnTo>
                  <a:lnTo>
                    <a:pt x="886" y="1103"/>
                  </a:lnTo>
                  <a:lnTo>
                    <a:pt x="611" y="1181"/>
                  </a:lnTo>
                  <a:lnTo>
                    <a:pt x="493" y="1240"/>
                  </a:lnTo>
                  <a:lnTo>
                    <a:pt x="375" y="1300"/>
                  </a:lnTo>
                  <a:lnTo>
                    <a:pt x="256" y="1378"/>
                  </a:lnTo>
                  <a:lnTo>
                    <a:pt x="158" y="1477"/>
                  </a:lnTo>
                  <a:lnTo>
                    <a:pt x="79" y="1575"/>
                  </a:lnTo>
                  <a:lnTo>
                    <a:pt x="1" y="1693"/>
                  </a:lnTo>
                  <a:lnTo>
                    <a:pt x="453" y="1890"/>
                  </a:lnTo>
                  <a:lnTo>
                    <a:pt x="906" y="2067"/>
                  </a:lnTo>
                  <a:lnTo>
                    <a:pt x="1378" y="2244"/>
                  </a:lnTo>
                  <a:lnTo>
                    <a:pt x="1851" y="2402"/>
                  </a:lnTo>
                  <a:lnTo>
                    <a:pt x="2323" y="2559"/>
                  </a:lnTo>
                  <a:lnTo>
                    <a:pt x="2795" y="2697"/>
                  </a:lnTo>
                  <a:lnTo>
                    <a:pt x="3268" y="2815"/>
                  </a:lnTo>
                  <a:lnTo>
                    <a:pt x="3740" y="2913"/>
                  </a:lnTo>
                  <a:lnTo>
                    <a:pt x="4232" y="3012"/>
                  </a:lnTo>
                  <a:lnTo>
                    <a:pt x="4724" y="3091"/>
                  </a:lnTo>
                  <a:lnTo>
                    <a:pt x="5197" y="3169"/>
                  </a:lnTo>
                  <a:lnTo>
                    <a:pt x="5689" y="3228"/>
                  </a:lnTo>
                  <a:lnTo>
                    <a:pt x="6181" y="3268"/>
                  </a:lnTo>
                  <a:lnTo>
                    <a:pt x="6673" y="3307"/>
                  </a:lnTo>
                  <a:lnTo>
                    <a:pt x="7657" y="3307"/>
                  </a:lnTo>
                  <a:lnTo>
                    <a:pt x="7617" y="3189"/>
                  </a:lnTo>
                  <a:lnTo>
                    <a:pt x="7539" y="2835"/>
                  </a:lnTo>
                  <a:lnTo>
                    <a:pt x="7302" y="1772"/>
                  </a:lnTo>
                  <a:lnTo>
                    <a:pt x="7165" y="1201"/>
                  </a:lnTo>
                  <a:lnTo>
                    <a:pt x="7027" y="650"/>
                  </a:lnTo>
                  <a:lnTo>
                    <a:pt x="6889" y="237"/>
                  </a:lnTo>
                  <a:lnTo>
                    <a:pt x="6830" y="99"/>
                  </a:lnTo>
                  <a:lnTo>
                    <a:pt x="67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1">
              <a:extLst>
                <a:ext uri="{FF2B5EF4-FFF2-40B4-BE49-F238E27FC236}">
                  <a16:creationId xmlns:a16="http://schemas.microsoft.com/office/drawing/2014/main" id="{92C6A8F0-0C84-163E-639A-CC0DD759D14F}"/>
                </a:ext>
              </a:extLst>
            </p:cNvPr>
            <p:cNvSpPr/>
            <p:nvPr/>
          </p:nvSpPr>
          <p:spPr>
            <a:xfrm>
              <a:off x="10531982" y="3357293"/>
              <a:ext cx="55899" cy="69678"/>
            </a:xfrm>
            <a:custGeom>
              <a:avLst/>
              <a:gdLst/>
              <a:ahLst/>
              <a:cxnLst/>
              <a:rect l="l" t="t" r="r" b="b"/>
              <a:pathLst>
                <a:path w="1359" h="1694" extrusionOk="0">
                  <a:moveTo>
                    <a:pt x="59" y="0"/>
                  </a:moveTo>
                  <a:lnTo>
                    <a:pt x="20" y="20"/>
                  </a:lnTo>
                  <a:lnTo>
                    <a:pt x="0" y="59"/>
                  </a:lnTo>
                  <a:lnTo>
                    <a:pt x="20" y="79"/>
                  </a:lnTo>
                  <a:lnTo>
                    <a:pt x="118" y="296"/>
                  </a:lnTo>
                  <a:lnTo>
                    <a:pt x="236" y="492"/>
                  </a:lnTo>
                  <a:lnTo>
                    <a:pt x="354" y="709"/>
                  </a:lnTo>
                  <a:lnTo>
                    <a:pt x="512" y="906"/>
                  </a:lnTo>
                  <a:lnTo>
                    <a:pt x="807" y="1299"/>
                  </a:lnTo>
                  <a:lnTo>
                    <a:pt x="1142" y="1673"/>
                  </a:lnTo>
                  <a:lnTo>
                    <a:pt x="1181" y="1693"/>
                  </a:lnTo>
                  <a:lnTo>
                    <a:pt x="1279" y="1693"/>
                  </a:lnTo>
                  <a:lnTo>
                    <a:pt x="1319" y="1673"/>
                  </a:lnTo>
                  <a:lnTo>
                    <a:pt x="1338" y="1654"/>
                  </a:lnTo>
                  <a:lnTo>
                    <a:pt x="1358" y="1614"/>
                  </a:lnTo>
                  <a:lnTo>
                    <a:pt x="1358" y="1575"/>
                  </a:lnTo>
                  <a:lnTo>
                    <a:pt x="1338" y="1536"/>
                  </a:lnTo>
                  <a:lnTo>
                    <a:pt x="768" y="788"/>
                  </a:lnTo>
                  <a:lnTo>
                    <a:pt x="472" y="394"/>
                  </a:lnTo>
                  <a:lnTo>
                    <a:pt x="177" y="20"/>
                  </a:lnTo>
                  <a:lnTo>
                    <a:pt x="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1">
              <a:extLst>
                <a:ext uri="{FF2B5EF4-FFF2-40B4-BE49-F238E27FC236}">
                  <a16:creationId xmlns:a16="http://schemas.microsoft.com/office/drawing/2014/main" id="{5ACD9C17-5467-4243-6792-0CF2C8DCD290}"/>
                </a:ext>
              </a:extLst>
            </p:cNvPr>
            <p:cNvSpPr/>
            <p:nvPr/>
          </p:nvSpPr>
          <p:spPr>
            <a:xfrm>
              <a:off x="10555427" y="3350794"/>
              <a:ext cx="65606" cy="76177"/>
            </a:xfrm>
            <a:custGeom>
              <a:avLst/>
              <a:gdLst/>
              <a:ahLst/>
              <a:cxnLst/>
              <a:rect l="l" t="t" r="r" b="b"/>
              <a:pathLst>
                <a:path w="1595" h="1852" extrusionOk="0">
                  <a:moveTo>
                    <a:pt x="79" y="1"/>
                  </a:moveTo>
                  <a:lnTo>
                    <a:pt x="40" y="21"/>
                  </a:lnTo>
                  <a:lnTo>
                    <a:pt x="1" y="40"/>
                  </a:lnTo>
                  <a:lnTo>
                    <a:pt x="1" y="80"/>
                  </a:lnTo>
                  <a:lnTo>
                    <a:pt x="99" y="316"/>
                  </a:lnTo>
                  <a:lnTo>
                    <a:pt x="217" y="552"/>
                  </a:lnTo>
                  <a:lnTo>
                    <a:pt x="355" y="788"/>
                  </a:lnTo>
                  <a:lnTo>
                    <a:pt x="512" y="1024"/>
                  </a:lnTo>
                  <a:lnTo>
                    <a:pt x="690" y="1261"/>
                  </a:lnTo>
                  <a:lnTo>
                    <a:pt x="886" y="1457"/>
                  </a:lnTo>
                  <a:lnTo>
                    <a:pt x="1083" y="1654"/>
                  </a:lnTo>
                  <a:lnTo>
                    <a:pt x="1300" y="1831"/>
                  </a:lnTo>
                  <a:lnTo>
                    <a:pt x="1359" y="1851"/>
                  </a:lnTo>
                  <a:lnTo>
                    <a:pt x="1477" y="1851"/>
                  </a:lnTo>
                  <a:lnTo>
                    <a:pt x="1516" y="1831"/>
                  </a:lnTo>
                  <a:lnTo>
                    <a:pt x="1556" y="1792"/>
                  </a:lnTo>
                  <a:lnTo>
                    <a:pt x="1595" y="1753"/>
                  </a:lnTo>
                  <a:lnTo>
                    <a:pt x="1595" y="1713"/>
                  </a:lnTo>
                  <a:lnTo>
                    <a:pt x="1556" y="1654"/>
                  </a:lnTo>
                  <a:lnTo>
                    <a:pt x="1398" y="1438"/>
                  </a:lnTo>
                  <a:lnTo>
                    <a:pt x="1201" y="1221"/>
                  </a:lnTo>
                  <a:lnTo>
                    <a:pt x="827" y="788"/>
                  </a:lnTo>
                  <a:lnTo>
                    <a:pt x="473" y="395"/>
                  </a:lnTo>
                  <a:lnTo>
                    <a:pt x="316" y="217"/>
                  </a:lnTo>
                  <a:lnTo>
                    <a:pt x="119" y="21"/>
                  </a:lnTo>
                  <a:lnTo>
                    <a:pt x="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1">
              <a:extLst>
                <a:ext uri="{FF2B5EF4-FFF2-40B4-BE49-F238E27FC236}">
                  <a16:creationId xmlns:a16="http://schemas.microsoft.com/office/drawing/2014/main" id="{726CF5C8-6ECE-2A8B-73EF-9A7744DDC1CF}"/>
                </a:ext>
              </a:extLst>
            </p:cNvPr>
            <p:cNvSpPr/>
            <p:nvPr/>
          </p:nvSpPr>
          <p:spPr>
            <a:xfrm>
              <a:off x="10348201" y="3360542"/>
              <a:ext cx="315774" cy="72064"/>
            </a:xfrm>
            <a:custGeom>
              <a:avLst/>
              <a:gdLst/>
              <a:ahLst/>
              <a:cxnLst/>
              <a:rect l="l" t="t" r="r" b="b"/>
              <a:pathLst>
                <a:path w="7677" h="1752" extrusionOk="0">
                  <a:moveTo>
                    <a:pt x="0" y="0"/>
                  </a:moveTo>
                  <a:lnTo>
                    <a:pt x="20" y="20"/>
                  </a:lnTo>
                  <a:lnTo>
                    <a:pt x="433" y="295"/>
                  </a:lnTo>
                  <a:lnTo>
                    <a:pt x="847" y="551"/>
                  </a:lnTo>
                  <a:lnTo>
                    <a:pt x="1299" y="768"/>
                  </a:lnTo>
                  <a:lnTo>
                    <a:pt x="1752" y="945"/>
                  </a:lnTo>
                  <a:lnTo>
                    <a:pt x="2224" y="1102"/>
                  </a:lnTo>
                  <a:lnTo>
                    <a:pt x="2697" y="1240"/>
                  </a:lnTo>
                  <a:lnTo>
                    <a:pt x="3189" y="1358"/>
                  </a:lnTo>
                  <a:lnTo>
                    <a:pt x="3681" y="1457"/>
                  </a:lnTo>
                  <a:lnTo>
                    <a:pt x="4192" y="1535"/>
                  </a:lnTo>
                  <a:lnTo>
                    <a:pt x="4685" y="1594"/>
                  </a:lnTo>
                  <a:lnTo>
                    <a:pt x="5196" y="1653"/>
                  </a:lnTo>
                  <a:lnTo>
                    <a:pt x="5708" y="1693"/>
                  </a:lnTo>
                  <a:lnTo>
                    <a:pt x="6692" y="1732"/>
                  </a:lnTo>
                  <a:lnTo>
                    <a:pt x="7676" y="1752"/>
                  </a:lnTo>
                  <a:lnTo>
                    <a:pt x="7656" y="1260"/>
                  </a:lnTo>
                  <a:lnTo>
                    <a:pt x="6672" y="1240"/>
                  </a:lnTo>
                  <a:lnTo>
                    <a:pt x="5688" y="1181"/>
                  </a:lnTo>
                  <a:lnTo>
                    <a:pt x="4744" y="1083"/>
                  </a:lnTo>
                  <a:lnTo>
                    <a:pt x="3799" y="945"/>
                  </a:lnTo>
                  <a:lnTo>
                    <a:pt x="2854" y="748"/>
                  </a:lnTo>
                  <a:lnTo>
                    <a:pt x="1929" y="532"/>
                  </a:lnTo>
                  <a:lnTo>
                    <a:pt x="984" y="276"/>
                  </a:lnTo>
                  <a:lnTo>
                    <a:pt x="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1">
              <a:extLst>
                <a:ext uri="{FF2B5EF4-FFF2-40B4-BE49-F238E27FC236}">
                  <a16:creationId xmlns:a16="http://schemas.microsoft.com/office/drawing/2014/main" id="{C535548C-01BB-00E9-5869-6295F55F246E}"/>
                </a:ext>
              </a:extLst>
            </p:cNvPr>
            <p:cNvSpPr/>
            <p:nvPr/>
          </p:nvSpPr>
          <p:spPr>
            <a:xfrm flipH="1">
              <a:off x="10068950" y="1408500"/>
              <a:ext cx="463025" cy="418750"/>
            </a:xfrm>
            <a:custGeom>
              <a:avLst/>
              <a:gdLst/>
              <a:ahLst/>
              <a:cxnLst/>
              <a:rect l="l" t="t" r="r" b="b"/>
              <a:pathLst>
                <a:path w="18521" h="16750" extrusionOk="0">
                  <a:moveTo>
                    <a:pt x="14703" y="0"/>
                  </a:moveTo>
                  <a:lnTo>
                    <a:pt x="14309" y="20"/>
                  </a:lnTo>
                  <a:lnTo>
                    <a:pt x="13935" y="79"/>
                  </a:lnTo>
                  <a:lnTo>
                    <a:pt x="13561" y="177"/>
                  </a:lnTo>
                  <a:lnTo>
                    <a:pt x="13207" y="315"/>
                  </a:lnTo>
                  <a:lnTo>
                    <a:pt x="12872" y="473"/>
                  </a:lnTo>
                  <a:lnTo>
                    <a:pt x="12557" y="669"/>
                  </a:lnTo>
                  <a:lnTo>
                    <a:pt x="12262" y="906"/>
                  </a:lnTo>
                  <a:lnTo>
                    <a:pt x="11987" y="1142"/>
                  </a:lnTo>
                  <a:lnTo>
                    <a:pt x="11514" y="1024"/>
                  </a:lnTo>
                  <a:lnTo>
                    <a:pt x="11022" y="925"/>
                  </a:lnTo>
                  <a:lnTo>
                    <a:pt x="10511" y="866"/>
                  </a:lnTo>
                  <a:lnTo>
                    <a:pt x="9959" y="846"/>
                  </a:lnTo>
                  <a:lnTo>
                    <a:pt x="9664" y="866"/>
                  </a:lnTo>
                  <a:lnTo>
                    <a:pt x="9389" y="886"/>
                  </a:lnTo>
                  <a:lnTo>
                    <a:pt x="9113" y="925"/>
                  </a:lnTo>
                  <a:lnTo>
                    <a:pt x="8818" y="965"/>
                  </a:lnTo>
                  <a:lnTo>
                    <a:pt x="8523" y="1024"/>
                  </a:lnTo>
                  <a:lnTo>
                    <a:pt x="8228" y="1102"/>
                  </a:lnTo>
                  <a:lnTo>
                    <a:pt x="7952" y="1201"/>
                  </a:lnTo>
                  <a:lnTo>
                    <a:pt x="7657" y="1319"/>
                  </a:lnTo>
                  <a:lnTo>
                    <a:pt x="7362" y="1437"/>
                  </a:lnTo>
                  <a:lnTo>
                    <a:pt x="7086" y="1594"/>
                  </a:lnTo>
                  <a:lnTo>
                    <a:pt x="6791" y="1752"/>
                  </a:lnTo>
                  <a:lnTo>
                    <a:pt x="6515" y="1929"/>
                  </a:lnTo>
                  <a:lnTo>
                    <a:pt x="6240" y="2126"/>
                  </a:lnTo>
                  <a:lnTo>
                    <a:pt x="5984" y="2342"/>
                  </a:lnTo>
                  <a:lnTo>
                    <a:pt x="5708" y="2598"/>
                  </a:lnTo>
                  <a:lnTo>
                    <a:pt x="5452" y="2854"/>
                  </a:lnTo>
                  <a:lnTo>
                    <a:pt x="5216" y="3130"/>
                  </a:lnTo>
                  <a:lnTo>
                    <a:pt x="4960" y="3444"/>
                  </a:lnTo>
                  <a:lnTo>
                    <a:pt x="4724" y="3759"/>
                  </a:lnTo>
                  <a:lnTo>
                    <a:pt x="4508" y="4114"/>
                  </a:lnTo>
                  <a:lnTo>
                    <a:pt x="4291" y="4488"/>
                  </a:lnTo>
                  <a:lnTo>
                    <a:pt x="4094" y="4881"/>
                  </a:lnTo>
                  <a:lnTo>
                    <a:pt x="3898" y="5295"/>
                  </a:lnTo>
                  <a:lnTo>
                    <a:pt x="3720" y="5747"/>
                  </a:lnTo>
                  <a:lnTo>
                    <a:pt x="3563" y="6200"/>
                  </a:lnTo>
                  <a:lnTo>
                    <a:pt x="3465" y="6633"/>
                  </a:lnTo>
                  <a:lnTo>
                    <a:pt x="3406" y="7026"/>
                  </a:lnTo>
                  <a:lnTo>
                    <a:pt x="3386" y="7420"/>
                  </a:lnTo>
                  <a:lnTo>
                    <a:pt x="3032" y="7538"/>
                  </a:lnTo>
                  <a:lnTo>
                    <a:pt x="2697" y="7676"/>
                  </a:lnTo>
                  <a:lnTo>
                    <a:pt x="2362" y="7833"/>
                  </a:lnTo>
                  <a:lnTo>
                    <a:pt x="2067" y="8011"/>
                  </a:lnTo>
                  <a:lnTo>
                    <a:pt x="1752" y="8188"/>
                  </a:lnTo>
                  <a:lnTo>
                    <a:pt x="1477" y="8404"/>
                  </a:lnTo>
                  <a:lnTo>
                    <a:pt x="1221" y="8621"/>
                  </a:lnTo>
                  <a:lnTo>
                    <a:pt x="985" y="8857"/>
                  </a:lnTo>
                  <a:lnTo>
                    <a:pt x="768" y="9113"/>
                  </a:lnTo>
                  <a:lnTo>
                    <a:pt x="571" y="9388"/>
                  </a:lnTo>
                  <a:lnTo>
                    <a:pt x="414" y="9683"/>
                  </a:lnTo>
                  <a:lnTo>
                    <a:pt x="276" y="9998"/>
                  </a:lnTo>
                  <a:lnTo>
                    <a:pt x="158" y="10313"/>
                  </a:lnTo>
                  <a:lnTo>
                    <a:pt x="79" y="10668"/>
                  </a:lnTo>
                  <a:lnTo>
                    <a:pt x="20" y="11022"/>
                  </a:lnTo>
                  <a:lnTo>
                    <a:pt x="1" y="11415"/>
                  </a:lnTo>
                  <a:lnTo>
                    <a:pt x="40" y="11967"/>
                  </a:lnTo>
                  <a:lnTo>
                    <a:pt x="99" y="12518"/>
                  </a:lnTo>
                  <a:lnTo>
                    <a:pt x="197" y="13029"/>
                  </a:lnTo>
                  <a:lnTo>
                    <a:pt x="355" y="13541"/>
                  </a:lnTo>
                  <a:lnTo>
                    <a:pt x="532" y="13994"/>
                  </a:lnTo>
                  <a:lnTo>
                    <a:pt x="650" y="14230"/>
                  </a:lnTo>
                  <a:lnTo>
                    <a:pt x="768" y="14446"/>
                  </a:lnTo>
                  <a:lnTo>
                    <a:pt x="886" y="14643"/>
                  </a:lnTo>
                  <a:lnTo>
                    <a:pt x="1024" y="14860"/>
                  </a:lnTo>
                  <a:lnTo>
                    <a:pt x="1162" y="15037"/>
                  </a:lnTo>
                  <a:lnTo>
                    <a:pt x="1319" y="15234"/>
                  </a:lnTo>
                  <a:lnTo>
                    <a:pt x="1496" y="15391"/>
                  </a:lnTo>
                  <a:lnTo>
                    <a:pt x="1654" y="15568"/>
                  </a:lnTo>
                  <a:lnTo>
                    <a:pt x="1851" y="15726"/>
                  </a:lnTo>
                  <a:lnTo>
                    <a:pt x="2028" y="15864"/>
                  </a:lnTo>
                  <a:lnTo>
                    <a:pt x="2225" y="16001"/>
                  </a:lnTo>
                  <a:lnTo>
                    <a:pt x="2441" y="16119"/>
                  </a:lnTo>
                  <a:lnTo>
                    <a:pt x="2658" y="16237"/>
                  </a:lnTo>
                  <a:lnTo>
                    <a:pt x="2874" y="16356"/>
                  </a:lnTo>
                  <a:lnTo>
                    <a:pt x="3110" y="16434"/>
                  </a:lnTo>
                  <a:lnTo>
                    <a:pt x="3346" y="16513"/>
                  </a:lnTo>
                  <a:lnTo>
                    <a:pt x="3583" y="16592"/>
                  </a:lnTo>
                  <a:lnTo>
                    <a:pt x="3839" y="16651"/>
                  </a:lnTo>
                  <a:lnTo>
                    <a:pt x="4114" y="16690"/>
                  </a:lnTo>
                  <a:lnTo>
                    <a:pt x="4370" y="16730"/>
                  </a:lnTo>
                  <a:lnTo>
                    <a:pt x="4645" y="16749"/>
                  </a:lnTo>
                  <a:lnTo>
                    <a:pt x="5216" y="16749"/>
                  </a:lnTo>
                  <a:lnTo>
                    <a:pt x="5492" y="16730"/>
                  </a:lnTo>
                  <a:lnTo>
                    <a:pt x="5767" y="16690"/>
                  </a:lnTo>
                  <a:lnTo>
                    <a:pt x="6043" y="16651"/>
                  </a:lnTo>
                  <a:lnTo>
                    <a:pt x="6318" y="16572"/>
                  </a:lnTo>
                  <a:lnTo>
                    <a:pt x="6574" y="16513"/>
                  </a:lnTo>
                  <a:lnTo>
                    <a:pt x="6830" y="16415"/>
                  </a:lnTo>
                  <a:lnTo>
                    <a:pt x="7086" y="16316"/>
                  </a:lnTo>
                  <a:lnTo>
                    <a:pt x="7322" y="16218"/>
                  </a:lnTo>
                  <a:lnTo>
                    <a:pt x="7558" y="16080"/>
                  </a:lnTo>
                  <a:lnTo>
                    <a:pt x="7795" y="15962"/>
                  </a:lnTo>
                  <a:lnTo>
                    <a:pt x="8011" y="15804"/>
                  </a:lnTo>
                  <a:lnTo>
                    <a:pt x="8228" y="15647"/>
                  </a:lnTo>
                  <a:lnTo>
                    <a:pt x="8444" y="15490"/>
                  </a:lnTo>
                  <a:lnTo>
                    <a:pt x="8641" y="15312"/>
                  </a:lnTo>
                  <a:lnTo>
                    <a:pt x="8838" y="15135"/>
                  </a:lnTo>
                  <a:lnTo>
                    <a:pt x="9015" y="14938"/>
                  </a:lnTo>
                  <a:lnTo>
                    <a:pt x="9192" y="14742"/>
                  </a:lnTo>
                  <a:lnTo>
                    <a:pt x="9349" y="14525"/>
                  </a:lnTo>
                  <a:lnTo>
                    <a:pt x="9507" y="14309"/>
                  </a:lnTo>
                  <a:lnTo>
                    <a:pt x="9664" y="14092"/>
                  </a:lnTo>
                  <a:lnTo>
                    <a:pt x="9782" y="13856"/>
                  </a:lnTo>
                  <a:lnTo>
                    <a:pt x="9920" y="13620"/>
                  </a:lnTo>
                  <a:lnTo>
                    <a:pt x="10019" y="13384"/>
                  </a:lnTo>
                  <a:lnTo>
                    <a:pt x="10117" y="13128"/>
                  </a:lnTo>
                  <a:lnTo>
                    <a:pt x="10215" y="12872"/>
                  </a:lnTo>
                  <a:lnTo>
                    <a:pt x="10274" y="12616"/>
                  </a:lnTo>
                  <a:lnTo>
                    <a:pt x="10353" y="12341"/>
                  </a:lnTo>
                  <a:lnTo>
                    <a:pt x="10392" y="12065"/>
                  </a:lnTo>
                  <a:lnTo>
                    <a:pt x="10432" y="11789"/>
                  </a:lnTo>
                  <a:lnTo>
                    <a:pt x="10452" y="11514"/>
                  </a:lnTo>
                  <a:lnTo>
                    <a:pt x="10452" y="11238"/>
                  </a:lnTo>
                  <a:lnTo>
                    <a:pt x="10452" y="10687"/>
                  </a:lnTo>
                  <a:lnTo>
                    <a:pt x="10392" y="10176"/>
                  </a:lnTo>
                  <a:lnTo>
                    <a:pt x="10333" y="9723"/>
                  </a:lnTo>
                  <a:lnTo>
                    <a:pt x="10235" y="9310"/>
                  </a:lnTo>
                  <a:lnTo>
                    <a:pt x="10392" y="8975"/>
                  </a:lnTo>
                  <a:lnTo>
                    <a:pt x="10570" y="8680"/>
                  </a:lnTo>
                  <a:lnTo>
                    <a:pt x="10766" y="8365"/>
                  </a:lnTo>
                  <a:lnTo>
                    <a:pt x="11003" y="8050"/>
                  </a:lnTo>
                  <a:lnTo>
                    <a:pt x="11278" y="7735"/>
                  </a:lnTo>
                  <a:lnTo>
                    <a:pt x="11573" y="7420"/>
                  </a:lnTo>
                  <a:lnTo>
                    <a:pt x="11888" y="7086"/>
                  </a:lnTo>
                  <a:lnTo>
                    <a:pt x="12243" y="6731"/>
                  </a:lnTo>
                  <a:lnTo>
                    <a:pt x="12498" y="6948"/>
                  </a:lnTo>
                  <a:lnTo>
                    <a:pt x="12774" y="7125"/>
                  </a:lnTo>
                  <a:lnTo>
                    <a:pt x="13069" y="7263"/>
                  </a:lnTo>
                  <a:lnTo>
                    <a:pt x="13364" y="7400"/>
                  </a:lnTo>
                  <a:lnTo>
                    <a:pt x="13699" y="7499"/>
                  </a:lnTo>
                  <a:lnTo>
                    <a:pt x="14014" y="7578"/>
                  </a:lnTo>
                  <a:lnTo>
                    <a:pt x="14348" y="7617"/>
                  </a:lnTo>
                  <a:lnTo>
                    <a:pt x="14703" y="7637"/>
                  </a:lnTo>
                  <a:lnTo>
                    <a:pt x="15096" y="7617"/>
                  </a:lnTo>
                  <a:lnTo>
                    <a:pt x="15470" y="7558"/>
                  </a:lnTo>
                  <a:lnTo>
                    <a:pt x="15844" y="7479"/>
                  </a:lnTo>
                  <a:lnTo>
                    <a:pt x="16199" y="7341"/>
                  </a:lnTo>
                  <a:lnTo>
                    <a:pt x="16533" y="7184"/>
                  </a:lnTo>
                  <a:lnTo>
                    <a:pt x="16848" y="6987"/>
                  </a:lnTo>
                  <a:lnTo>
                    <a:pt x="17143" y="6771"/>
                  </a:lnTo>
                  <a:lnTo>
                    <a:pt x="17399" y="6515"/>
                  </a:lnTo>
                  <a:lnTo>
                    <a:pt x="17655" y="6259"/>
                  </a:lnTo>
                  <a:lnTo>
                    <a:pt x="17871" y="5964"/>
                  </a:lnTo>
                  <a:lnTo>
                    <a:pt x="18068" y="5649"/>
                  </a:lnTo>
                  <a:lnTo>
                    <a:pt x="18226" y="5314"/>
                  </a:lnTo>
                  <a:lnTo>
                    <a:pt x="18344" y="4960"/>
                  </a:lnTo>
                  <a:lnTo>
                    <a:pt x="18442" y="4586"/>
                  </a:lnTo>
                  <a:lnTo>
                    <a:pt x="18501" y="4212"/>
                  </a:lnTo>
                  <a:lnTo>
                    <a:pt x="18521" y="3818"/>
                  </a:lnTo>
                  <a:lnTo>
                    <a:pt x="18501" y="3425"/>
                  </a:lnTo>
                  <a:lnTo>
                    <a:pt x="18442" y="3051"/>
                  </a:lnTo>
                  <a:lnTo>
                    <a:pt x="18344" y="2697"/>
                  </a:lnTo>
                  <a:lnTo>
                    <a:pt x="18226" y="2342"/>
                  </a:lnTo>
                  <a:lnTo>
                    <a:pt x="18068" y="2008"/>
                  </a:lnTo>
                  <a:lnTo>
                    <a:pt x="17871" y="1693"/>
                  </a:lnTo>
                  <a:lnTo>
                    <a:pt x="17655" y="1398"/>
                  </a:lnTo>
                  <a:lnTo>
                    <a:pt x="17399" y="1122"/>
                  </a:lnTo>
                  <a:lnTo>
                    <a:pt x="17143" y="886"/>
                  </a:lnTo>
                  <a:lnTo>
                    <a:pt x="16848" y="650"/>
                  </a:lnTo>
                  <a:lnTo>
                    <a:pt x="16533" y="473"/>
                  </a:lnTo>
                  <a:lnTo>
                    <a:pt x="16199" y="315"/>
                  </a:lnTo>
                  <a:lnTo>
                    <a:pt x="15844" y="177"/>
                  </a:lnTo>
                  <a:lnTo>
                    <a:pt x="15470" y="79"/>
                  </a:lnTo>
                  <a:lnTo>
                    <a:pt x="15096" y="20"/>
                  </a:lnTo>
                  <a:lnTo>
                    <a:pt x="14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1">
              <a:extLst>
                <a:ext uri="{FF2B5EF4-FFF2-40B4-BE49-F238E27FC236}">
                  <a16:creationId xmlns:a16="http://schemas.microsoft.com/office/drawing/2014/main" id="{AECE7D45-13A2-3C14-0827-B095C1A7F893}"/>
                </a:ext>
              </a:extLst>
            </p:cNvPr>
            <p:cNvSpPr/>
            <p:nvPr/>
          </p:nvSpPr>
          <p:spPr>
            <a:xfrm>
              <a:off x="9974182" y="1488839"/>
              <a:ext cx="260698" cy="140879"/>
            </a:xfrm>
            <a:custGeom>
              <a:avLst/>
              <a:gdLst/>
              <a:ahLst/>
              <a:cxnLst/>
              <a:rect l="l" t="t" r="r" b="b"/>
              <a:pathLst>
                <a:path w="6338" h="3425" extrusionOk="0">
                  <a:moveTo>
                    <a:pt x="473" y="0"/>
                  </a:moveTo>
                  <a:lnTo>
                    <a:pt x="237" y="532"/>
                  </a:lnTo>
                  <a:lnTo>
                    <a:pt x="0" y="1063"/>
                  </a:lnTo>
                  <a:lnTo>
                    <a:pt x="709" y="1417"/>
                  </a:lnTo>
                  <a:lnTo>
                    <a:pt x="1418" y="1752"/>
                  </a:lnTo>
                  <a:lnTo>
                    <a:pt x="2126" y="2067"/>
                  </a:lnTo>
                  <a:lnTo>
                    <a:pt x="2854" y="2382"/>
                  </a:lnTo>
                  <a:lnTo>
                    <a:pt x="3582" y="2657"/>
                  </a:lnTo>
                  <a:lnTo>
                    <a:pt x="4330" y="2933"/>
                  </a:lnTo>
                  <a:lnTo>
                    <a:pt x="5059" y="3189"/>
                  </a:lnTo>
                  <a:lnTo>
                    <a:pt x="5806" y="3425"/>
                  </a:lnTo>
                  <a:lnTo>
                    <a:pt x="6082" y="2992"/>
                  </a:lnTo>
                  <a:lnTo>
                    <a:pt x="6338" y="2579"/>
                  </a:lnTo>
                  <a:lnTo>
                    <a:pt x="5590" y="2323"/>
                  </a:lnTo>
                  <a:lnTo>
                    <a:pt x="4822" y="2047"/>
                  </a:lnTo>
                  <a:lnTo>
                    <a:pt x="4075" y="1752"/>
                  </a:lnTo>
                  <a:lnTo>
                    <a:pt x="3346" y="1437"/>
                  </a:lnTo>
                  <a:lnTo>
                    <a:pt x="2618" y="1102"/>
                  </a:lnTo>
                  <a:lnTo>
                    <a:pt x="1890" y="748"/>
                  </a:lnTo>
                  <a:lnTo>
                    <a:pt x="1181" y="394"/>
                  </a:lnTo>
                  <a:lnTo>
                    <a:pt x="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296;p62">
            <a:extLst>
              <a:ext uri="{FF2B5EF4-FFF2-40B4-BE49-F238E27FC236}">
                <a16:creationId xmlns:a16="http://schemas.microsoft.com/office/drawing/2014/main" id="{F029BBF1-14AB-2FF5-5EAA-883CF574ECE8}"/>
              </a:ext>
            </a:extLst>
          </p:cNvPr>
          <p:cNvSpPr txBox="1">
            <a:spLocks/>
          </p:cNvSpPr>
          <p:nvPr/>
        </p:nvSpPr>
        <p:spPr>
          <a:xfrm>
            <a:off x="2866534" y="2646955"/>
            <a:ext cx="3410932" cy="4870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dirty="0"/>
              <a:t>Does anyone have any questions?</a:t>
            </a:r>
          </a:p>
        </p:txBody>
      </p:sp>
      <p:sp>
        <p:nvSpPr>
          <p:cNvPr id="5" name="Google Shape;4297;p62">
            <a:extLst>
              <a:ext uri="{FF2B5EF4-FFF2-40B4-BE49-F238E27FC236}">
                <a16:creationId xmlns:a16="http://schemas.microsoft.com/office/drawing/2014/main" id="{5FFB93FF-C969-EFE7-87DF-BC96CD37714A}"/>
              </a:ext>
            </a:extLst>
          </p:cNvPr>
          <p:cNvSpPr txBox="1">
            <a:spLocks/>
          </p:cNvSpPr>
          <p:nvPr/>
        </p:nvSpPr>
        <p:spPr>
          <a:xfrm>
            <a:off x="2099186" y="1518246"/>
            <a:ext cx="4947900" cy="109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nton"/>
              <a:buNone/>
              <a:defRPr sz="30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2pPr>
            <a:lvl3pPr marR="0" lvl="2"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3pPr>
            <a:lvl4pPr marR="0" lvl="3"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4pPr>
            <a:lvl5pPr marR="0" lvl="4"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5pPr>
            <a:lvl6pPr marR="0" lvl="5"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6pPr>
            <a:lvl7pPr marR="0" lvl="6"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7pPr>
            <a:lvl8pPr marR="0" lvl="7"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8pPr>
            <a:lvl9pPr marR="0" lvl="8" algn="ctr" rtl="0">
              <a:lnSpc>
                <a:spcPct val="100000"/>
              </a:lnSpc>
              <a:spcBef>
                <a:spcPts val="0"/>
              </a:spcBef>
              <a:spcAft>
                <a:spcPts val="0"/>
              </a:spcAft>
              <a:buClr>
                <a:schemeClr val="lt1"/>
              </a:buClr>
              <a:buSzPts val="3500"/>
              <a:buFont typeface="Anton"/>
              <a:buNone/>
              <a:defRPr sz="3500" b="0" i="0" u="none" strike="noStrike" cap="none">
                <a:solidFill>
                  <a:schemeClr val="lt1"/>
                </a:solidFill>
                <a:latin typeface="Anton"/>
                <a:ea typeface="Anton"/>
                <a:cs typeface="Anton"/>
                <a:sym typeface="Anton"/>
              </a:defRPr>
            </a:lvl9pPr>
          </a:lstStyle>
          <a:p>
            <a:r>
              <a:rPr lang="en-CA" sz="8000" dirty="0"/>
              <a:t>THANKS!</a:t>
            </a:r>
          </a:p>
        </p:txBody>
      </p:sp>
      <p:grpSp>
        <p:nvGrpSpPr>
          <p:cNvPr id="6" name="Google Shape;4277;p62">
            <a:extLst>
              <a:ext uri="{FF2B5EF4-FFF2-40B4-BE49-F238E27FC236}">
                <a16:creationId xmlns:a16="http://schemas.microsoft.com/office/drawing/2014/main" id="{476512C7-65C2-C38B-90A7-EA54D4A933CC}"/>
              </a:ext>
            </a:extLst>
          </p:cNvPr>
          <p:cNvGrpSpPr/>
          <p:nvPr/>
        </p:nvGrpSpPr>
        <p:grpSpPr>
          <a:xfrm>
            <a:off x="207066" y="2256979"/>
            <a:ext cx="2035423" cy="2422225"/>
            <a:chOff x="8506975" y="1874775"/>
            <a:chExt cx="2035423" cy="2422225"/>
          </a:xfrm>
        </p:grpSpPr>
        <p:sp>
          <p:nvSpPr>
            <p:cNvPr id="7" name="Google Shape;4278;p62">
              <a:extLst>
                <a:ext uri="{FF2B5EF4-FFF2-40B4-BE49-F238E27FC236}">
                  <a16:creationId xmlns:a16="http://schemas.microsoft.com/office/drawing/2014/main" id="{3C584DE5-0501-55CC-8C13-5ED9CCCF7D89}"/>
                </a:ext>
              </a:extLst>
            </p:cNvPr>
            <p:cNvSpPr/>
            <p:nvPr/>
          </p:nvSpPr>
          <p:spPr>
            <a:xfrm>
              <a:off x="8858425" y="4182400"/>
              <a:ext cx="1119300" cy="114600"/>
            </a:xfrm>
            <a:prstGeom prst="ellipse">
              <a:avLst/>
            </a:pr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79;p62">
              <a:extLst>
                <a:ext uri="{FF2B5EF4-FFF2-40B4-BE49-F238E27FC236}">
                  <a16:creationId xmlns:a16="http://schemas.microsoft.com/office/drawing/2014/main" id="{A4215A7C-C61D-1A00-FF6D-2129BAF32CDD}"/>
                </a:ext>
              </a:extLst>
            </p:cNvPr>
            <p:cNvSpPr/>
            <p:nvPr/>
          </p:nvSpPr>
          <p:spPr>
            <a:xfrm>
              <a:off x="8917976" y="1874775"/>
              <a:ext cx="1234914" cy="1592563"/>
            </a:xfrm>
            <a:custGeom>
              <a:avLst/>
              <a:gdLst/>
              <a:ahLst/>
              <a:cxnLst/>
              <a:rect l="l" t="t" r="r" b="b"/>
              <a:pathLst>
                <a:path w="22454" h="28957" extrusionOk="0">
                  <a:moveTo>
                    <a:pt x="10470" y="1"/>
                  </a:moveTo>
                  <a:lnTo>
                    <a:pt x="10317" y="18"/>
                  </a:lnTo>
                  <a:lnTo>
                    <a:pt x="10181" y="69"/>
                  </a:lnTo>
                  <a:lnTo>
                    <a:pt x="10044" y="103"/>
                  </a:lnTo>
                  <a:lnTo>
                    <a:pt x="9874" y="188"/>
                  </a:lnTo>
                  <a:lnTo>
                    <a:pt x="9738" y="273"/>
                  </a:lnTo>
                  <a:lnTo>
                    <a:pt x="9602" y="375"/>
                  </a:lnTo>
                  <a:lnTo>
                    <a:pt x="9466" y="494"/>
                  </a:lnTo>
                  <a:lnTo>
                    <a:pt x="9346" y="613"/>
                  </a:lnTo>
                  <a:lnTo>
                    <a:pt x="9244" y="750"/>
                  </a:lnTo>
                  <a:lnTo>
                    <a:pt x="9159" y="903"/>
                  </a:lnTo>
                  <a:lnTo>
                    <a:pt x="9074" y="1056"/>
                  </a:lnTo>
                  <a:lnTo>
                    <a:pt x="9006" y="1226"/>
                  </a:lnTo>
                  <a:lnTo>
                    <a:pt x="8938" y="1396"/>
                  </a:lnTo>
                  <a:lnTo>
                    <a:pt x="8836" y="1737"/>
                  </a:lnTo>
                  <a:lnTo>
                    <a:pt x="8751" y="2111"/>
                  </a:lnTo>
                  <a:lnTo>
                    <a:pt x="8700" y="2469"/>
                  </a:lnTo>
                  <a:lnTo>
                    <a:pt x="8614" y="2554"/>
                  </a:lnTo>
                  <a:lnTo>
                    <a:pt x="8580" y="2605"/>
                  </a:lnTo>
                  <a:lnTo>
                    <a:pt x="8580" y="2622"/>
                  </a:lnTo>
                  <a:lnTo>
                    <a:pt x="8597" y="2639"/>
                  </a:lnTo>
                  <a:lnTo>
                    <a:pt x="8648" y="2656"/>
                  </a:lnTo>
                  <a:lnTo>
                    <a:pt x="8734" y="2673"/>
                  </a:lnTo>
                  <a:lnTo>
                    <a:pt x="8819" y="2673"/>
                  </a:lnTo>
                  <a:lnTo>
                    <a:pt x="8972" y="2639"/>
                  </a:lnTo>
                  <a:lnTo>
                    <a:pt x="8989" y="2894"/>
                  </a:lnTo>
                  <a:lnTo>
                    <a:pt x="8955" y="3099"/>
                  </a:lnTo>
                  <a:lnTo>
                    <a:pt x="8921" y="3269"/>
                  </a:lnTo>
                  <a:lnTo>
                    <a:pt x="8887" y="3388"/>
                  </a:lnTo>
                  <a:lnTo>
                    <a:pt x="8802" y="3609"/>
                  </a:lnTo>
                  <a:lnTo>
                    <a:pt x="8768" y="3729"/>
                  </a:lnTo>
                  <a:lnTo>
                    <a:pt x="8768" y="3865"/>
                  </a:lnTo>
                  <a:lnTo>
                    <a:pt x="8785" y="3950"/>
                  </a:lnTo>
                  <a:lnTo>
                    <a:pt x="8819" y="4018"/>
                  </a:lnTo>
                  <a:lnTo>
                    <a:pt x="8887" y="4154"/>
                  </a:lnTo>
                  <a:lnTo>
                    <a:pt x="8989" y="4290"/>
                  </a:lnTo>
                  <a:lnTo>
                    <a:pt x="9108" y="4375"/>
                  </a:lnTo>
                  <a:lnTo>
                    <a:pt x="9244" y="4444"/>
                  </a:lnTo>
                  <a:lnTo>
                    <a:pt x="9312" y="4478"/>
                  </a:lnTo>
                  <a:lnTo>
                    <a:pt x="9466" y="4478"/>
                  </a:lnTo>
                  <a:lnTo>
                    <a:pt x="9534" y="4461"/>
                  </a:lnTo>
                  <a:lnTo>
                    <a:pt x="9602" y="4444"/>
                  </a:lnTo>
                  <a:lnTo>
                    <a:pt x="9670" y="4409"/>
                  </a:lnTo>
                  <a:lnTo>
                    <a:pt x="9670" y="4409"/>
                  </a:lnTo>
                  <a:lnTo>
                    <a:pt x="9619" y="5039"/>
                  </a:lnTo>
                  <a:lnTo>
                    <a:pt x="9534" y="5652"/>
                  </a:lnTo>
                  <a:lnTo>
                    <a:pt x="9278" y="5703"/>
                  </a:lnTo>
                  <a:lnTo>
                    <a:pt x="9023" y="5754"/>
                  </a:lnTo>
                  <a:lnTo>
                    <a:pt x="8512" y="5890"/>
                  </a:lnTo>
                  <a:lnTo>
                    <a:pt x="8019" y="6061"/>
                  </a:lnTo>
                  <a:lnTo>
                    <a:pt x="7542" y="6265"/>
                  </a:lnTo>
                  <a:lnTo>
                    <a:pt x="7065" y="6503"/>
                  </a:lnTo>
                  <a:lnTo>
                    <a:pt x="6589" y="6759"/>
                  </a:lnTo>
                  <a:lnTo>
                    <a:pt x="6129" y="7048"/>
                  </a:lnTo>
                  <a:lnTo>
                    <a:pt x="5669" y="7337"/>
                  </a:lnTo>
                  <a:lnTo>
                    <a:pt x="5431" y="7269"/>
                  </a:lnTo>
                  <a:lnTo>
                    <a:pt x="5159" y="7218"/>
                  </a:lnTo>
                  <a:lnTo>
                    <a:pt x="4903" y="7184"/>
                  </a:lnTo>
                  <a:lnTo>
                    <a:pt x="4631" y="7184"/>
                  </a:lnTo>
                  <a:lnTo>
                    <a:pt x="4359" y="7201"/>
                  </a:lnTo>
                  <a:lnTo>
                    <a:pt x="4086" y="7252"/>
                  </a:lnTo>
                  <a:lnTo>
                    <a:pt x="3797" y="7320"/>
                  </a:lnTo>
                  <a:lnTo>
                    <a:pt x="3542" y="7405"/>
                  </a:lnTo>
                  <a:lnTo>
                    <a:pt x="3269" y="7508"/>
                  </a:lnTo>
                  <a:lnTo>
                    <a:pt x="2997" y="7644"/>
                  </a:lnTo>
                  <a:lnTo>
                    <a:pt x="2759" y="7780"/>
                  </a:lnTo>
                  <a:lnTo>
                    <a:pt x="2503" y="7950"/>
                  </a:lnTo>
                  <a:lnTo>
                    <a:pt x="2282" y="8120"/>
                  </a:lnTo>
                  <a:lnTo>
                    <a:pt x="2061" y="8325"/>
                  </a:lnTo>
                  <a:lnTo>
                    <a:pt x="1856" y="8529"/>
                  </a:lnTo>
                  <a:lnTo>
                    <a:pt x="1669" y="8750"/>
                  </a:lnTo>
                  <a:lnTo>
                    <a:pt x="1516" y="8989"/>
                  </a:lnTo>
                  <a:lnTo>
                    <a:pt x="1380" y="9210"/>
                  </a:lnTo>
                  <a:lnTo>
                    <a:pt x="1261" y="9448"/>
                  </a:lnTo>
                  <a:lnTo>
                    <a:pt x="1158" y="9704"/>
                  </a:lnTo>
                  <a:lnTo>
                    <a:pt x="1073" y="9959"/>
                  </a:lnTo>
                  <a:lnTo>
                    <a:pt x="1005" y="10231"/>
                  </a:lnTo>
                  <a:lnTo>
                    <a:pt x="954" y="10487"/>
                  </a:lnTo>
                  <a:lnTo>
                    <a:pt x="920" y="10759"/>
                  </a:lnTo>
                  <a:lnTo>
                    <a:pt x="903" y="11031"/>
                  </a:lnTo>
                  <a:lnTo>
                    <a:pt x="903" y="11304"/>
                  </a:lnTo>
                  <a:lnTo>
                    <a:pt x="920" y="11576"/>
                  </a:lnTo>
                  <a:lnTo>
                    <a:pt x="954" y="11848"/>
                  </a:lnTo>
                  <a:lnTo>
                    <a:pt x="1005" y="12104"/>
                  </a:lnTo>
                  <a:lnTo>
                    <a:pt x="1090" y="12359"/>
                  </a:lnTo>
                  <a:lnTo>
                    <a:pt x="1175" y="12614"/>
                  </a:lnTo>
                  <a:lnTo>
                    <a:pt x="1278" y="12870"/>
                  </a:lnTo>
                  <a:lnTo>
                    <a:pt x="1431" y="13159"/>
                  </a:lnTo>
                  <a:lnTo>
                    <a:pt x="1482" y="13312"/>
                  </a:lnTo>
                  <a:lnTo>
                    <a:pt x="1533" y="13466"/>
                  </a:lnTo>
                  <a:lnTo>
                    <a:pt x="1550" y="13619"/>
                  </a:lnTo>
                  <a:lnTo>
                    <a:pt x="1533" y="13755"/>
                  </a:lnTo>
                  <a:lnTo>
                    <a:pt x="1516" y="13891"/>
                  </a:lnTo>
                  <a:lnTo>
                    <a:pt x="1482" y="14044"/>
                  </a:lnTo>
                  <a:lnTo>
                    <a:pt x="1380" y="14317"/>
                  </a:lnTo>
                  <a:lnTo>
                    <a:pt x="1261" y="14589"/>
                  </a:lnTo>
                  <a:lnTo>
                    <a:pt x="1090" y="14998"/>
                  </a:lnTo>
                  <a:lnTo>
                    <a:pt x="954" y="15406"/>
                  </a:lnTo>
                  <a:lnTo>
                    <a:pt x="852" y="15815"/>
                  </a:lnTo>
                  <a:lnTo>
                    <a:pt x="767" y="16240"/>
                  </a:lnTo>
                  <a:lnTo>
                    <a:pt x="699" y="16666"/>
                  </a:lnTo>
                  <a:lnTo>
                    <a:pt x="665" y="17091"/>
                  </a:lnTo>
                  <a:lnTo>
                    <a:pt x="648" y="17534"/>
                  </a:lnTo>
                  <a:lnTo>
                    <a:pt x="665" y="17960"/>
                  </a:lnTo>
                  <a:lnTo>
                    <a:pt x="682" y="18351"/>
                  </a:lnTo>
                  <a:lnTo>
                    <a:pt x="682" y="18555"/>
                  </a:lnTo>
                  <a:lnTo>
                    <a:pt x="648" y="18743"/>
                  </a:lnTo>
                  <a:lnTo>
                    <a:pt x="614" y="18862"/>
                  </a:lnTo>
                  <a:lnTo>
                    <a:pt x="563" y="18981"/>
                  </a:lnTo>
                  <a:lnTo>
                    <a:pt x="426" y="19202"/>
                  </a:lnTo>
                  <a:lnTo>
                    <a:pt x="290" y="19424"/>
                  </a:lnTo>
                  <a:lnTo>
                    <a:pt x="171" y="19662"/>
                  </a:lnTo>
                  <a:lnTo>
                    <a:pt x="120" y="19798"/>
                  </a:lnTo>
                  <a:lnTo>
                    <a:pt x="69" y="19934"/>
                  </a:lnTo>
                  <a:lnTo>
                    <a:pt x="35" y="20087"/>
                  </a:lnTo>
                  <a:lnTo>
                    <a:pt x="18" y="20224"/>
                  </a:lnTo>
                  <a:lnTo>
                    <a:pt x="1" y="20530"/>
                  </a:lnTo>
                  <a:lnTo>
                    <a:pt x="18" y="20836"/>
                  </a:lnTo>
                  <a:lnTo>
                    <a:pt x="69" y="21143"/>
                  </a:lnTo>
                  <a:lnTo>
                    <a:pt x="137" y="21449"/>
                  </a:lnTo>
                  <a:lnTo>
                    <a:pt x="239" y="21739"/>
                  </a:lnTo>
                  <a:lnTo>
                    <a:pt x="341" y="22028"/>
                  </a:lnTo>
                  <a:lnTo>
                    <a:pt x="495" y="22403"/>
                  </a:lnTo>
                  <a:lnTo>
                    <a:pt x="648" y="22777"/>
                  </a:lnTo>
                  <a:lnTo>
                    <a:pt x="818" y="23135"/>
                  </a:lnTo>
                  <a:lnTo>
                    <a:pt x="1005" y="23492"/>
                  </a:lnTo>
                  <a:lnTo>
                    <a:pt x="1192" y="23849"/>
                  </a:lnTo>
                  <a:lnTo>
                    <a:pt x="1414" y="24190"/>
                  </a:lnTo>
                  <a:lnTo>
                    <a:pt x="1618" y="24530"/>
                  </a:lnTo>
                  <a:lnTo>
                    <a:pt x="1856" y="24854"/>
                  </a:lnTo>
                  <a:lnTo>
                    <a:pt x="2078" y="25177"/>
                  </a:lnTo>
                  <a:lnTo>
                    <a:pt x="2333" y="25501"/>
                  </a:lnTo>
                  <a:lnTo>
                    <a:pt x="2588" y="25807"/>
                  </a:lnTo>
                  <a:lnTo>
                    <a:pt x="2861" y="26096"/>
                  </a:lnTo>
                  <a:lnTo>
                    <a:pt x="3133" y="26386"/>
                  </a:lnTo>
                  <a:lnTo>
                    <a:pt x="3405" y="26675"/>
                  </a:lnTo>
                  <a:lnTo>
                    <a:pt x="3712" y="26948"/>
                  </a:lnTo>
                  <a:lnTo>
                    <a:pt x="4001" y="27220"/>
                  </a:lnTo>
                  <a:lnTo>
                    <a:pt x="4257" y="27424"/>
                  </a:lnTo>
                  <a:lnTo>
                    <a:pt x="4376" y="27543"/>
                  </a:lnTo>
                  <a:lnTo>
                    <a:pt x="4478" y="27663"/>
                  </a:lnTo>
                  <a:lnTo>
                    <a:pt x="4580" y="27782"/>
                  </a:lnTo>
                  <a:lnTo>
                    <a:pt x="4665" y="27918"/>
                  </a:lnTo>
                  <a:lnTo>
                    <a:pt x="4716" y="28071"/>
                  </a:lnTo>
                  <a:lnTo>
                    <a:pt x="4750" y="28224"/>
                  </a:lnTo>
                  <a:lnTo>
                    <a:pt x="4767" y="28395"/>
                  </a:lnTo>
                  <a:lnTo>
                    <a:pt x="4767" y="28480"/>
                  </a:lnTo>
                  <a:lnTo>
                    <a:pt x="4784" y="28565"/>
                  </a:lnTo>
                  <a:lnTo>
                    <a:pt x="4835" y="28684"/>
                  </a:lnTo>
                  <a:lnTo>
                    <a:pt x="4920" y="28786"/>
                  </a:lnTo>
                  <a:lnTo>
                    <a:pt x="5023" y="28854"/>
                  </a:lnTo>
                  <a:lnTo>
                    <a:pt x="5142" y="28905"/>
                  </a:lnTo>
                  <a:lnTo>
                    <a:pt x="5278" y="28939"/>
                  </a:lnTo>
                  <a:lnTo>
                    <a:pt x="5397" y="28956"/>
                  </a:lnTo>
                  <a:lnTo>
                    <a:pt x="5533" y="28922"/>
                  </a:lnTo>
                  <a:lnTo>
                    <a:pt x="5652" y="28871"/>
                  </a:lnTo>
                  <a:lnTo>
                    <a:pt x="5755" y="28803"/>
                  </a:lnTo>
                  <a:lnTo>
                    <a:pt x="5857" y="28701"/>
                  </a:lnTo>
                  <a:lnTo>
                    <a:pt x="5925" y="28582"/>
                  </a:lnTo>
                  <a:lnTo>
                    <a:pt x="5976" y="28463"/>
                  </a:lnTo>
                  <a:lnTo>
                    <a:pt x="5993" y="28343"/>
                  </a:lnTo>
                  <a:lnTo>
                    <a:pt x="6010" y="28207"/>
                  </a:lnTo>
                  <a:lnTo>
                    <a:pt x="5993" y="28071"/>
                  </a:lnTo>
                  <a:lnTo>
                    <a:pt x="5976" y="27935"/>
                  </a:lnTo>
                  <a:lnTo>
                    <a:pt x="5908" y="27782"/>
                  </a:lnTo>
                  <a:lnTo>
                    <a:pt x="5840" y="27646"/>
                  </a:lnTo>
                  <a:lnTo>
                    <a:pt x="5755" y="27492"/>
                  </a:lnTo>
                  <a:lnTo>
                    <a:pt x="5687" y="27339"/>
                  </a:lnTo>
                  <a:lnTo>
                    <a:pt x="5635" y="27220"/>
                  </a:lnTo>
                  <a:lnTo>
                    <a:pt x="5601" y="27084"/>
                  </a:lnTo>
                  <a:lnTo>
                    <a:pt x="5567" y="26828"/>
                  </a:lnTo>
                  <a:lnTo>
                    <a:pt x="5567" y="26556"/>
                  </a:lnTo>
                  <a:lnTo>
                    <a:pt x="5567" y="26284"/>
                  </a:lnTo>
                  <a:lnTo>
                    <a:pt x="5567" y="25433"/>
                  </a:lnTo>
                  <a:lnTo>
                    <a:pt x="5550" y="24564"/>
                  </a:lnTo>
                  <a:lnTo>
                    <a:pt x="5533" y="24139"/>
                  </a:lnTo>
                  <a:lnTo>
                    <a:pt x="5482" y="23696"/>
                  </a:lnTo>
                  <a:lnTo>
                    <a:pt x="5448" y="23271"/>
                  </a:lnTo>
                  <a:lnTo>
                    <a:pt x="5380" y="22845"/>
                  </a:lnTo>
                  <a:lnTo>
                    <a:pt x="5295" y="22437"/>
                  </a:lnTo>
                  <a:lnTo>
                    <a:pt x="5210" y="22011"/>
                  </a:lnTo>
                  <a:lnTo>
                    <a:pt x="5108" y="21602"/>
                  </a:lnTo>
                  <a:lnTo>
                    <a:pt x="4972" y="21194"/>
                  </a:lnTo>
                  <a:lnTo>
                    <a:pt x="4835" y="20802"/>
                  </a:lnTo>
                  <a:lnTo>
                    <a:pt x="4665" y="20411"/>
                  </a:lnTo>
                  <a:lnTo>
                    <a:pt x="4478" y="20019"/>
                  </a:lnTo>
                  <a:lnTo>
                    <a:pt x="4274" y="19645"/>
                  </a:lnTo>
                  <a:lnTo>
                    <a:pt x="4206" y="19509"/>
                  </a:lnTo>
                  <a:lnTo>
                    <a:pt x="4171" y="19424"/>
                  </a:lnTo>
                  <a:lnTo>
                    <a:pt x="4171" y="19338"/>
                  </a:lnTo>
                  <a:lnTo>
                    <a:pt x="4206" y="19236"/>
                  </a:lnTo>
                  <a:lnTo>
                    <a:pt x="4257" y="19151"/>
                  </a:lnTo>
                  <a:lnTo>
                    <a:pt x="4750" y="18317"/>
                  </a:lnTo>
                  <a:lnTo>
                    <a:pt x="5193" y="17466"/>
                  </a:lnTo>
                  <a:lnTo>
                    <a:pt x="5635" y="16598"/>
                  </a:lnTo>
                  <a:lnTo>
                    <a:pt x="6027" y="15713"/>
                  </a:lnTo>
                  <a:lnTo>
                    <a:pt x="6282" y="15883"/>
                  </a:lnTo>
                  <a:lnTo>
                    <a:pt x="6555" y="16036"/>
                  </a:lnTo>
                  <a:lnTo>
                    <a:pt x="6810" y="16206"/>
                  </a:lnTo>
                  <a:lnTo>
                    <a:pt x="6946" y="16291"/>
                  </a:lnTo>
                  <a:lnTo>
                    <a:pt x="7048" y="16393"/>
                  </a:lnTo>
                  <a:lnTo>
                    <a:pt x="7167" y="16513"/>
                  </a:lnTo>
                  <a:lnTo>
                    <a:pt x="7270" y="16632"/>
                  </a:lnTo>
                  <a:lnTo>
                    <a:pt x="7372" y="16751"/>
                  </a:lnTo>
                  <a:lnTo>
                    <a:pt x="7457" y="16887"/>
                  </a:lnTo>
                  <a:lnTo>
                    <a:pt x="7610" y="17177"/>
                  </a:lnTo>
                  <a:lnTo>
                    <a:pt x="7729" y="17466"/>
                  </a:lnTo>
                  <a:lnTo>
                    <a:pt x="7865" y="17874"/>
                  </a:lnTo>
                  <a:lnTo>
                    <a:pt x="7968" y="18283"/>
                  </a:lnTo>
                  <a:lnTo>
                    <a:pt x="7951" y="18300"/>
                  </a:lnTo>
                  <a:lnTo>
                    <a:pt x="7934" y="18402"/>
                  </a:lnTo>
                  <a:lnTo>
                    <a:pt x="8036" y="18606"/>
                  </a:lnTo>
                  <a:lnTo>
                    <a:pt x="8121" y="18845"/>
                  </a:lnTo>
                  <a:lnTo>
                    <a:pt x="8189" y="19083"/>
                  </a:lnTo>
                  <a:lnTo>
                    <a:pt x="8240" y="19321"/>
                  </a:lnTo>
                  <a:lnTo>
                    <a:pt x="8274" y="19594"/>
                  </a:lnTo>
                  <a:lnTo>
                    <a:pt x="8291" y="19866"/>
                  </a:lnTo>
                  <a:lnTo>
                    <a:pt x="8308" y="20138"/>
                  </a:lnTo>
                  <a:lnTo>
                    <a:pt x="8308" y="20428"/>
                  </a:lnTo>
                  <a:lnTo>
                    <a:pt x="8291" y="21007"/>
                  </a:lnTo>
                  <a:lnTo>
                    <a:pt x="8223" y="21585"/>
                  </a:lnTo>
                  <a:lnTo>
                    <a:pt x="8138" y="22164"/>
                  </a:lnTo>
                  <a:lnTo>
                    <a:pt x="8019" y="22726"/>
                  </a:lnTo>
                  <a:lnTo>
                    <a:pt x="8155" y="22862"/>
                  </a:lnTo>
                  <a:lnTo>
                    <a:pt x="8308" y="22981"/>
                  </a:lnTo>
                  <a:lnTo>
                    <a:pt x="8597" y="23237"/>
                  </a:lnTo>
                  <a:lnTo>
                    <a:pt x="8921" y="23441"/>
                  </a:lnTo>
                  <a:lnTo>
                    <a:pt x="9227" y="23628"/>
                  </a:lnTo>
                  <a:lnTo>
                    <a:pt x="9534" y="23781"/>
                  </a:lnTo>
                  <a:lnTo>
                    <a:pt x="9857" y="23918"/>
                  </a:lnTo>
                  <a:lnTo>
                    <a:pt x="10181" y="24037"/>
                  </a:lnTo>
                  <a:lnTo>
                    <a:pt x="10504" y="24122"/>
                  </a:lnTo>
                  <a:lnTo>
                    <a:pt x="10827" y="24190"/>
                  </a:lnTo>
                  <a:lnTo>
                    <a:pt x="11168" y="24241"/>
                  </a:lnTo>
                  <a:lnTo>
                    <a:pt x="11508" y="24258"/>
                  </a:lnTo>
                  <a:lnTo>
                    <a:pt x="11832" y="24258"/>
                  </a:lnTo>
                  <a:lnTo>
                    <a:pt x="12172" y="24241"/>
                  </a:lnTo>
                  <a:lnTo>
                    <a:pt x="12513" y="24190"/>
                  </a:lnTo>
                  <a:lnTo>
                    <a:pt x="12836" y="24139"/>
                  </a:lnTo>
                  <a:lnTo>
                    <a:pt x="13159" y="24054"/>
                  </a:lnTo>
                  <a:lnTo>
                    <a:pt x="13483" y="23952"/>
                  </a:lnTo>
                  <a:lnTo>
                    <a:pt x="13806" y="23815"/>
                  </a:lnTo>
                  <a:lnTo>
                    <a:pt x="14113" y="23662"/>
                  </a:lnTo>
                  <a:lnTo>
                    <a:pt x="14402" y="23492"/>
                  </a:lnTo>
                  <a:lnTo>
                    <a:pt x="14504" y="23424"/>
                  </a:lnTo>
                  <a:lnTo>
                    <a:pt x="14606" y="23339"/>
                  </a:lnTo>
                  <a:lnTo>
                    <a:pt x="14675" y="23254"/>
                  </a:lnTo>
                  <a:lnTo>
                    <a:pt x="14726" y="23152"/>
                  </a:lnTo>
                  <a:lnTo>
                    <a:pt x="14845" y="23100"/>
                  </a:lnTo>
                  <a:lnTo>
                    <a:pt x="14947" y="23032"/>
                  </a:lnTo>
                  <a:lnTo>
                    <a:pt x="15049" y="22930"/>
                  </a:lnTo>
                  <a:lnTo>
                    <a:pt x="15117" y="22828"/>
                  </a:lnTo>
                  <a:lnTo>
                    <a:pt x="14998" y="22249"/>
                  </a:lnTo>
                  <a:lnTo>
                    <a:pt x="14896" y="21636"/>
                  </a:lnTo>
                  <a:lnTo>
                    <a:pt x="14828" y="21007"/>
                  </a:lnTo>
                  <a:lnTo>
                    <a:pt x="14794" y="20683"/>
                  </a:lnTo>
                  <a:lnTo>
                    <a:pt x="14794" y="20377"/>
                  </a:lnTo>
                  <a:lnTo>
                    <a:pt x="14777" y="20053"/>
                  </a:lnTo>
                  <a:lnTo>
                    <a:pt x="14794" y="19747"/>
                  </a:lnTo>
                  <a:lnTo>
                    <a:pt x="14828" y="19441"/>
                  </a:lnTo>
                  <a:lnTo>
                    <a:pt x="14862" y="19134"/>
                  </a:lnTo>
                  <a:lnTo>
                    <a:pt x="14930" y="18845"/>
                  </a:lnTo>
                  <a:lnTo>
                    <a:pt x="14998" y="18555"/>
                  </a:lnTo>
                  <a:lnTo>
                    <a:pt x="15100" y="18283"/>
                  </a:lnTo>
                  <a:lnTo>
                    <a:pt x="15202" y="18028"/>
                  </a:lnTo>
                  <a:lnTo>
                    <a:pt x="15287" y="17721"/>
                  </a:lnTo>
                  <a:lnTo>
                    <a:pt x="15372" y="17415"/>
                  </a:lnTo>
                  <a:lnTo>
                    <a:pt x="15475" y="17125"/>
                  </a:lnTo>
                  <a:lnTo>
                    <a:pt x="15594" y="16836"/>
                  </a:lnTo>
                  <a:lnTo>
                    <a:pt x="15713" y="16564"/>
                  </a:lnTo>
                  <a:lnTo>
                    <a:pt x="15866" y="16291"/>
                  </a:lnTo>
                  <a:lnTo>
                    <a:pt x="16053" y="16036"/>
                  </a:lnTo>
                  <a:lnTo>
                    <a:pt x="16258" y="15798"/>
                  </a:lnTo>
                  <a:lnTo>
                    <a:pt x="16394" y="15662"/>
                  </a:lnTo>
                  <a:lnTo>
                    <a:pt x="16598" y="16104"/>
                  </a:lnTo>
                  <a:lnTo>
                    <a:pt x="16785" y="16564"/>
                  </a:lnTo>
                  <a:lnTo>
                    <a:pt x="17228" y="17432"/>
                  </a:lnTo>
                  <a:lnTo>
                    <a:pt x="17688" y="18300"/>
                  </a:lnTo>
                  <a:lnTo>
                    <a:pt x="18181" y="19151"/>
                  </a:lnTo>
                  <a:lnTo>
                    <a:pt x="18232" y="19236"/>
                  </a:lnTo>
                  <a:lnTo>
                    <a:pt x="18266" y="19338"/>
                  </a:lnTo>
                  <a:lnTo>
                    <a:pt x="18266" y="19424"/>
                  </a:lnTo>
                  <a:lnTo>
                    <a:pt x="18232" y="19509"/>
                  </a:lnTo>
                  <a:lnTo>
                    <a:pt x="18164" y="19645"/>
                  </a:lnTo>
                  <a:lnTo>
                    <a:pt x="17960" y="20019"/>
                  </a:lnTo>
                  <a:lnTo>
                    <a:pt x="17773" y="20411"/>
                  </a:lnTo>
                  <a:lnTo>
                    <a:pt x="17619" y="20802"/>
                  </a:lnTo>
                  <a:lnTo>
                    <a:pt x="17466" y="21194"/>
                  </a:lnTo>
                  <a:lnTo>
                    <a:pt x="17347" y="21602"/>
                  </a:lnTo>
                  <a:lnTo>
                    <a:pt x="17228" y="22011"/>
                  </a:lnTo>
                  <a:lnTo>
                    <a:pt x="17143" y="22437"/>
                  </a:lnTo>
                  <a:lnTo>
                    <a:pt x="17058" y="22845"/>
                  </a:lnTo>
                  <a:lnTo>
                    <a:pt x="17007" y="23271"/>
                  </a:lnTo>
                  <a:lnTo>
                    <a:pt x="16956" y="23696"/>
                  </a:lnTo>
                  <a:lnTo>
                    <a:pt x="16922" y="24139"/>
                  </a:lnTo>
                  <a:lnTo>
                    <a:pt x="16887" y="24564"/>
                  </a:lnTo>
                  <a:lnTo>
                    <a:pt x="16870" y="25433"/>
                  </a:lnTo>
                  <a:lnTo>
                    <a:pt x="16870" y="26284"/>
                  </a:lnTo>
                  <a:lnTo>
                    <a:pt x="16887" y="26556"/>
                  </a:lnTo>
                  <a:lnTo>
                    <a:pt x="16870" y="26828"/>
                  </a:lnTo>
                  <a:lnTo>
                    <a:pt x="16836" y="27084"/>
                  </a:lnTo>
                  <a:lnTo>
                    <a:pt x="16802" y="27220"/>
                  </a:lnTo>
                  <a:lnTo>
                    <a:pt x="16768" y="27339"/>
                  </a:lnTo>
                  <a:lnTo>
                    <a:pt x="16683" y="27492"/>
                  </a:lnTo>
                  <a:lnTo>
                    <a:pt x="16615" y="27646"/>
                  </a:lnTo>
                  <a:lnTo>
                    <a:pt x="16530" y="27782"/>
                  </a:lnTo>
                  <a:lnTo>
                    <a:pt x="16479" y="27935"/>
                  </a:lnTo>
                  <a:lnTo>
                    <a:pt x="16445" y="28071"/>
                  </a:lnTo>
                  <a:lnTo>
                    <a:pt x="16428" y="28207"/>
                  </a:lnTo>
                  <a:lnTo>
                    <a:pt x="16445" y="28343"/>
                  </a:lnTo>
                  <a:lnTo>
                    <a:pt x="16479" y="28463"/>
                  </a:lnTo>
                  <a:lnTo>
                    <a:pt x="16530" y="28582"/>
                  </a:lnTo>
                  <a:lnTo>
                    <a:pt x="16598" y="28701"/>
                  </a:lnTo>
                  <a:lnTo>
                    <a:pt x="16683" y="28803"/>
                  </a:lnTo>
                  <a:lnTo>
                    <a:pt x="16785" y="28871"/>
                  </a:lnTo>
                  <a:lnTo>
                    <a:pt x="16904" y="28922"/>
                  </a:lnTo>
                  <a:lnTo>
                    <a:pt x="17041" y="28956"/>
                  </a:lnTo>
                  <a:lnTo>
                    <a:pt x="17177" y="28939"/>
                  </a:lnTo>
                  <a:lnTo>
                    <a:pt x="17296" y="28905"/>
                  </a:lnTo>
                  <a:lnTo>
                    <a:pt x="17415" y="28854"/>
                  </a:lnTo>
                  <a:lnTo>
                    <a:pt x="17517" y="28786"/>
                  </a:lnTo>
                  <a:lnTo>
                    <a:pt x="17602" y="28684"/>
                  </a:lnTo>
                  <a:lnTo>
                    <a:pt x="17653" y="28565"/>
                  </a:lnTo>
                  <a:lnTo>
                    <a:pt x="17671" y="28480"/>
                  </a:lnTo>
                  <a:lnTo>
                    <a:pt x="17671" y="28395"/>
                  </a:lnTo>
                  <a:lnTo>
                    <a:pt x="17688" y="28224"/>
                  </a:lnTo>
                  <a:lnTo>
                    <a:pt x="17722" y="28071"/>
                  </a:lnTo>
                  <a:lnTo>
                    <a:pt x="17790" y="27918"/>
                  </a:lnTo>
                  <a:lnTo>
                    <a:pt x="17858" y="27782"/>
                  </a:lnTo>
                  <a:lnTo>
                    <a:pt x="17960" y="27663"/>
                  </a:lnTo>
                  <a:lnTo>
                    <a:pt x="18079" y="27543"/>
                  </a:lnTo>
                  <a:lnTo>
                    <a:pt x="18198" y="27424"/>
                  </a:lnTo>
                  <a:lnTo>
                    <a:pt x="18437" y="27220"/>
                  </a:lnTo>
                  <a:lnTo>
                    <a:pt x="18743" y="26948"/>
                  </a:lnTo>
                  <a:lnTo>
                    <a:pt x="19032" y="26675"/>
                  </a:lnTo>
                  <a:lnTo>
                    <a:pt x="19305" y="26386"/>
                  </a:lnTo>
                  <a:lnTo>
                    <a:pt x="19594" y="26096"/>
                  </a:lnTo>
                  <a:lnTo>
                    <a:pt x="19849" y="25807"/>
                  </a:lnTo>
                  <a:lnTo>
                    <a:pt x="20105" y="25501"/>
                  </a:lnTo>
                  <a:lnTo>
                    <a:pt x="20360" y="25177"/>
                  </a:lnTo>
                  <a:lnTo>
                    <a:pt x="20598" y="24854"/>
                  </a:lnTo>
                  <a:lnTo>
                    <a:pt x="20820" y="24530"/>
                  </a:lnTo>
                  <a:lnTo>
                    <a:pt x="21041" y="24190"/>
                  </a:lnTo>
                  <a:lnTo>
                    <a:pt x="21245" y="23849"/>
                  </a:lnTo>
                  <a:lnTo>
                    <a:pt x="21433" y="23492"/>
                  </a:lnTo>
                  <a:lnTo>
                    <a:pt x="21620" y="23135"/>
                  </a:lnTo>
                  <a:lnTo>
                    <a:pt x="21790" y="22777"/>
                  </a:lnTo>
                  <a:lnTo>
                    <a:pt x="21960" y="22403"/>
                  </a:lnTo>
                  <a:lnTo>
                    <a:pt x="22113" y="22028"/>
                  </a:lnTo>
                  <a:lnTo>
                    <a:pt x="22216" y="21739"/>
                  </a:lnTo>
                  <a:lnTo>
                    <a:pt x="22301" y="21449"/>
                  </a:lnTo>
                  <a:lnTo>
                    <a:pt x="22386" y="21143"/>
                  </a:lnTo>
                  <a:lnTo>
                    <a:pt x="22420" y="20836"/>
                  </a:lnTo>
                  <a:lnTo>
                    <a:pt x="22454" y="20530"/>
                  </a:lnTo>
                  <a:lnTo>
                    <a:pt x="22437" y="20224"/>
                  </a:lnTo>
                  <a:lnTo>
                    <a:pt x="22403" y="20087"/>
                  </a:lnTo>
                  <a:lnTo>
                    <a:pt x="22369" y="19934"/>
                  </a:lnTo>
                  <a:lnTo>
                    <a:pt x="22318" y="19798"/>
                  </a:lnTo>
                  <a:lnTo>
                    <a:pt x="22267" y="19662"/>
                  </a:lnTo>
                  <a:lnTo>
                    <a:pt x="22147" y="19424"/>
                  </a:lnTo>
                  <a:lnTo>
                    <a:pt x="22011" y="19202"/>
                  </a:lnTo>
                  <a:lnTo>
                    <a:pt x="21892" y="18981"/>
                  </a:lnTo>
                  <a:lnTo>
                    <a:pt x="21841" y="18862"/>
                  </a:lnTo>
                  <a:lnTo>
                    <a:pt x="21790" y="18743"/>
                  </a:lnTo>
                  <a:lnTo>
                    <a:pt x="21756" y="18555"/>
                  </a:lnTo>
                  <a:lnTo>
                    <a:pt x="21756" y="18351"/>
                  </a:lnTo>
                  <a:lnTo>
                    <a:pt x="21773" y="17960"/>
                  </a:lnTo>
                  <a:lnTo>
                    <a:pt x="21790" y="17534"/>
                  </a:lnTo>
                  <a:lnTo>
                    <a:pt x="21773" y="17091"/>
                  </a:lnTo>
                  <a:lnTo>
                    <a:pt x="21739" y="16666"/>
                  </a:lnTo>
                  <a:lnTo>
                    <a:pt x="21671" y="16240"/>
                  </a:lnTo>
                  <a:lnTo>
                    <a:pt x="21586" y="15815"/>
                  </a:lnTo>
                  <a:lnTo>
                    <a:pt x="21484" y="15406"/>
                  </a:lnTo>
                  <a:lnTo>
                    <a:pt x="21347" y="14998"/>
                  </a:lnTo>
                  <a:lnTo>
                    <a:pt x="21194" y="14589"/>
                  </a:lnTo>
                  <a:lnTo>
                    <a:pt x="21075" y="14317"/>
                  </a:lnTo>
                  <a:lnTo>
                    <a:pt x="20973" y="14044"/>
                  </a:lnTo>
                  <a:lnTo>
                    <a:pt x="20922" y="13891"/>
                  </a:lnTo>
                  <a:lnTo>
                    <a:pt x="20905" y="13755"/>
                  </a:lnTo>
                  <a:lnTo>
                    <a:pt x="20905" y="13619"/>
                  </a:lnTo>
                  <a:lnTo>
                    <a:pt x="20905" y="13466"/>
                  </a:lnTo>
                  <a:lnTo>
                    <a:pt x="20956" y="13312"/>
                  </a:lnTo>
                  <a:lnTo>
                    <a:pt x="21007" y="13159"/>
                  </a:lnTo>
                  <a:lnTo>
                    <a:pt x="21160" y="12870"/>
                  </a:lnTo>
                  <a:lnTo>
                    <a:pt x="21262" y="12614"/>
                  </a:lnTo>
                  <a:lnTo>
                    <a:pt x="21364" y="12359"/>
                  </a:lnTo>
                  <a:lnTo>
                    <a:pt x="21433" y="12104"/>
                  </a:lnTo>
                  <a:lnTo>
                    <a:pt x="21484" y="11848"/>
                  </a:lnTo>
                  <a:lnTo>
                    <a:pt x="21518" y="11576"/>
                  </a:lnTo>
                  <a:lnTo>
                    <a:pt x="21552" y="11304"/>
                  </a:lnTo>
                  <a:lnTo>
                    <a:pt x="21552" y="11031"/>
                  </a:lnTo>
                  <a:lnTo>
                    <a:pt x="21535" y="10759"/>
                  </a:lnTo>
                  <a:lnTo>
                    <a:pt x="21501" y="10487"/>
                  </a:lnTo>
                  <a:lnTo>
                    <a:pt x="21450" y="10231"/>
                  </a:lnTo>
                  <a:lnTo>
                    <a:pt x="21364" y="9959"/>
                  </a:lnTo>
                  <a:lnTo>
                    <a:pt x="21279" y="9704"/>
                  </a:lnTo>
                  <a:lnTo>
                    <a:pt x="21177" y="9448"/>
                  </a:lnTo>
                  <a:lnTo>
                    <a:pt x="21058" y="9210"/>
                  </a:lnTo>
                  <a:lnTo>
                    <a:pt x="20922" y="8989"/>
                  </a:lnTo>
                  <a:lnTo>
                    <a:pt x="20769" y="8750"/>
                  </a:lnTo>
                  <a:lnTo>
                    <a:pt x="20615" y="8563"/>
                  </a:lnTo>
                  <a:lnTo>
                    <a:pt x="20445" y="8376"/>
                  </a:lnTo>
                  <a:lnTo>
                    <a:pt x="20258" y="8206"/>
                  </a:lnTo>
                  <a:lnTo>
                    <a:pt x="20071" y="8052"/>
                  </a:lnTo>
                  <a:lnTo>
                    <a:pt x="19866" y="7899"/>
                  </a:lnTo>
                  <a:lnTo>
                    <a:pt x="19645" y="7763"/>
                  </a:lnTo>
                  <a:lnTo>
                    <a:pt x="19441" y="7644"/>
                  </a:lnTo>
                  <a:lnTo>
                    <a:pt x="19203" y="7525"/>
                  </a:lnTo>
                  <a:lnTo>
                    <a:pt x="18981" y="7440"/>
                  </a:lnTo>
                  <a:lnTo>
                    <a:pt x="18743" y="7354"/>
                  </a:lnTo>
                  <a:lnTo>
                    <a:pt x="18522" y="7286"/>
                  </a:lnTo>
                  <a:lnTo>
                    <a:pt x="18283" y="7235"/>
                  </a:lnTo>
                  <a:lnTo>
                    <a:pt x="18045" y="7201"/>
                  </a:lnTo>
                  <a:lnTo>
                    <a:pt x="17807" y="7184"/>
                  </a:lnTo>
                  <a:lnTo>
                    <a:pt x="17568" y="7184"/>
                  </a:lnTo>
                  <a:lnTo>
                    <a:pt x="17347" y="7201"/>
                  </a:lnTo>
                  <a:lnTo>
                    <a:pt x="16853" y="6827"/>
                  </a:lnTo>
                  <a:lnTo>
                    <a:pt x="16615" y="6639"/>
                  </a:lnTo>
                  <a:lnTo>
                    <a:pt x="16377" y="6503"/>
                  </a:lnTo>
                  <a:lnTo>
                    <a:pt x="15985" y="6316"/>
                  </a:lnTo>
                  <a:lnTo>
                    <a:pt x="15594" y="6146"/>
                  </a:lnTo>
                  <a:lnTo>
                    <a:pt x="15185" y="6027"/>
                  </a:lnTo>
                  <a:lnTo>
                    <a:pt x="14760" y="5925"/>
                  </a:lnTo>
                  <a:lnTo>
                    <a:pt x="14419" y="5873"/>
                  </a:lnTo>
                  <a:lnTo>
                    <a:pt x="14062" y="5822"/>
                  </a:lnTo>
                  <a:lnTo>
                    <a:pt x="13721" y="5805"/>
                  </a:lnTo>
                  <a:lnTo>
                    <a:pt x="13364" y="5788"/>
                  </a:lnTo>
                  <a:lnTo>
                    <a:pt x="13159" y="5346"/>
                  </a:lnTo>
                  <a:lnTo>
                    <a:pt x="12972" y="4886"/>
                  </a:lnTo>
                  <a:lnTo>
                    <a:pt x="12768" y="4392"/>
                  </a:lnTo>
                  <a:lnTo>
                    <a:pt x="12581" y="3899"/>
                  </a:lnTo>
                  <a:lnTo>
                    <a:pt x="12410" y="3422"/>
                  </a:lnTo>
                  <a:lnTo>
                    <a:pt x="12274" y="2963"/>
                  </a:lnTo>
                  <a:lnTo>
                    <a:pt x="12155" y="2537"/>
                  </a:lnTo>
                  <a:lnTo>
                    <a:pt x="12053" y="2162"/>
                  </a:lnTo>
                  <a:lnTo>
                    <a:pt x="12036" y="2026"/>
                  </a:lnTo>
                  <a:lnTo>
                    <a:pt x="12036" y="1907"/>
                  </a:lnTo>
                  <a:lnTo>
                    <a:pt x="12036" y="1805"/>
                  </a:lnTo>
                  <a:lnTo>
                    <a:pt x="12053" y="1703"/>
                  </a:lnTo>
                  <a:lnTo>
                    <a:pt x="12087" y="1533"/>
                  </a:lnTo>
                  <a:lnTo>
                    <a:pt x="12138" y="1396"/>
                  </a:lnTo>
                  <a:lnTo>
                    <a:pt x="12189" y="1260"/>
                  </a:lnTo>
                  <a:lnTo>
                    <a:pt x="12189" y="1175"/>
                  </a:lnTo>
                  <a:lnTo>
                    <a:pt x="12189" y="1107"/>
                  </a:lnTo>
                  <a:lnTo>
                    <a:pt x="12172" y="1022"/>
                  </a:lnTo>
                  <a:lnTo>
                    <a:pt x="12138" y="937"/>
                  </a:lnTo>
                  <a:lnTo>
                    <a:pt x="12070" y="835"/>
                  </a:lnTo>
                  <a:lnTo>
                    <a:pt x="12002" y="716"/>
                  </a:lnTo>
                  <a:lnTo>
                    <a:pt x="11900" y="596"/>
                  </a:lnTo>
                  <a:lnTo>
                    <a:pt x="11815" y="494"/>
                  </a:lnTo>
                  <a:lnTo>
                    <a:pt x="11713" y="392"/>
                  </a:lnTo>
                  <a:lnTo>
                    <a:pt x="11593" y="307"/>
                  </a:lnTo>
                  <a:lnTo>
                    <a:pt x="11491" y="239"/>
                  </a:lnTo>
                  <a:lnTo>
                    <a:pt x="11372" y="171"/>
                  </a:lnTo>
                  <a:lnTo>
                    <a:pt x="11253" y="120"/>
                  </a:lnTo>
                  <a:lnTo>
                    <a:pt x="11117" y="69"/>
                  </a:lnTo>
                  <a:lnTo>
                    <a:pt x="10998" y="35"/>
                  </a:lnTo>
                  <a:lnTo>
                    <a:pt x="10861" y="1"/>
                  </a:lnTo>
                  <a:close/>
                </a:path>
              </a:pathLst>
            </a:custGeom>
            <a:solidFill>
              <a:srgbClr val="895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80;p62">
              <a:extLst>
                <a:ext uri="{FF2B5EF4-FFF2-40B4-BE49-F238E27FC236}">
                  <a16:creationId xmlns:a16="http://schemas.microsoft.com/office/drawing/2014/main" id="{D6D41180-DE2B-33D1-692E-FDA1440ECF44}"/>
                </a:ext>
              </a:extLst>
            </p:cNvPr>
            <p:cNvSpPr/>
            <p:nvPr/>
          </p:nvSpPr>
          <p:spPr>
            <a:xfrm>
              <a:off x="9438533" y="1874775"/>
              <a:ext cx="714363" cy="1592563"/>
            </a:xfrm>
            <a:custGeom>
              <a:avLst/>
              <a:gdLst/>
              <a:ahLst/>
              <a:cxnLst/>
              <a:rect l="l" t="t" r="r" b="b"/>
              <a:pathLst>
                <a:path w="12989" h="28957" extrusionOk="0">
                  <a:moveTo>
                    <a:pt x="1005" y="1"/>
                  </a:moveTo>
                  <a:lnTo>
                    <a:pt x="852" y="18"/>
                  </a:lnTo>
                  <a:lnTo>
                    <a:pt x="716" y="69"/>
                  </a:lnTo>
                  <a:lnTo>
                    <a:pt x="579" y="103"/>
                  </a:lnTo>
                  <a:lnTo>
                    <a:pt x="409" y="188"/>
                  </a:lnTo>
                  <a:lnTo>
                    <a:pt x="256" y="699"/>
                  </a:lnTo>
                  <a:lnTo>
                    <a:pt x="103" y="1209"/>
                  </a:lnTo>
                  <a:lnTo>
                    <a:pt x="52" y="1448"/>
                  </a:lnTo>
                  <a:lnTo>
                    <a:pt x="52" y="1482"/>
                  </a:lnTo>
                  <a:lnTo>
                    <a:pt x="52" y="1516"/>
                  </a:lnTo>
                  <a:lnTo>
                    <a:pt x="86" y="1550"/>
                  </a:lnTo>
                  <a:lnTo>
                    <a:pt x="120" y="1567"/>
                  </a:lnTo>
                  <a:lnTo>
                    <a:pt x="171" y="1601"/>
                  </a:lnTo>
                  <a:lnTo>
                    <a:pt x="205" y="1652"/>
                  </a:lnTo>
                  <a:lnTo>
                    <a:pt x="273" y="1754"/>
                  </a:lnTo>
                  <a:lnTo>
                    <a:pt x="222" y="1771"/>
                  </a:lnTo>
                  <a:lnTo>
                    <a:pt x="171" y="1822"/>
                  </a:lnTo>
                  <a:lnTo>
                    <a:pt x="154" y="1890"/>
                  </a:lnTo>
                  <a:lnTo>
                    <a:pt x="137" y="1958"/>
                  </a:lnTo>
                  <a:lnTo>
                    <a:pt x="52" y="2469"/>
                  </a:lnTo>
                  <a:lnTo>
                    <a:pt x="18" y="2980"/>
                  </a:lnTo>
                  <a:lnTo>
                    <a:pt x="1" y="3490"/>
                  </a:lnTo>
                  <a:lnTo>
                    <a:pt x="18" y="4001"/>
                  </a:lnTo>
                  <a:lnTo>
                    <a:pt x="477" y="3848"/>
                  </a:lnTo>
                  <a:lnTo>
                    <a:pt x="920" y="3660"/>
                  </a:lnTo>
                  <a:lnTo>
                    <a:pt x="1328" y="3439"/>
                  </a:lnTo>
                  <a:lnTo>
                    <a:pt x="1737" y="3184"/>
                  </a:lnTo>
                  <a:lnTo>
                    <a:pt x="1839" y="4154"/>
                  </a:lnTo>
                  <a:lnTo>
                    <a:pt x="1907" y="5141"/>
                  </a:lnTo>
                  <a:lnTo>
                    <a:pt x="1958" y="6112"/>
                  </a:lnTo>
                  <a:lnTo>
                    <a:pt x="1958" y="7099"/>
                  </a:lnTo>
                  <a:lnTo>
                    <a:pt x="2026" y="7116"/>
                  </a:lnTo>
                  <a:lnTo>
                    <a:pt x="2111" y="7116"/>
                  </a:lnTo>
                  <a:lnTo>
                    <a:pt x="2248" y="7099"/>
                  </a:lnTo>
                  <a:lnTo>
                    <a:pt x="2401" y="7048"/>
                  </a:lnTo>
                  <a:lnTo>
                    <a:pt x="2537" y="6963"/>
                  </a:lnTo>
                  <a:lnTo>
                    <a:pt x="2792" y="6759"/>
                  </a:lnTo>
                  <a:lnTo>
                    <a:pt x="2928" y="6656"/>
                  </a:lnTo>
                  <a:lnTo>
                    <a:pt x="3065" y="6571"/>
                  </a:lnTo>
                  <a:lnTo>
                    <a:pt x="3184" y="6503"/>
                  </a:lnTo>
                  <a:lnTo>
                    <a:pt x="3303" y="6452"/>
                  </a:lnTo>
                  <a:lnTo>
                    <a:pt x="3422" y="6418"/>
                  </a:lnTo>
                  <a:lnTo>
                    <a:pt x="3541" y="6384"/>
                  </a:lnTo>
                  <a:lnTo>
                    <a:pt x="3797" y="6367"/>
                  </a:lnTo>
                  <a:lnTo>
                    <a:pt x="4052" y="6350"/>
                  </a:lnTo>
                  <a:lnTo>
                    <a:pt x="4290" y="6367"/>
                  </a:lnTo>
                  <a:lnTo>
                    <a:pt x="4512" y="6401"/>
                  </a:lnTo>
                  <a:lnTo>
                    <a:pt x="4750" y="6452"/>
                  </a:lnTo>
                  <a:lnTo>
                    <a:pt x="4988" y="6520"/>
                  </a:lnTo>
                  <a:lnTo>
                    <a:pt x="5210" y="6605"/>
                  </a:lnTo>
                  <a:lnTo>
                    <a:pt x="5414" y="6708"/>
                  </a:lnTo>
                  <a:lnTo>
                    <a:pt x="5635" y="6810"/>
                  </a:lnTo>
                  <a:lnTo>
                    <a:pt x="5822" y="6946"/>
                  </a:lnTo>
                  <a:lnTo>
                    <a:pt x="5686" y="7099"/>
                  </a:lnTo>
                  <a:lnTo>
                    <a:pt x="5516" y="7235"/>
                  </a:lnTo>
                  <a:lnTo>
                    <a:pt x="5329" y="7337"/>
                  </a:lnTo>
                  <a:lnTo>
                    <a:pt x="5141" y="7423"/>
                  </a:lnTo>
                  <a:lnTo>
                    <a:pt x="4937" y="7474"/>
                  </a:lnTo>
                  <a:lnTo>
                    <a:pt x="4716" y="7525"/>
                  </a:lnTo>
                  <a:lnTo>
                    <a:pt x="4512" y="7559"/>
                  </a:lnTo>
                  <a:lnTo>
                    <a:pt x="4290" y="7576"/>
                  </a:lnTo>
                  <a:lnTo>
                    <a:pt x="3865" y="7593"/>
                  </a:lnTo>
                  <a:lnTo>
                    <a:pt x="3439" y="7610"/>
                  </a:lnTo>
                  <a:lnTo>
                    <a:pt x="3218" y="7627"/>
                  </a:lnTo>
                  <a:lnTo>
                    <a:pt x="3014" y="7644"/>
                  </a:lnTo>
                  <a:lnTo>
                    <a:pt x="2809" y="7678"/>
                  </a:lnTo>
                  <a:lnTo>
                    <a:pt x="2605" y="7729"/>
                  </a:lnTo>
                  <a:lnTo>
                    <a:pt x="2486" y="7763"/>
                  </a:lnTo>
                  <a:lnTo>
                    <a:pt x="2435" y="7797"/>
                  </a:lnTo>
                  <a:lnTo>
                    <a:pt x="2401" y="7831"/>
                  </a:lnTo>
                  <a:lnTo>
                    <a:pt x="2350" y="7916"/>
                  </a:lnTo>
                  <a:lnTo>
                    <a:pt x="2350" y="8001"/>
                  </a:lnTo>
                  <a:lnTo>
                    <a:pt x="2384" y="8069"/>
                  </a:lnTo>
                  <a:lnTo>
                    <a:pt x="2435" y="8154"/>
                  </a:lnTo>
                  <a:lnTo>
                    <a:pt x="2503" y="8223"/>
                  </a:lnTo>
                  <a:lnTo>
                    <a:pt x="2588" y="8291"/>
                  </a:lnTo>
                  <a:lnTo>
                    <a:pt x="2673" y="8342"/>
                  </a:lnTo>
                  <a:lnTo>
                    <a:pt x="2775" y="8393"/>
                  </a:lnTo>
                  <a:lnTo>
                    <a:pt x="3269" y="8546"/>
                  </a:lnTo>
                  <a:lnTo>
                    <a:pt x="3780" y="8682"/>
                  </a:lnTo>
                  <a:lnTo>
                    <a:pt x="4290" y="8801"/>
                  </a:lnTo>
                  <a:lnTo>
                    <a:pt x="4801" y="8886"/>
                  </a:lnTo>
                  <a:lnTo>
                    <a:pt x="5312" y="8955"/>
                  </a:lnTo>
                  <a:lnTo>
                    <a:pt x="5839" y="8989"/>
                  </a:lnTo>
                  <a:lnTo>
                    <a:pt x="6367" y="9006"/>
                  </a:lnTo>
                  <a:lnTo>
                    <a:pt x="6878" y="9006"/>
                  </a:lnTo>
                  <a:lnTo>
                    <a:pt x="7065" y="8989"/>
                  </a:lnTo>
                  <a:lnTo>
                    <a:pt x="7252" y="8972"/>
                  </a:lnTo>
                  <a:lnTo>
                    <a:pt x="7439" y="8921"/>
                  </a:lnTo>
                  <a:lnTo>
                    <a:pt x="7610" y="8852"/>
                  </a:lnTo>
                  <a:lnTo>
                    <a:pt x="7729" y="8784"/>
                  </a:lnTo>
                  <a:lnTo>
                    <a:pt x="7831" y="8716"/>
                  </a:lnTo>
                  <a:lnTo>
                    <a:pt x="7933" y="8631"/>
                  </a:lnTo>
                  <a:lnTo>
                    <a:pt x="8035" y="8580"/>
                  </a:lnTo>
                  <a:lnTo>
                    <a:pt x="8188" y="8512"/>
                  </a:lnTo>
                  <a:lnTo>
                    <a:pt x="8342" y="8495"/>
                  </a:lnTo>
                  <a:lnTo>
                    <a:pt x="8495" y="8495"/>
                  </a:lnTo>
                  <a:lnTo>
                    <a:pt x="8665" y="8529"/>
                  </a:lnTo>
                  <a:lnTo>
                    <a:pt x="8818" y="8563"/>
                  </a:lnTo>
                  <a:lnTo>
                    <a:pt x="8972" y="8631"/>
                  </a:lnTo>
                  <a:lnTo>
                    <a:pt x="9108" y="8699"/>
                  </a:lnTo>
                  <a:lnTo>
                    <a:pt x="9244" y="8784"/>
                  </a:lnTo>
                  <a:lnTo>
                    <a:pt x="9482" y="8972"/>
                  </a:lnTo>
                  <a:lnTo>
                    <a:pt x="9704" y="9176"/>
                  </a:lnTo>
                  <a:lnTo>
                    <a:pt x="9891" y="9414"/>
                  </a:lnTo>
                  <a:lnTo>
                    <a:pt x="10061" y="9670"/>
                  </a:lnTo>
                  <a:lnTo>
                    <a:pt x="10180" y="9925"/>
                  </a:lnTo>
                  <a:lnTo>
                    <a:pt x="10282" y="10214"/>
                  </a:lnTo>
                  <a:lnTo>
                    <a:pt x="10350" y="10504"/>
                  </a:lnTo>
                  <a:lnTo>
                    <a:pt x="10367" y="10640"/>
                  </a:lnTo>
                  <a:lnTo>
                    <a:pt x="10367" y="10793"/>
                  </a:lnTo>
                  <a:lnTo>
                    <a:pt x="10367" y="10946"/>
                  </a:lnTo>
                  <a:lnTo>
                    <a:pt x="10350" y="11099"/>
                  </a:lnTo>
                  <a:lnTo>
                    <a:pt x="10333" y="11236"/>
                  </a:lnTo>
                  <a:lnTo>
                    <a:pt x="10299" y="11389"/>
                  </a:lnTo>
                  <a:lnTo>
                    <a:pt x="10248" y="11525"/>
                  </a:lnTo>
                  <a:lnTo>
                    <a:pt x="10197" y="11661"/>
                  </a:lnTo>
                  <a:lnTo>
                    <a:pt x="10129" y="11797"/>
                  </a:lnTo>
                  <a:lnTo>
                    <a:pt x="10044" y="11934"/>
                  </a:lnTo>
                  <a:lnTo>
                    <a:pt x="9976" y="12053"/>
                  </a:lnTo>
                  <a:lnTo>
                    <a:pt x="9874" y="12172"/>
                  </a:lnTo>
                  <a:lnTo>
                    <a:pt x="9772" y="12274"/>
                  </a:lnTo>
                  <a:lnTo>
                    <a:pt x="9669" y="12376"/>
                  </a:lnTo>
                  <a:lnTo>
                    <a:pt x="9550" y="12478"/>
                  </a:lnTo>
                  <a:lnTo>
                    <a:pt x="9431" y="12563"/>
                  </a:lnTo>
                  <a:lnTo>
                    <a:pt x="9312" y="12631"/>
                  </a:lnTo>
                  <a:lnTo>
                    <a:pt x="9176" y="12700"/>
                  </a:lnTo>
                  <a:lnTo>
                    <a:pt x="9159" y="12751"/>
                  </a:lnTo>
                  <a:lnTo>
                    <a:pt x="9159" y="12802"/>
                  </a:lnTo>
                  <a:lnTo>
                    <a:pt x="9159" y="12853"/>
                  </a:lnTo>
                  <a:lnTo>
                    <a:pt x="9193" y="12904"/>
                  </a:lnTo>
                  <a:lnTo>
                    <a:pt x="9227" y="12938"/>
                  </a:lnTo>
                  <a:lnTo>
                    <a:pt x="9278" y="12972"/>
                  </a:lnTo>
                  <a:lnTo>
                    <a:pt x="9329" y="13006"/>
                  </a:lnTo>
                  <a:lnTo>
                    <a:pt x="9397" y="13023"/>
                  </a:lnTo>
                  <a:lnTo>
                    <a:pt x="9499" y="13040"/>
                  </a:lnTo>
                  <a:lnTo>
                    <a:pt x="9618" y="13057"/>
                  </a:lnTo>
                  <a:lnTo>
                    <a:pt x="9738" y="13057"/>
                  </a:lnTo>
                  <a:lnTo>
                    <a:pt x="9857" y="13091"/>
                  </a:lnTo>
                  <a:lnTo>
                    <a:pt x="9942" y="13142"/>
                  </a:lnTo>
                  <a:lnTo>
                    <a:pt x="10010" y="13210"/>
                  </a:lnTo>
                  <a:lnTo>
                    <a:pt x="10078" y="13295"/>
                  </a:lnTo>
                  <a:lnTo>
                    <a:pt x="10112" y="13397"/>
                  </a:lnTo>
                  <a:lnTo>
                    <a:pt x="10146" y="13500"/>
                  </a:lnTo>
                  <a:lnTo>
                    <a:pt x="10146" y="13619"/>
                  </a:lnTo>
                  <a:lnTo>
                    <a:pt x="10146" y="13721"/>
                  </a:lnTo>
                  <a:lnTo>
                    <a:pt x="10112" y="13823"/>
                  </a:lnTo>
                  <a:lnTo>
                    <a:pt x="10078" y="13925"/>
                  </a:lnTo>
                  <a:lnTo>
                    <a:pt x="10044" y="14027"/>
                  </a:lnTo>
                  <a:lnTo>
                    <a:pt x="9925" y="14215"/>
                  </a:lnTo>
                  <a:lnTo>
                    <a:pt x="9686" y="14572"/>
                  </a:lnTo>
                  <a:lnTo>
                    <a:pt x="9601" y="14742"/>
                  </a:lnTo>
                  <a:lnTo>
                    <a:pt x="9533" y="14913"/>
                  </a:lnTo>
                  <a:lnTo>
                    <a:pt x="9465" y="15083"/>
                  </a:lnTo>
                  <a:lnTo>
                    <a:pt x="9431" y="15253"/>
                  </a:lnTo>
                  <a:lnTo>
                    <a:pt x="9397" y="15423"/>
                  </a:lnTo>
                  <a:lnTo>
                    <a:pt x="9363" y="15610"/>
                  </a:lnTo>
                  <a:lnTo>
                    <a:pt x="9363" y="15781"/>
                  </a:lnTo>
                  <a:lnTo>
                    <a:pt x="9363" y="15968"/>
                  </a:lnTo>
                  <a:lnTo>
                    <a:pt x="9363" y="16155"/>
                  </a:lnTo>
                  <a:lnTo>
                    <a:pt x="9380" y="16325"/>
                  </a:lnTo>
                  <a:lnTo>
                    <a:pt x="9448" y="16700"/>
                  </a:lnTo>
                  <a:lnTo>
                    <a:pt x="9567" y="17057"/>
                  </a:lnTo>
                  <a:lnTo>
                    <a:pt x="9704" y="17398"/>
                  </a:lnTo>
                  <a:lnTo>
                    <a:pt x="9857" y="17721"/>
                  </a:lnTo>
                  <a:lnTo>
                    <a:pt x="10044" y="18028"/>
                  </a:lnTo>
                  <a:lnTo>
                    <a:pt x="10248" y="18334"/>
                  </a:lnTo>
                  <a:lnTo>
                    <a:pt x="10470" y="18623"/>
                  </a:lnTo>
                  <a:lnTo>
                    <a:pt x="10708" y="18896"/>
                  </a:lnTo>
                  <a:lnTo>
                    <a:pt x="10946" y="19185"/>
                  </a:lnTo>
                  <a:lnTo>
                    <a:pt x="11440" y="19713"/>
                  </a:lnTo>
                  <a:lnTo>
                    <a:pt x="11321" y="19662"/>
                  </a:lnTo>
                  <a:lnTo>
                    <a:pt x="11184" y="19611"/>
                  </a:lnTo>
                  <a:lnTo>
                    <a:pt x="11048" y="19594"/>
                  </a:lnTo>
                  <a:lnTo>
                    <a:pt x="10912" y="19594"/>
                  </a:lnTo>
                  <a:lnTo>
                    <a:pt x="10793" y="19611"/>
                  </a:lnTo>
                  <a:lnTo>
                    <a:pt x="10657" y="19628"/>
                  </a:lnTo>
                  <a:lnTo>
                    <a:pt x="10521" y="19679"/>
                  </a:lnTo>
                  <a:lnTo>
                    <a:pt x="10384" y="19747"/>
                  </a:lnTo>
                  <a:lnTo>
                    <a:pt x="10265" y="19815"/>
                  </a:lnTo>
                  <a:lnTo>
                    <a:pt x="10146" y="19900"/>
                  </a:lnTo>
                  <a:lnTo>
                    <a:pt x="10044" y="19985"/>
                  </a:lnTo>
                  <a:lnTo>
                    <a:pt x="9925" y="20087"/>
                  </a:lnTo>
                  <a:lnTo>
                    <a:pt x="9840" y="20207"/>
                  </a:lnTo>
                  <a:lnTo>
                    <a:pt x="9755" y="20326"/>
                  </a:lnTo>
                  <a:lnTo>
                    <a:pt x="9669" y="20445"/>
                  </a:lnTo>
                  <a:lnTo>
                    <a:pt x="9618" y="20564"/>
                  </a:lnTo>
                  <a:lnTo>
                    <a:pt x="9516" y="20836"/>
                  </a:lnTo>
                  <a:lnTo>
                    <a:pt x="9465" y="21109"/>
                  </a:lnTo>
                  <a:lnTo>
                    <a:pt x="9431" y="21398"/>
                  </a:lnTo>
                  <a:lnTo>
                    <a:pt x="9414" y="21671"/>
                  </a:lnTo>
                  <a:lnTo>
                    <a:pt x="9414" y="21960"/>
                  </a:lnTo>
                  <a:lnTo>
                    <a:pt x="9414" y="22249"/>
                  </a:lnTo>
                  <a:lnTo>
                    <a:pt x="9431" y="22828"/>
                  </a:lnTo>
                  <a:lnTo>
                    <a:pt x="9448" y="23254"/>
                  </a:lnTo>
                  <a:lnTo>
                    <a:pt x="9431" y="23662"/>
                  </a:lnTo>
                  <a:lnTo>
                    <a:pt x="9397" y="24088"/>
                  </a:lnTo>
                  <a:lnTo>
                    <a:pt x="9346" y="24496"/>
                  </a:lnTo>
                  <a:lnTo>
                    <a:pt x="9278" y="24922"/>
                  </a:lnTo>
                  <a:lnTo>
                    <a:pt x="9193" y="25330"/>
                  </a:lnTo>
                  <a:lnTo>
                    <a:pt x="9091" y="25739"/>
                  </a:lnTo>
                  <a:lnTo>
                    <a:pt x="8972" y="26131"/>
                  </a:lnTo>
                  <a:lnTo>
                    <a:pt x="8852" y="26488"/>
                  </a:lnTo>
                  <a:lnTo>
                    <a:pt x="8784" y="26641"/>
                  </a:lnTo>
                  <a:lnTo>
                    <a:pt x="8699" y="26811"/>
                  </a:lnTo>
                  <a:lnTo>
                    <a:pt x="8614" y="26965"/>
                  </a:lnTo>
                  <a:lnTo>
                    <a:pt x="8512" y="27118"/>
                  </a:lnTo>
                  <a:lnTo>
                    <a:pt x="8393" y="27254"/>
                  </a:lnTo>
                  <a:lnTo>
                    <a:pt x="8274" y="27373"/>
                  </a:lnTo>
                  <a:lnTo>
                    <a:pt x="8120" y="27492"/>
                  </a:lnTo>
                  <a:lnTo>
                    <a:pt x="8035" y="27560"/>
                  </a:lnTo>
                  <a:lnTo>
                    <a:pt x="7967" y="27646"/>
                  </a:lnTo>
                  <a:lnTo>
                    <a:pt x="7916" y="27714"/>
                  </a:lnTo>
                  <a:lnTo>
                    <a:pt x="7865" y="27816"/>
                  </a:lnTo>
                  <a:lnTo>
                    <a:pt x="7797" y="28003"/>
                  </a:lnTo>
                  <a:lnTo>
                    <a:pt x="7457" y="28922"/>
                  </a:lnTo>
                  <a:lnTo>
                    <a:pt x="7559" y="28956"/>
                  </a:lnTo>
                  <a:lnTo>
                    <a:pt x="7678" y="28939"/>
                  </a:lnTo>
                  <a:lnTo>
                    <a:pt x="7797" y="28922"/>
                  </a:lnTo>
                  <a:lnTo>
                    <a:pt x="7899" y="28888"/>
                  </a:lnTo>
                  <a:lnTo>
                    <a:pt x="8001" y="28837"/>
                  </a:lnTo>
                  <a:lnTo>
                    <a:pt x="8086" y="28752"/>
                  </a:lnTo>
                  <a:lnTo>
                    <a:pt x="8154" y="28667"/>
                  </a:lnTo>
                  <a:lnTo>
                    <a:pt x="8188" y="28565"/>
                  </a:lnTo>
                  <a:lnTo>
                    <a:pt x="8206" y="28480"/>
                  </a:lnTo>
                  <a:lnTo>
                    <a:pt x="8206" y="28395"/>
                  </a:lnTo>
                  <a:lnTo>
                    <a:pt x="8223" y="28224"/>
                  </a:lnTo>
                  <a:lnTo>
                    <a:pt x="8257" y="28071"/>
                  </a:lnTo>
                  <a:lnTo>
                    <a:pt x="8325" y="27918"/>
                  </a:lnTo>
                  <a:lnTo>
                    <a:pt x="8393" y="27782"/>
                  </a:lnTo>
                  <a:lnTo>
                    <a:pt x="8495" y="27663"/>
                  </a:lnTo>
                  <a:lnTo>
                    <a:pt x="8614" y="27543"/>
                  </a:lnTo>
                  <a:lnTo>
                    <a:pt x="8733" y="27424"/>
                  </a:lnTo>
                  <a:lnTo>
                    <a:pt x="8972" y="27220"/>
                  </a:lnTo>
                  <a:lnTo>
                    <a:pt x="9278" y="26948"/>
                  </a:lnTo>
                  <a:lnTo>
                    <a:pt x="9567" y="26675"/>
                  </a:lnTo>
                  <a:lnTo>
                    <a:pt x="9840" y="26386"/>
                  </a:lnTo>
                  <a:lnTo>
                    <a:pt x="10129" y="26096"/>
                  </a:lnTo>
                  <a:lnTo>
                    <a:pt x="10384" y="25807"/>
                  </a:lnTo>
                  <a:lnTo>
                    <a:pt x="10640" y="25501"/>
                  </a:lnTo>
                  <a:lnTo>
                    <a:pt x="10895" y="25177"/>
                  </a:lnTo>
                  <a:lnTo>
                    <a:pt x="11133" y="24854"/>
                  </a:lnTo>
                  <a:lnTo>
                    <a:pt x="11355" y="24530"/>
                  </a:lnTo>
                  <a:lnTo>
                    <a:pt x="11576" y="24190"/>
                  </a:lnTo>
                  <a:lnTo>
                    <a:pt x="11780" y="23849"/>
                  </a:lnTo>
                  <a:lnTo>
                    <a:pt x="11968" y="23492"/>
                  </a:lnTo>
                  <a:lnTo>
                    <a:pt x="12155" y="23135"/>
                  </a:lnTo>
                  <a:lnTo>
                    <a:pt x="12325" y="22777"/>
                  </a:lnTo>
                  <a:lnTo>
                    <a:pt x="12495" y="22403"/>
                  </a:lnTo>
                  <a:lnTo>
                    <a:pt x="12648" y="22028"/>
                  </a:lnTo>
                  <a:lnTo>
                    <a:pt x="12751" y="21739"/>
                  </a:lnTo>
                  <a:lnTo>
                    <a:pt x="12836" y="21449"/>
                  </a:lnTo>
                  <a:lnTo>
                    <a:pt x="12921" y="21143"/>
                  </a:lnTo>
                  <a:lnTo>
                    <a:pt x="12955" y="20836"/>
                  </a:lnTo>
                  <a:lnTo>
                    <a:pt x="12989" y="20530"/>
                  </a:lnTo>
                  <a:lnTo>
                    <a:pt x="12972" y="20224"/>
                  </a:lnTo>
                  <a:lnTo>
                    <a:pt x="12938" y="20087"/>
                  </a:lnTo>
                  <a:lnTo>
                    <a:pt x="12904" y="19934"/>
                  </a:lnTo>
                  <a:lnTo>
                    <a:pt x="12853" y="19798"/>
                  </a:lnTo>
                  <a:lnTo>
                    <a:pt x="12802" y="19662"/>
                  </a:lnTo>
                  <a:lnTo>
                    <a:pt x="12682" y="19424"/>
                  </a:lnTo>
                  <a:lnTo>
                    <a:pt x="12546" y="19202"/>
                  </a:lnTo>
                  <a:lnTo>
                    <a:pt x="12427" y="18981"/>
                  </a:lnTo>
                  <a:lnTo>
                    <a:pt x="12376" y="18862"/>
                  </a:lnTo>
                  <a:lnTo>
                    <a:pt x="12325" y="18743"/>
                  </a:lnTo>
                  <a:lnTo>
                    <a:pt x="12291" y="18555"/>
                  </a:lnTo>
                  <a:lnTo>
                    <a:pt x="12291" y="18351"/>
                  </a:lnTo>
                  <a:lnTo>
                    <a:pt x="12308" y="17960"/>
                  </a:lnTo>
                  <a:lnTo>
                    <a:pt x="12325" y="17534"/>
                  </a:lnTo>
                  <a:lnTo>
                    <a:pt x="12308" y="17091"/>
                  </a:lnTo>
                  <a:lnTo>
                    <a:pt x="12274" y="16666"/>
                  </a:lnTo>
                  <a:lnTo>
                    <a:pt x="12206" y="16240"/>
                  </a:lnTo>
                  <a:lnTo>
                    <a:pt x="12121" y="15815"/>
                  </a:lnTo>
                  <a:lnTo>
                    <a:pt x="12019" y="15406"/>
                  </a:lnTo>
                  <a:lnTo>
                    <a:pt x="11882" y="14998"/>
                  </a:lnTo>
                  <a:lnTo>
                    <a:pt x="11729" y="14589"/>
                  </a:lnTo>
                  <a:lnTo>
                    <a:pt x="11610" y="14317"/>
                  </a:lnTo>
                  <a:lnTo>
                    <a:pt x="11508" y="14044"/>
                  </a:lnTo>
                  <a:lnTo>
                    <a:pt x="11457" y="13891"/>
                  </a:lnTo>
                  <a:lnTo>
                    <a:pt x="11440" y="13755"/>
                  </a:lnTo>
                  <a:lnTo>
                    <a:pt x="11440" y="13619"/>
                  </a:lnTo>
                  <a:lnTo>
                    <a:pt x="11440" y="13466"/>
                  </a:lnTo>
                  <a:lnTo>
                    <a:pt x="11491" y="13312"/>
                  </a:lnTo>
                  <a:lnTo>
                    <a:pt x="11542" y="13159"/>
                  </a:lnTo>
                  <a:lnTo>
                    <a:pt x="11695" y="12870"/>
                  </a:lnTo>
                  <a:lnTo>
                    <a:pt x="11797" y="12614"/>
                  </a:lnTo>
                  <a:lnTo>
                    <a:pt x="11899" y="12359"/>
                  </a:lnTo>
                  <a:lnTo>
                    <a:pt x="11968" y="12104"/>
                  </a:lnTo>
                  <a:lnTo>
                    <a:pt x="12019" y="11848"/>
                  </a:lnTo>
                  <a:lnTo>
                    <a:pt x="12053" y="11576"/>
                  </a:lnTo>
                  <a:lnTo>
                    <a:pt x="12087" y="11304"/>
                  </a:lnTo>
                  <a:lnTo>
                    <a:pt x="12087" y="11031"/>
                  </a:lnTo>
                  <a:lnTo>
                    <a:pt x="12070" y="10759"/>
                  </a:lnTo>
                  <a:lnTo>
                    <a:pt x="12036" y="10487"/>
                  </a:lnTo>
                  <a:lnTo>
                    <a:pt x="11985" y="10231"/>
                  </a:lnTo>
                  <a:lnTo>
                    <a:pt x="11899" y="9959"/>
                  </a:lnTo>
                  <a:lnTo>
                    <a:pt x="11814" y="9704"/>
                  </a:lnTo>
                  <a:lnTo>
                    <a:pt x="11712" y="9448"/>
                  </a:lnTo>
                  <a:lnTo>
                    <a:pt x="11593" y="9210"/>
                  </a:lnTo>
                  <a:lnTo>
                    <a:pt x="11457" y="8989"/>
                  </a:lnTo>
                  <a:lnTo>
                    <a:pt x="11304" y="8750"/>
                  </a:lnTo>
                  <a:lnTo>
                    <a:pt x="11150" y="8563"/>
                  </a:lnTo>
                  <a:lnTo>
                    <a:pt x="10980" y="8376"/>
                  </a:lnTo>
                  <a:lnTo>
                    <a:pt x="10793" y="8206"/>
                  </a:lnTo>
                  <a:lnTo>
                    <a:pt x="10606" y="8052"/>
                  </a:lnTo>
                  <a:lnTo>
                    <a:pt x="10401" y="7899"/>
                  </a:lnTo>
                  <a:lnTo>
                    <a:pt x="10180" y="7763"/>
                  </a:lnTo>
                  <a:lnTo>
                    <a:pt x="9976" y="7644"/>
                  </a:lnTo>
                  <a:lnTo>
                    <a:pt x="9738" y="7525"/>
                  </a:lnTo>
                  <a:lnTo>
                    <a:pt x="9516" y="7440"/>
                  </a:lnTo>
                  <a:lnTo>
                    <a:pt x="9278" y="7354"/>
                  </a:lnTo>
                  <a:lnTo>
                    <a:pt x="9057" y="7286"/>
                  </a:lnTo>
                  <a:lnTo>
                    <a:pt x="8818" y="7235"/>
                  </a:lnTo>
                  <a:lnTo>
                    <a:pt x="8580" y="7201"/>
                  </a:lnTo>
                  <a:lnTo>
                    <a:pt x="8342" y="7184"/>
                  </a:lnTo>
                  <a:lnTo>
                    <a:pt x="8103" y="7184"/>
                  </a:lnTo>
                  <a:lnTo>
                    <a:pt x="7882" y="7201"/>
                  </a:lnTo>
                  <a:lnTo>
                    <a:pt x="7388" y="6827"/>
                  </a:lnTo>
                  <a:lnTo>
                    <a:pt x="7150" y="6639"/>
                  </a:lnTo>
                  <a:lnTo>
                    <a:pt x="6912" y="6503"/>
                  </a:lnTo>
                  <a:lnTo>
                    <a:pt x="6520" y="6316"/>
                  </a:lnTo>
                  <a:lnTo>
                    <a:pt x="6129" y="6146"/>
                  </a:lnTo>
                  <a:lnTo>
                    <a:pt x="5720" y="6027"/>
                  </a:lnTo>
                  <a:lnTo>
                    <a:pt x="5295" y="5925"/>
                  </a:lnTo>
                  <a:lnTo>
                    <a:pt x="4954" y="5873"/>
                  </a:lnTo>
                  <a:lnTo>
                    <a:pt x="4597" y="5822"/>
                  </a:lnTo>
                  <a:lnTo>
                    <a:pt x="4256" y="5805"/>
                  </a:lnTo>
                  <a:lnTo>
                    <a:pt x="3899" y="5788"/>
                  </a:lnTo>
                  <a:lnTo>
                    <a:pt x="3694" y="5346"/>
                  </a:lnTo>
                  <a:lnTo>
                    <a:pt x="3507" y="4886"/>
                  </a:lnTo>
                  <a:lnTo>
                    <a:pt x="3303" y="4392"/>
                  </a:lnTo>
                  <a:lnTo>
                    <a:pt x="3116" y="3899"/>
                  </a:lnTo>
                  <a:lnTo>
                    <a:pt x="2945" y="3422"/>
                  </a:lnTo>
                  <a:lnTo>
                    <a:pt x="2809" y="2963"/>
                  </a:lnTo>
                  <a:lnTo>
                    <a:pt x="2690" y="2537"/>
                  </a:lnTo>
                  <a:lnTo>
                    <a:pt x="2588" y="2162"/>
                  </a:lnTo>
                  <a:lnTo>
                    <a:pt x="2571" y="2026"/>
                  </a:lnTo>
                  <a:lnTo>
                    <a:pt x="2571" y="1907"/>
                  </a:lnTo>
                  <a:lnTo>
                    <a:pt x="2571" y="1805"/>
                  </a:lnTo>
                  <a:lnTo>
                    <a:pt x="2588" y="1703"/>
                  </a:lnTo>
                  <a:lnTo>
                    <a:pt x="2622" y="1533"/>
                  </a:lnTo>
                  <a:lnTo>
                    <a:pt x="2673" y="1396"/>
                  </a:lnTo>
                  <a:lnTo>
                    <a:pt x="2724" y="1260"/>
                  </a:lnTo>
                  <a:lnTo>
                    <a:pt x="2724" y="1175"/>
                  </a:lnTo>
                  <a:lnTo>
                    <a:pt x="2724" y="1107"/>
                  </a:lnTo>
                  <a:lnTo>
                    <a:pt x="2707" y="1022"/>
                  </a:lnTo>
                  <a:lnTo>
                    <a:pt x="2673" y="937"/>
                  </a:lnTo>
                  <a:lnTo>
                    <a:pt x="2605" y="835"/>
                  </a:lnTo>
                  <a:lnTo>
                    <a:pt x="2537" y="716"/>
                  </a:lnTo>
                  <a:lnTo>
                    <a:pt x="2435" y="596"/>
                  </a:lnTo>
                  <a:lnTo>
                    <a:pt x="2350" y="494"/>
                  </a:lnTo>
                  <a:lnTo>
                    <a:pt x="2248" y="392"/>
                  </a:lnTo>
                  <a:lnTo>
                    <a:pt x="2128" y="307"/>
                  </a:lnTo>
                  <a:lnTo>
                    <a:pt x="2026" y="239"/>
                  </a:lnTo>
                  <a:lnTo>
                    <a:pt x="1907" y="171"/>
                  </a:lnTo>
                  <a:lnTo>
                    <a:pt x="1788" y="120"/>
                  </a:lnTo>
                  <a:lnTo>
                    <a:pt x="1652" y="69"/>
                  </a:lnTo>
                  <a:lnTo>
                    <a:pt x="1533" y="35"/>
                  </a:lnTo>
                  <a:lnTo>
                    <a:pt x="1396" y="1"/>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81;p62">
              <a:extLst>
                <a:ext uri="{FF2B5EF4-FFF2-40B4-BE49-F238E27FC236}">
                  <a16:creationId xmlns:a16="http://schemas.microsoft.com/office/drawing/2014/main" id="{1558986F-F2EA-858D-48B8-30F525C4FD28}"/>
                </a:ext>
              </a:extLst>
            </p:cNvPr>
            <p:cNvSpPr/>
            <p:nvPr/>
          </p:nvSpPr>
          <p:spPr>
            <a:xfrm>
              <a:off x="9400144" y="1874775"/>
              <a:ext cx="188256" cy="246279"/>
            </a:xfrm>
            <a:custGeom>
              <a:avLst/>
              <a:gdLst/>
              <a:ahLst/>
              <a:cxnLst/>
              <a:rect l="l" t="t" r="r" b="b"/>
              <a:pathLst>
                <a:path w="3423" h="4478" extrusionOk="0">
                  <a:moveTo>
                    <a:pt x="1720" y="1"/>
                  </a:moveTo>
                  <a:lnTo>
                    <a:pt x="1584" y="18"/>
                  </a:lnTo>
                  <a:lnTo>
                    <a:pt x="1448" y="52"/>
                  </a:lnTo>
                  <a:lnTo>
                    <a:pt x="1311" y="103"/>
                  </a:lnTo>
                  <a:lnTo>
                    <a:pt x="1294" y="120"/>
                  </a:lnTo>
                  <a:lnTo>
                    <a:pt x="1294" y="120"/>
                  </a:lnTo>
                  <a:lnTo>
                    <a:pt x="1362" y="86"/>
                  </a:lnTo>
                  <a:lnTo>
                    <a:pt x="1567" y="86"/>
                  </a:lnTo>
                  <a:lnTo>
                    <a:pt x="1635" y="103"/>
                  </a:lnTo>
                  <a:lnTo>
                    <a:pt x="1686" y="137"/>
                  </a:lnTo>
                  <a:lnTo>
                    <a:pt x="1754" y="171"/>
                  </a:lnTo>
                  <a:lnTo>
                    <a:pt x="1805" y="222"/>
                  </a:lnTo>
                  <a:lnTo>
                    <a:pt x="1839" y="273"/>
                  </a:lnTo>
                  <a:lnTo>
                    <a:pt x="1873" y="341"/>
                  </a:lnTo>
                  <a:lnTo>
                    <a:pt x="1890" y="409"/>
                  </a:lnTo>
                  <a:lnTo>
                    <a:pt x="1890" y="477"/>
                  </a:lnTo>
                  <a:lnTo>
                    <a:pt x="1890" y="545"/>
                  </a:lnTo>
                  <a:lnTo>
                    <a:pt x="1873" y="613"/>
                  </a:lnTo>
                  <a:lnTo>
                    <a:pt x="1856" y="664"/>
                  </a:lnTo>
                  <a:lnTo>
                    <a:pt x="1822" y="733"/>
                  </a:lnTo>
                  <a:lnTo>
                    <a:pt x="1754" y="801"/>
                  </a:lnTo>
                  <a:lnTo>
                    <a:pt x="1669" y="869"/>
                  </a:lnTo>
                  <a:lnTo>
                    <a:pt x="1499" y="954"/>
                  </a:lnTo>
                  <a:lnTo>
                    <a:pt x="1328" y="1056"/>
                  </a:lnTo>
                  <a:lnTo>
                    <a:pt x="1243" y="1124"/>
                  </a:lnTo>
                  <a:lnTo>
                    <a:pt x="1175" y="1192"/>
                  </a:lnTo>
                  <a:lnTo>
                    <a:pt x="1243" y="1260"/>
                  </a:lnTo>
                  <a:lnTo>
                    <a:pt x="1294" y="1345"/>
                  </a:lnTo>
                  <a:lnTo>
                    <a:pt x="1328" y="1430"/>
                  </a:lnTo>
                  <a:lnTo>
                    <a:pt x="1345" y="1533"/>
                  </a:lnTo>
                  <a:lnTo>
                    <a:pt x="1345" y="1635"/>
                  </a:lnTo>
                  <a:lnTo>
                    <a:pt x="1328" y="1737"/>
                  </a:lnTo>
                  <a:lnTo>
                    <a:pt x="1294" y="1839"/>
                  </a:lnTo>
                  <a:lnTo>
                    <a:pt x="1243" y="1924"/>
                  </a:lnTo>
                  <a:lnTo>
                    <a:pt x="1192" y="2009"/>
                  </a:lnTo>
                  <a:lnTo>
                    <a:pt x="1124" y="2077"/>
                  </a:lnTo>
                  <a:lnTo>
                    <a:pt x="971" y="2214"/>
                  </a:lnTo>
                  <a:lnTo>
                    <a:pt x="818" y="2333"/>
                  </a:lnTo>
                  <a:lnTo>
                    <a:pt x="630" y="2435"/>
                  </a:lnTo>
                  <a:lnTo>
                    <a:pt x="409" y="2554"/>
                  </a:lnTo>
                  <a:lnTo>
                    <a:pt x="205" y="2690"/>
                  </a:lnTo>
                  <a:lnTo>
                    <a:pt x="205" y="2929"/>
                  </a:lnTo>
                  <a:lnTo>
                    <a:pt x="188" y="3133"/>
                  </a:lnTo>
                  <a:lnTo>
                    <a:pt x="154" y="3269"/>
                  </a:lnTo>
                  <a:lnTo>
                    <a:pt x="103" y="3405"/>
                  </a:lnTo>
                  <a:lnTo>
                    <a:pt x="35" y="3609"/>
                  </a:lnTo>
                  <a:lnTo>
                    <a:pt x="1" y="3729"/>
                  </a:lnTo>
                  <a:lnTo>
                    <a:pt x="1" y="3865"/>
                  </a:lnTo>
                  <a:lnTo>
                    <a:pt x="35" y="3984"/>
                  </a:lnTo>
                  <a:lnTo>
                    <a:pt x="86" y="4103"/>
                  </a:lnTo>
                  <a:lnTo>
                    <a:pt x="154" y="4205"/>
                  </a:lnTo>
                  <a:lnTo>
                    <a:pt x="239" y="4290"/>
                  </a:lnTo>
                  <a:lnTo>
                    <a:pt x="324" y="4375"/>
                  </a:lnTo>
                  <a:lnTo>
                    <a:pt x="426" y="4427"/>
                  </a:lnTo>
                  <a:lnTo>
                    <a:pt x="545" y="4461"/>
                  </a:lnTo>
                  <a:lnTo>
                    <a:pt x="647" y="4478"/>
                  </a:lnTo>
                  <a:lnTo>
                    <a:pt x="682" y="4461"/>
                  </a:lnTo>
                  <a:lnTo>
                    <a:pt x="1294" y="3967"/>
                  </a:lnTo>
                  <a:lnTo>
                    <a:pt x="1431" y="3848"/>
                  </a:lnTo>
                  <a:lnTo>
                    <a:pt x="1499" y="3780"/>
                  </a:lnTo>
                  <a:lnTo>
                    <a:pt x="1550" y="3695"/>
                  </a:lnTo>
                  <a:lnTo>
                    <a:pt x="1601" y="3575"/>
                  </a:lnTo>
                  <a:lnTo>
                    <a:pt x="1635" y="3439"/>
                  </a:lnTo>
                  <a:lnTo>
                    <a:pt x="1635" y="3303"/>
                  </a:lnTo>
                  <a:lnTo>
                    <a:pt x="1652" y="3167"/>
                  </a:lnTo>
                  <a:lnTo>
                    <a:pt x="1669" y="2758"/>
                  </a:lnTo>
                  <a:lnTo>
                    <a:pt x="1703" y="2367"/>
                  </a:lnTo>
                  <a:lnTo>
                    <a:pt x="1754" y="1975"/>
                  </a:lnTo>
                  <a:lnTo>
                    <a:pt x="1839" y="1567"/>
                  </a:lnTo>
                  <a:lnTo>
                    <a:pt x="1873" y="1448"/>
                  </a:lnTo>
                  <a:lnTo>
                    <a:pt x="1941" y="1328"/>
                  </a:lnTo>
                  <a:lnTo>
                    <a:pt x="1975" y="1294"/>
                  </a:lnTo>
                  <a:lnTo>
                    <a:pt x="2026" y="1260"/>
                  </a:lnTo>
                  <a:lnTo>
                    <a:pt x="2077" y="1243"/>
                  </a:lnTo>
                  <a:lnTo>
                    <a:pt x="2128" y="1243"/>
                  </a:lnTo>
                  <a:lnTo>
                    <a:pt x="2180" y="1260"/>
                  </a:lnTo>
                  <a:lnTo>
                    <a:pt x="2214" y="1294"/>
                  </a:lnTo>
                  <a:lnTo>
                    <a:pt x="2248" y="1345"/>
                  </a:lnTo>
                  <a:lnTo>
                    <a:pt x="2265" y="1396"/>
                  </a:lnTo>
                  <a:lnTo>
                    <a:pt x="2265" y="1499"/>
                  </a:lnTo>
                  <a:lnTo>
                    <a:pt x="2265" y="1618"/>
                  </a:lnTo>
                  <a:lnTo>
                    <a:pt x="2197" y="1856"/>
                  </a:lnTo>
                  <a:lnTo>
                    <a:pt x="2094" y="2094"/>
                  </a:lnTo>
                  <a:lnTo>
                    <a:pt x="1975" y="2316"/>
                  </a:lnTo>
                  <a:lnTo>
                    <a:pt x="1822" y="2537"/>
                  </a:lnTo>
                  <a:lnTo>
                    <a:pt x="2180" y="2469"/>
                  </a:lnTo>
                  <a:lnTo>
                    <a:pt x="2537" y="2401"/>
                  </a:lnTo>
                  <a:lnTo>
                    <a:pt x="2929" y="2299"/>
                  </a:lnTo>
                  <a:lnTo>
                    <a:pt x="3286" y="2162"/>
                  </a:lnTo>
                  <a:lnTo>
                    <a:pt x="3269" y="2026"/>
                  </a:lnTo>
                  <a:lnTo>
                    <a:pt x="3269" y="1907"/>
                  </a:lnTo>
                  <a:lnTo>
                    <a:pt x="3269" y="1788"/>
                  </a:lnTo>
                  <a:lnTo>
                    <a:pt x="3286" y="1703"/>
                  </a:lnTo>
                  <a:lnTo>
                    <a:pt x="3337" y="1533"/>
                  </a:lnTo>
                  <a:lnTo>
                    <a:pt x="3388" y="1396"/>
                  </a:lnTo>
                  <a:lnTo>
                    <a:pt x="3422" y="1243"/>
                  </a:lnTo>
                  <a:lnTo>
                    <a:pt x="3422" y="1175"/>
                  </a:lnTo>
                  <a:lnTo>
                    <a:pt x="3422" y="1107"/>
                  </a:lnTo>
                  <a:lnTo>
                    <a:pt x="3405" y="1022"/>
                  </a:lnTo>
                  <a:lnTo>
                    <a:pt x="3371" y="937"/>
                  </a:lnTo>
                  <a:lnTo>
                    <a:pt x="3303" y="835"/>
                  </a:lnTo>
                  <a:lnTo>
                    <a:pt x="3235" y="716"/>
                  </a:lnTo>
                  <a:lnTo>
                    <a:pt x="3048" y="494"/>
                  </a:lnTo>
                  <a:lnTo>
                    <a:pt x="2843" y="324"/>
                  </a:lnTo>
                  <a:lnTo>
                    <a:pt x="2724" y="239"/>
                  </a:lnTo>
                  <a:lnTo>
                    <a:pt x="2605" y="171"/>
                  </a:lnTo>
                  <a:lnTo>
                    <a:pt x="2486" y="120"/>
                  </a:lnTo>
                  <a:lnTo>
                    <a:pt x="2367" y="69"/>
                  </a:lnTo>
                  <a:lnTo>
                    <a:pt x="2248" y="35"/>
                  </a:lnTo>
                  <a:lnTo>
                    <a:pt x="2128" y="18"/>
                  </a:lnTo>
                  <a:lnTo>
                    <a:pt x="19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82;p62">
              <a:extLst>
                <a:ext uri="{FF2B5EF4-FFF2-40B4-BE49-F238E27FC236}">
                  <a16:creationId xmlns:a16="http://schemas.microsoft.com/office/drawing/2014/main" id="{F1EF08D0-312A-4EBE-0CB6-2DEADF919A13}"/>
                </a:ext>
              </a:extLst>
            </p:cNvPr>
            <p:cNvSpPr/>
            <p:nvPr/>
          </p:nvSpPr>
          <p:spPr>
            <a:xfrm>
              <a:off x="9052831" y="3046018"/>
              <a:ext cx="750881" cy="1214290"/>
            </a:xfrm>
            <a:custGeom>
              <a:avLst/>
              <a:gdLst/>
              <a:ahLst/>
              <a:cxnLst/>
              <a:rect l="l" t="t" r="r" b="b"/>
              <a:pathLst>
                <a:path w="13653" h="22079" extrusionOk="0">
                  <a:moveTo>
                    <a:pt x="5805" y="0"/>
                  </a:moveTo>
                  <a:lnTo>
                    <a:pt x="5499" y="613"/>
                  </a:lnTo>
                  <a:lnTo>
                    <a:pt x="5209" y="1243"/>
                  </a:lnTo>
                  <a:lnTo>
                    <a:pt x="4937" y="1873"/>
                  </a:lnTo>
                  <a:lnTo>
                    <a:pt x="4698" y="2519"/>
                  </a:lnTo>
                  <a:lnTo>
                    <a:pt x="4477" y="3183"/>
                  </a:lnTo>
                  <a:lnTo>
                    <a:pt x="4273" y="3864"/>
                  </a:lnTo>
                  <a:lnTo>
                    <a:pt x="4103" y="4545"/>
                  </a:lnTo>
                  <a:lnTo>
                    <a:pt x="3966" y="5226"/>
                  </a:lnTo>
                  <a:lnTo>
                    <a:pt x="3847" y="5924"/>
                  </a:lnTo>
                  <a:lnTo>
                    <a:pt x="3762" y="6605"/>
                  </a:lnTo>
                  <a:lnTo>
                    <a:pt x="3711" y="7303"/>
                  </a:lnTo>
                  <a:lnTo>
                    <a:pt x="3677" y="8001"/>
                  </a:lnTo>
                  <a:lnTo>
                    <a:pt x="3677" y="8682"/>
                  </a:lnTo>
                  <a:lnTo>
                    <a:pt x="3728" y="9363"/>
                  </a:lnTo>
                  <a:lnTo>
                    <a:pt x="3796" y="10043"/>
                  </a:lnTo>
                  <a:lnTo>
                    <a:pt x="3915" y="10707"/>
                  </a:lnTo>
                  <a:lnTo>
                    <a:pt x="3932" y="10861"/>
                  </a:lnTo>
                  <a:lnTo>
                    <a:pt x="3949" y="11014"/>
                  </a:lnTo>
                  <a:lnTo>
                    <a:pt x="3932" y="11150"/>
                  </a:lnTo>
                  <a:lnTo>
                    <a:pt x="3915" y="11286"/>
                  </a:lnTo>
                  <a:lnTo>
                    <a:pt x="3864" y="11558"/>
                  </a:lnTo>
                  <a:lnTo>
                    <a:pt x="3813" y="11848"/>
                  </a:lnTo>
                  <a:lnTo>
                    <a:pt x="3796" y="11967"/>
                  </a:lnTo>
                  <a:lnTo>
                    <a:pt x="3813" y="12086"/>
                  </a:lnTo>
                  <a:lnTo>
                    <a:pt x="3864" y="12273"/>
                  </a:lnTo>
                  <a:lnTo>
                    <a:pt x="3881" y="12376"/>
                  </a:lnTo>
                  <a:lnTo>
                    <a:pt x="3898" y="12478"/>
                  </a:lnTo>
                  <a:lnTo>
                    <a:pt x="3881" y="12563"/>
                  </a:lnTo>
                  <a:lnTo>
                    <a:pt x="3847" y="12682"/>
                  </a:lnTo>
                  <a:lnTo>
                    <a:pt x="3592" y="13142"/>
                  </a:lnTo>
                  <a:lnTo>
                    <a:pt x="3371" y="13601"/>
                  </a:lnTo>
                  <a:lnTo>
                    <a:pt x="3149" y="14095"/>
                  </a:lnTo>
                  <a:lnTo>
                    <a:pt x="2962" y="14572"/>
                  </a:lnTo>
                  <a:lnTo>
                    <a:pt x="2809" y="15082"/>
                  </a:lnTo>
                  <a:lnTo>
                    <a:pt x="2673" y="15576"/>
                  </a:lnTo>
                  <a:lnTo>
                    <a:pt x="2554" y="16087"/>
                  </a:lnTo>
                  <a:lnTo>
                    <a:pt x="2468" y="16597"/>
                  </a:lnTo>
                  <a:lnTo>
                    <a:pt x="2332" y="17568"/>
                  </a:lnTo>
                  <a:lnTo>
                    <a:pt x="2264" y="18044"/>
                  </a:lnTo>
                  <a:lnTo>
                    <a:pt x="2213" y="18282"/>
                  </a:lnTo>
                  <a:lnTo>
                    <a:pt x="2145" y="18521"/>
                  </a:lnTo>
                  <a:lnTo>
                    <a:pt x="2026" y="18963"/>
                  </a:lnTo>
                  <a:lnTo>
                    <a:pt x="1924" y="19372"/>
                  </a:lnTo>
                  <a:lnTo>
                    <a:pt x="1822" y="19746"/>
                  </a:lnTo>
                  <a:lnTo>
                    <a:pt x="1754" y="19934"/>
                  </a:lnTo>
                  <a:lnTo>
                    <a:pt x="1668" y="20104"/>
                  </a:lnTo>
                  <a:lnTo>
                    <a:pt x="1566" y="20291"/>
                  </a:lnTo>
                  <a:lnTo>
                    <a:pt x="1447" y="20478"/>
                  </a:lnTo>
                  <a:lnTo>
                    <a:pt x="1294" y="20683"/>
                  </a:lnTo>
                  <a:lnTo>
                    <a:pt x="1107" y="20887"/>
                  </a:lnTo>
                  <a:lnTo>
                    <a:pt x="885" y="21091"/>
                  </a:lnTo>
                  <a:lnTo>
                    <a:pt x="647" y="21313"/>
                  </a:lnTo>
                  <a:lnTo>
                    <a:pt x="341" y="21568"/>
                  </a:lnTo>
                  <a:lnTo>
                    <a:pt x="0" y="21823"/>
                  </a:lnTo>
                  <a:lnTo>
                    <a:pt x="238" y="21908"/>
                  </a:lnTo>
                  <a:lnTo>
                    <a:pt x="494" y="21993"/>
                  </a:lnTo>
                  <a:lnTo>
                    <a:pt x="749" y="22045"/>
                  </a:lnTo>
                  <a:lnTo>
                    <a:pt x="1005" y="22079"/>
                  </a:lnTo>
                  <a:lnTo>
                    <a:pt x="1243" y="22079"/>
                  </a:lnTo>
                  <a:lnTo>
                    <a:pt x="1362" y="22062"/>
                  </a:lnTo>
                  <a:lnTo>
                    <a:pt x="1481" y="22027"/>
                  </a:lnTo>
                  <a:lnTo>
                    <a:pt x="1583" y="21993"/>
                  </a:lnTo>
                  <a:lnTo>
                    <a:pt x="1702" y="21942"/>
                  </a:lnTo>
                  <a:lnTo>
                    <a:pt x="1788" y="21874"/>
                  </a:lnTo>
                  <a:lnTo>
                    <a:pt x="1890" y="21789"/>
                  </a:lnTo>
                  <a:lnTo>
                    <a:pt x="1992" y="21670"/>
                  </a:lnTo>
                  <a:lnTo>
                    <a:pt x="2111" y="21517"/>
                  </a:lnTo>
                  <a:lnTo>
                    <a:pt x="2298" y="21193"/>
                  </a:lnTo>
                  <a:lnTo>
                    <a:pt x="2400" y="21057"/>
                  </a:lnTo>
                  <a:lnTo>
                    <a:pt x="2520" y="20955"/>
                  </a:lnTo>
                  <a:lnTo>
                    <a:pt x="2588" y="20904"/>
                  </a:lnTo>
                  <a:lnTo>
                    <a:pt x="2656" y="20870"/>
                  </a:lnTo>
                  <a:lnTo>
                    <a:pt x="2741" y="20853"/>
                  </a:lnTo>
                  <a:lnTo>
                    <a:pt x="2826" y="20836"/>
                  </a:lnTo>
                  <a:lnTo>
                    <a:pt x="2707" y="20598"/>
                  </a:lnTo>
                  <a:lnTo>
                    <a:pt x="2639" y="20359"/>
                  </a:lnTo>
                  <a:lnTo>
                    <a:pt x="2605" y="20138"/>
                  </a:lnTo>
                  <a:lnTo>
                    <a:pt x="2588" y="19917"/>
                  </a:lnTo>
                  <a:lnTo>
                    <a:pt x="2622" y="19712"/>
                  </a:lnTo>
                  <a:lnTo>
                    <a:pt x="2673" y="19508"/>
                  </a:lnTo>
                  <a:lnTo>
                    <a:pt x="2741" y="19321"/>
                  </a:lnTo>
                  <a:lnTo>
                    <a:pt x="2826" y="19134"/>
                  </a:lnTo>
                  <a:lnTo>
                    <a:pt x="2928" y="18963"/>
                  </a:lnTo>
                  <a:lnTo>
                    <a:pt x="3064" y="18776"/>
                  </a:lnTo>
                  <a:lnTo>
                    <a:pt x="3320" y="18436"/>
                  </a:lnTo>
                  <a:lnTo>
                    <a:pt x="3609" y="18112"/>
                  </a:lnTo>
                  <a:lnTo>
                    <a:pt x="3881" y="17772"/>
                  </a:lnTo>
                  <a:lnTo>
                    <a:pt x="4409" y="17108"/>
                  </a:lnTo>
                  <a:lnTo>
                    <a:pt x="4664" y="16767"/>
                  </a:lnTo>
                  <a:lnTo>
                    <a:pt x="4903" y="16410"/>
                  </a:lnTo>
                  <a:lnTo>
                    <a:pt x="5124" y="16052"/>
                  </a:lnTo>
                  <a:lnTo>
                    <a:pt x="5209" y="15865"/>
                  </a:lnTo>
                  <a:lnTo>
                    <a:pt x="5294" y="15678"/>
                  </a:lnTo>
                  <a:lnTo>
                    <a:pt x="5362" y="15491"/>
                  </a:lnTo>
                  <a:lnTo>
                    <a:pt x="5413" y="15286"/>
                  </a:lnTo>
                  <a:lnTo>
                    <a:pt x="5447" y="15082"/>
                  </a:lnTo>
                  <a:lnTo>
                    <a:pt x="5482" y="14878"/>
                  </a:lnTo>
                  <a:lnTo>
                    <a:pt x="5499" y="14623"/>
                  </a:lnTo>
                  <a:lnTo>
                    <a:pt x="5482" y="14367"/>
                  </a:lnTo>
                  <a:lnTo>
                    <a:pt x="5464" y="13857"/>
                  </a:lnTo>
                  <a:lnTo>
                    <a:pt x="5464" y="13601"/>
                  </a:lnTo>
                  <a:lnTo>
                    <a:pt x="5482" y="13363"/>
                  </a:lnTo>
                  <a:lnTo>
                    <a:pt x="5533" y="13125"/>
                  </a:lnTo>
                  <a:lnTo>
                    <a:pt x="5584" y="13005"/>
                  </a:lnTo>
                  <a:lnTo>
                    <a:pt x="5635" y="12886"/>
                  </a:lnTo>
                  <a:lnTo>
                    <a:pt x="5703" y="12767"/>
                  </a:lnTo>
                  <a:lnTo>
                    <a:pt x="5788" y="12648"/>
                  </a:lnTo>
                  <a:lnTo>
                    <a:pt x="5975" y="12427"/>
                  </a:lnTo>
                  <a:lnTo>
                    <a:pt x="6384" y="12018"/>
                  </a:lnTo>
                  <a:lnTo>
                    <a:pt x="6588" y="11797"/>
                  </a:lnTo>
                  <a:lnTo>
                    <a:pt x="6758" y="11558"/>
                  </a:lnTo>
                  <a:lnTo>
                    <a:pt x="6911" y="11320"/>
                  </a:lnTo>
                  <a:lnTo>
                    <a:pt x="7048" y="11065"/>
                  </a:lnTo>
                  <a:lnTo>
                    <a:pt x="7184" y="10792"/>
                  </a:lnTo>
                  <a:lnTo>
                    <a:pt x="7286" y="10520"/>
                  </a:lnTo>
                  <a:lnTo>
                    <a:pt x="7371" y="10231"/>
                  </a:lnTo>
                  <a:lnTo>
                    <a:pt x="7456" y="9958"/>
                  </a:lnTo>
                  <a:lnTo>
                    <a:pt x="7524" y="9652"/>
                  </a:lnTo>
                  <a:lnTo>
                    <a:pt x="7592" y="9363"/>
                  </a:lnTo>
                  <a:lnTo>
                    <a:pt x="7694" y="8767"/>
                  </a:lnTo>
                  <a:lnTo>
                    <a:pt x="7763" y="8154"/>
                  </a:lnTo>
                  <a:lnTo>
                    <a:pt x="7814" y="7558"/>
                  </a:lnTo>
                  <a:lnTo>
                    <a:pt x="8869" y="7405"/>
                  </a:lnTo>
                  <a:lnTo>
                    <a:pt x="8835" y="7916"/>
                  </a:lnTo>
                  <a:lnTo>
                    <a:pt x="8818" y="8426"/>
                  </a:lnTo>
                  <a:lnTo>
                    <a:pt x="8818" y="8954"/>
                  </a:lnTo>
                  <a:lnTo>
                    <a:pt x="8852" y="9465"/>
                  </a:lnTo>
                  <a:lnTo>
                    <a:pt x="8886" y="9975"/>
                  </a:lnTo>
                  <a:lnTo>
                    <a:pt x="8937" y="10486"/>
                  </a:lnTo>
                  <a:lnTo>
                    <a:pt x="9005" y="10997"/>
                  </a:lnTo>
                  <a:lnTo>
                    <a:pt x="9107" y="11490"/>
                  </a:lnTo>
                  <a:lnTo>
                    <a:pt x="9175" y="11848"/>
                  </a:lnTo>
                  <a:lnTo>
                    <a:pt x="9227" y="12205"/>
                  </a:lnTo>
                  <a:lnTo>
                    <a:pt x="9244" y="12376"/>
                  </a:lnTo>
                  <a:lnTo>
                    <a:pt x="9261" y="12563"/>
                  </a:lnTo>
                  <a:lnTo>
                    <a:pt x="9261" y="12733"/>
                  </a:lnTo>
                  <a:lnTo>
                    <a:pt x="9244" y="12903"/>
                  </a:lnTo>
                  <a:lnTo>
                    <a:pt x="9175" y="13193"/>
                  </a:lnTo>
                  <a:lnTo>
                    <a:pt x="9090" y="13465"/>
                  </a:lnTo>
                  <a:lnTo>
                    <a:pt x="8886" y="14010"/>
                  </a:lnTo>
                  <a:lnTo>
                    <a:pt x="8818" y="14231"/>
                  </a:lnTo>
                  <a:lnTo>
                    <a:pt x="8767" y="14452"/>
                  </a:lnTo>
                  <a:lnTo>
                    <a:pt x="8682" y="14895"/>
                  </a:lnTo>
                  <a:lnTo>
                    <a:pt x="8648" y="15338"/>
                  </a:lnTo>
                  <a:lnTo>
                    <a:pt x="8631" y="15797"/>
                  </a:lnTo>
                  <a:lnTo>
                    <a:pt x="8631" y="16257"/>
                  </a:lnTo>
                  <a:lnTo>
                    <a:pt x="8648" y="16716"/>
                  </a:lnTo>
                  <a:lnTo>
                    <a:pt x="8733" y="17636"/>
                  </a:lnTo>
                  <a:lnTo>
                    <a:pt x="8920" y="19712"/>
                  </a:lnTo>
                  <a:lnTo>
                    <a:pt x="8954" y="19985"/>
                  </a:lnTo>
                  <a:lnTo>
                    <a:pt x="9005" y="20274"/>
                  </a:lnTo>
                  <a:lnTo>
                    <a:pt x="9056" y="20546"/>
                  </a:lnTo>
                  <a:lnTo>
                    <a:pt x="9107" y="20683"/>
                  </a:lnTo>
                  <a:lnTo>
                    <a:pt x="9158" y="20819"/>
                  </a:lnTo>
                  <a:lnTo>
                    <a:pt x="9261" y="21006"/>
                  </a:lnTo>
                  <a:lnTo>
                    <a:pt x="9397" y="21159"/>
                  </a:lnTo>
                  <a:lnTo>
                    <a:pt x="9533" y="21313"/>
                  </a:lnTo>
                  <a:lnTo>
                    <a:pt x="9686" y="21449"/>
                  </a:lnTo>
                  <a:lnTo>
                    <a:pt x="9873" y="21551"/>
                  </a:lnTo>
                  <a:lnTo>
                    <a:pt x="10061" y="21636"/>
                  </a:lnTo>
                  <a:lnTo>
                    <a:pt x="10248" y="21704"/>
                  </a:lnTo>
                  <a:lnTo>
                    <a:pt x="10452" y="21738"/>
                  </a:lnTo>
                  <a:lnTo>
                    <a:pt x="10673" y="21738"/>
                  </a:lnTo>
                  <a:lnTo>
                    <a:pt x="10776" y="21704"/>
                  </a:lnTo>
                  <a:lnTo>
                    <a:pt x="10861" y="21653"/>
                  </a:lnTo>
                  <a:lnTo>
                    <a:pt x="10929" y="21568"/>
                  </a:lnTo>
                  <a:lnTo>
                    <a:pt x="10963" y="21500"/>
                  </a:lnTo>
                  <a:lnTo>
                    <a:pt x="10963" y="21398"/>
                  </a:lnTo>
                  <a:lnTo>
                    <a:pt x="10946" y="21313"/>
                  </a:lnTo>
                  <a:lnTo>
                    <a:pt x="10912" y="21210"/>
                  </a:lnTo>
                  <a:lnTo>
                    <a:pt x="10861" y="21125"/>
                  </a:lnTo>
                  <a:lnTo>
                    <a:pt x="10810" y="21040"/>
                  </a:lnTo>
                  <a:lnTo>
                    <a:pt x="10742" y="20972"/>
                  </a:lnTo>
                  <a:lnTo>
                    <a:pt x="10571" y="20887"/>
                  </a:lnTo>
                  <a:lnTo>
                    <a:pt x="10384" y="20802"/>
                  </a:lnTo>
                  <a:lnTo>
                    <a:pt x="10214" y="20717"/>
                  </a:lnTo>
                  <a:lnTo>
                    <a:pt x="10044" y="20615"/>
                  </a:lnTo>
                  <a:lnTo>
                    <a:pt x="9924" y="20529"/>
                  </a:lnTo>
                  <a:lnTo>
                    <a:pt x="9822" y="20410"/>
                  </a:lnTo>
                  <a:lnTo>
                    <a:pt x="9737" y="20291"/>
                  </a:lnTo>
                  <a:lnTo>
                    <a:pt x="9669" y="20155"/>
                  </a:lnTo>
                  <a:lnTo>
                    <a:pt x="9618" y="20019"/>
                  </a:lnTo>
                  <a:lnTo>
                    <a:pt x="9584" y="19866"/>
                  </a:lnTo>
                  <a:lnTo>
                    <a:pt x="9567" y="19712"/>
                  </a:lnTo>
                  <a:lnTo>
                    <a:pt x="9567" y="19559"/>
                  </a:lnTo>
                  <a:lnTo>
                    <a:pt x="9567" y="19389"/>
                  </a:lnTo>
                  <a:lnTo>
                    <a:pt x="9584" y="19219"/>
                  </a:lnTo>
                  <a:lnTo>
                    <a:pt x="9652" y="18895"/>
                  </a:lnTo>
                  <a:lnTo>
                    <a:pt x="9754" y="18555"/>
                  </a:lnTo>
                  <a:lnTo>
                    <a:pt x="9890" y="18248"/>
                  </a:lnTo>
                  <a:lnTo>
                    <a:pt x="10129" y="17738"/>
                  </a:lnTo>
                  <a:lnTo>
                    <a:pt x="10401" y="17227"/>
                  </a:lnTo>
                  <a:lnTo>
                    <a:pt x="10707" y="16733"/>
                  </a:lnTo>
                  <a:lnTo>
                    <a:pt x="11014" y="16257"/>
                  </a:lnTo>
                  <a:lnTo>
                    <a:pt x="11252" y="15916"/>
                  </a:lnTo>
                  <a:lnTo>
                    <a:pt x="11491" y="15559"/>
                  </a:lnTo>
                  <a:lnTo>
                    <a:pt x="11593" y="15372"/>
                  </a:lnTo>
                  <a:lnTo>
                    <a:pt x="11678" y="15201"/>
                  </a:lnTo>
                  <a:lnTo>
                    <a:pt x="11746" y="14997"/>
                  </a:lnTo>
                  <a:lnTo>
                    <a:pt x="11797" y="14793"/>
                  </a:lnTo>
                  <a:lnTo>
                    <a:pt x="11814" y="14589"/>
                  </a:lnTo>
                  <a:lnTo>
                    <a:pt x="11814" y="14367"/>
                  </a:lnTo>
                  <a:lnTo>
                    <a:pt x="11814" y="14163"/>
                  </a:lnTo>
                  <a:lnTo>
                    <a:pt x="11780" y="13942"/>
                  </a:lnTo>
                  <a:lnTo>
                    <a:pt x="11746" y="13516"/>
                  </a:lnTo>
                  <a:lnTo>
                    <a:pt x="11729" y="13295"/>
                  </a:lnTo>
                  <a:lnTo>
                    <a:pt x="11729" y="13091"/>
                  </a:lnTo>
                  <a:lnTo>
                    <a:pt x="11746" y="12852"/>
                  </a:lnTo>
                  <a:lnTo>
                    <a:pt x="11797" y="12614"/>
                  </a:lnTo>
                  <a:lnTo>
                    <a:pt x="11848" y="12393"/>
                  </a:lnTo>
                  <a:lnTo>
                    <a:pt x="11933" y="12171"/>
                  </a:lnTo>
                  <a:lnTo>
                    <a:pt x="12018" y="11950"/>
                  </a:lnTo>
                  <a:lnTo>
                    <a:pt x="12120" y="11746"/>
                  </a:lnTo>
                  <a:lnTo>
                    <a:pt x="12359" y="11320"/>
                  </a:lnTo>
                  <a:lnTo>
                    <a:pt x="12869" y="10486"/>
                  </a:lnTo>
                  <a:lnTo>
                    <a:pt x="13108" y="10060"/>
                  </a:lnTo>
                  <a:lnTo>
                    <a:pt x="13227" y="9839"/>
                  </a:lnTo>
                  <a:lnTo>
                    <a:pt x="13312" y="9618"/>
                  </a:lnTo>
                  <a:lnTo>
                    <a:pt x="13431" y="9260"/>
                  </a:lnTo>
                  <a:lnTo>
                    <a:pt x="13533" y="8903"/>
                  </a:lnTo>
                  <a:lnTo>
                    <a:pt x="13584" y="8528"/>
                  </a:lnTo>
                  <a:lnTo>
                    <a:pt x="13635" y="8154"/>
                  </a:lnTo>
                  <a:lnTo>
                    <a:pt x="13652" y="7762"/>
                  </a:lnTo>
                  <a:lnTo>
                    <a:pt x="13652" y="7388"/>
                  </a:lnTo>
                  <a:lnTo>
                    <a:pt x="13635" y="6622"/>
                  </a:lnTo>
                  <a:lnTo>
                    <a:pt x="13567" y="5805"/>
                  </a:lnTo>
                  <a:lnTo>
                    <a:pt x="13499" y="4988"/>
                  </a:lnTo>
                  <a:lnTo>
                    <a:pt x="13397" y="4171"/>
                  </a:lnTo>
                  <a:lnTo>
                    <a:pt x="13278" y="3371"/>
                  </a:lnTo>
                  <a:lnTo>
                    <a:pt x="13142" y="2570"/>
                  </a:lnTo>
                  <a:lnTo>
                    <a:pt x="12989" y="1770"/>
                  </a:lnTo>
                  <a:lnTo>
                    <a:pt x="12835" y="970"/>
                  </a:lnTo>
                  <a:lnTo>
                    <a:pt x="12648" y="153"/>
                  </a:lnTo>
                  <a:lnTo>
                    <a:pt x="12495" y="272"/>
                  </a:lnTo>
                  <a:lnTo>
                    <a:pt x="12325" y="392"/>
                  </a:lnTo>
                  <a:lnTo>
                    <a:pt x="12154" y="477"/>
                  </a:lnTo>
                  <a:lnTo>
                    <a:pt x="11967" y="545"/>
                  </a:lnTo>
                  <a:lnTo>
                    <a:pt x="11780" y="613"/>
                  </a:lnTo>
                  <a:lnTo>
                    <a:pt x="11593" y="664"/>
                  </a:lnTo>
                  <a:lnTo>
                    <a:pt x="11201" y="749"/>
                  </a:lnTo>
                  <a:lnTo>
                    <a:pt x="10503" y="868"/>
                  </a:lnTo>
                  <a:lnTo>
                    <a:pt x="10163" y="919"/>
                  </a:lnTo>
                  <a:lnTo>
                    <a:pt x="9805" y="970"/>
                  </a:lnTo>
                  <a:lnTo>
                    <a:pt x="9448" y="987"/>
                  </a:lnTo>
                  <a:lnTo>
                    <a:pt x="9107" y="1004"/>
                  </a:lnTo>
                  <a:lnTo>
                    <a:pt x="8750" y="1004"/>
                  </a:lnTo>
                  <a:lnTo>
                    <a:pt x="8392" y="987"/>
                  </a:lnTo>
                  <a:lnTo>
                    <a:pt x="8052" y="953"/>
                  </a:lnTo>
                  <a:lnTo>
                    <a:pt x="7694" y="885"/>
                  </a:lnTo>
                  <a:lnTo>
                    <a:pt x="7354" y="800"/>
                  </a:lnTo>
                  <a:lnTo>
                    <a:pt x="7014" y="698"/>
                  </a:lnTo>
                  <a:lnTo>
                    <a:pt x="6690" y="562"/>
                  </a:lnTo>
                  <a:lnTo>
                    <a:pt x="6384" y="409"/>
                  </a:lnTo>
                  <a:lnTo>
                    <a:pt x="6077" y="221"/>
                  </a:ln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83;p62">
              <a:extLst>
                <a:ext uri="{FF2B5EF4-FFF2-40B4-BE49-F238E27FC236}">
                  <a16:creationId xmlns:a16="http://schemas.microsoft.com/office/drawing/2014/main" id="{25173AC7-9833-A300-455D-16E48F15E6D9}"/>
                </a:ext>
              </a:extLst>
            </p:cNvPr>
            <p:cNvSpPr/>
            <p:nvPr/>
          </p:nvSpPr>
          <p:spPr>
            <a:xfrm>
              <a:off x="8667074" y="3386787"/>
              <a:ext cx="510322" cy="30964"/>
            </a:xfrm>
            <a:custGeom>
              <a:avLst/>
              <a:gdLst/>
              <a:ahLst/>
              <a:cxnLst/>
              <a:rect l="l" t="t" r="r" b="b"/>
              <a:pathLst>
                <a:path w="9279" h="563" extrusionOk="0">
                  <a:moveTo>
                    <a:pt x="1" y="0"/>
                  </a:moveTo>
                  <a:lnTo>
                    <a:pt x="1" y="562"/>
                  </a:lnTo>
                  <a:lnTo>
                    <a:pt x="9278" y="562"/>
                  </a:lnTo>
                  <a:lnTo>
                    <a:pt x="9210" y="409"/>
                  </a:lnTo>
                  <a:lnTo>
                    <a:pt x="9125" y="273"/>
                  </a:lnTo>
                  <a:lnTo>
                    <a:pt x="9006" y="137"/>
                  </a:lnTo>
                  <a:lnTo>
                    <a:pt x="88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84;p62">
              <a:extLst>
                <a:ext uri="{FF2B5EF4-FFF2-40B4-BE49-F238E27FC236}">
                  <a16:creationId xmlns:a16="http://schemas.microsoft.com/office/drawing/2014/main" id="{3A5B33D3-B251-E53E-DCD0-C40531444988}"/>
                </a:ext>
              </a:extLst>
            </p:cNvPr>
            <p:cNvSpPr/>
            <p:nvPr/>
          </p:nvSpPr>
          <p:spPr>
            <a:xfrm>
              <a:off x="9234435" y="3386787"/>
              <a:ext cx="602058" cy="30964"/>
            </a:xfrm>
            <a:custGeom>
              <a:avLst/>
              <a:gdLst/>
              <a:ahLst/>
              <a:cxnLst/>
              <a:rect l="l" t="t" r="r" b="b"/>
              <a:pathLst>
                <a:path w="10947" h="563" extrusionOk="0">
                  <a:moveTo>
                    <a:pt x="1" y="0"/>
                  </a:moveTo>
                  <a:lnTo>
                    <a:pt x="120" y="222"/>
                  </a:lnTo>
                  <a:lnTo>
                    <a:pt x="171" y="324"/>
                  </a:lnTo>
                  <a:lnTo>
                    <a:pt x="222" y="443"/>
                  </a:lnTo>
                  <a:lnTo>
                    <a:pt x="239" y="562"/>
                  </a:lnTo>
                  <a:lnTo>
                    <a:pt x="10691" y="562"/>
                  </a:lnTo>
                  <a:lnTo>
                    <a:pt x="10725" y="443"/>
                  </a:lnTo>
                  <a:lnTo>
                    <a:pt x="10759" y="324"/>
                  </a:lnTo>
                  <a:lnTo>
                    <a:pt x="10810" y="222"/>
                  </a:lnTo>
                  <a:lnTo>
                    <a:pt x="109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85;p62">
              <a:extLst>
                <a:ext uri="{FF2B5EF4-FFF2-40B4-BE49-F238E27FC236}">
                  <a16:creationId xmlns:a16="http://schemas.microsoft.com/office/drawing/2014/main" id="{0929770B-318F-3A23-ADC8-63F9FED608CD}"/>
                </a:ext>
              </a:extLst>
            </p:cNvPr>
            <p:cNvSpPr/>
            <p:nvPr/>
          </p:nvSpPr>
          <p:spPr>
            <a:xfrm>
              <a:off x="9892597" y="3386787"/>
              <a:ext cx="461594" cy="30964"/>
            </a:xfrm>
            <a:custGeom>
              <a:avLst/>
              <a:gdLst/>
              <a:ahLst/>
              <a:cxnLst/>
              <a:rect l="l" t="t" r="r" b="b"/>
              <a:pathLst>
                <a:path w="8393" h="563" extrusionOk="0">
                  <a:moveTo>
                    <a:pt x="409" y="0"/>
                  </a:moveTo>
                  <a:lnTo>
                    <a:pt x="273" y="137"/>
                  </a:lnTo>
                  <a:lnTo>
                    <a:pt x="171" y="273"/>
                  </a:lnTo>
                  <a:lnTo>
                    <a:pt x="69" y="409"/>
                  </a:lnTo>
                  <a:lnTo>
                    <a:pt x="1" y="562"/>
                  </a:lnTo>
                  <a:lnTo>
                    <a:pt x="8393" y="562"/>
                  </a:lnTo>
                  <a:lnTo>
                    <a:pt x="83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86;p62">
              <a:extLst>
                <a:ext uri="{FF2B5EF4-FFF2-40B4-BE49-F238E27FC236}">
                  <a16:creationId xmlns:a16="http://schemas.microsoft.com/office/drawing/2014/main" id="{54B241B3-3B0D-6D93-0B9B-3248116AB72F}"/>
                </a:ext>
              </a:extLst>
            </p:cNvPr>
            <p:cNvSpPr/>
            <p:nvPr/>
          </p:nvSpPr>
          <p:spPr>
            <a:xfrm>
              <a:off x="10150978" y="3128406"/>
              <a:ext cx="187321" cy="552395"/>
            </a:xfrm>
            <a:custGeom>
              <a:avLst/>
              <a:gdLst/>
              <a:ahLst/>
              <a:cxnLst/>
              <a:rect l="l" t="t" r="r" b="b"/>
              <a:pathLst>
                <a:path w="3406" h="10044" extrusionOk="0">
                  <a:moveTo>
                    <a:pt x="1" y="0"/>
                  </a:moveTo>
                  <a:lnTo>
                    <a:pt x="1" y="10043"/>
                  </a:lnTo>
                  <a:lnTo>
                    <a:pt x="3405" y="10043"/>
                  </a:lnTo>
                  <a:lnTo>
                    <a:pt x="3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87;p62">
              <a:extLst>
                <a:ext uri="{FF2B5EF4-FFF2-40B4-BE49-F238E27FC236}">
                  <a16:creationId xmlns:a16="http://schemas.microsoft.com/office/drawing/2014/main" id="{496AEDA1-9295-7C4F-7AD0-560FB2D5117D}"/>
                </a:ext>
              </a:extLst>
            </p:cNvPr>
            <p:cNvSpPr/>
            <p:nvPr/>
          </p:nvSpPr>
          <p:spPr>
            <a:xfrm>
              <a:off x="10354141" y="3126481"/>
              <a:ext cx="188256" cy="551515"/>
            </a:xfrm>
            <a:custGeom>
              <a:avLst/>
              <a:gdLst/>
              <a:ahLst/>
              <a:cxnLst/>
              <a:rect l="l" t="t" r="r" b="b"/>
              <a:pathLst>
                <a:path w="3423" h="10028" extrusionOk="0">
                  <a:moveTo>
                    <a:pt x="1" y="1"/>
                  </a:moveTo>
                  <a:lnTo>
                    <a:pt x="1" y="10027"/>
                  </a:lnTo>
                  <a:lnTo>
                    <a:pt x="3422" y="10027"/>
                  </a:lnTo>
                  <a:lnTo>
                    <a:pt x="34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88;p62">
              <a:extLst>
                <a:ext uri="{FF2B5EF4-FFF2-40B4-BE49-F238E27FC236}">
                  <a16:creationId xmlns:a16="http://schemas.microsoft.com/office/drawing/2014/main" id="{5E54C171-90C2-1C78-1918-1BD407FC42C5}"/>
                </a:ext>
              </a:extLst>
            </p:cNvPr>
            <p:cNvSpPr/>
            <p:nvPr/>
          </p:nvSpPr>
          <p:spPr>
            <a:xfrm>
              <a:off x="8506975" y="3128406"/>
              <a:ext cx="187321" cy="552395"/>
            </a:xfrm>
            <a:custGeom>
              <a:avLst/>
              <a:gdLst/>
              <a:ahLst/>
              <a:cxnLst/>
              <a:rect l="l" t="t" r="r" b="b"/>
              <a:pathLst>
                <a:path w="3406" h="10044" extrusionOk="0">
                  <a:moveTo>
                    <a:pt x="1" y="0"/>
                  </a:moveTo>
                  <a:lnTo>
                    <a:pt x="1" y="10043"/>
                  </a:lnTo>
                  <a:lnTo>
                    <a:pt x="3405" y="10043"/>
                  </a:lnTo>
                  <a:lnTo>
                    <a:pt x="3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89;p62">
              <a:extLst>
                <a:ext uri="{FF2B5EF4-FFF2-40B4-BE49-F238E27FC236}">
                  <a16:creationId xmlns:a16="http://schemas.microsoft.com/office/drawing/2014/main" id="{BFC9F740-4879-6CA7-9183-F5AE78ED3A63}"/>
                </a:ext>
              </a:extLst>
            </p:cNvPr>
            <p:cNvSpPr/>
            <p:nvPr/>
          </p:nvSpPr>
          <p:spPr>
            <a:xfrm>
              <a:off x="8710138" y="3126481"/>
              <a:ext cx="188256" cy="551515"/>
            </a:xfrm>
            <a:custGeom>
              <a:avLst/>
              <a:gdLst/>
              <a:ahLst/>
              <a:cxnLst/>
              <a:rect l="l" t="t" r="r" b="b"/>
              <a:pathLst>
                <a:path w="3423" h="10028" extrusionOk="0">
                  <a:moveTo>
                    <a:pt x="1" y="1"/>
                  </a:moveTo>
                  <a:lnTo>
                    <a:pt x="1" y="10027"/>
                  </a:lnTo>
                  <a:lnTo>
                    <a:pt x="3422" y="10027"/>
                  </a:lnTo>
                  <a:lnTo>
                    <a:pt x="34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90;p62">
              <a:extLst>
                <a:ext uri="{FF2B5EF4-FFF2-40B4-BE49-F238E27FC236}">
                  <a16:creationId xmlns:a16="http://schemas.microsoft.com/office/drawing/2014/main" id="{3F0EAE21-0FB4-B222-E854-B52FE0DE2B4D}"/>
                </a:ext>
              </a:extLst>
            </p:cNvPr>
            <p:cNvSpPr/>
            <p:nvPr/>
          </p:nvSpPr>
          <p:spPr>
            <a:xfrm>
              <a:off x="9314017" y="2262403"/>
              <a:ext cx="181657" cy="70232"/>
            </a:xfrm>
            <a:custGeom>
              <a:avLst/>
              <a:gdLst/>
              <a:ahLst/>
              <a:cxnLst/>
              <a:rect l="l" t="t" r="r" b="b"/>
              <a:pathLst>
                <a:path w="3303" h="1277" extrusionOk="0">
                  <a:moveTo>
                    <a:pt x="171" y="0"/>
                  </a:moveTo>
                  <a:lnTo>
                    <a:pt x="137" y="17"/>
                  </a:lnTo>
                  <a:lnTo>
                    <a:pt x="103" y="34"/>
                  </a:lnTo>
                  <a:lnTo>
                    <a:pt x="86" y="85"/>
                  </a:lnTo>
                  <a:lnTo>
                    <a:pt x="35" y="204"/>
                  </a:lnTo>
                  <a:lnTo>
                    <a:pt x="18" y="306"/>
                  </a:lnTo>
                  <a:lnTo>
                    <a:pt x="1" y="409"/>
                  </a:lnTo>
                  <a:lnTo>
                    <a:pt x="18" y="511"/>
                  </a:lnTo>
                  <a:lnTo>
                    <a:pt x="52" y="596"/>
                  </a:lnTo>
                  <a:lnTo>
                    <a:pt x="103" y="681"/>
                  </a:lnTo>
                  <a:lnTo>
                    <a:pt x="154" y="766"/>
                  </a:lnTo>
                  <a:lnTo>
                    <a:pt x="239" y="834"/>
                  </a:lnTo>
                  <a:lnTo>
                    <a:pt x="324" y="902"/>
                  </a:lnTo>
                  <a:lnTo>
                    <a:pt x="426" y="953"/>
                  </a:lnTo>
                  <a:lnTo>
                    <a:pt x="647" y="1055"/>
                  </a:lnTo>
                  <a:lnTo>
                    <a:pt x="903" y="1141"/>
                  </a:lnTo>
                  <a:lnTo>
                    <a:pt x="1192" y="1192"/>
                  </a:lnTo>
                  <a:lnTo>
                    <a:pt x="1482" y="1243"/>
                  </a:lnTo>
                  <a:lnTo>
                    <a:pt x="1788" y="1260"/>
                  </a:lnTo>
                  <a:lnTo>
                    <a:pt x="2077" y="1277"/>
                  </a:lnTo>
                  <a:lnTo>
                    <a:pt x="2622" y="1277"/>
                  </a:lnTo>
                  <a:lnTo>
                    <a:pt x="2860" y="1260"/>
                  </a:lnTo>
                  <a:lnTo>
                    <a:pt x="3048" y="1226"/>
                  </a:lnTo>
                  <a:lnTo>
                    <a:pt x="3184" y="1209"/>
                  </a:lnTo>
                  <a:lnTo>
                    <a:pt x="3235" y="1175"/>
                  </a:lnTo>
                  <a:lnTo>
                    <a:pt x="3269" y="1141"/>
                  </a:lnTo>
                  <a:lnTo>
                    <a:pt x="3286" y="1106"/>
                  </a:lnTo>
                  <a:lnTo>
                    <a:pt x="3303" y="1055"/>
                  </a:lnTo>
                  <a:lnTo>
                    <a:pt x="3286" y="1004"/>
                  </a:lnTo>
                  <a:lnTo>
                    <a:pt x="3269" y="970"/>
                  </a:lnTo>
                  <a:lnTo>
                    <a:pt x="3235" y="936"/>
                  </a:lnTo>
                  <a:lnTo>
                    <a:pt x="3184" y="919"/>
                  </a:lnTo>
                  <a:lnTo>
                    <a:pt x="2843" y="868"/>
                  </a:lnTo>
                  <a:lnTo>
                    <a:pt x="2503" y="851"/>
                  </a:lnTo>
                  <a:lnTo>
                    <a:pt x="2162" y="817"/>
                  </a:lnTo>
                  <a:lnTo>
                    <a:pt x="1822" y="800"/>
                  </a:lnTo>
                  <a:lnTo>
                    <a:pt x="1601" y="766"/>
                  </a:lnTo>
                  <a:lnTo>
                    <a:pt x="1379" y="732"/>
                  </a:lnTo>
                  <a:lnTo>
                    <a:pt x="1175" y="681"/>
                  </a:lnTo>
                  <a:lnTo>
                    <a:pt x="988" y="613"/>
                  </a:lnTo>
                  <a:lnTo>
                    <a:pt x="818" y="528"/>
                  </a:lnTo>
                  <a:lnTo>
                    <a:pt x="664" y="409"/>
                  </a:lnTo>
                  <a:lnTo>
                    <a:pt x="494" y="272"/>
                  </a:lnTo>
                  <a:lnTo>
                    <a:pt x="341" y="85"/>
                  </a:lnTo>
                  <a:lnTo>
                    <a:pt x="290" y="34"/>
                  </a:lnTo>
                  <a:lnTo>
                    <a:pt x="205" y="0"/>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91;p62">
              <a:extLst>
                <a:ext uri="{FF2B5EF4-FFF2-40B4-BE49-F238E27FC236}">
                  <a16:creationId xmlns:a16="http://schemas.microsoft.com/office/drawing/2014/main" id="{C7B500CF-FF4F-8EF5-BF88-24FFE8EBD59E}"/>
                </a:ext>
              </a:extLst>
            </p:cNvPr>
            <p:cNvSpPr/>
            <p:nvPr/>
          </p:nvSpPr>
          <p:spPr>
            <a:xfrm>
              <a:off x="9020987" y="2321361"/>
              <a:ext cx="918458" cy="1145048"/>
            </a:xfrm>
            <a:custGeom>
              <a:avLst/>
              <a:gdLst/>
              <a:ahLst/>
              <a:cxnLst/>
              <a:rect l="l" t="t" r="r" b="b"/>
              <a:pathLst>
                <a:path w="16700" h="20820" extrusionOk="0">
                  <a:moveTo>
                    <a:pt x="3303" y="0"/>
                  </a:moveTo>
                  <a:lnTo>
                    <a:pt x="3064" y="17"/>
                  </a:lnTo>
                  <a:lnTo>
                    <a:pt x="2826" y="52"/>
                  </a:lnTo>
                  <a:lnTo>
                    <a:pt x="2605" y="103"/>
                  </a:lnTo>
                  <a:lnTo>
                    <a:pt x="2384" y="188"/>
                  </a:lnTo>
                  <a:lnTo>
                    <a:pt x="2179" y="290"/>
                  </a:lnTo>
                  <a:lnTo>
                    <a:pt x="1975" y="426"/>
                  </a:lnTo>
                  <a:lnTo>
                    <a:pt x="1788" y="562"/>
                  </a:lnTo>
                  <a:lnTo>
                    <a:pt x="1618" y="732"/>
                  </a:lnTo>
                  <a:lnTo>
                    <a:pt x="1481" y="903"/>
                  </a:lnTo>
                  <a:lnTo>
                    <a:pt x="1345" y="1107"/>
                  </a:lnTo>
                  <a:lnTo>
                    <a:pt x="1260" y="1311"/>
                  </a:lnTo>
                  <a:lnTo>
                    <a:pt x="1192" y="1532"/>
                  </a:lnTo>
                  <a:lnTo>
                    <a:pt x="1141" y="1754"/>
                  </a:lnTo>
                  <a:lnTo>
                    <a:pt x="1124" y="1992"/>
                  </a:lnTo>
                  <a:lnTo>
                    <a:pt x="1124" y="2213"/>
                  </a:lnTo>
                  <a:lnTo>
                    <a:pt x="1158" y="2435"/>
                  </a:lnTo>
                  <a:lnTo>
                    <a:pt x="1175" y="2673"/>
                  </a:lnTo>
                  <a:lnTo>
                    <a:pt x="1226" y="2894"/>
                  </a:lnTo>
                  <a:lnTo>
                    <a:pt x="1328" y="3337"/>
                  </a:lnTo>
                  <a:lnTo>
                    <a:pt x="1430" y="3694"/>
                  </a:lnTo>
                  <a:lnTo>
                    <a:pt x="1532" y="4069"/>
                  </a:lnTo>
                  <a:lnTo>
                    <a:pt x="1669" y="4426"/>
                  </a:lnTo>
                  <a:lnTo>
                    <a:pt x="1822" y="4767"/>
                  </a:lnTo>
                  <a:lnTo>
                    <a:pt x="1924" y="4920"/>
                  </a:lnTo>
                  <a:lnTo>
                    <a:pt x="2026" y="5073"/>
                  </a:lnTo>
                  <a:lnTo>
                    <a:pt x="2128" y="5226"/>
                  </a:lnTo>
                  <a:lnTo>
                    <a:pt x="2247" y="5363"/>
                  </a:lnTo>
                  <a:lnTo>
                    <a:pt x="2367" y="5482"/>
                  </a:lnTo>
                  <a:lnTo>
                    <a:pt x="2503" y="5601"/>
                  </a:lnTo>
                  <a:lnTo>
                    <a:pt x="2656" y="5703"/>
                  </a:lnTo>
                  <a:lnTo>
                    <a:pt x="2826" y="5788"/>
                  </a:lnTo>
                  <a:lnTo>
                    <a:pt x="2639" y="5856"/>
                  </a:lnTo>
                  <a:lnTo>
                    <a:pt x="2452" y="5924"/>
                  </a:lnTo>
                  <a:lnTo>
                    <a:pt x="2281" y="6009"/>
                  </a:lnTo>
                  <a:lnTo>
                    <a:pt x="2111" y="6112"/>
                  </a:lnTo>
                  <a:lnTo>
                    <a:pt x="1958" y="6214"/>
                  </a:lnTo>
                  <a:lnTo>
                    <a:pt x="1805" y="6350"/>
                  </a:lnTo>
                  <a:lnTo>
                    <a:pt x="1669" y="6469"/>
                  </a:lnTo>
                  <a:lnTo>
                    <a:pt x="1532" y="6622"/>
                  </a:lnTo>
                  <a:lnTo>
                    <a:pt x="1413" y="6775"/>
                  </a:lnTo>
                  <a:lnTo>
                    <a:pt x="1311" y="6946"/>
                  </a:lnTo>
                  <a:lnTo>
                    <a:pt x="1209" y="7116"/>
                  </a:lnTo>
                  <a:lnTo>
                    <a:pt x="1107" y="7286"/>
                  </a:lnTo>
                  <a:lnTo>
                    <a:pt x="1039" y="7473"/>
                  </a:lnTo>
                  <a:lnTo>
                    <a:pt x="971" y="7661"/>
                  </a:lnTo>
                  <a:lnTo>
                    <a:pt x="903" y="7848"/>
                  </a:lnTo>
                  <a:lnTo>
                    <a:pt x="869" y="8035"/>
                  </a:lnTo>
                  <a:lnTo>
                    <a:pt x="835" y="8222"/>
                  </a:lnTo>
                  <a:lnTo>
                    <a:pt x="817" y="8427"/>
                  </a:lnTo>
                  <a:lnTo>
                    <a:pt x="800" y="8818"/>
                  </a:lnTo>
                  <a:lnTo>
                    <a:pt x="817" y="9193"/>
                  </a:lnTo>
                  <a:lnTo>
                    <a:pt x="886" y="9584"/>
                  </a:lnTo>
                  <a:lnTo>
                    <a:pt x="971" y="9976"/>
                  </a:lnTo>
                  <a:lnTo>
                    <a:pt x="1073" y="10350"/>
                  </a:lnTo>
                  <a:lnTo>
                    <a:pt x="1226" y="10725"/>
                  </a:lnTo>
                  <a:lnTo>
                    <a:pt x="1379" y="11082"/>
                  </a:lnTo>
                  <a:lnTo>
                    <a:pt x="1379" y="11082"/>
                  </a:lnTo>
                  <a:lnTo>
                    <a:pt x="1260" y="11031"/>
                  </a:lnTo>
                  <a:lnTo>
                    <a:pt x="1158" y="10980"/>
                  </a:lnTo>
                  <a:lnTo>
                    <a:pt x="1039" y="10963"/>
                  </a:lnTo>
                  <a:lnTo>
                    <a:pt x="920" y="10980"/>
                  </a:lnTo>
                  <a:lnTo>
                    <a:pt x="817" y="10997"/>
                  </a:lnTo>
                  <a:lnTo>
                    <a:pt x="698" y="11031"/>
                  </a:lnTo>
                  <a:lnTo>
                    <a:pt x="596" y="11082"/>
                  </a:lnTo>
                  <a:lnTo>
                    <a:pt x="477" y="11150"/>
                  </a:lnTo>
                  <a:lnTo>
                    <a:pt x="392" y="11235"/>
                  </a:lnTo>
                  <a:lnTo>
                    <a:pt x="290" y="11321"/>
                  </a:lnTo>
                  <a:lnTo>
                    <a:pt x="222" y="11423"/>
                  </a:lnTo>
                  <a:lnTo>
                    <a:pt x="154" y="11525"/>
                  </a:lnTo>
                  <a:lnTo>
                    <a:pt x="86" y="11644"/>
                  </a:lnTo>
                  <a:lnTo>
                    <a:pt x="51" y="11763"/>
                  </a:lnTo>
                  <a:lnTo>
                    <a:pt x="17" y="11882"/>
                  </a:lnTo>
                  <a:lnTo>
                    <a:pt x="0" y="12018"/>
                  </a:lnTo>
                  <a:lnTo>
                    <a:pt x="0" y="12138"/>
                  </a:lnTo>
                  <a:lnTo>
                    <a:pt x="17" y="12257"/>
                  </a:lnTo>
                  <a:lnTo>
                    <a:pt x="68" y="12495"/>
                  </a:lnTo>
                  <a:lnTo>
                    <a:pt x="171" y="12733"/>
                  </a:lnTo>
                  <a:lnTo>
                    <a:pt x="290" y="12955"/>
                  </a:lnTo>
                  <a:lnTo>
                    <a:pt x="426" y="13159"/>
                  </a:lnTo>
                  <a:lnTo>
                    <a:pt x="596" y="13363"/>
                  </a:lnTo>
                  <a:lnTo>
                    <a:pt x="766" y="13551"/>
                  </a:lnTo>
                  <a:lnTo>
                    <a:pt x="954" y="13721"/>
                  </a:lnTo>
                  <a:lnTo>
                    <a:pt x="1396" y="14129"/>
                  </a:lnTo>
                  <a:lnTo>
                    <a:pt x="1618" y="14334"/>
                  </a:lnTo>
                  <a:lnTo>
                    <a:pt x="1822" y="14555"/>
                  </a:lnTo>
                  <a:lnTo>
                    <a:pt x="2026" y="14776"/>
                  </a:lnTo>
                  <a:lnTo>
                    <a:pt x="2196" y="14997"/>
                  </a:lnTo>
                  <a:lnTo>
                    <a:pt x="2350" y="15253"/>
                  </a:lnTo>
                  <a:lnTo>
                    <a:pt x="2486" y="15525"/>
                  </a:lnTo>
                  <a:lnTo>
                    <a:pt x="2537" y="15712"/>
                  </a:lnTo>
                  <a:lnTo>
                    <a:pt x="2588" y="15900"/>
                  </a:lnTo>
                  <a:lnTo>
                    <a:pt x="2622" y="16104"/>
                  </a:lnTo>
                  <a:lnTo>
                    <a:pt x="2639" y="16291"/>
                  </a:lnTo>
                  <a:lnTo>
                    <a:pt x="2656" y="16700"/>
                  </a:lnTo>
                  <a:lnTo>
                    <a:pt x="2656" y="17108"/>
                  </a:lnTo>
                  <a:lnTo>
                    <a:pt x="2673" y="17517"/>
                  </a:lnTo>
                  <a:lnTo>
                    <a:pt x="2690" y="17908"/>
                  </a:lnTo>
                  <a:lnTo>
                    <a:pt x="2724" y="18113"/>
                  </a:lnTo>
                  <a:lnTo>
                    <a:pt x="2775" y="18300"/>
                  </a:lnTo>
                  <a:lnTo>
                    <a:pt x="2826" y="18487"/>
                  </a:lnTo>
                  <a:lnTo>
                    <a:pt x="2894" y="18674"/>
                  </a:lnTo>
                  <a:lnTo>
                    <a:pt x="3099" y="19032"/>
                  </a:lnTo>
                  <a:lnTo>
                    <a:pt x="3201" y="19236"/>
                  </a:lnTo>
                  <a:lnTo>
                    <a:pt x="3286" y="19423"/>
                  </a:lnTo>
                  <a:lnTo>
                    <a:pt x="3354" y="19611"/>
                  </a:lnTo>
                  <a:lnTo>
                    <a:pt x="3371" y="19696"/>
                  </a:lnTo>
                  <a:lnTo>
                    <a:pt x="3388" y="19798"/>
                  </a:lnTo>
                  <a:lnTo>
                    <a:pt x="3371" y="19883"/>
                  </a:lnTo>
                  <a:lnTo>
                    <a:pt x="3354" y="19968"/>
                  </a:lnTo>
                  <a:lnTo>
                    <a:pt x="3337" y="20070"/>
                  </a:lnTo>
                  <a:lnTo>
                    <a:pt x="3286" y="20155"/>
                  </a:lnTo>
                  <a:lnTo>
                    <a:pt x="3218" y="20240"/>
                  </a:lnTo>
                  <a:lnTo>
                    <a:pt x="3133" y="20326"/>
                  </a:lnTo>
                  <a:lnTo>
                    <a:pt x="3030" y="20411"/>
                  </a:lnTo>
                  <a:lnTo>
                    <a:pt x="2962" y="20496"/>
                  </a:lnTo>
                  <a:lnTo>
                    <a:pt x="2945" y="20513"/>
                  </a:lnTo>
                  <a:lnTo>
                    <a:pt x="3013" y="20615"/>
                  </a:lnTo>
                  <a:lnTo>
                    <a:pt x="3099" y="20700"/>
                  </a:lnTo>
                  <a:lnTo>
                    <a:pt x="3201" y="20768"/>
                  </a:lnTo>
                  <a:lnTo>
                    <a:pt x="3303" y="20802"/>
                  </a:lnTo>
                  <a:lnTo>
                    <a:pt x="3422" y="20819"/>
                  </a:lnTo>
                  <a:lnTo>
                    <a:pt x="3558" y="20819"/>
                  </a:lnTo>
                  <a:lnTo>
                    <a:pt x="3677" y="20802"/>
                  </a:lnTo>
                  <a:lnTo>
                    <a:pt x="3779" y="20751"/>
                  </a:lnTo>
                  <a:lnTo>
                    <a:pt x="3882" y="20683"/>
                  </a:lnTo>
                  <a:lnTo>
                    <a:pt x="3984" y="20581"/>
                  </a:lnTo>
                  <a:lnTo>
                    <a:pt x="4052" y="20462"/>
                  </a:lnTo>
                  <a:lnTo>
                    <a:pt x="4103" y="20343"/>
                  </a:lnTo>
                  <a:lnTo>
                    <a:pt x="4120" y="20223"/>
                  </a:lnTo>
                  <a:lnTo>
                    <a:pt x="4137" y="20087"/>
                  </a:lnTo>
                  <a:lnTo>
                    <a:pt x="4120" y="19951"/>
                  </a:lnTo>
                  <a:lnTo>
                    <a:pt x="4103" y="19815"/>
                  </a:lnTo>
                  <a:lnTo>
                    <a:pt x="4035" y="19662"/>
                  </a:lnTo>
                  <a:lnTo>
                    <a:pt x="3967" y="19526"/>
                  </a:lnTo>
                  <a:lnTo>
                    <a:pt x="3882" y="19372"/>
                  </a:lnTo>
                  <a:lnTo>
                    <a:pt x="3814" y="19219"/>
                  </a:lnTo>
                  <a:lnTo>
                    <a:pt x="3762" y="19100"/>
                  </a:lnTo>
                  <a:lnTo>
                    <a:pt x="3728" y="18964"/>
                  </a:lnTo>
                  <a:lnTo>
                    <a:pt x="3694" y="18708"/>
                  </a:lnTo>
                  <a:lnTo>
                    <a:pt x="3694" y="18436"/>
                  </a:lnTo>
                  <a:lnTo>
                    <a:pt x="3694" y="18164"/>
                  </a:lnTo>
                  <a:lnTo>
                    <a:pt x="3694" y="17313"/>
                  </a:lnTo>
                  <a:lnTo>
                    <a:pt x="3677" y="16444"/>
                  </a:lnTo>
                  <a:lnTo>
                    <a:pt x="3660" y="16019"/>
                  </a:lnTo>
                  <a:lnTo>
                    <a:pt x="3609" y="15576"/>
                  </a:lnTo>
                  <a:lnTo>
                    <a:pt x="3575" y="15151"/>
                  </a:lnTo>
                  <a:lnTo>
                    <a:pt x="3507" y="14725"/>
                  </a:lnTo>
                  <a:lnTo>
                    <a:pt x="3422" y="14317"/>
                  </a:lnTo>
                  <a:lnTo>
                    <a:pt x="3337" y="13891"/>
                  </a:lnTo>
                  <a:lnTo>
                    <a:pt x="3235" y="13482"/>
                  </a:lnTo>
                  <a:lnTo>
                    <a:pt x="3099" y="13074"/>
                  </a:lnTo>
                  <a:lnTo>
                    <a:pt x="2962" y="12682"/>
                  </a:lnTo>
                  <a:lnTo>
                    <a:pt x="2792" y="12291"/>
                  </a:lnTo>
                  <a:lnTo>
                    <a:pt x="2605" y="11899"/>
                  </a:lnTo>
                  <a:lnTo>
                    <a:pt x="2401" y="11525"/>
                  </a:lnTo>
                  <a:lnTo>
                    <a:pt x="2333" y="11389"/>
                  </a:lnTo>
                  <a:lnTo>
                    <a:pt x="2298" y="11304"/>
                  </a:lnTo>
                  <a:lnTo>
                    <a:pt x="2298" y="11218"/>
                  </a:lnTo>
                  <a:lnTo>
                    <a:pt x="2333" y="11116"/>
                  </a:lnTo>
                  <a:lnTo>
                    <a:pt x="2384" y="11031"/>
                  </a:lnTo>
                  <a:lnTo>
                    <a:pt x="2877" y="10197"/>
                  </a:lnTo>
                  <a:lnTo>
                    <a:pt x="3320" y="9346"/>
                  </a:lnTo>
                  <a:lnTo>
                    <a:pt x="3762" y="8478"/>
                  </a:lnTo>
                  <a:lnTo>
                    <a:pt x="4154" y="7593"/>
                  </a:lnTo>
                  <a:lnTo>
                    <a:pt x="4188" y="7610"/>
                  </a:lnTo>
                  <a:lnTo>
                    <a:pt x="4256" y="7337"/>
                  </a:lnTo>
                  <a:lnTo>
                    <a:pt x="4307" y="7065"/>
                  </a:lnTo>
                  <a:lnTo>
                    <a:pt x="4341" y="6775"/>
                  </a:lnTo>
                  <a:lnTo>
                    <a:pt x="4375" y="6503"/>
                  </a:lnTo>
                  <a:lnTo>
                    <a:pt x="4375" y="6231"/>
                  </a:lnTo>
                  <a:lnTo>
                    <a:pt x="4358" y="5941"/>
                  </a:lnTo>
                  <a:lnTo>
                    <a:pt x="4324" y="5669"/>
                  </a:lnTo>
                  <a:lnTo>
                    <a:pt x="4273" y="5397"/>
                  </a:lnTo>
                  <a:lnTo>
                    <a:pt x="4494" y="5499"/>
                  </a:lnTo>
                  <a:lnTo>
                    <a:pt x="4733" y="5618"/>
                  </a:lnTo>
                  <a:lnTo>
                    <a:pt x="4971" y="5703"/>
                  </a:lnTo>
                  <a:lnTo>
                    <a:pt x="5209" y="5788"/>
                  </a:lnTo>
                  <a:lnTo>
                    <a:pt x="5448" y="5856"/>
                  </a:lnTo>
                  <a:lnTo>
                    <a:pt x="5703" y="5924"/>
                  </a:lnTo>
                  <a:lnTo>
                    <a:pt x="5941" y="5975"/>
                  </a:lnTo>
                  <a:lnTo>
                    <a:pt x="6197" y="6026"/>
                  </a:lnTo>
                  <a:lnTo>
                    <a:pt x="6299" y="6231"/>
                  </a:lnTo>
                  <a:lnTo>
                    <a:pt x="6401" y="6418"/>
                  </a:lnTo>
                  <a:lnTo>
                    <a:pt x="6622" y="6793"/>
                  </a:lnTo>
                  <a:lnTo>
                    <a:pt x="6861" y="7133"/>
                  </a:lnTo>
                  <a:lnTo>
                    <a:pt x="7082" y="7405"/>
                  </a:lnTo>
                  <a:lnTo>
                    <a:pt x="6929" y="7337"/>
                  </a:lnTo>
                  <a:lnTo>
                    <a:pt x="6758" y="7269"/>
                  </a:lnTo>
                  <a:lnTo>
                    <a:pt x="6605" y="7201"/>
                  </a:lnTo>
                  <a:lnTo>
                    <a:pt x="6435" y="7150"/>
                  </a:lnTo>
                  <a:lnTo>
                    <a:pt x="6265" y="7116"/>
                  </a:lnTo>
                  <a:lnTo>
                    <a:pt x="6095" y="7099"/>
                  </a:lnTo>
                  <a:lnTo>
                    <a:pt x="5924" y="7082"/>
                  </a:lnTo>
                  <a:lnTo>
                    <a:pt x="5754" y="7065"/>
                  </a:lnTo>
                  <a:lnTo>
                    <a:pt x="5924" y="7337"/>
                  </a:lnTo>
                  <a:lnTo>
                    <a:pt x="6129" y="7610"/>
                  </a:lnTo>
                  <a:lnTo>
                    <a:pt x="6350" y="7831"/>
                  </a:lnTo>
                  <a:lnTo>
                    <a:pt x="6588" y="8052"/>
                  </a:lnTo>
                  <a:lnTo>
                    <a:pt x="6861" y="8239"/>
                  </a:lnTo>
                  <a:lnTo>
                    <a:pt x="7133" y="8393"/>
                  </a:lnTo>
                  <a:lnTo>
                    <a:pt x="7439" y="8529"/>
                  </a:lnTo>
                  <a:lnTo>
                    <a:pt x="7746" y="8648"/>
                  </a:lnTo>
                  <a:lnTo>
                    <a:pt x="7627" y="8733"/>
                  </a:lnTo>
                  <a:lnTo>
                    <a:pt x="7524" y="8835"/>
                  </a:lnTo>
                  <a:lnTo>
                    <a:pt x="7439" y="8954"/>
                  </a:lnTo>
                  <a:lnTo>
                    <a:pt x="7371" y="9074"/>
                  </a:lnTo>
                  <a:lnTo>
                    <a:pt x="7303" y="9210"/>
                  </a:lnTo>
                  <a:lnTo>
                    <a:pt x="7269" y="9346"/>
                  </a:lnTo>
                  <a:lnTo>
                    <a:pt x="7235" y="9482"/>
                  </a:lnTo>
                  <a:lnTo>
                    <a:pt x="7218" y="9635"/>
                  </a:lnTo>
                  <a:lnTo>
                    <a:pt x="7201" y="9789"/>
                  </a:lnTo>
                  <a:lnTo>
                    <a:pt x="7201" y="9942"/>
                  </a:lnTo>
                  <a:lnTo>
                    <a:pt x="7235" y="10248"/>
                  </a:lnTo>
                  <a:lnTo>
                    <a:pt x="7286" y="10555"/>
                  </a:lnTo>
                  <a:lnTo>
                    <a:pt x="7388" y="10844"/>
                  </a:lnTo>
                  <a:lnTo>
                    <a:pt x="7507" y="11150"/>
                  </a:lnTo>
                  <a:lnTo>
                    <a:pt x="7593" y="11304"/>
                  </a:lnTo>
                  <a:lnTo>
                    <a:pt x="7678" y="11457"/>
                  </a:lnTo>
                  <a:lnTo>
                    <a:pt x="7780" y="11593"/>
                  </a:lnTo>
                  <a:lnTo>
                    <a:pt x="7899" y="11712"/>
                  </a:lnTo>
                  <a:lnTo>
                    <a:pt x="8018" y="11831"/>
                  </a:lnTo>
                  <a:lnTo>
                    <a:pt x="8154" y="11933"/>
                  </a:lnTo>
                  <a:lnTo>
                    <a:pt x="8308" y="12018"/>
                  </a:lnTo>
                  <a:lnTo>
                    <a:pt x="8461" y="12070"/>
                  </a:lnTo>
                  <a:lnTo>
                    <a:pt x="8631" y="12104"/>
                  </a:lnTo>
                  <a:lnTo>
                    <a:pt x="8801" y="12104"/>
                  </a:lnTo>
                  <a:lnTo>
                    <a:pt x="8971" y="12087"/>
                  </a:lnTo>
                  <a:lnTo>
                    <a:pt x="9142" y="12036"/>
                  </a:lnTo>
                  <a:lnTo>
                    <a:pt x="9278" y="11967"/>
                  </a:lnTo>
                  <a:lnTo>
                    <a:pt x="9397" y="11848"/>
                  </a:lnTo>
                  <a:lnTo>
                    <a:pt x="9465" y="11780"/>
                  </a:lnTo>
                  <a:lnTo>
                    <a:pt x="9499" y="11712"/>
                  </a:lnTo>
                  <a:lnTo>
                    <a:pt x="9516" y="11644"/>
                  </a:lnTo>
                  <a:lnTo>
                    <a:pt x="9533" y="11559"/>
                  </a:lnTo>
                  <a:lnTo>
                    <a:pt x="9499" y="11457"/>
                  </a:lnTo>
                  <a:lnTo>
                    <a:pt x="9448" y="11389"/>
                  </a:lnTo>
                  <a:lnTo>
                    <a:pt x="9363" y="11338"/>
                  </a:lnTo>
                  <a:lnTo>
                    <a:pt x="9278" y="11287"/>
                  </a:lnTo>
                  <a:lnTo>
                    <a:pt x="9057" y="11235"/>
                  </a:lnTo>
                  <a:lnTo>
                    <a:pt x="8835" y="11167"/>
                  </a:lnTo>
                  <a:lnTo>
                    <a:pt x="8682" y="11116"/>
                  </a:lnTo>
                  <a:lnTo>
                    <a:pt x="8546" y="11031"/>
                  </a:lnTo>
                  <a:lnTo>
                    <a:pt x="8427" y="10929"/>
                  </a:lnTo>
                  <a:lnTo>
                    <a:pt x="8308" y="10810"/>
                  </a:lnTo>
                  <a:lnTo>
                    <a:pt x="8222" y="10674"/>
                  </a:lnTo>
                  <a:lnTo>
                    <a:pt x="8137" y="10520"/>
                  </a:lnTo>
                  <a:lnTo>
                    <a:pt x="8086" y="10367"/>
                  </a:lnTo>
                  <a:lnTo>
                    <a:pt x="8035" y="10214"/>
                  </a:lnTo>
                  <a:lnTo>
                    <a:pt x="8018" y="10044"/>
                  </a:lnTo>
                  <a:lnTo>
                    <a:pt x="8001" y="9891"/>
                  </a:lnTo>
                  <a:lnTo>
                    <a:pt x="8018" y="9550"/>
                  </a:lnTo>
                  <a:lnTo>
                    <a:pt x="8052" y="9227"/>
                  </a:lnTo>
                  <a:lnTo>
                    <a:pt x="8103" y="8903"/>
                  </a:lnTo>
                  <a:lnTo>
                    <a:pt x="8205" y="8954"/>
                  </a:lnTo>
                  <a:lnTo>
                    <a:pt x="8308" y="9005"/>
                  </a:lnTo>
                  <a:lnTo>
                    <a:pt x="8512" y="9125"/>
                  </a:lnTo>
                  <a:lnTo>
                    <a:pt x="8886" y="9414"/>
                  </a:lnTo>
                  <a:lnTo>
                    <a:pt x="9091" y="9533"/>
                  </a:lnTo>
                  <a:lnTo>
                    <a:pt x="9176" y="9584"/>
                  </a:lnTo>
                  <a:lnTo>
                    <a:pt x="9278" y="9618"/>
                  </a:lnTo>
                  <a:lnTo>
                    <a:pt x="9380" y="9652"/>
                  </a:lnTo>
                  <a:lnTo>
                    <a:pt x="9584" y="9652"/>
                  </a:lnTo>
                  <a:lnTo>
                    <a:pt x="9686" y="9635"/>
                  </a:lnTo>
                  <a:lnTo>
                    <a:pt x="9806" y="9567"/>
                  </a:lnTo>
                  <a:lnTo>
                    <a:pt x="9891" y="9925"/>
                  </a:lnTo>
                  <a:lnTo>
                    <a:pt x="9942" y="10282"/>
                  </a:lnTo>
                  <a:lnTo>
                    <a:pt x="9959" y="10452"/>
                  </a:lnTo>
                  <a:lnTo>
                    <a:pt x="9976" y="10640"/>
                  </a:lnTo>
                  <a:lnTo>
                    <a:pt x="9959" y="10827"/>
                  </a:lnTo>
                  <a:lnTo>
                    <a:pt x="9908" y="11014"/>
                  </a:lnTo>
                  <a:lnTo>
                    <a:pt x="9857" y="11201"/>
                  </a:lnTo>
                  <a:lnTo>
                    <a:pt x="9840" y="11304"/>
                  </a:lnTo>
                  <a:lnTo>
                    <a:pt x="9823" y="11406"/>
                  </a:lnTo>
                  <a:lnTo>
                    <a:pt x="9840" y="11508"/>
                  </a:lnTo>
                  <a:lnTo>
                    <a:pt x="9857" y="11542"/>
                  </a:lnTo>
                  <a:lnTo>
                    <a:pt x="9874" y="11593"/>
                  </a:lnTo>
                  <a:lnTo>
                    <a:pt x="9908" y="11610"/>
                  </a:lnTo>
                  <a:lnTo>
                    <a:pt x="9959" y="11644"/>
                  </a:lnTo>
                  <a:lnTo>
                    <a:pt x="10078" y="11644"/>
                  </a:lnTo>
                  <a:lnTo>
                    <a:pt x="10163" y="11627"/>
                  </a:lnTo>
                  <a:lnTo>
                    <a:pt x="10231" y="11593"/>
                  </a:lnTo>
                  <a:lnTo>
                    <a:pt x="10282" y="11525"/>
                  </a:lnTo>
                  <a:lnTo>
                    <a:pt x="10333" y="11457"/>
                  </a:lnTo>
                  <a:lnTo>
                    <a:pt x="10418" y="11201"/>
                  </a:lnTo>
                  <a:lnTo>
                    <a:pt x="10469" y="10912"/>
                  </a:lnTo>
                  <a:lnTo>
                    <a:pt x="10503" y="10623"/>
                  </a:lnTo>
                  <a:lnTo>
                    <a:pt x="10486" y="10333"/>
                  </a:lnTo>
                  <a:lnTo>
                    <a:pt x="10469" y="10197"/>
                  </a:lnTo>
                  <a:lnTo>
                    <a:pt x="10452" y="10061"/>
                  </a:lnTo>
                  <a:lnTo>
                    <a:pt x="10418" y="9925"/>
                  </a:lnTo>
                  <a:lnTo>
                    <a:pt x="10367" y="9789"/>
                  </a:lnTo>
                  <a:lnTo>
                    <a:pt x="10299" y="9669"/>
                  </a:lnTo>
                  <a:lnTo>
                    <a:pt x="10214" y="9550"/>
                  </a:lnTo>
                  <a:lnTo>
                    <a:pt x="10129" y="9448"/>
                  </a:lnTo>
                  <a:lnTo>
                    <a:pt x="10027" y="9346"/>
                  </a:lnTo>
                  <a:lnTo>
                    <a:pt x="10078" y="9244"/>
                  </a:lnTo>
                  <a:lnTo>
                    <a:pt x="10129" y="9159"/>
                  </a:lnTo>
                  <a:lnTo>
                    <a:pt x="10180" y="8937"/>
                  </a:lnTo>
                  <a:lnTo>
                    <a:pt x="10231" y="8733"/>
                  </a:lnTo>
                  <a:lnTo>
                    <a:pt x="10248" y="8512"/>
                  </a:lnTo>
                  <a:lnTo>
                    <a:pt x="10333" y="8597"/>
                  </a:lnTo>
                  <a:lnTo>
                    <a:pt x="10418" y="8682"/>
                  </a:lnTo>
                  <a:lnTo>
                    <a:pt x="10486" y="8784"/>
                  </a:lnTo>
                  <a:lnTo>
                    <a:pt x="10537" y="8886"/>
                  </a:lnTo>
                  <a:lnTo>
                    <a:pt x="10589" y="8988"/>
                  </a:lnTo>
                  <a:lnTo>
                    <a:pt x="10623" y="9108"/>
                  </a:lnTo>
                  <a:lnTo>
                    <a:pt x="10640" y="9210"/>
                  </a:lnTo>
                  <a:lnTo>
                    <a:pt x="10657" y="9329"/>
                  </a:lnTo>
                  <a:lnTo>
                    <a:pt x="10844" y="9295"/>
                  </a:lnTo>
                  <a:lnTo>
                    <a:pt x="11031" y="9261"/>
                  </a:lnTo>
                  <a:lnTo>
                    <a:pt x="11201" y="9210"/>
                  </a:lnTo>
                  <a:lnTo>
                    <a:pt x="11389" y="9159"/>
                  </a:lnTo>
                  <a:lnTo>
                    <a:pt x="11559" y="9091"/>
                  </a:lnTo>
                  <a:lnTo>
                    <a:pt x="11729" y="9005"/>
                  </a:lnTo>
                  <a:lnTo>
                    <a:pt x="11882" y="8903"/>
                  </a:lnTo>
                  <a:lnTo>
                    <a:pt x="12035" y="8784"/>
                  </a:lnTo>
                  <a:lnTo>
                    <a:pt x="12053" y="9159"/>
                  </a:lnTo>
                  <a:lnTo>
                    <a:pt x="12035" y="9533"/>
                  </a:lnTo>
                  <a:lnTo>
                    <a:pt x="12018" y="9720"/>
                  </a:lnTo>
                  <a:lnTo>
                    <a:pt x="12001" y="9908"/>
                  </a:lnTo>
                  <a:lnTo>
                    <a:pt x="11950" y="10095"/>
                  </a:lnTo>
                  <a:lnTo>
                    <a:pt x="11899" y="10282"/>
                  </a:lnTo>
                  <a:lnTo>
                    <a:pt x="11780" y="10520"/>
                  </a:lnTo>
                  <a:lnTo>
                    <a:pt x="11644" y="10725"/>
                  </a:lnTo>
                  <a:lnTo>
                    <a:pt x="11474" y="10912"/>
                  </a:lnTo>
                  <a:lnTo>
                    <a:pt x="11269" y="11082"/>
                  </a:lnTo>
                  <a:lnTo>
                    <a:pt x="11099" y="11218"/>
                  </a:lnTo>
                  <a:lnTo>
                    <a:pt x="11031" y="11287"/>
                  </a:lnTo>
                  <a:lnTo>
                    <a:pt x="10980" y="11389"/>
                  </a:lnTo>
                  <a:lnTo>
                    <a:pt x="10963" y="11457"/>
                  </a:lnTo>
                  <a:lnTo>
                    <a:pt x="10980" y="11525"/>
                  </a:lnTo>
                  <a:lnTo>
                    <a:pt x="11014" y="11576"/>
                  </a:lnTo>
                  <a:lnTo>
                    <a:pt x="11082" y="11610"/>
                  </a:lnTo>
                  <a:lnTo>
                    <a:pt x="11167" y="11627"/>
                  </a:lnTo>
                  <a:lnTo>
                    <a:pt x="11269" y="11627"/>
                  </a:lnTo>
                  <a:lnTo>
                    <a:pt x="11372" y="11610"/>
                  </a:lnTo>
                  <a:lnTo>
                    <a:pt x="11457" y="11576"/>
                  </a:lnTo>
                  <a:lnTo>
                    <a:pt x="11542" y="11525"/>
                  </a:lnTo>
                  <a:lnTo>
                    <a:pt x="11644" y="11474"/>
                  </a:lnTo>
                  <a:lnTo>
                    <a:pt x="11797" y="11338"/>
                  </a:lnTo>
                  <a:lnTo>
                    <a:pt x="11950" y="11167"/>
                  </a:lnTo>
                  <a:lnTo>
                    <a:pt x="12070" y="10980"/>
                  </a:lnTo>
                  <a:lnTo>
                    <a:pt x="12172" y="10810"/>
                  </a:lnTo>
                  <a:lnTo>
                    <a:pt x="12257" y="10640"/>
                  </a:lnTo>
                  <a:lnTo>
                    <a:pt x="12359" y="10384"/>
                  </a:lnTo>
                  <a:lnTo>
                    <a:pt x="12427" y="10112"/>
                  </a:lnTo>
                  <a:lnTo>
                    <a:pt x="12461" y="9840"/>
                  </a:lnTo>
                  <a:lnTo>
                    <a:pt x="12478" y="9550"/>
                  </a:lnTo>
                  <a:lnTo>
                    <a:pt x="12478" y="9261"/>
                  </a:lnTo>
                  <a:lnTo>
                    <a:pt x="12444" y="8988"/>
                  </a:lnTo>
                  <a:lnTo>
                    <a:pt x="12410" y="8716"/>
                  </a:lnTo>
                  <a:lnTo>
                    <a:pt x="12342" y="8444"/>
                  </a:lnTo>
                  <a:lnTo>
                    <a:pt x="12478" y="8222"/>
                  </a:lnTo>
                  <a:lnTo>
                    <a:pt x="12546" y="8103"/>
                  </a:lnTo>
                  <a:lnTo>
                    <a:pt x="12580" y="7984"/>
                  </a:lnTo>
                  <a:lnTo>
                    <a:pt x="12614" y="7865"/>
                  </a:lnTo>
                  <a:lnTo>
                    <a:pt x="12648" y="7746"/>
                  </a:lnTo>
                  <a:lnTo>
                    <a:pt x="12648" y="7610"/>
                  </a:lnTo>
                  <a:lnTo>
                    <a:pt x="12648" y="7490"/>
                  </a:lnTo>
                  <a:lnTo>
                    <a:pt x="12648" y="7388"/>
                  </a:lnTo>
                  <a:lnTo>
                    <a:pt x="12614" y="7269"/>
                  </a:lnTo>
                  <a:lnTo>
                    <a:pt x="12546" y="7184"/>
                  </a:lnTo>
                  <a:lnTo>
                    <a:pt x="12512" y="7150"/>
                  </a:lnTo>
                  <a:lnTo>
                    <a:pt x="12461" y="7133"/>
                  </a:lnTo>
                  <a:lnTo>
                    <a:pt x="12410" y="7116"/>
                  </a:lnTo>
                  <a:lnTo>
                    <a:pt x="12359" y="7116"/>
                  </a:lnTo>
                  <a:lnTo>
                    <a:pt x="12240" y="7150"/>
                  </a:lnTo>
                  <a:lnTo>
                    <a:pt x="12138" y="7201"/>
                  </a:lnTo>
                  <a:lnTo>
                    <a:pt x="12035" y="7286"/>
                  </a:lnTo>
                  <a:lnTo>
                    <a:pt x="11746" y="7490"/>
                  </a:lnTo>
                  <a:lnTo>
                    <a:pt x="11423" y="7661"/>
                  </a:lnTo>
                  <a:lnTo>
                    <a:pt x="11082" y="7797"/>
                  </a:lnTo>
                  <a:lnTo>
                    <a:pt x="10742" y="7916"/>
                  </a:lnTo>
                  <a:lnTo>
                    <a:pt x="10674" y="7933"/>
                  </a:lnTo>
                  <a:lnTo>
                    <a:pt x="10589" y="7933"/>
                  </a:lnTo>
                  <a:lnTo>
                    <a:pt x="10520" y="7916"/>
                  </a:lnTo>
                  <a:lnTo>
                    <a:pt x="10469" y="7899"/>
                  </a:lnTo>
                  <a:lnTo>
                    <a:pt x="10435" y="7848"/>
                  </a:lnTo>
                  <a:lnTo>
                    <a:pt x="10401" y="7797"/>
                  </a:lnTo>
                  <a:lnTo>
                    <a:pt x="10384" y="7678"/>
                  </a:lnTo>
                  <a:lnTo>
                    <a:pt x="10231" y="6673"/>
                  </a:lnTo>
                  <a:lnTo>
                    <a:pt x="9857" y="7627"/>
                  </a:lnTo>
                  <a:lnTo>
                    <a:pt x="9771" y="7763"/>
                  </a:lnTo>
                  <a:lnTo>
                    <a:pt x="9737" y="7831"/>
                  </a:lnTo>
                  <a:lnTo>
                    <a:pt x="9669" y="7882"/>
                  </a:lnTo>
                  <a:lnTo>
                    <a:pt x="9533" y="7933"/>
                  </a:lnTo>
                  <a:lnTo>
                    <a:pt x="9414" y="7967"/>
                  </a:lnTo>
                  <a:lnTo>
                    <a:pt x="9278" y="7967"/>
                  </a:lnTo>
                  <a:lnTo>
                    <a:pt x="9142" y="7933"/>
                  </a:lnTo>
                  <a:lnTo>
                    <a:pt x="9005" y="7882"/>
                  </a:lnTo>
                  <a:lnTo>
                    <a:pt x="8869" y="7797"/>
                  </a:lnTo>
                  <a:lnTo>
                    <a:pt x="8750" y="7712"/>
                  </a:lnTo>
                  <a:lnTo>
                    <a:pt x="8614" y="7610"/>
                  </a:lnTo>
                  <a:lnTo>
                    <a:pt x="8512" y="7490"/>
                  </a:lnTo>
                  <a:lnTo>
                    <a:pt x="8393" y="7371"/>
                  </a:lnTo>
                  <a:lnTo>
                    <a:pt x="8205" y="7116"/>
                  </a:lnTo>
                  <a:lnTo>
                    <a:pt x="8035" y="6878"/>
                  </a:lnTo>
                  <a:lnTo>
                    <a:pt x="7933" y="6673"/>
                  </a:lnTo>
                  <a:lnTo>
                    <a:pt x="7865" y="6537"/>
                  </a:lnTo>
                  <a:lnTo>
                    <a:pt x="7814" y="6384"/>
                  </a:lnTo>
                  <a:lnTo>
                    <a:pt x="7729" y="6044"/>
                  </a:lnTo>
                  <a:lnTo>
                    <a:pt x="8052" y="6009"/>
                  </a:lnTo>
                  <a:lnTo>
                    <a:pt x="8359" y="5941"/>
                  </a:lnTo>
                  <a:lnTo>
                    <a:pt x="8682" y="5873"/>
                  </a:lnTo>
                  <a:lnTo>
                    <a:pt x="8988" y="5771"/>
                  </a:lnTo>
                  <a:lnTo>
                    <a:pt x="9295" y="5669"/>
                  </a:lnTo>
                  <a:lnTo>
                    <a:pt x="9584" y="5550"/>
                  </a:lnTo>
                  <a:lnTo>
                    <a:pt x="9874" y="5397"/>
                  </a:lnTo>
                  <a:lnTo>
                    <a:pt x="10163" y="5243"/>
                  </a:lnTo>
                  <a:lnTo>
                    <a:pt x="10333" y="5414"/>
                  </a:lnTo>
                  <a:lnTo>
                    <a:pt x="10520" y="5584"/>
                  </a:lnTo>
                  <a:lnTo>
                    <a:pt x="10725" y="5720"/>
                  </a:lnTo>
                  <a:lnTo>
                    <a:pt x="10946" y="5839"/>
                  </a:lnTo>
                  <a:lnTo>
                    <a:pt x="11167" y="5941"/>
                  </a:lnTo>
                  <a:lnTo>
                    <a:pt x="11406" y="6026"/>
                  </a:lnTo>
                  <a:lnTo>
                    <a:pt x="11644" y="6095"/>
                  </a:lnTo>
                  <a:lnTo>
                    <a:pt x="11899" y="6146"/>
                  </a:lnTo>
                  <a:lnTo>
                    <a:pt x="12155" y="6180"/>
                  </a:lnTo>
                  <a:lnTo>
                    <a:pt x="12410" y="6197"/>
                  </a:lnTo>
                  <a:lnTo>
                    <a:pt x="12665" y="6214"/>
                  </a:lnTo>
                  <a:lnTo>
                    <a:pt x="12938" y="6214"/>
                  </a:lnTo>
                  <a:lnTo>
                    <a:pt x="13448" y="6180"/>
                  </a:lnTo>
                  <a:lnTo>
                    <a:pt x="13976" y="6112"/>
                  </a:lnTo>
                  <a:lnTo>
                    <a:pt x="14402" y="6044"/>
                  </a:lnTo>
                  <a:lnTo>
                    <a:pt x="14827" y="5924"/>
                  </a:lnTo>
                  <a:lnTo>
                    <a:pt x="15049" y="5856"/>
                  </a:lnTo>
                  <a:lnTo>
                    <a:pt x="15253" y="5788"/>
                  </a:lnTo>
                  <a:lnTo>
                    <a:pt x="15457" y="5703"/>
                  </a:lnTo>
                  <a:lnTo>
                    <a:pt x="15644" y="5601"/>
                  </a:lnTo>
                  <a:lnTo>
                    <a:pt x="15832" y="5499"/>
                  </a:lnTo>
                  <a:lnTo>
                    <a:pt x="16002" y="5363"/>
                  </a:lnTo>
                  <a:lnTo>
                    <a:pt x="16155" y="5243"/>
                  </a:lnTo>
                  <a:lnTo>
                    <a:pt x="16308" y="5090"/>
                  </a:lnTo>
                  <a:lnTo>
                    <a:pt x="16427" y="4937"/>
                  </a:lnTo>
                  <a:lnTo>
                    <a:pt x="16529" y="4767"/>
                  </a:lnTo>
                  <a:lnTo>
                    <a:pt x="16615" y="4580"/>
                  </a:lnTo>
                  <a:lnTo>
                    <a:pt x="16666" y="4375"/>
                  </a:lnTo>
                  <a:lnTo>
                    <a:pt x="16700" y="4239"/>
                  </a:lnTo>
                  <a:lnTo>
                    <a:pt x="16700" y="4086"/>
                  </a:lnTo>
                  <a:lnTo>
                    <a:pt x="16700" y="3916"/>
                  </a:lnTo>
                  <a:lnTo>
                    <a:pt x="16700" y="3728"/>
                  </a:lnTo>
                  <a:lnTo>
                    <a:pt x="16649" y="3320"/>
                  </a:lnTo>
                  <a:lnTo>
                    <a:pt x="16547" y="2894"/>
                  </a:lnTo>
                  <a:lnTo>
                    <a:pt x="16427" y="2486"/>
                  </a:lnTo>
                  <a:lnTo>
                    <a:pt x="16359" y="2281"/>
                  </a:lnTo>
                  <a:lnTo>
                    <a:pt x="16274" y="2111"/>
                  </a:lnTo>
                  <a:lnTo>
                    <a:pt x="16189" y="1941"/>
                  </a:lnTo>
                  <a:lnTo>
                    <a:pt x="16104" y="1788"/>
                  </a:lnTo>
                  <a:lnTo>
                    <a:pt x="16019" y="1652"/>
                  </a:lnTo>
                  <a:lnTo>
                    <a:pt x="15917" y="1550"/>
                  </a:lnTo>
                  <a:lnTo>
                    <a:pt x="15815" y="1481"/>
                  </a:lnTo>
                  <a:lnTo>
                    <a:pt x="15695" y="1430"/>
                  </a:lnTo>
                  <a:lnTo>
                    <a:pt x="15576" y="1396"/>
                  </a:lnTo>
                  <a:lnTo>
                    <a:pt x="15304" y="1396"/>
                  </a:lnTo>
                  <a:lnTo>
                    <a:pt x="15168" y="1430"/>
                  </a:lnTo>
                  <a:lnTo>
                    <a:pt x="15049" y="1464"/>
                  </a:lnTo>
                  <a:lnTo>
                    <a:pt x="14912" y="1515"/>
                  </a:lnTo>
                  <a:lnTo>
                    <a:pt x="14810" y="1584"/>
                  </a:lnTo>
                  <a:lnTo>
                    <a:pt x="14708" y="1669"/>
                  </a:lnTo>
                  <a:lnTo>
                    <a:pt x="14623" y="1771"/>
                  </a:lnTo>
                  <a:lnTo>
                    <a:pt x="14538" y="1873"/>
                  </a:lnTo>
                  <a:lnTo>
                    <a:pt x="14504" y="1992"/>
                  </a:lnTo>
                  <a:lnTo>
                    <a:pt x="14470" y="2111"/>
                  </a:lnTo>
                  <a:lnTo>
                    <a:pt x="14470" y="2247"/>
                  </a:lnTo>
                  <a:lnTo>
                    <a:pt x="14504" y="2384"/>
                  </a:lnTo>
                  <a:lnTo>
                    <a:pt x="14589" y="2520"/>
                  </a:lnTo>
                  <a:lnTo>
                    <a:pt x="14674" y="2673"/>
                  </a:lnTo>
                  <a:lnTo>
                    <a:pt x="14861" y="2962"/>
                  </a:lnTo>
                  <a:lnTo>
                    <a:pt x="14929" y="3099"/>
                  </a:lnTo>
                  <a:lnTo>
                    <a:pt x="14963" y="3235"/>
                  </a:lnTo>
                  <a:lnTo>
                    <a:pt x="14963" y="3303"/>
                  </a:lnTo>
                  <a:lnTo>
                    <a:pt x="14963" y="3354"/>
                  </a:lnTo>
                  <a:lnTo>
                    <a:pt x="14929" y="3422"/>
                  </a:lnTo>
                  <a:lnTo>
                    <a:pt x="14895" y="3473"/>
                  </a:lnTo>
                  <a:lnTo>
                    <a:pt x="14810" y="3541"/>
                  </a:lnTo>
                  <a:lnTo>
                    <a:pt x="14725" y="3575"/>
                  </a:lnTo>
                  <a:lnTo>
                    <a:pt x="14623" y="3609"/>
                  </a:lnTo>
                  <a:lnTo>
                    <a:pt x="14538" y="3626"/>
                  </a:lnTo>
                  <a:lnTo>
                    <a:pt x="14248" y="3643"/>
                  </a:lnTo>
                  <a:lnTo>
                    <a:pt x="13704" y="3643"/>
                  </a:lnTo>
                  <a:lnTo>
                    <a:pt x="13414" y="3626"/>
                  </a:lnTo>
                  <a:lnTo>
                    <a:pt x="12853" y="3592"/>
                  </a:lnTo>
                  <a:lnTo>
                    <a:pt x="12580" y="3575"/>
                  </a:lnTo>
                  <a:lnTo>
                    <a:pt x="12018" y="3575"/>
                  </a:lnTo>
                  <a:lnTo>
                    <a:pt x="11729" y="3626"/>
                  </a:lnTo>
                  <a:lnTo>
                    <a:pt x="11457" y="3694"/>
                  </a:lnTo>
                  <a:lnTo>
                    <a:pt x="11201" y="3779"/>
                  </a:lnTo>
                  <a:lnTo>
                    <a:pt x="10946" y="3899"/>
                  </a:lnTo>
                  <a:lnTo>
                    <a:pt x="10827" y="3967"/>
                  </a:lnTo>
                  <a:lnTo>
                    <a:pt x="10725" y="4052"/>
                  </a:lnTo>
                  <a:lnTo>
                    <a:pt x="10623" y="4137"/>
                  </a:lnTo>
                  <a:lnTo>
                    <a:pt x="10520" y="4239"/>
                  </a:lnTo>
                  <a:lnTo>
                    <a:pt x="10435" y="4341"/>
                  </a:lnTo>
                  <a:lnTo>
                    <a:pt x="10367" y="4460"/>
                  </a:lnTo>
                  <a:lnTo>
                    <a:pt x="10282" y="4324"/>
                  </a:lnTo>
                  <a:lnTo>
                    <a:pt x="10197" y="4171"/>
                  </a:lnTo>
                  <a:lnTo>
                    <a:pt x="10112" y="4035"/>
                  </a:lnTo>
                  <a:lnTo>
                    <a:pt x="10010" y="3916"/>
                  </a:lnTo>
                  <a:lnTo>
                    <a:pt x="9891" y="3797"/>
                  </a:lnTo>
                  <a:lnTo>
                    <a:pt x="9771" y="3694"/>
                  </a:lnTo>
                  <a:lnTo>
                    <a:pt x="9499" y="3490"/>
                  </a:lnTo>
                  <a:lnTo>
                    <a:pt x="9210" y="3320"/>
                  </a:lnTo>
                  <a:lnTo>
                    <a:pt x="8886" y="3184"/>
                  </a:lnTo>
                  <a:lnTo>
                    <a:pt x="8563" y="3082"/>
                  </a:lnTo>
                  <a:lnTo>
                    <a:pt x="8239" y="2996"/>
                  </a:lnTo>
                  <a:lnTo>
                    <a:pt x="7916" y="2945"/>
                  </a:lnTo>
                  <a:lnTo>
                    <a:pt x="7576" y="2894"/>
                  </a:lnTo>
                  <a:lnTo>
                    <a:pt x="6912" y="2860"/>
                  </a:lnTo>
                  <a:lnTo>
                    <a:pt x="6248" y="2826"/>
                  </a:lnTo>
                  <a:lnTo>
                    <a:pt x="5907" y="2809"/>
                  </a:lnTo>
                  <a:lnTo>
                    <a:pt x="5567" y="2775"/>
                  </a:lnTo>
                  <a:lnTo>
                    <a:pt x="5312" y="2741"/>
                  </a:lnTo>
                  <a:lnTo>
                    <a:pt x="5056" y="2673"/>
                  </a:lnTo>
                  <a:lnTo>
                    <a:pt x="4801" y="2571"/>
                  </a:lnTo>
                  <a:lnTo>
                    <a:pt x="4580" y="2435"/>
                  </a:lnTo>
                  <a:lnTo>
                    <a:pt x="4477" y="2367"/>
                  </a:lnTo>
                  <a:lnTo>
                    <a:pt x="4392" y="2281"/>
                  </a:lnTo>
                  <a:lnTo>
                    <a:pt x="4307" y="2196"/>
                  </a:lnTo>
                  <a:lnTo>
                    <a:pt x="4239" y="2111"/>
                  </a:lnTo>
                  <a:lnTo>
                    <a:pt x="4188" y="2009"/>
                  </a:lnTo>
                  <a:lnTo>
                    <a:pt x="4171" y="1890"/>
                  </a:lnTo>
                  <a:lnTo>
                    <a:pt x="4154" y="1771"/>
                  </a:lnTo>
                  <a:lnTo>
                    <a:pt x="4154" y="1652"/>
                  </a:lnTo>
                  <a:lnTo>
                    <a:pt x="4205" y="1498"/>
                  </a:lnTo>
                  <a:lnTo>
                    <a:pt x="4256" y="1362"/>
                  </a:lnTo>
                  <a:lnTo>
                    <a:pt x="4409" y="1056"/>
                  </a:lnTo>
                  <a:lnTo>
                    <a:pt x="4460" y="920"/>
                  </a:lnTo>
                  <a:lnTo>
                    <a:pt x="4511" y="783"/>
                  </a:lnTo>
                  <a:lnTo>
                    <a:pt x="4511" y="715"/>
                  </a:lnTo>
                  <a:lnTo>
                    <a:pt x="4511" y="647"/>
                  </a:lnTo>
                  <a:lnTo>
                    <a:pt x="4494" y="579"/>
                  </a:lnTo>
                  <a:lnTo>
                    <a:pt x="4460" y="494"/>
                  </a:lnTo>
                  <a:lnTo>
                    <a:pt x="4409" y="426"/>
                  </a:lnTo>
                  <a:lnTo>
                    <a:pt x="4341" y="358"/>
                  </a:lnTo>
                  <a:lnTo>
                    <a:pt x="4273" y="290"/>
                  </a:lnTo>
                  <a:lnTo>
                    <a:pt x="4188" y="239"/>
                  </a:lnTo>
                  <a:lnTo>
                    <a:pt x="3967" y="137"/>
                  </a:lnTo>
                  <a:lnTo>
                    <a:pt x="3745" y="69"/>
                  </a:lnTo>
                  <a:lnTo>
                    <a:pt x="3524" y="17"/>
                  </a:lnTo>
                  <a:lnTo>
                    <a:pt x="3303" y="0"/>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296;p62">
            <a:extLst>
              <a:ext uri="{FF2B5EF4-FFF2-40B4-BE49-F238E27FC236}">
                <a16:creationId xmlns:a16="http://schemas.microsoft.com/office/drawing/2014/main" id="{599EC969-0671-8261-EB39-87697942671F}"/>
              </a:ext>
            </a:extLst>
          </p:cNvPr>
          <p:cNvSpPr txBox="1">
            <a:spLocks/>
          </p:cNvSpPr>
          <p:nvPr/>
        </p:nvSpPr>
        <p:spPr>
          <a:xfrm>
            <a:off x="2866534" y="4829425"/>
            <a:ext cx="3410932" cy="3058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sz="1050" dirty="0">
                <a:solidFill>
                  <a:schemeClr val="accent6">
                    <a:lumMod val="65000"/>
                  </a:schemeClr>
                </a:solidFill>
              </a:rPr>
              <a:t>Template by: </a:t>
            </a:r>
            <a:r>
              <a:rPr lang="en-US" sz="1050" b="1" dirty="0" err="1">
                <a:solidFill>
                  <a:schemeClr val="accent6">
                    <a:lumMod val="65000"/>
                  </a:schemeClr>
                </a:solidFill>
              </a:rPr>
              <a:t>Slidesgo</a:t>
            </a:r>
            <a:endParaRPr lang="en-US" sz="1050" b="1" dirty="0">
              <a:solidFill>
                <a:schemeClr val="accent6">
                  <a:lumMod val="65000"/>
                </a:schemeClr>
              </a:solidFill>
            </a:endParaRPr>
          </a:p>
        </p:txBody>
      </p:sp>
    </p:spTree>
    <p:extLst>
      <p:ext uri="{BB962C8B-B14F-4D97-AF65-F5344CB8AC3E}">
        <p14:creationId xmlns:p14="http://schemas.microsoft.com/office/powerpoint/2010/main" val="428744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4"/>
        <p:cNvGrpSpPr/>
        <p:nvPr/>
      </p:nvGrpSpPr>
      <p:grpSpPr>
        <a:xfrm>
          <a:off x="0" y="0"/>
          <a:ext cx="0" cy="0"/>
          <a:chOff x="0" y="0"/>
          <a:chExt cx="0" cy="0"/>
        </a:xfrm>
      </p:grpSpPr>
      <p:sp>
        <p:nvSpPr>
          <p:cNvPr id="2985" name="Google Shape;2985;p37"/>
          <p:cNvSpPr txBox="1">
            <a:spLocks noGrp="1"/>
          </p:cNvSpPr>
          <p:nvPr>
            <p:ph type="title"/>
          </p:nvPr>
        </p:nvSpPr>
        <p:spPr>
          <a:xfrm>
            <a:off x="2424710" y="1068793"/>
            <a:ext cx="4348913" cy="82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Overview</a:t>
            </a:r>
          </a:p>
        </p:txBody>
      </p:sp>
      <p:sp>
        <p:nvSpPr>
          <p:cNvPr id="2986" name="Google Shape;2986;p37"/>
          <p:cNvSpPr txBox="1">
            <a:spLocks noGrp="1"/>
          </p:cNvSpPr>
          <p:nvPr>
            <p:ph type="subTitle" idx="1"/>
          </p:nvPr>
        </p:nvSpPr>
        <p:spPr>
          <a:xfrm>
            <a:off x="2424710" y="1951088"/>
            <a:ext cx="5263368" cy="22507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This database manages aspects of gym operations such as member registration, attendance tracking, and payment transactions. It also monitors members’ progress through attributes such as calorie intake, height and weight for effective fitness management. Furthermore, it keep tracks of trainer assignments and equipment usage, that can aid in determining training insights and optimizing the overall gym experience.</a:t>
            </a:r>
          </a:p>
        </p:txBody>
      </p:sp>
      <p:sp>
        <p:nvSpPr>
          <p:cNvPr id="2987" name="Google Shape;2987;p37"/>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8" name="Google Shape;2988;p37"/>
          <p:cNvGrpSpPr/>
          <p:nvPr/>
        </p:nvGrpSpPr>
        <p:grpSpPr>
          <a:xfrm>
            <a:off x="2539473" y="364592"/>
            <a:ext cx="831539" cy="365725"/>
            <a:chOff x="2008025" y="2500150"/>
            <a:chExt cx="1165600" cy="512650"/>
          </a:xfrm>
        </p:grpSpPr>
        <p:sp>
          <p:nvSpPr>
            <p:cNvPr id="2989" name="Google Shape;2989;p37"/>
            <p:cNvSpPr/>
            <p:nvPr/>
          </p:nvSpPr>
          <p:spPr>
            <a:xfrm>
              <a:off x="2008025" y="2500150"/>
              <a:ext cx="512625" cy="512650"/>
            </a:xfrm>
            <a:custGeom>
              <a:avLst/>
              <a:gdLst/>
              <a:ahLst/>
              <a:cxnLst/>
              <a:rect l="l" t="t" r="r" b="b"/>
              <a:pathLst>
                <a:path w="20505" h="20506" extrusionOk="0">
                  <a:moveTo>
                    <a:pt x="5018" y="0"/>
                  </a:moveTo>
                  <a:lnTo>
                    <a:pt x="0" y="4991"/>
                  </a:lnTo>
                  <a:lnTo>
                    <a:pt x="5370" y="10388"/>
                  </a:lnTo>
                  <a:lnTo>
                    <a:pt x="108" y="15650"/>
                  </a:lnTo>
                  <a:lnTo>
                    <a:pt x="4882" y="20424"/>
                  </a:lnTo>
                  <a:lnTo>
                    <a:pt x="10144" y="15162"/>
                  </a:lnTo>
                  <a:lnTo>
                    <a:pt x="15487" y="20505"/>
                  </a:lnTo>
                  <a:lnTo>
                    <a:pt x="20505" y="15487"/>
                  </a:lnTo>
                  <a:lnTo>
                    <a:pt x="15162" y="10144"/>
                  </a:lnTo>
                  <a:lnTo>
                    <a:pt x="20423"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7"/>
            <p:cNvSpPr/>
            <p:nvPr/>
          </p:nvSpPr>
          <p:spPr>
            <a:xfrm>
              <a:off x="2661000" y="2500150"/>
              <a:ext cx="512625" cy="512650"/>
            </a:xfrm>
            <a:custGeom>
              <a:avLst/>
              <a:gdLst/>
              <a:ahLst/>
              <a:cxnLst/>
              <a:rect l="l" t="t" r="r" b="b"/>
              <a:pathLst>
                <a:path w="20505" h="20506" extrusionOk="0">
                  <a:moveTo>
                    <a:pt x="5018" y="0"/>
                  </a:moveTo>
                  <a:lnTo>
                    <a:pt x="0" y="4991"/>
                  </a:lnTo>
                  <a:lnTo>
                    <a:pt x="5370" y="10388"/>
                  </a:lnTo>
                  <a:lnTo>
                    <a:pt x="109" y="15650"/>
                  </a:lnTo>
                  <a:lnTo>
                    <a:pt x="4882" y="20424"/>
                  </a:lnTo>
                  <a:lnTo>
                    <a:pt x="10144" y="15162"/>
                  </a:lnTo>
                  <a:lnTo>
                    <a:pt x="15487" y="20505"/>
                  </a:lnTo>
                  <a:lnTo>
                    <a:pt x="20505" y="15487"/>
                  </a:lnTo>
                  <a:lnTo>
                    <a:pt x="15162" y="10144"/>
                  </a:lnTo>
                  <a:lnTo>
                    <a:pt x="20424" y="4882"/>
                  </a:lnTo>
                  <a:lnTo>
                    <a:pt x="15650" y="109"/>
                  </a:lnTo>
                  <a:lnTo>
                    <a:pt x="10388" y="5371"/>
                  </a:lnTo>
                  <a:lnTo>
                    <a:pt x="5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952;p36">
            <a:extLst>
              <a:ext uri="{FF2B5EF4-FFF2-40B4-BE49-F238E27FC236}">
                <a16:creationId xmlns:a16="http://schemas.microsoft.com/office/drawing/2014/main" id="{74C30874-BFCB-696D-4FBC-9E75E79A0954}"/>
              </a:ext>
            </a:extLst>
          </p:cNvPr>
          <p:cNvGrpSpPr/>
          <p:nvPr/>
        </p:nvGrpSpPr>
        <p:grpSpPr>
          <a:xfrm>
            <a:off x="757050" y="1688573"/>
            <a:ext cx="1544501" cy="2513271"/>
            <a:chOff x="-529375" y="1817829"/>
            <a:chExt cx="1544501" cy="2513271"/>
          </a:xfrm>
        </p:grpSpPr>
        <p:sp>
          <p:nvSpPr>
            <p:cNvPr id="5" name="Google Shape;2953;p36">
              <a:extLst>
                <a:ext uri="{FF2B5EF4-FFF2-40B4-BE49-F238E27FC236}">
                  <a16:creationId xmlns:a16="http://schemas.microsoft.com/office/drawing/2014/main" id="{964E8288-E621-454B-BC59-71EE55AEA31C}"/>
                </a:ext>
              </a:extLst>
            </p:cNvPr>
            <p:cNvSpPr/>
            <p:nvPr/>
          </p:nvSpPr>
          <p:spPr>
            <a:xfrm>
              <a:off x="-74778" y="4216500"/>
              <a:ext cx="889200" cy="114600"/>
            </a:xfrm>
            <a:prstGeom prst="ellipse">
              <a:avLst/>
            </a:pr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4;p36">
              <a:extLst>
                <a:ext uri="{FF2B5EF4-FFF2-40B4-BE49-F238E27FC236}">
                  <a16:creationId xmlns:a16="http://schemas.microsoft.com/office/drawing/2014/main" id="{F842FBE2-FDDD-4E76-1C2C-2222B129023D}"/>
                </a:ext>
              </a:extLst>
            </p:cNvPr>
            <p:cNvSpPr/>
            <p:nvPr/>
          </p:nvSpPr>
          <p:spPr>
            <a:xfrm>
              <a:off x="-407158" y="3211234"/>
              <a:ext cx="204073" cy="238726"/>
            </a:xfrm>
            <a:custGeom>
              <a:avLst/>
              <a:gdLst/>
              <a:ahLst/>
              <a:cxnLst/>
              <a:rect l="l" t="t" r="r" b="b"/>
              <a:pathLst>
                <a:path w="3610" h="4223" extrusionOk="0">
                  <a:moveTo>
                    <a:pt x="1754" y="1"/>
                  </a:moveTo>
                  <a:lnTo>
                    <a:pt x="1583" y="18"/>
                  </a:lnTo>
                  <a:lnTo>
                    <a:pt x="1430" y="35"/>
                  </a:lnTo>
                  <a:lnTo>
                    <a:pt x="1260" y="69"/>
                  </a:lnTo>
                  <a:lnTo>
                    <a:pt x="1107" y="120"/>
                  </a:lnTo>
                  <a:lnTo>
                    <a:pt x="954" y="171"/>
                  </a:lnTo>
                  <a:lnTo>
                    <a:pt x="766" y="273"/>
                  </a:lnTo>
                  <a:lnTo>
                    <a:pt x="596" y="409"/>
                  </a:lnTo>
                  <a:lnTo>
                    <a:pt x="460" y="546"/>
                  </a:lnTo>
                  <a:lnTo>
                    <a:pt x="341" y="716"/>
                  </a:lnTo>
                  <a:lnTo>
                    <a:pt x="239" y="886"/>
                  </a:lnTo>
                  <a:lnTo>
                    <a:pt x="153" y="1090"/>
                  </a:lnTo>
                  <a:lnTo>
                    <a:pt x="85" y="1295"/>
                  </a:lnTo>
                  <a:lnTo>
                    <a:pt x="34" y="1516"/>
                  </a:lnTo>
                  <a:lnTo>
                    <a:pt x="17" y="1737"/>
                  </a:lnTo>
                  <a:lnTo>
                    <a:pt x="0" y="1958"/>
                  </a:lnTo>
                  <a:lnTo>
                    <a:pt x="17" y="2197"/>
                  </a:lnTo>
                  <a:lnTo>
                    <a:pt x="34" y="2418"/>
                  </a:lnTo>
                  <a:lnTo>
                    <a:pt x="85" y="2639"/>
                  </a:lnTo>
                  <a:lnTo>
                    <a:pt x="136" y="2861"/>
                  </a:lnTo>
                  <a:lnTo>
                    <a:pt x="205" y="3065"/>
                  </a:lnTo>
                  <a:lnTo>
                    <a:pt x="307" y="3252"/>
                  </a:lnTo>
                  <a:lnTo>
                    <a:pt x="443" y="3473"/>
                  </a:lnTo>
                  <a:lnTo>
                    <a:pt x="596" y="3661"/>
                  </a:lnTo>
                  <a:lnTo>
                    <a:pt x="783" y="3831"/>
                  </a:lnTo>
                  <a:lnTo>
                    <a:pt x="988" y="3984"/>
                  </a:lnTo>
                  <a:lnTo>
                    <a:pt x="1192" y="4086"/>
                  </a:lnTo>
                  <a:lnTo>
                    <a:pt x="1430" y="4171"/>
                  </a:lnTo>
                  <a:lnTo>
                    <a:pt x="1668" y="4205"/>
                  </a:lnTo>
                  <a:lnTo>
                    <a:pt x="1788" y="4222"/>
                  </a:lnTo>
                  <a:lnTo>
                    <a:pt x="1907" y="4205"/>
                  </a:lnTo>
                  <a:lnTo>
                    <a:pt x="2060" y="4188"/>
                  </a:lnTo>
                  <a:lnTo>
                    <a:pt x="2213" y="4154"/>
                  </a:lnTo>
                  <a:lnTo>
                    <a:pt x="2349" y="4103"/>
                  </a:lnTo>
                  <a:lnTo>
                    <a:pt x="2486" y="4035"/>
                  </a:lnTo>
                  <a:lnTo>
                    <a:pt x="2622" y="3950"/>
                  </a:lnTo>
                  <a:lnTo>
                    <a:pt x="2741" y="3865"/>
                  </a:lnTo>
                  <a:lnTo>
                    <a:pt x="2860" y="3763"/>
                  </a:lnTo>
                  <a:lnTo>
                    <a:pt x="2979" y="3644"/>
                  </a:lnTo>
                  <a:lnTo>
                    <a:pt x="3081" y="3525"/>
                  </a:lnTo>
                  <a:lnTo>
                    <a:pt x="3184" y="3388"/>
                  </a:lnTo>
                  <a:lnTo>
                    <a:pt x="3269" y="3252"/>
                  </a:lnTo>
                  <a:lnTo>
                    <a:pt x="3337" y="3116"/>
                  </a:lnTo>
                  <a:lnTo>
                    <a:pt x="3422" y="2963"/>
                  </a:lnTo>
                  <a:lnTo>
                    <a:pt x="3473" y="2810"/>
                  </a:lnTo>
                  <a:lnTo>
                    <a:pt x="3524" y="2639"/>
                  </a:lnTo>
                  <a:lnTo>
                    <a:pt x="3558" y="2486"/>
                  </a:lnTo>
                  <a:lnTo>
                    <a:pt x="3592" y="2265"/>
                  </a:lnTo>
                  <a:lnTo>
                    <a:pt x="3609" y="2027"/>
                  </a:lnTo>
                  <a:lnTo>
                    <a:pt x="3609" y="1788"/>
                  </a:lnTo>
                  <a:lnTo>
                    <a:pt x="3575" y="1567"/>
                  </a:lnTo>
                  <a:lnTo>
                    <a:pt x="3524" y="1329"/>
                  </a:lnTo>
                  <a:lnTo>
                    <a:pt x="3456" y="1107"/>
                  </a:lnTo>
                  <a:lnTo>
                    <a:pt x="3354" y="903"/>
                  </a:lnTo>
                  <a:lnTo>
                    <a:pt x="3235" y="716"/>
                  </a:lnTo>
                  <a:lnTo>
                    <a:pt x="3149" y="580"/>
                  </a:lnTo>
                  <a:lnTo>
                    <a:pt x="3047" y="477"/>
                  </a:lnTo>
                  <a:lnTo>
                    <a:pt x="2928" y="375"/>
                  </a:lnTo>
                  <a:lnTo>
                    <a:pt x="2792" y="290"/>
                  </a:lnTo>
                  <a:lnTo>
                    <a:pt x="2673" y="205"/>
                  </a:lnTo>
                  <a:lnTo>
                    <a:pt x="2520" y="154"/>
                  </a:lnTo>
                  <a:lnTo>
                    <a:pt x="2383" y="103"/>
                  </a:lnTo>
                  <a:lnTo>
                    <a:pt x="2230" y="52"/>
                  </a:lnTo>
                  <a:lnTo>
                    <a:pt x="2060" y="35"/>
                  </a:lnTo>
                  <a:lnTo>
                    <a:pt x="1907" y="18"/>
                  </a:lnTo>
                  <a:lnTo>
                    <a:pt x="17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55;p36">
              <a:extLst>
                <a:ext uri="{FF2B5EF4-FFF2-40B4-BE49-F238E27FC236}">
                  <a16:creationId xmlns:a16="http://schemas.microsoft.com/office/drawing/2014/main" id="{4A71C961-6C77-7427-DECE-B1255F458DD2}"/>
                </a:ext>
              </a:extLst>
            </p:cNvPr>
            <p:cNvSpPr/>
            <p:nvPr/>
          </p:nvSpPr>
          <p:spPr>
            <a:xfrm>
              <a:off x="-430279" y="3224745"/>
              <a:ext cx="203112" cy="237709"/>
            </a:xfrm>
            <a:custGeom>
              <a:avLst/>
              <a:gdLst/>
              <a:ahLst/>
              <a:cxnLst/>
              <a:rect l="l" t="t" r="r" b="b"/>
              <a:pathLst>
                <a:path w="3593" h="4205" extrusionOk="0">
                  <a:moveTo>
                    <a:pt x="1737" y="0"/>
                  </a:moveTo>
                  <a:lnTo>
                    <a:pt x="1567" y="17"/>
                  </a:lnTo>
                  <a:lnTo>
                    <a:pt x="1414" y="34"/>
                  </a:lnTo>
                  <a:lnTo>
                    <a:pt x="1260" y="68"/>
                  </a:lnTo>
                  <a:lnTo>
                    <a:pt x="1090" y="119"/>
                  </a:lnTo>
                  <a:lnTo>
                    <a:pt x="937" y="170"/>
                  </a:lnTo>
                  <a:lnTo>
                    <a:pt x="767" y="273"/>
                  </a:lnTo>
                  <a:lnTo>
                    <a:pt x="597" y="392"/>
                  </a:lnTo>
                  <a:lnTo>
                    <a:pt x="460" y="545"/>
                  </a:lnTo>
                  <a:lnTo>
                    <a:pt x="324" y="715"/>
                  </a:lnTo>
                  <a:lnTo>
                    <a:pt x="222" y="885"/>
                  </a:lnTo>
                  <a:lnTo>
                    <a:pt x="137" y="1090"/>
                  </a:lnTo>
                  <a:lnTo>
                    <a:pt x="69" y="1294"/>
                  </a:lnTo>
                  <a:lnTo>
                    <a:pt x="35" y="1515"/>
                  </a:lnTo>
                  <a:lnTo>
                    <a:pt x="1" y="1736"/>
                  </a:lnTo>
                  <a:lnTo>
                    <a:pt x="1" y="1958"/>
                  </a:lnTo>
                  <a:lnTo>
                    <a:pt x="1" y="2179"/>
                  </a:lnTo>
                  <a:lnTo>
                    <a:pt x="35" y="2417"/>
                  </a:lnTo>
                  <a:lnTo>
                    <a:pt x="69" y="2639"/>
                  </a:lnTo>
                  <a:lnTo>
                    <a:pt x="120" y="2843"/>
                  </a:lnTo>
                  <a:lnTo>
                    <a:pt x="205" y="3064"/>
                  </a:lnTo>
                  <a:lnTo>
                    <a:pt x="290" y="3251"/>
                  </a:lnTo>
                  <a:lnTo>
                    <a:pt x="426" y="3473"/>
                  </a:lnTo>
                  <a:lnTo>
                    <a:pt x="579" y="3660"/>
                  </a:lnTo>
                  <a:lnTo>
                    <a:pt x="767" y="3830"/>
                  </a:lnTo>
                  <a:lnTo>
                    <a:pt x="971" y="3966"/>
                  </a:lnTo>
                  <a:lnTo>
                    <a:pt x="1192" y="4086"/>
                  </a:lnTo>
                  <a:lnTo>
                    <a:pt x="1414" y="4171"/>
                  </a:lnTo>
                  <a:lnTo>
                    <a:pt x="1652" y="4205"/>
                  </a:lnTo>
                  <a:lnTo>
                    <a:pt x="1890" y="4205"/>
                  </a:lnTo>
                  <a:lnTo>
                    <a:pt x="2043" y="4188"/>
                  </a:lnTo>
                  <a:lnTo>
                    <a:pt x="2197" y="4154"/>
                  </a:lnTo>
                  <a:lnTo>
                    <a:pt x="2350" y="4103"/>
                  </a:lnTo>
                  <a:lnTo>
                    <a:pt x="2486" y="4035"/>
                  </a:lnTo>
                  <a:lnTo>
                    <a:pt x="2605" y="3949"/>
                  </a:lnTo>
                  <a:lnTo>
                    <a:pt x="2741" y="3864"/>
                  </a:lnTo>
                  <a:lnTo>
                    <a:pt x="2861" y="3745"/>
                  </a:lnTo>
                  <a:lnTo>
                    <a:pt x="2963" y="3643"/>
                  </a:lnTo>
                  <a:lnTo>
                    <a:pt x="3082" y="3524"/>
                  </a:lnTo>
                  <a:lnTo>
                    <a:pt x="3167" y="3388"/>
                  </a:lnTo>
                  <a:lnTo>
                    <a:pt x="3252" y="3251"/>
                  </a:lnTo>
                  <a:lnTo>
                    <a:pt x="3337" y="3098"/>
                  </a:lnTo>
                  <a:lnTo>
                    <a:pt x="3405" y="2945"/>
                  </a:lnTo>
                  <a:lnTo>
                    <a:pt x="3456" y="2792"/>
                  </a:lnTo>
                  <a:lnTo>
                    <a:pt x="3507" y="2639"/>
                  </a:lnTo>
                  <a:lnTo>
                    <a:pt x="3541" y="2485"/>
                  </a:lnTo>
                  <a:lnTo>
                    <a:pt x="3575" y="2247"/>
                  </a:lnTo>
                  <a:lnTo>
                    <a:pt x="3593" y="2026"/>
                  </a:lnTo>
                  <a:lnTo>
                    <a:pt x="3593" y="1788"/>
                  </a:lnTo>
                  <a:lnTo>
                    <a:pt x="3558" y="1549"/>
                  </a:lnTo>
                  <a:lnTo>
                    <a:pt x="3524" y="1328"/>
                  </a:lnTo>
                  <a:lnTo>
                    <a:pt x="3439" y="1107"/>
                  </a:lnTo>
                  <a:lnTo>
                    <a:pt x="3354" y="902"/>
                  </a:lnTo>
                  <a:lnTo>
                    <a:pt x="3235" y="698"/>
                  </a:lnTo>
                  <a:lnTo>
                    <a:pt x="3133" y="579"/>
                  </a:lnTo>
                  <a:lnTo>
                    <a:pt x="3031" y="477"/>
                  </a:lnTo>
                  <a:lnTo>
                    <a:pt x="2912" y="375"/>
                  </a:lnTo>
                  <a:lnTo>
                    <a:pt x="2792" y="290"/>
                  </a:lnTo>
                  <a:lnTo>
                    <a:pt x="2656" y="204"/>
                  </a:lnTo>
                  <a:lnTo>
                    <a:pt x="2520" y="136"/>
                  </a:lnTo>
                  <a:lnTo>
                    <a:pt x="2367" y="85"/>
                  </a:lnTo>
                  <a:lnTo>
                    <a:pt x="2214" y="51"/>
                  </a:lnTo>
                  <a:lnTo>
                    <a:pt x="2060" y="17"/>
                  </a:lnTo>
                  <a:lnTo>
                    <a:pt x="18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56;p36">
              <a:extLst>
                <a:ext uri="{FF2B5EF4-FFF2-40B4-BE49-F238E27FC236}">
                  <a16:creationId xmlns:a16="http://schemas.microsoft.com/office/drawing/2014/main" id="{1763E690-1C42-4F0C-96BD-1EA67CA8A2E4}"/>
                </a:ext>
              </a:extLst>
            </p:cNvPr>
            <p:cNvSpPr/>
            <p:nvPr/>
          </p:nvSpPr>
          <p:spPr>
            <a:xfrm>
              <a:off x="-386016" y="3294955"/>
              <a:ext cx="76089" cy="87621"/>
            </a:xfrm>
            <a:custGeom>
              <a:avLst/>
              <a:gdLst/>
              <a:ahLst/>
              <a:cxnLst/>
              <a:rect l="l" t="t" r="r" b="b"/>
              <a:pathLst>
                <a:path w="1346" h="1550" extrusionOk="0">
                  <a:moveTo>
                    <a:pt x="597" y="1"/>
                  </a:moveTo>
                  <a:lnTo>
                    <a:pt x="477" y="18"/>
                  </a:lnTo>
                  <a:lnTo>
                    <a:pt x="358" y="69"/>
                  </a:lnTo>
                  <a:lnTo>
                    <a:pt x="290" y="103"/>
                  </a:lnTo>
                  <a:lnTo>
                    <a:pt x="239" y="154"/>
                  </a:lnTo>
                  <a:lnTo>
                    <a:pt x="171" y="205"/>
                  </a:lnTo>
                  <a:lnTo>
                    <a:pt x="137" y="256"/>
                  </a:lnTo>
                  <a:lnTo>
                    <a:pt x="69" y="409"/>
                  </a:lnTo>
                  <a:lnTo>
                    <a:pt x="18" y="563"/>
                  </a:lnTo>
                  <a:lnTo>
                    <a:pt x="1" y="733"/>
                  </a:lnTo>
                  <a:lnTo>
                    <a:pt x="18" y="886"/>
                  </a:lnTo>
                  <a:lnTo>
                    <a:pt x="52" y="1056"/>
                  </a:lnTo>
                  <a:lnTo>
                    <a:pt x="120" y="1209"/>
                  </a:lnTo>
                  <a:lnTo>
                    <a:pt x="171" y="1278"/>
                  </a:lnTo>
                  <a:lnTo>
                    <a:pt x="222" y="1363"/>
                  </a:lnTo>
                  <a:lnTo>
                    <a:pt x="290" y="1414"/>
                  </a:lnTo>
                  <a:lnTo>
                    <a:pt x="375" y="1465"/>
                  </a:lnTo>
                  <a:lnTo>
                    <a:pt x="443" y="1516"/>
                  </a:lnTo>
                  <a:lnTo>
                    <a:pt x="528" y="1550"/>
                  </a:lnTo>
                  <a:lnTo>
                    <a:pt x="716" y="1550"/>
                  </a:lnTo>
                  <a:lnTo>
                    <a:pt x="818" y="1533"/>
                  </a:lnTo>
                  <a:lnTo>
                    <a:pt x="937" y="1499"/>
                  </a:lnTo>
                  <a:lnTo>
                    <a:pt x="1022" y="1431"/>
                  </a:lnTo>
                  <a:lnTo>
                    <a:pt x="1107" y="1346"/>
                  </a:lnTo>
                  <a:lnTo>
                    <a:pt x="1192" y="1260"/>
                  </a:lnTo>
                  <a:lnTo>
                    <a:pt x="1243" y="1141"/>
                  </a:lnTo>
                  <a:lnTo>
                    <a:pt x="1294" y="1039"/>
                  </a:lnTo>
                  <a:lnTo>
                    <a:pt x="1329" y="920"/>
                  </a:lnTo>
                  <a:lnTo>
                    <a:pt x="1346" y="750"/>
                  </a:lnTo>
                  <a:lnTo>
                    <a:pt x="1329" y="580"/>
                  </a:lnTo>
                  <a:lnTo>
                    <a:pt x="1277" y="409"/>
                  </a:lnTo>
                  <a:lnTo>
                    <a:pt x="1243" y="341"/>
                  </a:lnTo>
                  <a:lnTo>
                    <a:pt x="1209" y="256"/>
                  </a:lnTo>
                  <a:lnTo>
                    <a:pt x="1141" y="171"/>
                  </a:lnTo>
                  <a:lnTo>
                    <a:pt x="1039" y="103"/>
                  </a:lnTo>
                  <a:lnTo>
                    <a:pt x="937" y="52"/>
                  </a:lnTo>
                  <a:lnTo>
                    <a:pt x="835" y="18"/>
                  </a:lnTo>
                  <a:lnTo>
                    <a:pt x="7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7;p36">
              <a:extLst>
                <a:ext uri="{FF2B5EF4-FFF2-40B4-BE49-F238E27FC236}">
                  <a16:creationId xmlns:a16="http://schemas.microsoft.com/office/drawing/2014/main" id="{2C2C47EB-0907-74D7-C65E-56B136C3C8A4}"/>
                </a:ext>
              </a:extLst>
            </p:cNvPr>
            <p:cNvSpPr/>
            <p:nvPr/>
          </p:nvSpPr>
          <p:spPr>
            <a:xfrm>
              <a:off x="-374428" y="3294955"/>
              <a:ext cx="75072" cy="87621"/>
            </a:xfrm>
            <a:custGeom>
              <a:avLst/>
              <a:gdLst/>
              <a:ahLst/>
              <a:cxnLst/>
              <a:rect l="l" t="t" r="r" b="b"/>
              <a:pathLst>
                <a:path w="1328" h="1550" extrusionOk="0">
                  <a:moveTo>
                    <a:pt x="579" y="1"/>
                  </a:moveTo>
                  <a:lnTo>
                    <a:pt x="477" y="18"/>
                  </a:lnTo>
                  <a:lnTo>
                    <a:pt x="358" y="69"/>
                  </a:lnTo>
                  <a:lnTo>
                    <a:pt x="289" y="103"/>
                  </a:lnTo>
                  <a:lnTo>
                    <a:pt x="221" y="154"/>
                  </a:lnTo>
                  <a:lnTo>
                    <a:pt x="170" y="205"/>
                  </a:lnTo>
                  <a:lnTo>
                    <a:pt x="119" y="256"/>
                  </a:lnTo>
                  <a:lnTo>
                    <a:pt x="51" y="409"/>
                  </a:lnTo>
                  <a:lnTo>
                    <a:pt x="17" y="563"/>
                  </a:lnTo>
                  <a:lnTo>
                    <a:pt x="0" y="733"/>
                  </a:lnTo>
                  <a:lnTo>
                    <a:pt x="17" y="886"/>
                  </a:lnTo>
                  <a:lnTo>
                    <a:pt x="51" y="1056"/>
                  </a:lnTo>
                  <a:lnTo>
                    <a:pt x="119" y="1209"/>
                  </a:lnTo>
                  <a:lnTo>
                    <a:pt x="170" y="1278"/>
                  </a:lnTo>
                  <a:lnTo>
                    <a:pt x="221" y="1363"/>
                  </a:lnTo>
                  <a:lnTo>
                    <a:pt x="289" y="1414"/>
                  </a:lnTo>
                  <a:lnTo>
                    <a:pt x="358" y="1465"/>
                  </a:lnTo>
                  <a:lnTo>
                    <a:pt x="443" y="1516"/>
                  </a:lnTo>
                  <a:lnTo>
                    <a:pt x="528" y="1550"/>
                  </a:lnTo>
                  <a:lnTo>
                    <a:pt x="698" y="1550"/>
                  </a:lnTo>
                  <a:lnTo>
                    <a:pt x="817" y="1533"/>
                  </a:lnTo>
                  <a:lnTo>
                    <a:pt x="919" y="1499"/>
                  </a:lnTo>
                  <a:lnTo>
                    <a:pt x="1021" y="1431"/>
                  </a:lnTo>
                  <a:lnTo>
                    <a:pt x="1107" y="1346"/>
                  </a:lnTo>
                  <a:lnTo>
                    <a:pt x="1175" y="1260"/>
                  </a:lnTo>
                  <a:lnTo>
                    <a:pt x="1243" y="1141"/>
                  </a:lnTo>
                  <a:lnTo>
                    <a:pt x="1294" y="1039"/>
                  </a:lnTo>
                  <a:lnTo>
                    <a:pt x="1311" y="920"/>
                  </a:lnTo>
                  <a:lnTo>
                    <a:pt x="1328" y="750"/>
                  </a:lnTo>
                  <a:lnTo>
                    <a:pt x="1328" y="580"/>
                  </a:lnTo>
                  <a:lnTo>
                    <a:pt x="1277" y="409"/>
                  </a:lnTo>
                  <a:lnTo>
                    <a:pt x="1243" y="341"/>
                  </a:lnTo>
                  <a:lnTo>
                    <a:pt x="1209" y="256"/>
                  </a:lnTo>
                  <a:lnTo>
                    <a:pt x="1124" y="171"/>
                  </a:lnTo>
                  <a:lnTo>
                    <a:pt x="1038" y="103"/>
                  </a:lnTo>
                  <a:lnTo>
                    <a:pt x="936" y="52"/>
                  </a:lnTo>
                  <a:lnTo>
                    <a:pt x="817" y="18"/>
                  </a:lnTo>
                  <a:lnTo>
                    <a:pt x="7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958;p36">
              <a:extLst>
                <a:ext uri="{FF2B5EF4-FFF2-40B4-BE49-F238E27FC236}">
                  <a16:creationId xmlns:a16="http://schemas.microsoft.com/office/drawing/2014/main" id="{29BC1609-2981-88C1-E387-CFD595A27274}"/>
                </a:ext>
              </a:extLst>
            </p:cNvPr>
            <p:cNvSpPr/>
            <p:nvPr/>
          </p:nvSpPr>
          <p:spPr>
            <a:xfrm>
              <a:off x="615743" y="2229706"/>
              <a:ext cx="204073" cy="226177"/>
            </a:xfrm>
            <a:custGeom>
              <a:avLst/>
              <a:gdLst/>
              <a:ahLst/>
              <a:cxnLst/>
              <a:rect l="l" t="t" r="r" b="b"/>
              <a:pathLst>
                <a:path w="3610" h="4001" extrusionOk="0">
                  <a:moveTo>
                    <a:pt x="1856" y="1"/>
                  </a:moveTo>
                  <a:lnTo>
                    <a:pt x="1703" y="18"/>
                  </a:lnTo>
                  <a:lnTo>
                    <a:pt x="1532" y="35"/>
                  </a:lnTo>
                  <a:lnTo>
                    <a:pt x="1379" y="52"/>
                  </a:lnTo>
                  <a:lnTo>
                    <a:pt x="1226" y="86"/>
                  </a:lnTo>
                  <a:lnTo>
                    <a:pt x="1073" y="137"/>
                  </a:lnTo>
                  <a:lnTo>
                    <a:pt x="937" y="205"/>
                  </a:lnTo>
                  <a:lnTo>
                    <a:pt x="801" y="273"/>
                  </a:lnTo>
                  <a:lnTo>
                    <a:pt x="681" y="358"/>
                  </a:lnTo>
                  <a:lnTo>
                    <a:pt x="562" y="460"/>
                  </a:lnTo>
                  <a:lnTo>
                    <a:pt x="460" y="562"/>
                  </a:lnTo>
                  <a:lnTo>
                    <a:pt x="358" y="682"/>
                  </a:lnTo>
                  <a:lnTo>
                    <a:pt x="239" y="852"/>
                  </a:lnTo>
                  <a:lnTo>
                    <a:pt x="154" y="1056"/>
                  </a:lnTo>
                  <a:lnTo>
                    <a:pt x="86" y="1260"/>
                  </a:lnTo>
                  <a:lnTo>
                    <a:pt x="34" y="1482"/>
                  </a:lnTo>
                  <a:lnTo>
                    <a:pt x="0" y="1703"/>
                  </a:lnTo>
                  <a:lnTo>
                    <a:pt x="0" y="1924"/>
                  </a:lnTo>
                  <a:lnTo>
                    <a:pt x="17" y="2145"/>
                  </a:lnTo>
                  <a:lnTo>
                    <a:pt x="52" y="2367"/>
                  </a:lnTo>
                  <a:lnTo>
                    <a:pt x="86" y="2520"/>
                  </a:lnTo>
                  <a:lnTo>
                    <a:pt x="137" y="2656"/>
                  </a:lnTo>
                  <a:lnTo>
                    <a:pt x="188" y="2809"/>
                  </a:lnTo>
                  <a:lnTo>
                    <a:pt x="256" y="2946"/>
                  </a:lnTo>
                  <a:lnTo>
                    <a:pt x="341" y="3082"/>
                  </a:lnTo>
                  <a:lnTo>
                    <a:pt x="426" y="3218"/>
                  </a:lnTo>
                  <a:lnTo>
                    <a:pt x="528" y="3337"/>
                  </a:lnTo>
                  <a:lnTo>
                    <a:pt x="630" y="3456"/>
                  </a:lnTo>
                  <a:lnTo>
                    <a:pt x="732" y="3575"/>
                  </a:lnTo>
                  <a:lnTo>
                    <a:pt x="852" y="3661"/>
                  </a:lnTo>
                  <a:lnTo>
                    <a:pt x="988" y="3746"/>
                  </a:lnTo>
                  <a:lnTo>
                    <a:pt x="1107" y="3831"/>
                  </a:lnTo>
                  <a:lnTo>
                    <a:pt x="1260" y="3899"/>
                  </a:lnTo>
                  <a:lnTo>
                    <a:pt x="1396" y="3950"/>
                  </a:lnTo>
                  <a:lnTo>
                    <a:pt x="1550" y="3984"/>
                  </a:lnTo>
                  <a:lnTo>
                    <a:pt x="1703" y="4001"/>
                  </a:lnTo>
                  <a:lnTo>
                    <a:pt x="1941" y="4001"/>
                  </a:lnTo>
                  <a:lnTo>
                    <a:pt x="2179" y="3950"/>
                  </a:lnTo>
                  <a:lnTo>
                    <a:pt x="2401" y="3882"/>
                  </a:lnTo>
                  <a:lnTo>
                    <a:pt x="2622" y="3780"/>
                  </a:lnTo>
                  <a:lnTo>
                    <a:pt x="2826" y="3643"/>
                  </a:lnTo>
                  <a:lnTo>
                    <a:pt x="3013" y="3473"/>
                  </a:lnTo>
                  <a:lnTo>
                    <a:pt x="3167" y="3303"/>
                  </a:lnTo>
                  <a:lnTo>
                    <a:pt x="3303" y="3099"/>
                  </a:lnTo>
                  <a:lnTo>
                    <a:pt x="3388" y="2912"/>
                  </a:lnTo>
                  <a:lnTo>
                    <a:pt x="3473" y="2707"/>
                  </a:lnTo>
                  <a:lnTo>
                    <a:pt x="3524" y="2503"/>
                  </a:lnTo>
                  <a:lnTo>
                    <a:pt x="3575" y="2299"/>
                  </a:lnTo>
                  <a:lnTo>
                    <a:pt x="3592" y="2077"/>
                  </a:lnTo>
                  <a:lnTo>
                    <a:pt x="3609" y="1856"/>
                  </a:lnTo>
                  <a:lnTo>
                    <a:pt x="3592" y="1652"/>
                  </a:lnTo>
                  <a:lnTo>
                    <a:pt x="3558" y="1431"/>
                  </a:lnTo>
                  <a:lnTo>
                    <a:pt x="3524" y="1226"/>
                  </a:lnTo>
                  <a:lnTo>
                    <a:pt x="3456" y="1039"/>
                  </a:lnTo>
                  <a:lnTo>
                    <a:pt x="3371" y="852"/>
                  </a:lnTo>
                  <a:lnTo>
                    <a:pt x="3269" y="682"/>
                  </a:lnTo>
                  <a:lnTo>
                    <a:pt x="3150" y="528"/>
                  </a:lnTo>
                  <a:lnTo>
                    <a:pt x="2996" y="375"/>
                  </a:lnTo>
                  <a:lnTo>
                    <a:pt x="2843" y="273"/>
                  </a:lnTo>
                  <a:lnTo>
                    <a:pt x="2656" y="171"/>
                  </a:lnTo>
                  <a:lnTo>
                    <a:pt x="2503" y="120"/>
                  </a:lnTo>
                  <a:lnTo>
                    <a:pt x="2333" y="69"/>
                  </a:lnTo>
                  <a:lnTo>
                    <a:pt x="2179" y="35"/>
                  </a:lnTo>
                  <a:lnTo>
                    <a:pt x="2026" y="18"/>
                  </a:lnTo>
                  <a:lnTo>
                    <a:pt x="1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59;p36">
              <a:extLst>
                <a:ext uri="{FF2B5EF4-FFF2-40B4-BE49-F238E27FC236}">
                  <a16:creationId xmlns:a16="http://schemas.microsoft.com/office/drawing/2014/main" id="{FF8C86F5-F93E-E2B1-E6AC-8B5CBFC01C17}"/>
                </a:ext>
              </a:extLst>
            </p:cNvPr>
            <p:cNvSpPr/>
            <p:nvPr/>
          </p:nvSpPr>
          <p:spPr>
            <a:xfrm>
              <a:off x="638807" y="2242199"/>
              <a:ext cx="204073" cy="226233"/>
            </a:xfrm>
            <a:custGeom>
              <a:avLst/>
              <a:gdLst/>
              <a:ahLst/>
              <a:cxnLst/>
              <a:rect l="l" t="t" r="r" b="b"/>
              <a:pathLst>
                <a:path w="3610" h="4002" extrusionOk="0">
                  <a:moveTo>
                    <a:pt x="1873" y="1"/>
                  </a:moveTo>
                  <a:lnTo>
                    <a:pt x="1703" y="18"/>
                  </a:lnTo>
                  <a:lnTo>
                    <a:pt x="1550" y="35"/>
                  </a:lnTo>
                  <a:lnTo>
                    <a:pt x="1397" y="52"/>
                  </a:lnTo>
                  <a:lnTo>
                    <a:pt x="1244" y="86"/>
                  </a:lnTo>
                  <a:lnTo>
                    <a:pt x="1090" y="137"/>
                  </a:lnTo>
                  <a:lnTo>
                    <a:pt x="954" y="205"/>
                  </a:lnTo>
                  <a:lnTo>
                    <a:pt x="818" y="273"/>
                  </a:lnTo>
                  <a:lnTo>
                    <a:pt x="682" y="358"/>
                  </a:lnTo>
                  <a:lnTo>
                    <a:pt x="580" y="461"/>
                  </a:lnTo>
                  <a:lnTo>
                    <a:pt x="461" y="563"/>
                  </a:lnTo>
                  <a:lnTo>
                    <a:pt x="375" y="682"/>
                  </a:lnTo>
                  <a:lnTo>
                    <a:pt x="256" y="869"/>
                  </a:lnTo>
                  <a:lnTo>
                    <a:pt x="154" y="1056"/>
                  </a:lnTo>
                  <a:lnTo>
                    <a:pt x="86" y="1261"/>
                  </a:lnTo>
                  <a:lnTo>
                    <a:pt x="35" y="1482"/>
                  </a:lnTo>
                  <a:lnTo>
                    <a:pt x="18" y="1703"/>
                  </a:lnTo>
                  <a:lnTo>
                    <a:pt x="1" y="1924"/>
                  </a:lnTo>
                  <a:lnTo>
                    <a:pt x="18" y="2146"/>
                  </a:lnTo>
                  <a:lnTo>
                    <a:pt x="52" y="2367"/>
                  </a:lnTo>
                  <a:lnTo>
                    <a:pt x="86" y="2520"/>
                  </a:lnTo>
                  <a:lnTo>
                    <a:pt x="137" y="2656"/>
                  </a:lnTo>
                  <a:lnTo>
                    <a:pt x="205" y="2810"/>
                  </a:lnTo>
                  <a:lnTo>
                    <a:pt x="273" y="2946"/>
                  </a:lnTo>
                  <a:lnTo>
                    <a:pt x="341" y="3082"/>
                  </a:lnTo>
                  <a:lnTo>
                    <a:pt x="427" y="3218"/>
                  </a:lnTo>
                  <a:lnTo>
                    <a:pt x="529" y="3337"/>
                  </a:lnTo>
                  <a:lnTo>
                    <a:pt x="631" y="3457"/>
                  </a:lnTo>
                  <a:lnTo>
                    <a:pt x="750" y="3576"/>
                  </a:lnTo>
                  <a:lnTo>
                    <a:pt x="869" y="3661"/>
                  </a:lnTo>
                  <a:lnTo>
                    <a:pt x="988" y="3763"/>
                  </a:lnTo>
                  <a:lnTo>
                    <a:pt x="1124" y="3831"/>
                  </a:lnTo>
                  <a:lnTo>
                    <a:pt x="1261" y="3899"/>
                  </a:lnTo>
                  <a:lnTo>
                    <a:pt x="1397" y="3950"/>
                  </a:lnTo>
                  <a:lnTo>
                    <a:pt x="1550" y="3984"/>
                  </a:lnTo>
                  <a:lnTo>
                    <a:pt x="1703" y="4001"/>
                  </a:lnTo>
                  <a:lnTo>
                    <a:pt x="1942" y="4001"/>
                  </a:lnTo>
                  <a:lnTo>
                    <a:pt x="2180" y="3950"/>
                  </a:lnTo>
                  <a:lnTo>
                    <a:pt x="2418" y="3882"/>
                  </a:lnTo>
                  <a:lnTo>
                    <a:pt x="2640" y="3780"/>
                  </a:lnTo>
                  <a:lnTo>
                    <a:pt x="2827" y="3644"/>
                  </a:lnTo>
                  <a:lnTo>
                    <a:pt x="3014" y="3474"/>
                  </a:lnTo>
                  <a:lnTo>
                    <a:pt x="3184" y="3303"/>
                  </a:lnTo>
                  <a:lnTo>
                    <a:pt x="3303" y="3099"/>
                  </a:lnTo>
                  <a:lnTo>
                    <a:pt x="3406" y="2912"/>
                  </a:lnTo>
                  <a:lnTo>
                    <a:pt x="3474" y="2708"/>
                  </a:lnTo>
                  <a:lnTo>
                    <a:pt x="3542" y="2503"/>
                  </a:lnTo>
                  <a:lnTo>
                    <a:pt x="3576" y="2299"/>
                  </a:lnTo>
                  <a:lnTo>
                    <a:pt x="3610" y="2078"/>
                  </a:lnTo>
                  <a:lnTo>
                    <a:pt x="3610" y="1856"/>
                  </a:lnTo>
                  <a:lnTo>
                    <a:pt x="3593" y="1652"/>
                  </a:lnTo>
                  <a:lnTo>
                    <a:pt x="3576" y="1431"/>
                  </a:lnTo>
                  <a:lnTo>
                    <a:pt x="3525" y="1227"/>
                  </a:lnTo>
                  <a:lnTo>
                    <a:pt x="3457" y="1039"/>
                  </a:lnTo>
                  <a:lnTo>
                    <a:pt x="3371" y="852"/>
                  </a:lnTo>
                  <a:lnTo>
                    <a:pt x="3269" y="682"/>
                  </a:lnTo>
                  <a:lnTo>
                    <a:pt x="3150" y="529"/>
                  </a:lnTo>
                  <a:lnTo>
                    <a:pt x="3014" y="375"/>
                  </a:lnTo>
                  <a:lnTo>
                    <a:pt x="2844" y="273"/>
                  </a:lnTo>
                  <a:lnTo>
                    <a:pt x="2657" y="171"/>
                  </a:lnTo>
                  <a:lnTo>
                    <a:pt x="2503" y="120"/>
                  </a:lnTo>
                  <a:lnTo>
                    <a:pt x="2350" y="69"/>
                  </a:lnTo>
                  <a:lnTo>
                    <a:pt x="2197" y="35"/>
                  </a:lnTo>
                  <a:lnTo>
                    <a:pt x="2027" y="18"/>
                  </a:lnTo>
                  <a:lnTo>
                    <a:pt x="1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0;p36">
              <a:extLst>
                <a:ext uri="{FF2B5EF4-FFF2-40B4-BE49-F238E27FC236}">
                  <a16:creationId xmlns:a16="http://schemas.microsoft.com/office/drawing/2014/main" id="{BD1E18A4-3F22-393F-699C-A7CF1D4C1D29}"/>
                </a:ext>
              </a:extLst>
            </p:cNvPr>
            <p:cNvSpPr/>
            <p:nvPr/>
          </p:nvSpPr>
          <p:spPr>
            <a:xfrm>
              <a:off x="722527" y="2309582"/>
              <a:ext cx="75128" cy="82816"/>
            </a:xfrm>
            <a:custGeom>
              <a:avLst/>
              <a:gdLst/>
              <a:ahLst/>
              <a:cxnLst/>
              <a:rect l="l" t="t" r="r" b="b"/>
              <a:pathLst>
                <a:path w="1329" h="1465" extrusionOk="0">
                  <a:moveTo>
                    <a:pt x="631" y="1"/>
                  </a:moveTo>
                  <a:lnTo>
                    <a:pt x="512" y="18"/>
                  </a:lnTo>
                  <a:lnTo>
                    <a:pt x="392" y="52"/>
                  </a:lnTo>
                  <a:lnTo>
                    <a:pt x="290" y="103"/>
                  </a:lnTo>
                  <a:lnTo>
                    <a:pt x="205" y="154"/>
                  </a:lnTo>
                  <a:lnTo>
                    <a:pt x="137" y="239"/>
                  </a:lnTo>
                  <a:lnTo>
                    <a:pt x="52" y="392"/>
                  </a:lnTo>
                  <a:lnTo>
                    <a:pt x="18" y="545"/>
                  </a:lnTo>
                  <a:lnTo>
                    <a:pt x="1" y="698"/>
                  </a:lnTo>
                  <a:lnTo>
                    <a:pt x="18" y="869"/>
                  </a:lnTo>
                  <a:lnTo>
                    <a:pt x="52" y="971"/>
                  </a:lnTo>
                  <a:lnTo>
                    <a:pt x="103" y="1090"/>
                  </a:lnTo>
                  <a:lnTo>
                    <a:pt x="154" y="1192"/>
                  </a:lnTo>
                  <a:lnTo>
                    <a:pt x="222" y="1277"/>
                  </a:lnTo>
                  <a:lnTo>
                    <a:pt x="307" y="1345"/>
                  </a:lnTo>
                  <a:lnTo>
                    <a:pt x="410" y="1413"/>
                  </a:lnTo>
                  <a:lnTo>
                    <a:pt x="512" y="1447"/>
                  </a:lnTo>
                  <a:lnTo>
                    <a:pt x="631" y="1464"/>
                  </a:lnTo>
                  <a:lnTo>
                    <a:pt x="801" y="1464"/>
                  </a:lnTo>
                  <a:lnTo>
                    <a:pt x="886" y="1430"/>
                  </a:lnTo>
                  <a:lnTo>
                    <a:pt x="971" y="1396"/>
                  </a:lnTo>
                  <a:lnTo>
                    <a:pt x="1039" y="1345"/>
                  </a:lnTo>
                  <a:lnTo>
                    <a:pt x="1107" y="1277"/>
                  </a:lnTo>
                  <a:lnTo>
                    <a:pt x="1176" y="1209"/>
                  </a:lnTo>
                  <a:lnTo>
                    <a:pt x="1227" y="1141"/>
                  </a:lnTo>
                  <a:lnTo>
                    <a:pt x="1278" y="988"/>
                  </a:lnTo>
                  <a:lnTo>
                    <a:pt x="1312" y="835"/>
                  </a:lnTo>
                  <a:lnTo>
                    <a:pt x="1329" y="681"/>
                  </a:lnTo>
                  <a:lnTo>
                    <a:pt x="1312" y="528"/>
                  </a:lnTo>
                  <a:lnTo>
                    <a:pt x="1278" y="375"/>
                  </a:lnTo>
                  <a:lnTo>
                    <a:pt x="1210" y="239"/>
                  </a:lnTo>
                  <a:lnTo>
                    <a:pt x="1159" y="188"/>
                  </a:lnTo>
                  <a:lnTo>
                    <a:pt x="1107" y="137"/>
                  </a:lnTo>
                  <a:lnTo>
                    <a:pt x="1056" y="86"/>
                  </a:lnTo>
                  <a:lnTo>
                    <a:pt x="988" y="52"/>
                  </a:lnTo>
                  <a:lnTo>
                    <a:pt x="869" y="18"/>
                  </a:lnTo>
                  <a:lnTo>
                    <a:pt x="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1;p36">
              <a:extLst>
                <a:ext uri="{FF2B5EF4-FFF2-40B4-BE49-F238E27FC236}">
                  <a16:creationId xmlns:a16="http://schemas.microsoft.com/office/drawing/2014/main" id="{04BC9009-5207-AB9A-EAB9-85B7B8C11EA0}"/>
                </a:ext>
              </a:extLst>
            </p:cNvPr>
            <p:cNvSpPr/>
            <p:nvPr/>
          </p:nvSpPr>
          <p:spPr>
            <a:xfrm>
              <a:off x="710995" y="2309582"/>
              <a:ext cx="76089" cy="82816"/>
            </a:xfrm>
            <a:custGeom>
              <a:avLst/>
              <a:gdLst/>
              <a:ahLst/>
              <a:cxnLst/>
              <a:rect l="l" t="t" r="r" b="b"/>
              <a:pathLst>
                <a:path w="1346" h="1465" extrusionOk="0">
                  <a:moveTo>
                    <a:pt x="631" y="1"/>
                  </a:moveTo>
                  <a:lnTo>
                    <a:pt x="511" y="18"/>
                  </a:lnTo>
                  <a:lnTo>
                    <a:pt x="409" y="52"/>
                  </a:lnTo>
                  <a:lnTo>
                    <a:pt x="307" y="103"/>
                  </a:lnTo>
                  <a:lnTo>
                    <a:pt x="205" y="154"/>
                  </a:lnTo>
                  <a:lnTo>
                    <a:pt x="137" y="239"/>
                  </a:lnTo>
                  <a:lnTo>
                    <a:pt x="52" y="392"/>
                  </a:lnTo>
                  <a:lnTo>
                    <a:pt x="18" y="545"/>
                  </a:lnTo>
                  <a:lnTo>
                    <a:pt x="1" y="698"/>
                  </a:lnTo>
                  <a:lnTo>
                    <a:pt x="18" y="869"/>
                  </a:lnTo>
                  <a:lnTo>
                    <a:pt x="52" y="971"/>
                  </a:lnTo>
                  <a:lnTo>
                    <a:pt x="103" y="1090"/>
                  </a:lnTo>
                  <a:lnTo>
                    <a:pt x="154" y="1192"/>
                  </a:lnTo>
                  <a:lnTo>
                    <a:pt x="239" y="1277"/>
                  </a:lnTo>
                  <a:lnTo>
                    <a:pt x="324" y="1345"/>
                  </a:lnTo>
                  <a:lnTo>
                    <a:pt x="409" y="1413"/>
                  </a:lnTo>
                  <a:lnTo>
                    <a:pt x="528" y="1447"/>
                  </a:lnTo>
                  <a:lnTo>
                    <a:pt x="631" y="1464"/>
                  </a:lnTo>
                  <a:lnTo>
                    <a:pt x="818" y="1464"/>
                  </a:lnTo>
                  <a:lnTo>
                    <a:pt x="903" y="1430"/>
                  </a:lnTo>
                  <a:lnTo>
                    <a:pt x="971" y="1396"/>
                  </a:lnTo>
                  <a:lnTo>
                    <a:pt x="1056" y="1345"/>
                  </a:lnTo>
                  <a:lnTo>
                    <a:pt x="1124" y="1277"/>
                  </a:lnTo>
                  <a:lnTo>
                    <a:pt x="1175" y="1209"/>
                  </a:lnTo>
                  <a:lnTo>
                    <a:pt x="1226" y="1141"/>
                  </a:lnTo>
                  <a:lnTo>
                    <a:pt x="1294" y="988"/>
                  </a:lnTo>
                  <a:lnTo>
                    <a:pt x="1328" y="835"/>
                  </a:lnTo>
                  <a:lnTo>
                    <a:pt x="1345" y="681"/>
                  </a:lnTo>
                  <a:lnTo>
                    <a:pt x="1328" y="528"/>
                  </a:lnTo>
                  <a:lnTo>
                    <a:pt x="1277" y="375"/>
                  </a:lnTo>
                  <a:lnTo>
                    <a:pt x="1209" y="239"/>
                  </a:lnTo>
                  <a:lnTo>
                    <a:pt x="1175" y="188"/>
                  </a:lnTo>
                  <a:lnTo>
                    <a:pt x="1107" y="137"/>
                  </a:lnTo>
                  <a:lnTo>
                    <a:pt x="1056" y="86"/>
                  </a:lnTo>
                  <a:lnTo>
                    <a:pt x="988" y="52"/>
                  </a:lnTo>
                  <a:lnTo>
                    <a:pt x="869" y="18"/>
                  </a:lnTo>
                  <a:lnTo>
                    <a:pt x="7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2;p36">
              <a:extLst>
                <a:ext uri="{FF2B5EF4-FFF2-40B4-BE49-F238E27FC236}">
                  <a16:creationId xmlns:a16="http://schemas.microsoft.com/office/drawing/2014/main" id="{2706EA0E-F9F2-7F0A-813E-61562478A28B}"/>
                </a:ext>
              </a:extLst>
            </p:cNvPr>
            <p:cNvSpPr/>
            <p:nvPr/>
          </p:nvSpPr>
          <p:spPr>
            <a:xfrm>
              <a:off x="-414846" y="1817829"/>
              <a:ext cx="1251970" cy="2475110"/>
            </a:xfrm>
            <a:custGeom>
              <a:avLst/>
              <a:gdLst/>
              <a:ahLst/>
              <a:cxnLst/>
              <a:rect l="l" t="t" r="r" b="b"/>
              <a:pathLst>
                <a:path w="22147" h="43784" extrusionOk="0">
                  <a:moveTo>
                    <a:pt x="11661" y="1"/>
                  </a:moveTo>
                  <a:lnTo>
                    <a:pt x="11456" y="35"/>
                  </a:lnTo>
                  <a:lnTo>
                    <a:pt x="11252" y="86"/>
                  </a:lnTo>
                  <a:lnTo>
                    <a:pt x="11065" y="154"/>
                  </a:lnTo>
                  <a:lnTo>
                    <a:pt x="10861" y="222"/>
                  </a:lnTo>
                  <a:lnTo>
                    <a:pt x="10673" y="324"/>
                  </a:lnTo>
                  <a:lnTo>
                    <a:pt x="10503" y="443"/>
                  </a:lnTo>
                  <a:lnTo>
                    <a:pt x="10333" y="563"/>
                  </a:lnTo>
                  <a:lnTo>
                    <a:pt x="10163" y="699"/>
                  </a:lnTo>
                  <a:lnTo>
                    <a:pt x="10026" y="852"/>
                  </a:lnTo>
                  <a:lnTo>
                    <a:pt x="9890" y="1005"/>
                  </a:lnTo>
                  <a:lnTo>
                    <a:pt x="9771" y="1175"/>
                  </a:lnTo>
                  <a:lnTo>
                    <a:pt x="9652" y="1346"/>
                  </a:lnTo>
                  <a:lnTo>
                    <a:pt x="9550" y="1533"/>
                  </a:lnTo>
                  <a:lnTo>
                    <a:pt x="9380" y="1890"/>
                  </a:lnTo>
                  <a:lnTo>
                    <a:pt x="9226" y="2282"/>
                  </a:lnTo>
                  <a:lnTo>
                    <a:pt x="9107" y="2690"/>
                  </a:lnTo>
                  <a:lnTo>
                    <a:pt x="9005" y="3082"/>
                  </a:lnTo>
                  <a:lnTo>
                    <a:pt x="8818" y="3916"/>
                  </a:lnTo>
                  <a:lnTo>
                    <a:pt x="7575" y="10078"/>
                  </a:lnTo>
                  <a:lnTo>
                    <a:pt x="7150" y="10044"/>
                  </a:lnTo>
                  <a:lnTo>
                    <a:pt x="6741" y="10027"/>
                  </a:lnTo>
                  <a:lnTo>
                    <a:pt x="6316" y="10027"/>
                  </a:lnTo>
                  <a:lnTo>
                    <a:pt x="5907" y="10061"/>
                  </a:lnTo>
                  <a:lnTo>
                    <a:pt x="5498" y="10095"/>
                  </a:lnTo>
                  <a:lnTo>
                    <a:pt x="5090" y="10163"/>
                  </a:lnTo>
                  <a:lnTo>
                    <a:pt x="4681" y="10249"/>
                  </a:lnTo>
                  <a:lnTo>
                    <a:pt x="4290" y="10351"/>
                  </a:lnTo>
                  <a:lnTo>
                    <a:pt x="3813" y="10504"/>
                  </a:lnTo>
                  <a:lnTo>
                    <a:pt x="3575" y="10589"/>
                  </a:lnTo>
                  <a:lnTo>
                    <a:pt x="3354" y="10691"/>
                  </a:lnTo>
                  <a:lnTo>
                    <a:pt x="3132" y="10810"/>
                  </a:lnTo>
                  <a:lnTo>
                    <a:pt x="2928" y="10929"/>
                  </a:lnTo>
                  <a:lnTo>
                    <a:pt x="2724" y="11083"/>
                  </a:lnTo>
                  <a:lnTo>
                    <a:pt x="2536" y="11236"/>
                  </a:lnTo>
                  <a:lnTo>
                    <a:pt x="2366" y="11423"/>
                  </a:lnTo>
                  <a:lnTo>
                    <a:pt x="2213" y="11610"/>
                  </a:lnTo>
                  <a:lnTo>
                    <a:pt x="2094" y="11815"/>
                  </a:lnTo>
                  <a:lnTo>
                    <a:pt x="1975" y="12036"/>
                  </a:lnTo>
                  <a:lnTo>
                    <a:pt x="1890" y="12274"/>
                  </a:lnTo>
                  <a:lnTo>
                    <a:pt x="1839" y="12513"/>
                  </a:lnTo>
                  <a:lnTo>
                    <a:pt x="1822" y="12751"/>
                  </a:lnTo>
                  <a:lnTo>
                    <a:pt x="1839" y="12989"/>
                  </a:lnTo>
                  <a:lnTo>
                    <a:pt x="1907" y="13279"/>
                  </a:lnTo>
                  <a:lnTo>
                    <a:pt x="1992" y="13534"/>
                  </a:lnTo>
                  <a:lnTo>
                    <a:pt x="2060" y="13806"/>
                  </a:lnTo>
                  <a:lnTo>
                    <a:pt x="2077" y="13960"/>
                  </a:lnTo>
                  <a:lnTo>
                    <a:pt x="2077" y="14096"/>
                  </a:lnTo>
                  <a:lnTo>
                    <a:pt x="2077" y="14232"/>
                  </a:lnTo>
                  <a:lnTo>
                    <a:pt x="2043" y="14385"/>
                  </a:lnTo>
                  <a:lnTo>
                    <a:pt x="2009" y="14521"/>
                  </a:lnTo>
                  <a:lnTo>
                    <a:pt x="1941" y="14674"/>
                  </a:lnTo>
                  <a:lnTo>
                    <a:pt x="1822" y="14947"/>
                  </a:lnTo>
                  <a:lnTo>
                    <a:pt x="1685" y="15219"/>
                  </a:lnTo>
                  <a:lnTo>
                    <a:pt x="1549" y="15509"/>
                  </a:lnTo>
                  <a:lnTo>
                    <a:pt x="1413" y="15798"/>
                  </a:lnTo>
                  <a:lnTo>
                    <a:pt x="1311" y="16104"/>
                  </a:lnTo>
                  <a:lnTo>
                    <a:pt x="1192" y="16394"/>
                  </a:lnTo>
                  <a:lnTo>
                    <a:pt x="1021" y="17007"/>
                  </a:lnTo>
                  <a:lnTo>
                    <a:pt x="885" y="17636"/>
                  </a:lnTo>
                  <a:lnTo>
                    <a:pt x="766" y="18266"/>
                  </a:lnTo>
                  <a:lnTo>
                    <a:pt x="681" y="18913"/>
                  </a:lnTo>
                  <a:lnTo>
                    <a:pt x="596" y="19543"/>
                  </a:lnTo>
                  <a:lnTo>
                    <a:pt x="528" y="20190"/>
                  </a:lnTo>
                  <a:lnTo>
                    <a:pt x="272" y="22794"/>
                  </a:lnTo>
                  <a:lnTo>
                    <a:pt x="51" y="25399"/>
                  </a:lnTo>
                  <a:lnTo>
                    <a:pt x="17" y="25756"/>
                  </a:lnTo>
                  <a:lnTo>
                    <a:pt x="0" y="26114"/>
                  </a:lnTo>
                  <a:lnTo>
                    <a:pt x="0" y="26471"/>
                  </a:lnTo>
                  <a:lnTo>
                    <a:pt x="17" y="26812"/>
                  </a:lnTo>
                  <a:lnTo>
                    <a:pt x="68" y="27152"/>
                  </a:lnTo>
                  <a:lnTo>
                    <a:pt x="119" y="27322"/>
                  </a:lnTo>
                  <a:lnTo>
                    <a:pt x="153" y="27493"/>
                  </a:lnTo>
                  <a:lnTo>
                    <a:pt x="221" y="27646"/>
                  </a:lnTo>
                  <a:lnTo>
                    <a:pt x="289" y="27799"/>
                  </a:lnTo>
                  <a:lnTo>
                    <a:pt x="375" y="27952"/>
                  </a:lnTo>
                  <a:lnTo>
                    <a:pt x="460" y="28105"/>
                  </a:lnTo>
                  <a:lnTo>
                    <a:pt x="545" y="28208"/>
                  </a:lnTo>
                  <a:lnTo>
                    <a:pt x="596" y="28259"/>
                  </a:lnTo>
                  <a:lnTo>
                    <a:pt x="647" y="28293"/>
                  </a:lnTo>
                  <a:lnTo>
                    <a:pt x="749" y="28310"/>
                  </a:lnTo>
                  <a:lnTo>
                    <a:pt x="834" y="28293"/>
                  </a:lnTo>
                  <a:lnTo>
                    <a:pt x="919" y="28259"/>
                  </a:lnTo>
                  <a:lnTo>
                    <a:pt x="1004" y="28191"/>
                  </a:lnTo>
                  <a:lnTo>
                    <a:pt x="1055" y="28105"/>
                  </a:lnTo>
                  <a:lnTo>
                    <a:pt x="1107" y="28020"/>
                  </a:lnTo>
                  <a:lnTo>
                    <a:pt x="1141" y="27918"/>
                  </a:lnTo>
                  <a:lnTo>
                    <a:pt x="1141" y="27816"/>
                  </a:lnTo>
                  <a:lnTo>
                    <a:pt x="1124" y="27714"/>
                  </a:lnTo>
                  <a:lnTo>
                    <a:pt x="1107" y="27629"/>
                  </a:lnTo>
                  <a:lnTo>
                    <a:pt x="1021" y="27442"/>
                  </a:lnTo>
                  <a:lnTo>
                    <a:pt x="936" y="27254"/>
                  </a:lnTo>
                  <a:lnTo>
                    <a:pt x="851" y="27067"/>
                  </a:lnTo>
                  <a:lnTo>
                    <a:pt x="783" y="26897"/>
                  </a:lnTo>
                  <a:lnTo>
                    <a:pt x="732" y="26710"/>
                  </a:lnTo>
                  <a:lnTo>
                    <a:pt x="715" y="26522"/>
                  </a:lnTo>
                  <a:lnTo>
                    <a:pt x="715" y="26335"/>
                  </a:lnTo>
                  <a:lnTo>
                    <a:pt x="715" y="26148"/>
                  </a:lnTo>
                  <a:lnTo>
                    <a:pt x="749" y="25961"/>
                  </a:lnTo>
                  <a:lnTo>
                    <a:pt x="800" y="25773"/>
                  </a:lnTo>
                  <a:lnTo>
                    <a:pt x="851" y="25586"/>
                  </a:lnTo>
                  <a:lnTo>
                    <a:pt x="919" y="25399"/>
                  </a:lnTo>
                  <a:lnTo>
                    <a:pt x="1004" y="25229"/>
                  </a:lnTo>
                  <a:lnTo>
                    <a:pt x="1192" y="24871"/>
                  </a:lnTo>
                  <a:lnTo>
                    <a:pt x="1396" y="24514"/>
                  </a:lnTo>
                  <a:lnTo>
                    <a:pt x="1617" y="24190"/>
                  </a:lnTo>
                  <a:lnTo>
                    <a:pt x="1839" y="23867"/>
                  </a:lnTo>
                  <a:lnTo>
                    <a:pt x="2060" y="23526"/>
                  </a:lnTo>
                  <a:lnTo>
                    <a:pt x="2264" y="23186"/>
                  </a:lnTo>
                  <a:lnTo>
                    <a:pt x="2451" y="22828"/>
                  </a:lnTo>
                  <a:lnTo>
                    <a:pt x="2519" y="22641"/>
                  </a:lnTo>
                  <a:lnTo>
                    <a:pt x="2588" y="22454"/>
                  </a:lnTo>
                  <a:lnTo>
                    <a:pt x="2622" y="22284"/>
                  </a:lnTo>
                  <a:lnTo>
                    <a:pt x="2656" y="22096"/>
                  </a:lnTo>
                  <a:lnTo>
                    <a:pt x="2690" y="21909"/>
                  </a:lnTo>
                  <a:lnTo>
                    <a:pt x="2690" y="21722"/>
                  </a:lnTo>
                  <a:lnTo>
                    <a:pt x="2673" y="21535"/>
                  </a:lnTo>
                  <a:lnTo>
                    <a:pt x="2639" y="21347"/>
                  </a:lnTo>
                  <a:lnTo>
                    <a:pt x="2571" y="21143"/>
                  </a:lnTo>
                  <a:lnTo>
                    <a:pt x="2502" y="20922"/>
                  </a:lnTo>
                  <a:lnTo>
                    <a:pt x="2417" y="20718"/>
                  </a:lnTo>
                  <a:lnTo>
                    <a:pt x="2349" y="20513"/>
                  </a:lnTo>
                  <a:lnTo>
                    <a:pt x="2298" y="20326"/>
                  </a:lnTo>
                  <a:lnTo>
                    <a:pt x="2281" y="20122"/>
                  </a:lnTo>
                  <a:lnTo>
                    <a:pt x="2281" y="20020"/>
                  </a:lnTo>
                  <a:lnTo>
                    <a:pt x="2298" y="19935"/>
                  </a:lnTo>
                  <a:lnTo>
                    <a:pt x="2332" y="19832"/>
                  </a:lnTo>
                  <a:lnTo>
                    <a:pt x="2366" y="19747"/>
                  </a:lnTo>
                  <a:lnTo>
                    <a:pt x="2417" y="19662"/>
                  </a:lnTo>
                  <a:lnTo>
                    <a:pt x="2468" y="19594"/>
                  </a:lnTo>
                  <a:lnTo>
                    <a:pt x="2605" y="19475"/>
                  </a:lnTo>
                  <a:lnTo>
                    <a:pt x="2877" y="19237"/>
                  </a:lnTo>
                  <a:lnTo>
                    <a:pt x="3030" y="19117"/>
                  </a:lnTo>
                  <a:lnTo>
                    <a:pt x="3183" y="18981"/>
                  </a:lnTo>
                  <a:lnTo>
                    <a:pt x="3320" y="18845"/>
                  </a:lnTo>
                  <a:lnTo>
                    <a:pt x="3439" y="18709"/>
                  </a:lnTo>
                  <a:lnTo>
                    <a:pt x="3575" y="18556"/>
                  </a:lnTo>
                  <a:lnTo>
                    <a:pt x="3677" y="18385"/>
                  </a:lnTo>
                  <a:lnTo>
                    <a:pt x="3881" y="18045"/>
                  </a:lnTo>
                  <a:lnTo>
                    <a:pt x="4051" y="17705"/>
                  </a:lnTo>
                  <a:lnTo>
                    <a:pt x="4120" y="17517"/>
                  </a:lnTo>
                  <a:lnTo>
                    <a:pt x="4171" y="17330"/>
                  </a:lnTo>
                  <a:lnTo>
                    <a:pt x="4222" y="17143"/>
                  </a:lnTo>
                  <a:lnTo>
                    <a:pt x="4273" y="16956"/>
                  </a:lnTo>
                  <a:lnTo>
                    <a:pt x="4290" y="16751"/>
                  </a:lnTo>
                  <a:lnTo>
                    <a:pt x="4307" y="16564"/>
                  </a:lnTo>
                  <a:lnTo>
                    <a:pt x="4341" y="16734"/>
                  </a:lnTo>
                  <a:lnTo>
                    <a:pt x="4392" y="16887"/>
                  </a:lnTo>
                  <a:lnTo>
                    <a:pt x="4443" y="17058"/>
                  </a:lnTo>
                  <a:lnTo>
                    <a:pt x="4528" y="17211"/>
                  </a:lnTo>
                  <a:lnTo>
                    <a:pt x="4613" y="17347"/>
                  </a:lnTo>
                  <a:lnTo>
                    <a:pt x="4698" y="17500"/>
                  </a:lnTo>
                  <a:lnTo>
                    <a:pt x="4920" y="17773"/>
                  </a:lnTo>
                  <a:lnTo>
                    <a:pt x="5141" y="18062"/>
                  </a:lnTo>
                  <a:lnTo>
                    <a:pt x="5362" y="18334"/>
                  </a:lnTo>
                  <a:lnTo>
                    <a:pt x="5549" y="18641"/>
                  </a:lnTo>
                  <a:lnTo>
                    <a:pt x="5652" y="18794"/>
                  </a:lnTo>
                  <a:lnTo>
                    <a:pt x="5720" y="18947"/>
                  </a:lnTo>
                  <a:lnTo>
                    <a:pt x="5788" y="19117"/>
                  </a:lnTo>
                  <a:lnTo>
                    <a:pt x="5839" y="19288"/>
                  </a:lnTo>
                  <a:lnTo>
                    <a:pt x="5873" y="19458"/>
                  </a:lnTo>
                  <a:lnTo>
                    <a:pt x="5907" y="19645"/>
                  </a:lnTo>
                  <a:lnTo>
                    <a:pt x="5958" y="20003"/>
                  </a:lnTo>
                  <a:lnTo>
                    <a:pt x="5975" y="20377"/>
                  </a:lnTo>
                  <a:lnTo>
                    <a:pt x="5992" y="20735"/>
                  </a:lnTo>
                  <a:lnTo>
                    <a:pt x="6026" y="21109"/>
                  </a:lnTo>
                  <a:lnTo>
                    <a:pt x="6094" y="21467"/>
                  </a:lnTo>
                  <a:lnTo>
                    <a:pt x="6145" y="21637"/>
                  </a:lnTo>
                  <a:lnTo>
                    <a:pt x="6196" y="21807"/>
                  </a:lnTo>
                  <a:lnTo>
                    <a:pt x="6333" y="22079"/>
                  </a:lnTo>
                  <a:lnTo>
                    <a:pt x="6469" y="22335"/>
                  </a:lnTo>
                  <a:lnTo>
                    <a:pt x="6605" y="22607"/>
                  </a:lnTo>
                  <a:lnTo>
                    <a:pt x="6724" y="22862"/>
                  </a:lnTo>
                  <a:lnTo>
                    <a:pt x="6656" y="23135"/>
                  </a:lnTo>
                  <a:lnTo>
                    <a:pt x="6588" y="23390"/>
                  </a:lnTo>
                  <a:lnTo>
                    <a:pt x="6401" y="23935"/>
                  </a:lnTo>
                  <a:lnTo>
                    <a:pt x="6213" y="24446"/>
                  </a:lnTo>
                  <a:lnTo>
                    <a:pt x="6043" y="24973"/>
                  </a:lnTo>
                  <a:lnTo>
                    <a:pt x="5856" y="25620"/>
                  </a:lnTo>
                  <a:lnTo>
                    <a:pt x="5720" y="26267"/>
                  </a:lnTo>
                  <a:lnTo>
                    <a:pt x="5618" y="26931"/>
                  </a:lnTo>
                  <a:lnTo>
                    <a:pt x="5549" y="27578"/>
                  </a:lnTo>
                  <a:lnTo>
                    <a:pt x="5515" y="28242"/>
                  </a:lnTo>
                  <a:lnTo>
                    <a:pt x="5515" y="28923"/>
                  </a:lnTo>
                  <a:lnTo>
                    <a:pt x="5549" y="29586"/>
                  </a:lnTo>
                  <a:lnTo>
                    <a:pt x="5635" y="30233"/>
                  </a:lnTo>
                  <a:lnTo>
                    <a:pt x="5737" y="30897"/>
                  </a:lnTo>
                  <a:lnTo>
                    <a:pt x="5890" y="31544"/>
                  </a:lnTo>
                  <a:lnTo>
                    <a:pt x="6060" y="32191"/>
                  </a:lnTo>
                  <a:lnTo>
                    <a:pt x="6281" y="32821"/>
                  </a:lnTo>
                  <a:lnTo>
                    <a:pt x="6537" y="33434"/>
                  </a:lnTo>
                  <a:lnTo>
                    <a:pt x="6809" y="34029"/>
                  </a:lnTo>
                  <a:lnTo>
                    <a:pt x="7133" y="34625"/>
                  </a:lnTo>
                  <a:lnTo>
                    <a:pt x="7473" y="35187"/>
                  </a:lnTo>
                  <a:lnTo>
                    <a:pt x="7643" y="35425"/>
                  </a:lnTo>
                  <a:lnTo>
                    <a:pt x="7796" y="35681"/>
                  </a:lnTo>
                  <a:lnTo>
                    <a:pt x="7933" y="35936"/>
                  </a:lnTo>
                  <a:lnTo>
                    <a:pt x="7984" y="36072"/>
                  </a:lnTo>
                  <a:lnTo>
                    <a:pt x="8035" y="36208"/>
                  </a:lnTo>
                  <a:lnTo>
                    <a:pt x="8069" y="36344"/>
                  </a:lnTo>
                  <a:lnTo>
                    <a:pt x="8086" y="36481"/>
                  </a:lnTo>
                  <a:lnTo>
                    <a:pt x="8120" y="36770"/>
                  </a:lnTo>
                  <a:lnTo>
                    <a:pt x="8103" y="37076"/>
                  </a:lnTo>
                  <a:lnTo>
                    <a:pt x="8086" y="37366"/>
                  </a:lnTo>
                  <a:lnTo>
                    <a:pt x="8035" y="37962"/>
                  </a:lnTo>
                  <a:lnTo>
                    <a:pt x="8018" y="38251"/>
                  </a:lnTo>
                  <a:lnTo>
                    <a:pt x="8035" y="38557"/>
                  </a:lnTo>
                  <a:lnTo>
                    <a:pt x="8086" y="38830"/>
                  </a:lnTo>
                  <a:lnTo>
                    <a:pt x="8171" y="39102"/>
                  </a:lnTo>
                  <a:lnTo>
                    <a:pt x="8273" y="39357"/>
                  </a:lnTo>
                  <a:lnTo>
                    <a:pt x="8409" y="39613"/>
                  </a:lnTo>
                  <a:lnTo>
                    <a:pt x="8545" y="39851"/>
                  </a:lnTo>
                  <a:lnTo>
                    <a:pt x="8716" y="40089"/>
                  </a:lnTo>
                  <a:lnTo>
                    <a:pt x="9039" y="40566"/>
                  </a:lnTo>
                  <a:lnTo>
                    <a:pt x="10554" y="42626"/>
                  </a:lnTo>
                  <a:lnTo>
                    <a:pt x="10401" y="42711"/>
                  </a:lnTo>
                  <a:lnTo>
                    <a:pt x="10265" y="42813"/>
                  </a:lnTo>
                  <a:lnTo>
                    <a:pt x="10129" y="42932"/>
                  </a:lnTo>
                  <a:lnTo>
                    <a:pt x="10009" y="43051"/>
                  </a:lnTo>
                  <a:lnTo>
                    <a:pt x="9890" y="43188"/>
                  </a:lnTo>
                  <a:lnTo>
                    <a:pt x="9788" y="43324"/>
                  </a:lnTo>
                  <a:lnTo>
                    <a:pt x="9703" y="43477"/>
                  </a:lnTo>
                  <a:lnTo>
                    <a:pt x="9618" y="43647"/>
                  </a:lnTo>
                  <a:lnTo>
                    <a:pt x="10078" y="43698"/>
                  </a:lnTo>
                  <a:lnTo>
                    <a:pt x="10537" y="43715"/>
                  </a:lnTo>
                  <a:lnTo>
                    <a:pt x="10997" y="43681"/>
                  </a:lnTo>
                  <a:lnTo>
                    <a:pt x="11439" y="43630"/>
                  </a:lnTo>
                  <a:lnTo>
                    <a:pt x="11167" y="42983"/>
                  </a:lnTo>
                  <a:lnTo>
                    <a:pt x="10895" y="42319"/>
                  </a:lnTo>
                  <a:lnTo>
                    <a:pt x="10639" y="41673"/>
                  </a:lnTo>
                  <a:lnTo>
                    <a:pt x="10537" y="41332"/>
                  </a:lnTo>
                  <a:lnTo>
                    <a:pt x="10435" y="40992"/>
                  </a:lnTo>
                  <a:lnTo>
                    <a:pt x="10350" y="40617"/>
                  </a:lnTo>
                  <a:lnTo>
                    <a:pt x="10282" y="40243"/>
                  </a:lnTo>
                  <a:lnTo>
                    <a:pt x="10214" y="39868"/>
                  </a:lnTo>
                  <a:lnTo>
                    <a:pt x="10163" y="39477"/>
                  </a:lnTo>
                  <a:lnTo>
                    <a:pt x="10095" y="38711"/>
                  </a:lnTo>
                  <a:lnTo>
                    <a:pt x="10026" y="37945"/>
                  </a:lnTo>
                  <a:lnTo>
                    <a:pt x="9516" y="30727"/>
                  </a:lnTo>
                  <a:lnTo>
                    <a:pt x="10248" y="30693"/>
                  </a:lnTo>
                  <a:lnTo>
                    <a:pt x="11967" y="34812"/>
                  </a:lnTo>
                  <a:lnTo>
                    <a:pt x="12103" y="35136"/>
                  </a:lnTo>
                  <a:lnTo>
                    <a:pt x="12256" y="35442"/>
                  </a:lnTo>
                  <a:lnTo>
                    <a:pt x="12342" y="35595"/>
                  </a:lnTo>
                  <a:lnTo>
                    <a:pt x="12427" y="35749"/>
                  </a:lnTo>
                  <a:lnTo>
                    <a:pt x="12529" y="35885"/>
                  </a:lnTo>
                  <a:lnTo>
                    <a:pt x="12648" y="36004"/>
                  </a:lnTo>
                  <a:lnTo>
                    <a:pt x="12801" y="36157"/>
                  </a:lnTo>
                  <a:lnTo>
                    <a:pt x="12954" y="36276"/>
                  </a:lnTo>
                  <a:lnTo>
                    <a:pt x="13261" y="36532"/>
                  </a:lnTo>
                  <a:lnTo>
                    <a:pt x="13414" y="36668"/>
                  </a:lnTo>
                  <a:lnTo>
                    <a:pt x="13550" y="36804"/>
                  </a:lnTo>
                  <a:lnTo>
                    <a:pt x="13669" y="36974"/>
                  </a:lnTo>
                  <a:lnTo>
                    <a:pt x="13754" y="37145"/>
                  </a:lnTo>
                  <a:lnTo>
                    <a:pt x="13788" y="37264"/>
                  </a:lnTo>
                  <a:lnTo>
                    <a:pt x="13806" y="37383"/>
                  </a:lnTo>
                  <a:lnTo>
                    <a:pt x="13823" y="37638"/>
                  </a:lnTo>
                  <a:lnTo>
                    <a:pt x="13823" y="37876"/>
                  </a:lnTo>
                  <a:lnTo>
                    <a:pt x="13840" y="38132"/>
                  </a:lnTo>
                  <a:lnTo>
                    <a:pt x="13857" y="38319"/>
                  </a:lnTo>
                  <a:lnTo>
                    <a:pt x="13891" y="38489"/>
                  </a:lnTo>
                  <a:lnTo>
                    <a:pt x="13925" y="38660"/>
                  </a:lnTo>
                  <a:lnTo>
                    <a:pt x="13993" y="38830"/>
                  </a:lnTo>
                  <a:lnTo>
                    <a:pt x="14061" y="39000"/>
                  </a:lnTo>
                  <a:lnTo>
                    <a:pt x="14129" y="39153"/>
                  </a:lnTo>
                  <a:lnTo>
                    <a:pt x="14316" y="39477"/>
                  </a:lnTo>
                  <a:lnTo>
                    <a:pt x="14537" y="39783"/>
                  </a:lnTo>
                  <a:lnTo>
                    <a:pt x="14759" y="40072"/>
                  </a:lnTo>
                  <a:lnTo>
                    <a:pt x="15252" y="40668"/>
                  </a:lnTo>
                  <a:lnTo>
                    <a:pt x="15508" y="40958"/>
                  </a:lnTo>
                  <a:lnTo>
                    <a:pt x="15746" y="41247"/>
                  </a:lnTo>
                  <a:lnTo>
                    <a:pt x="15967" y="41553"/>
                  </a:lnTo>
                  <a:lnTo>
                    <a:pt x="16155" y="41860"/>
                  </a:lnTo>
                  <a:lnTo>
                    <a:pt x="16308" y="42166"/>
                  </a:lnTo>
                  <a:lnTo>
                    <a:pt x="16376" y="42336"/>
                  </a:lnTo>
                  <a:lnTo>
                    <a:pt x="16427" y="42490"/>
                  </a:lnTo>
                  <a:lnTo>
                    <a:pt x="16478" y="42660"/>
                  </a:lnTo>
                  <a:lnTo>
                    <a:pt x="16495" y="42830"/>
                  </a:lnTo>
                  <a:lnTo>
                    <a:pt x="16512" y="43017"/>
                  </a:lnTo>
                  <a:lnTo>
                    <a:pt x="16512" y="43188"/>
                  </a:lnTo>
                  <a:lnTo>
                    <a:pt x="16512" y="43392"/>
                  </a:lnTo>
                  <a:lnTo>
                    <a:pt x="16529" y="43477"/>
                  </a:lnTo>
                  <a:lnTo>
                    <a:pt x="16563" y="43562"/>
                  </a:lnTo>
                  <a:lnTo>
                    <a:pt x="16631" y="43613"/>
                  </a:lnTo>
                  <a:lnTo>
                    <a:pt x="16699" y="43647"/>
                  </a:lnTo>
                  <a:lnTo>
                    <a:pt x="16785" y="43681"/>
                  </a:lnTo>
                  <a:lnTo>
                    <a:pt x="16870" y="43698"/>
                  </a:lnTo>
                  <a:lnTo>
                    <a:pt x="17142" y="43732"/>
                  </a:lnTo>
                  <a:lnTo>
                    <a:pt x="17414" y="43766"/>
                  </a:lnTo>
                  <a:lnTo>
                    <a:pt x="17687" y="43783"/>
                  </a:lnTo>
                  <a:lnTo>
                    <a:pt x="17959" y="43783"/>
                  </a:lnTo>
                  <a:lnTo>
                    <a:pt x="18231" y="43766"/>
                  </a:lnTo>
                  <a:lnTo>
                    <a:pt x="18504" y="43732"/>
                  </a:lnTo>
                  <a:lnTo>
                    <a:pt x="18776" y="43681"/>
                  </a:lnTo>
                  <a:lnTo>
                    <a:pt x="19049" y="43630"/>
                  </a:lnTo>
                  <a:lnTo>
                    <a:pt x="17534" y="42319"/>
                  </a:lnTo>
                  <a:lnTo>
                    <a:pt x="17329" y="42115"/>
                  </a:lnTo>
                  <a:lnTo>
                    <a:pt x="17244" y="42013"/>
                  </a:lnTo>
                  <a:lnTo>
                    <a:pt x="17159" y="41894"/>
                  </a:lnTo>
                  <a:lnTo>
                    <a:pt x="17091" y="41775"/>
                  </a:lnTo>
                  <a:lnTo>
                    <a:pt x="17040" y="41639"/>
                  </a:lnTo>
                  <a:lnTo>
                    <a:pt x="16972" y="41349"/>
                  </a:lnTo>
                  <a:lnTo>
                    <a:pt x="16819" y="40787"/>
                  </a:lnTo>
                  <a:lnTo>
                    <a:pt x="16665" y="40226"/>
                  </a:lnTo>
                  <a:lnTo>
                    <a:pt x="16512" y="39664"/>
                  </a:lnTo>
                  <a:lnTo>
                    <a:pt x="16325" y="39102"/>
                  </a:lnTo>
                  <a:lnTo>
                    <a:pt x="16172" y="38608"/>
                  </a:lnTo>
                  <a:lnTo>
                    <a:pt x="15984" y="38132"/>
                  </a:lnTo>
                  <a:lnTo>
                    <a:pt x="15780" y="37655"/>
                  </a:lnTo>
                  <a:lnTo>
                    <a:pt x="15661" y="37434"/>
                  </a:lnTo>
                  <a:lnTo>
                    <a:pt x="15525" y="37213"/>
                  </a:lnTo>
                  <a:lnTo>
                    <a:pt x="15235" y="36770"/>
                  </a:lnTo>
                  <a:lnTo>
                    <a:pt x="15099" y="36532"/>
                  </a:lnTo>
                  <a:lnTo>
                    <a:pt x="14980" y="36293"/>
                  </a:lnTo>
                  <a:lnTo>
                    <a:pt x="14895" y="36106"/>
                  </a:lnTo>
                  <a:lnTo>
                    <a:pt x="14844" y="35902"/>
                  </a:lnTo>
                  <a:lnTo>
                    <a:pt x="14759" y="35493"/>
                  </a:lnTo>
                  <a:lnTo>
                    <a:pt x="14674" y="35000"/>
                  </a:lnTo>
                  <a:lnTo>
                    <a:pt x="14623" y="34523"/>
                  </a:lnTo>
                  <a:lnTo>
                    <a:pt x="14572" y="34046"/>
                  </a:lnTo>
                  <a:lnTo>
                    <a:pt x="14537" y="33553"/>
                  </a:lnTo>
                  <a:lnTo>
                    <a:pt x="14520" y="32582"/>
                  </a:lnTo>
                  <a:lnTo>
                    <a:pt x="14503" y="31612"/>
                  </a:lnTo>
                  <a:lnTo>
                    <a:pt x="14503" y="30642"/>
                  </a:lnTo>
                  <a:lnTo>
                    <a:pt x="14503" y="29655"/>
                  </a:lnTo>
                  <a:lnTo>
                    <a:pt x="14469" y="29178"/>
                  </a:lnTo>
                  <a:lnTo>
                    <a:pt x="14452" y="28684"/>
                  </a:lnTo>
                  <a:lnTo>
                    <a:pt x="14401" y="28208"/>
                  </a:lnTo>
                  <a:lnTo>
                    <a:pt x="14350" y="27731"/>
                  </a:lnTo>
                  <a:lnTo>
                    <a:pt x="14265" y="27220"/>
                  </a:lnTo>
                  <a:lnTo>
                    <a:pt x="14180" y="26710"/>
                  </a:lnTo>
                  <a:lnTo>
                    <a:pt x="14061" y="26216"/>
                  </a:lnTo>
                  <a:lnTo>
                    <a:pt x="13942" y="25722"/>
                  </a:lnTo>
                  <a:lnTo>
                    <a:pt x="13669" y="24735"/>
                  </a:lnTo>
                  <a:lnTo>
                    <a:pt x="13380" y="23748"/>
                  </a:lnTo>
                  <a:lnTo>
                    <a:pt x="13244" y="23288"/>
                  </a:lnTo>
                  <a:lnTo>
                    <a:pt x="13278" y="22965"/>
                  </a:lnTo>
                  <a:lnTo>
                    <a:pt x="13329" y="22641"/>
                  </a:lnTo>
                  <a:lnTo>
                    <a:pt x="13397" y="22318"/>
                  </a:lnTo>
                  <a:lnTo>
                    <a:pt x="13465" y="22011"/>
                  </a:lnTo>
                  <a:lnTo>
                    <a:pt x="14163" y="19117"/>
                  </a:lnTo>
                  <a:lnTo>
                    <a:pt x="14197" y="18913"/>
                  </a:lnTo>
                  <a:lnTo>
                    <a:pt x="14265" y="18726"/>
                  </a:lnTo>
                  <a:lnTo>
                    <a:pt x="14333" y="18539"/>
                  </a:lnTo>
                  <a:lnTo>
                    <a:pt x="14418" y="18368"/>
                  </a:lnTo>
                  <a:lnTo>
                    <a:pt x="14555" y="18198"/>
                  </a:lnTo>
                  <a:lnTo>
                    <a:pt x="14708" y="18045"/>
                  </a:lnTo>
                  <a:lnTo>
                    <a:pt x="15031" y="17756"/>
                  </a:lnTo>
                  <a:lnTo>
                    <a:pt x="15304" y="17517"/>
                  </a:lnTo>
                  <a:lnTo>
                    <a:pt x="15559" y="17245"/>
                  </a:lnTo>
                  <a:lnTo>
                    <a:pt x="15797" y="16956"/>
                  </a:lnTo>
                  <a:lnTo>
                    <a:pt x="16018" y="16666"/>
                  </a:lnTo>
                  <a:lnTo>
                    <a:pt x="16223" y="16360"/>
                  </a:lnTo>
                  <a:lnTo>
                    <a:pt x="16393" y="16036"/>
                  </a:lnTo>
                  <a:lnTo>
                    <a:pt x="16546" y="15696"/>
                  </a:lnTo>
                  <a:lnTo>
                    <a:pt x="16682" y="15355"/>
                  </a:lnTo>
                  <a:lnTo>
                    <a:pt x="16767" y="15492"/>
                  </a:lnTo>
                  <a:lnTo>
                    <a:pt x="16853" y="15645"/>
                  </a:lnTo>
                  <a:lnTo>
                    <a:pt x="16972" y="15781"/>
                  </a:lnTo>
                  <a:lnTo>
                    <a:pt x="17108" y="15934"/>
                  </a:lnTo>
                  <a:lnTo>
                    <a:pt x="17414" y="16224"/>
                  </a:lnTo>
                  <a:lnTo>
                    <a:pt x="17772" y="16496"/>
                  </a:lnTo>
                  <a:lnTo>
                    <a:pt x="18180" y="16785"/>
                  </a:lnTo>
                  <a:lnTo>
                    <a:pt x="18606" y="17058"/>
                  </a:lnTo>
                  <a:lnTo>
                    <a:pt x="19049" y="17313"/>
                  </a:lnTo>
                  <a:lnTo>
                    <a:pt x="19508" y="17551"/>
                  </a:lnTo>
                  <a:lnTo>
                    <a:pt x="19968" y="17756"/>
                  </a:lnTo>
                  <a:lnTo>
                    <a:pt x="20393" y="17943"/>
                  </a:lnTo>
                  <a:lnTo>
                    <a:pt x="20802" y="18096"/>
                  </a:lnTo>
                  <a:lnTo>
                    <a:pt x="21159" y="18215"/>
                  </a:lnTo>
                  <a:lnTo>
                    <a:pt x="21483" y="18300"/>
                  </a:lnTo>
                  <a:lnTo>
                    <a:pt x="21738" y="18317"/>
                  </a:lnTo>
                  <a:lnTo>
                    <a:pt x="21925" y="18317"/>
                  </a:lnTo>
                  <a:lnTo>
                    <a:pt x="21976" y="18283"/>
                  </a:lnTo>
                  <a:lnTo>
                    <a:pt x="22010" y="18232"/>
                  </a:lnTo>
                  <a:lnTo>
                    <a:pt x="22062" y="18130"/>
                  </a:lnTo>
                  <a:lnTo>
                    <a:pt x="22096" y="18011"/>
                  </a:lnTo>
                  <a:lnTo>
                    <a:pt x="22113" y="17773"/>
                  </a:lnTo>
                  <a:lnTo>
                    <a:pt x="22147" y="16802"/>
                  </a:lnTo>
                  <a:lnTo>
                    <a:pt x="22147" y="15832"/>
                  </a:lnTo>
                  <a:lnTo>
                    <a:pt x="22147" y="14879"/>
                  </a:lnTo>
                  <a:lnTo>
                    <a:pt x="22113" y="13908"/>
                  </a:lnTo>
                  <a:lnTo>
                    <a:pt x="22045" y="12955"/>
                  </a:lnTo>
                  <a:lnTo>
                    <a:pt x="21976" y="11985"/>
                  </a:lnTo>
                  <a:lnTo>
                    <a:pt x="21874" y="11032"/>
                  </a:lnTo>
                  <a:lnTo>
                    <a:pt x="21755" y="10078"/>
                  </a:lnTo>
                  <a:lnTo>
                    <a:pt x="21704" y="9806"/>
                  </a:lnTo>
                  <a:lnTo>
                    <a:pt x="21636" y="9534"/>
                  </a:lnTo>
                  <a:lnTo>
                    <a:pt x="21602" y="9397"/>
                  </a:lnTo>
                  <a:lnTo>
                    <a:pt x="21534" y="9278"/>
                  </a:lnTo>
                  <a:lnTo>
                    <a:pt x="21466" y="9159"/>
                  </a:lnTo>
                  <a:lnTo>
                    <a:pt x="21381" y="9057"/>
                  </a:lnTo>
                  <a:lnTo>
                    <a:pt x="21261" y="8972"/>
                  </a:lnTo>
                  <a:lnTo>
                    <a:pt x="21142" y="8921"/>
                  </a:lnTo>
                  <a:lnTo>
                    <a:pt x="21006" y="8870"/>
                  </a:lnTo>
                  <a:lnTo>
                    <a:pt x="20870" y="8870"/>
                  </a:lnTo>
                  <a:lnTo>
                    <a:pt x="20734" y="8887"/>
                  </a:lnTo>
                  <a:lnTo>
                    <a:pt x="20615" y="8921"/>
                  </a:lnTo>
                  <a:lnTo>
                    <a:pt x="20512" y="9006"/>
                  </a:lnTo>
                  <a:lnTo>
                    <a:pt x="20461" y="9040"/>
                  </a:lnTo>
                  <a:lnTo>
                    <a:pt x="20427" y="9108"/>
                  </a:lnTo>
                  <a:lnTo>
                    <a:pt x="20393" y="9193"/>
                  </a:lnTo>
                  <a:lnTo>
                    <a:pt x="20376" y="9295"/>
                  </a:lnTo>
                  <a:lnTo>
                    <a:pt x="20376" y="9380"/>
                  </a:lnTo>
                  <a:lnTo>
                    <a:pt x="20410" y="9466"/>
                  </a:lnTo>
                  <a:lnTo>
                    <a:pt x="20444" y="9551"/>
                  </a:lnTo>
                  <a:lnTo>
                    <a:pt x="20495" y="9636"/>
                  </a:lnTo>
                  <a:lnTo>
                    <a:pt x="20615" y="9823"/>
                  </a:lnTo>
                  <a:lnTo>
                    <a:pt x="20904" y="10163"/>
                  </a:lnTo>
                  <a:lnTo>
                    <a:pt x="21023" y="10351"/>
                  </a:lnTo>
                  <a:lnTo>
                    <a:pt x="21091" y="10453"/>
                  </a:lnTo>
                  <a:lnTo>
                    <a:pt x="21125" y="10538"/>
                  </a:lnTo>
                  <a:lnTo>
                    <a:pt x="21159" y="10657"/>
                  </a:lnTo>
                  <a:lnTo>
                    <a:pt x="21176" y="10759"/>
                  </a:lnTo>
                  <a:lnTo>
                    <a:pt x="21176" y="10981"/>
                  </a:lnTo>
                  <a:lnTo>
                    <a:pt x="21159" y="11202"/>
                  </a:lnTo>
                  <a:lnTo>
                    <a:pt x="21108" y="11406"/>
                  </a:lnTo>
                  <a:lnTo>
                    <a:pt x="20240" y="15526"/>
                  </a:lnTo>
                  <a:lnTo>
                    <a:pt x="20240" y="15372"/>
                  </a:lnTo>
                  <a:lnTo>
                    <a:pt x="20206" y="15219"/>
                  </a:lnTo>
                  <a:lnTo>
                    <a:pt x="20155" y="15066"/>
                  </a:lnTo>
                  <a:lnTo>
                    <a:pt x="20087" y="14930"/>
                  </a:lnTo>
                  <a:lnTo>
                    <a:pt x="20002" y="14794"/>
                  </a:lnTo>
                  <a:lnTo>
                    <a:pt x="19900" y="14674"/>
                  </a:lnTo>
                  <a:lnTo>
                    <a:pt x="19678" y="14419"/>
                  </a:lnTo>
                  <a:lnTo>
                    <a:pt x="19440" y="14164"/>
                  </a:lnTo>
                  <a:lnTo>
                    <a:pt x="19185" y="13925"/>
                  </a:lnTo>
                  <a:lnTo>
                    <a:pt x="19083" y="13789"/>
                  </a:lnTo>
                  <a:lnTo>
                    <a:pt x="18980" y="13653"/>
                  </a:lnTo>
                  <a:lnTo>
                    <a:pt x="18878" y="13500"/>
                  </a:lnTo>
                  <a:lnTo>
                    <a:pt x="18810" y="13364"/>
                  </a:lnTo>
                  <a:lnTo>
                    <a:pt x="18759" y="13228"/>
                  </a:lnTo>
                  <a:lnTo>
                    <a:pt x="18725" y="13108"/>
                  </a:lnTo>
                  <a:lnTo>
                    <a:pt x="18674" y="12836"/>
                  </a:lnTo>
                  <a:lnTo>
                    <a:pt x="18640" y="12564"/>
                  </a:lnTo>
                  <a:lnTo>
                    <a:pt x="18589" y="12291"/>
                  </a:lnTo>
                  <a:lnTo>
                    <a:pt x="18538" y="12053"/>
                  </a:lnTo>
                  <a:lnTo>
                    <a:pt x="18453" y="11832"/>
                  </a:lnTo>
                  <a:lnTo>
                    <a:pt x="18351" y="11610"/>
                  </a:lnTo>
                  <a:lnTo>
                    <a:pt x="18248" y="11406"/>
                  </a:lnTo>
                  <a:lnTo>
                    <a:pt x="18112" y="11202"/>
                  </a:lnTo>
                  <a:lnTo>
                    <a:pt x="17959" y="10998"/>
                  </a:lnTo>
                  <a:lnTo>
                    <a:pt x="17806" y="10827"/>
                  </a:lnTo>
                  <a:lnTo>
                    <a:pt x="17619" y="10657"/>
                  </a:lnTo>
                  <a:lnTo>
                    <a:pt x="17431" y="10487"/>
                  </a:lnTo>
                  <a:lnTo>
                    <a:pt x="17244" y="10334"/>
                  </a:lnTo>
                  <a:lnTo>
                    <a:pt x="17023" y="10198"/>
                  </a:lnTo>
                  <a:lnTo>
                    <a:pt x="16819" y="10078"/>
                  </a:lnTo>
                  <a:lnTo>
                    <a:pt x="16597" y="9959"/>
                  </a:lnTo>
                  <a:lnTo>
                    <a:pt x="16359" y="9857"/>
                  </a:lnTo>
                  <a:lnTo>
                    <a:pt x="16138" y="9772"/>
                  </a:lnTo>
                  <a:lnTo>
                    <a:pt x="15899" y="9704"/>
                  </a:lnTo>
                  <a:lnTo>
                    <a:pt x="15661" y="9636"/>
                  </a:lnTo>
                  <a:lnTo>
                    <a:pt x="15423" y="9585"/>
                  </a:lnTo>
                  <a:lnTo>
                    <a:pt x="14946" y="9500"/>
                  </a:lnTo>
                  <a:lnTo>
                    <a:pt x="14452" y="9449"/>
                  </a:lnTo>
                  <a:lnTo>
                    <a:pt x="13959" y="9431"/>
                  </a:lnTo>
                  <a:lnTo>
                    <a:pt x="13465" y="9449"/>
                  </a:lnTo>
                  <a:lnTo>
                    <a:pt x="12971" y="9466"/>
                  </a:lnTo>
                  <a:lnTo>
                    <a:pt x="11984" y="9534"/>
                  </a:lnTo>
                  <a:lnTo>
                    <a:pt x="12239" y="5652"/>
                  </a:lnTo>
                  <a:lnTo>
                    <a:pt x="12376" y="5669"/>
                  </a:lnTo>
                  <a:lnTo>
                    <a:pt x="12495" y="5652"/>
                  </a:lnTo>
                  <a:lnTo>
                    <a:pt x="12614" y="5618"/>
                  </a:lnTo>
                  <a:lnTo>
                    <a:pt x="12733" y="5550"/>
                  </a:lnTo>
                  <a:lnTo>
                    <a:pt x="12835" y="5465"/>
                  </a:lnTo>
                  <a:lnTo>
                    <a:pt x="12937" y="5380"/>
                  </a:lnTo>
                  <a:lnTo>
                    <a:pt x="13005" y="5278"/>
                  </a:lnTo>
                  <a:lnTo>
                    <a:pt x="13074" y="5159"/>
                  </a:lnTo>
                  <a:lnTo>
                    <a:pt x="13125" y="5040"/>
                  </a:lnTo>
                  <a:lnTo>
                    <a:pt x="13159" y="4903"/>
                  </a:lnTo>
                  <a:lnTo>
                    <a:pt x="13210" y="4648"/>
                  </a:lnTo>
                  <a:lnTo>
                    <a:pt x="13227" y="4393"/>
                  </a:lnTo>
                  <a:lnTo>
                    <a:pt x="13227" y="4120"/>
                  </a:lnTo>
                  <a:lnTo>
                    <a:pt x="13857" y="4206"/>
                  </a:lnTo>
                  <a:lnTo>
                    <a:pt x="13754" y="2690"/>
                  </a:lnTo>
                  <a:lnTo>
                    <a:pt x="13737" y="2384"/>
                  </a:lnTo>
                  <a:lnTo>
                    <a:pt x="13703" y="2061"/>
                  </a:lnTo>
                  <a:lnTo>
                    <a:pt x="13652" y="1754"/>
                  </a:lnTo>
                  <a:lnTo>
                    <a:pt x="13584" y="1431"/>
                  </a:lnTo>
                  <a:lnTo>
                    <a:pt x="13482" y="1141"/>
                  </a:lnTo>
                  <a:lnTo>
                    <a:pt x="13431" y="1005"/>
                  </a:lnTo>
                  <a:lnTo>
                    <a:pt x="13363" y="869"/>
                  </a:lnTo>
                  <a:lnTo>
                    <a:pt x="13278" y="733"/>
                  </a:lnTo>
                  <a:lnTo>
                    <a:pt x="13193" y="614"/>
                  </a:lnTo>
                  <a:lnTo>
                    <a:pt x="13091" y="495"/>
                  </a:lnTo>
                  <a:lnTo>
                    <a:pt x="12971" y="392"/>
                  </a:lnTo>
                  <a:lnTo>
                    <a:pt x="12818" y="256"/>
                  </a:lnTo>
                  <a:lnTo>
                    <a:pt x="12648" y="171"/>
                  </a:lnTo>
                  <a:lnTo>
                    <a:pt x="12461" y="86"/>
                  </a:lnTo>
                  <a:lnTo>
                    <a:pt x="12273" y="35"/>
                  </a:lnTo>
                  <a:lnTo>
                    <a:pt x="12069" y="1"/>
                  </a:lnTo>
                  <a:close/>
                </a:path>
              </a:pathLst>
            </a:custGeom>
            <a:solidFill>
              <a:srgbClr val="D18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3;p36">
              <a:extLst>
                <a:ext uri="{FF2B5EF4-FFF2-40B4-BE49-F238E27FC236}">
                  <a16:creationId xmlns:a16="http://schemas.microsoft.com/office/drawing/2014/main" id="{D33A5EF8-6C51-98A0-00C5-6754939841FE}"/>
                </a:ext>
              </a:extLst>
            </p:cNvPr>
            <p:cNvSpPr/>
            <p:nvPr/>
          </p:nvSpPr>
          <p:spPr>
            <a:xfrm>
              <a:off x="243327" y="2350962"/>
              <a:ext cx="371515" cy="109781"/>
            </a:xfrm>
            <a:custGeom>
              <a:avLst/>
              <a:gdLst/>
              <a:ahLst/>
              <a:cxnLst/>
              <a:rect l="l" t="t" r="r" b="b"/>
              <a:pathLst>
                <a:path w="6572" h="1942" extrusionOk="0">
                  <a:moveTo>
                    <a:pt x="2316" y="0"/>
                  </a:moveTo>
                  <a:lnTo>
                    <a:pt x="1822" y="18"/>
                  </a:lnTo>
                  <a:lnTo>
                    <a:pt x="1328" y="35"/>
                  </a:lnTo>
                  <a:lnTo>
                    <a:pt x="341" y="103"/>
                  </a:lnTo>
                  <a:lnTo>
                    <a:pt x="341" y="35"/>
                  </a:lnTo>
                  <a:lnTo>
                    <a:pt x="205" y="392"/>
                  </a:lnTo>
                  <a:lnTo>
                    <a:pt x="86" y="767"/>
                  </a:lnTo>
                  <a:lnTo>
                    <a:pt x="52" y="954"/>
                  </a:lnTo>
                  <a:lnTo>
                    <a:pt x="18" y="1141"/>
                  </a:lnTo>
                  <a:lnTo>
                    <a:pt x="1" y="1328"/>
                  </a:lnTo>
                  <a:lnTo>
                    <a:pt x="1" y="1533"/>
                  </a:lnTo>
                  <a:lnTo>
                    <a:pt x="375" y="1328"/>
                  </a:lnTo>
                  <a:lnTo>
                    <a:pt x="784" y="1158"/>
                  </a:lnTo>
                  <a:lnTo>
                    <a:pt x="1192" y="1022"/>
                  </a:lnTo>
                  <a:lnTo>
                    <a:pt x="1618" y="903"/>
                  </a:lnTo>
                  <a:lnTo>
                    <a:pt x="2043" y="835"/>
                  </a:lnTo>
                  <a:lnTo>
                    <a:pt x="2469" y="784"/>
                  </a:lnTo>
                  <a:lnTo>
                    <a:pt x="2912" y="767"/>
                  </a:lnTo>
                  <a:lnTo>
                    <a:pt x="3337" y="784"/>
                  </a:lnTo>
                  <a:lnTo>
                    <a:pt x="3780" y="835"/>
                  </a:lnTo>
                  <a:lnTo>
                    <a:pt x="4205" y="903"/>
                  </a:lnTo>
                  <a:lnTo>
                    <a:pt x="4631" y="1005"/>
                  </a:lnTo>
                  <a:lnTo>
                    <a:pt x="5039" y="1141"/>
                  </a:lnTo>
                  <a:lnTo>
                    <a:pt x="5448" y="1294"/>
                  </a:lnTo>
                  <a:lnTo>
                    <a:pt x="5839" y="1481"/>
                  </a:lnTo>
                  <a:lnTo>
                    <a:pt x="6214" y="1703"/>
                  </a:lnTo>
                  <a:lnTo>
                    <a:pt x="6571" y="1941"/>
                  </a:lnTo>
                  <a:lnTo>
                    <a:pt x="6367" y="1652"/>
                  </a:lnTo>
                  <a:lnTo>
                    <a:pt x="6129" y="1379"/>
                  </a:lnTo>
                  <a:lnTo>
                    <a:pt x="5873" y="1124"/>
                  </a:lnTo>
                  <a:lnTo>
                    <a:pt x="5584" y="903"/>
                  </a:lnTo>
                  <a:lnTo>
                    <a:pt x="5261" y="698"/>
                  </a:lnTo>
                  <a:lnTo>
                    <a:pt x="4937" y="528"/>
                  </a:lnTo>
                  <a:lnTo>
                    <a:pt x="4597" y="375"/>
                  </a:lnTo>
                  <a:lnTo>
                    <a:pt x="4256" y="273"/>
                  </a:lnTo>
                  <a:lnTo>
                    <a:pt x="4018" y="205"/>
                  </a:lnTo>
                  <a:lnTo>
                    <a:pt x="3780" y="154"/>
                  </a:lnTo>
                  <a:lnTo>
                    <a:pt x="3303" y="69"/>
                  </a:lnTo>
                  <a:lnTo>
                    <a:pt x="2809" y="18"/>
                  </a:lnTo>
                  <a:lnTo>
                    <a:pt x="2316" y="0"/>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4;p36">
              <a:extLst>
                <a:ext uri="{FF2B5EF4-FFF2-40B4-BE49-F238E27FC236}">
                  <a16:creationId xmlns:a16="http://schemas.microsoft.com/office/drawing/2014/main" id="{0C136EAD-5605-1658-6D9A-3788E97CEA78}"/>
                </a:ext>
              </a:extLst>
            </p:cNvPr>
            <p:cNvSpPr/>
            <p:nvPr/>
          </p:nvSpPr>
          <p:spPr>
            <a:xfrm>
              <a:off x="-414846" y="1817829"/>
              <a:ext cx="740995" cy="1600364"/>
            </a:xfrm>
            <a:custGeom>
              <a:avLst/>
              <a:gdLst/>
              <a:ahLst/>
              <a:cxnLst/>
              <a:rect l="l" t="t" r="r" b="b"/>
              <a:pathLst>
                <a:path w="13108" h="28310" extrusionOk="0">
                  <a:moveTo>
                    <a:pt x="11661" y="1"/>
                  </a:moveTo>
                  <a:lnTo>
                    <a:pt x="11456" y="35"/>
                  </a:lnTo>
                  <a:lnTo>
                    <a:pt x="11252" y="86"/>
                  </a:lnTo>
                  <a:lnTo>
                    <a:pt x="11065" y="154"/>
                  </a:lnTo>
                  <a:lnTo>
                    <a:pt x="10861" y="222"/>
                  </a:lnTo>
                  <a:lnTo>
                    <a:pt x="10673" y="324"/>
                  </a:lnTo>
                  <a:lnTo>
                    <a:pt x="10503" y="443"/>
                  </a:lnTo>
                  <a:lnTo>
                    <a:pt x="10333" y="563"/>
                  </a:lnTo>
                  <a:lnTo>
                    <a:pt x="10163" y="699"/>
                  </a:lnTo>
                  <a:lnTo>
                    <a:pt x="10026" y="852"/>
                  </a:lnTo>
                  <a:lnTo>
                    <a:pt x="9890" y="1005"/>
                  </a:lnTo>
                  <a:lnTo>
                    <a:pt x="9771" y="1175"/>
                  </a:lnTo>
                  <a:lnTo>
                    <a:pt x="9652" y="1346"/>
                  </a:lnTo>
                  <a:lnTo>
                    <a:pt x="9550" y="1533"/>
                  </a:lnTo>
                  <a:lnTo>
                    <a:pt x="9380" y="1890"/>
                  </a:lnTo>
                  <a:lnTo>
                    <a:pt x="9226" y="2282"/>
                  </a:lnTo>
                  <a:lnTo>
                    <a:pt x="9107" y="2690"/>
                  </a:lnTo>
                  <a:lnTo>
                    <a:pt x="9005" y="3082"/>
                  </a:lnTo>
                  <a:lnTo>
                    <a:pt x="8818" y="3916"/>
                  </a:lnTo>
                  <a:lnTo>
                    <a:pt x="7575" y="10078"/>
                  </a:lnTo>
                  <a:lnTo>
                    <a:pt x="7150" y="10044"/>
                  </a:lnTo>
                  <a:lnTo>
                    <a:pt x="6741" y="10027"/>
                  </a:lnTo>
                  <a:lnTo>
                    <a:pt x="6316" y="10027"/>
                  </a:lnTo>
                  <a:lnTo>
                    <a:pt x="5907" y="10061"/>
                  </a:lnTo>
                  <a:lnTo>
                    <a:pt x="5498" y="10095"/>
                  </a:lnTo>
                  <a:lnTo>
                    <a:pt x="5090" y="10163"/>
                  </a:lnTo>
                  <a:lnTo>
                    <a:pt x="4681" y="10249"/>
                  </a:lnTo>
                  <a:lnTo>
                    <a:pt x="4290" y="10351"/>
                  </a:lnTo>
                  <a:lnTo>
                    <a:pt x="3813" y="10504"/>
                  </a:lnTo>
                  <a:lnTo>
                    <a:pt x="3575" y="10589"/>
                  </a:lnTo>
                  <a:lnTo>
                    <a:pt x="3354" y="10691"/>
                  </a:lnTo>
                  <a:lnTo>
                    <a:pt x="3132" y="10810"/>
                  </a:lnTo>
                  <a:lnTo>
                    <a:pt x="2928" y="10929"/>
                  </a:lnTo>
                  <a:lnTo>
                    <a:pt x="2724" y="11083"/>
                  </a:lnTo>
                  <a:lnTo>
                    <a:pt x="2536" y="11236"/>
                  </a:lnTo>
                  <a:lnTo>
                    <a:pt x="2366" y="11423"/>
                  </a:lnTo>
                  <a:lnTo>
                    <a:pt x="2213" y="11610"/>
                  </a:lnTo>
                  <a:lnTo>
                    <a:pt x="2094" y="11815"/>
                  </a:lnTo>
                  <a:lnTo>
                    <a:pt x="1975" y="12036"/>
                  </a:lnTo>
                  <a:lnTo>
                    <a:pt x="1890" y="12274"/>
                  </a:lnTo>
                  <a:lnTo>
                    <a:pt x="1839" y="12513"/>
                  </a:lnTo>
                  <a:lnTo>
                    <a:pt x="1822" y="12751"/>
                  </a:lnTo>
                  <a:lnTo>
                    <a:pt x="1839" y="12989"/>
                  </a:lnTo>
                  <a:lnTo>
                    <a:pt x="1907" y="13279"/>
                  </a:lnTo>
                  <a:lnTo>
                    <a:pt x="1992" y="13534"/>
                  </a:lnTo>
                  <a:lnTo>
                    <a:pt x="2060" y="13806"/>
                  </a:lnTo>
                  <a:lnTo>
                    <a:pt x="2077" y="13960"/>
                  </a:lnTo>
                  <a:lnTo>
                    <a:pt x="2077" y="14096"/>
                  </a:lnTo>
                  <a:lnTo>
                    <a:pt x="2077" y="14232"/>
                  </a:lnTo>
                  <a:lnTo>
                    <a:pt x="2043" y="14385"/>
                  </a:lnTo>
                  <a:lnTo>
                    <a:pt x="2009" y="14521"/>
                  </a:lnTo>
                  <a:lnTo>
                    <a:pt x="1941" y="14674"/>
                  </a:lnTo>
                  <a:lnTo>
                    <a:pt x="1822" y="14947"/>
                  </a:lnTo>
                  <a:lnTo>
                    <a:pt x="1685" y="15219"/>
                  </a:lnTo>
                  <a:lnTo>
                    <a:pt x="1549" y="15509"/>
                  </a:lnTo>
                  <a:lnTo>
                    <a:pt x="1413" y="15798"/>
                  </a:lnTo>
                  <a:lnTo>
                    <a:pt x="1311" y="16104"/>
                  </a:lnTo>
                  <a:lnTo>
                    <a:pt x="1192" y="16394"/>
                  </a:lnTo>
                  <a:lnTo>
                    <a:pt x="1021" y="17007"/>
                  </a:lnTo>
                  <a:lnTo>
                    <a:pt x="885" y="17636"/>
                  </a:lnTo>
                  <a:lnTo>
                    <a:pt x="766" y="18266"/>
                  </a:lnTo>
                  <a:lnTo>
                    <a:pt x="681" y="18913"/>
                  </a:lnTo>
                  <a:lnTo>
                    <a:pt x="596" y="19543"/>
                  </a:lnTo>
                  <a:lnTo>
                    <a:pt x="528" y="20190"/>
                  </a:lnTo>
                  <a:lnTo>
                    <a:pt x="272" y="22794"/>
                  </a:lnTo>
                  <a:lnTo>
                    <a:pt x="51" y="25399"/>
                  </a:lnTo>
                  <a:lnTo>
                    <a:pt x="17" y="25756"/>
                  </a:lnTo>
                  <a:lnTo>
                    <a:pt x="0" y="26114"/>
                  </a:lnTo>
                  <a:lnTo>
                    <a:pt x="0" y="26471"/>
                  </a:lnTo>
                  <a:lnTo>
                    <a:pt x="17" y="26812"/>
                  </a:lnTo>
                  <a:lnTo>
                    <a:pt x="68" y="27152"/>
                  </a:lnTo>
                  <a:lnTo>
                    <a:pt x="119" y="27322"/>
                  </a:lnTo>
                  <a:lnTo>
                    <a:pt x="153" y="27493"/>
                  </a:lnTo>
                  <a:lnTo>
                    <a:pt x="221" y="27646"/>
                  </a:lnTo>
                  <a:lnTo>
                    <a:pt x="289" y="27799"/>
                  </a:lnTo>
                  <a:lnTo>
                    <a:pt x="375" y="27952"/>
                  </a:lnTo>
                  <a:lnTo>
                    <a:pt x="460" y="28105"/>
                  </a:lnTo>
                  <a:lnTo>
                    <a:pt x="545" y="28208"/>
                  </a:lnTo>
                  <a:lnTo>
                    <a:pt x="596" y="28259"/>
                  </a:lnTo>
                  <a:lnTo>
                    <a:pt x="647" y="28293"/>
                  </a:lnTo>
                  <a:lnTo>
                    <a:pt x="715" y="28310"/>
                  </a:lnTo>
                  <a:lnTo>
                    <a:pt x="647" y="27935"/>
                  </a:lnTo>
                  <a:lnTo>
                    <a:pt x="613" y="27578"/>
                  </a:lnTo>
                  <a:lnTo>
                    <a:pt x="579" y="27220"/>
                  </a:lnTo>
                  <a:lnTo>
                    <a:pt x="562" y="26846"/>
                  </a:lnTo>
                  <a:lnTo>
                    <a:pt x="579" y="26471"/>
                  </a:lnTo>
                  <a:lnTo>
                    <a:pt x="596" y="26097"/>
                  </a:lnTo>
                  <a:lnTo>
                    <a:pt x="630" y="25722"/>
                  </a:lnTo>
                  <a:lnTo>
                    <a:pt x="681" y="25348"/>
                  </a:lnTo>
                  <a:lnTo>
                    <a:pt x="817" y="24582"/>
                  </a:lnTo>
                  <a:lnTo>
                    <a:pt x="936" y="23833"/>
                  </a:lnTo>
                  <a:lnTo>
                    <a:pt x="1055" y="23084"/>
                  </a:lnTo>
                  <a:lnTo>
                    <a:pt x="1090" y="22726"/>
                  </a:lnTo>
                  <a:lnTo>
                    <a:pt x="1107" y="22352"/>
                  </a:lnTo>
                  <a:lnTo>
                    <a:pt x="1124" y="21977"/>
                  </a:lnTo>
                  <a:lnTo>
                    <a:pt x="1107" y="21603"/>
                  </a:lnTo>
                  <a:lnTo>
                    <a:pt x="1073" y="21228"/>
                  </a:lnTo>
                  <a:lnTo>
                    <a:pt x="1004" y="20871"/>
                  </a:lnTo>
                  <a:lnTo>
                    <a:pt x="953" y="20615"/>
                  </a:lnTo>
                  <a:lnTo>
                    <a:pt x="902" y="20377"/>
                  </a:lnTo>
                  <a:lnTo>
                    <a:pt x="885" y="20241"/>
                  </a:lnTo>
                  <a:lnTo>
                    <a:pt x="885" y="20122"/>
                  </a:lnTo>
                  <a:lnTo>
                    <a:pt x="902" y="20003"/>
                  </a:lnTo>
                  <a:lnTo>
                    <a:pt x="936" y="19883"/>
                  </a:lnTo>
                  <a:lnTo>
                    <a:pt x="987" y="19764"/>
                  </a:lnTo>
                  <a:lnTo>
                    <a:pt x="1055" y="19679"/>
                  </a:lnTo>
                  <a:lnTo>
                    <a:pt x="1158" y="19594"/>
                  </a:lnTo>
                  <a:lnTo>
                    <a:pt x="1260" y="19526"/>
                  </a:lnTo>
                  <a:lnTo>
                    <a:pt x="1379" y="19492"/>
                  </a:lnTo>
                  <a:lnTo>
                    <a:pt x="1498" y="19475"/>
                  </a:lnTo>
                  <a:lnTo>
                    <a:pt x="1600" y="19492"/>
                  </a:lnTo>
                  <a:lnTo>
                    <a:pt x="1651" y="19526"/>
                  </a:lnTo>
                  <a:lnTo>
                    <a:pt x="1702" y="19560"/>
                  </a:lnTo>
                  <a:lnTo>
                    <a:pt x="1702" y="19560"/>
                  </a:lnTo>
                  <a:lnTo>
                    <a:pt x="1600" y="19407"/>
                  </a:lnTo>
                  <a:lnTo>
                    <a:pt x="1532" y="19254"/>
                  </a:lnTo>
                  <a:lnTo>
                    <a:pt x="1464" y="19100"/>
                  </a:lnTo>
                  <a:lnTo>
                    <a:pt x="1413" y="18930"/>
                  </a:lnTo>
                  <a:lnTo>
                    <a:pt x="1379" y="18777"/>
                  </a:lnTo>
                  <a:lnTo>
                    <a:pt x="1345" y="18590"/>
                  </a:lnTo>
                  <a:lnTo>
                    <a:pt x="1328" y="18419"/>
                  </a:lnTo>
                  <a:lnTo>
                    <a:pt x="1328" y="18249"/>
                  </a:lnTo>
                  <a:lnTo>
                    <a:pt x="1328" y="18079"/>
                  </a:lnTo>
                  <a:lnTo>
                    <a:pt x="1345" y="17892"/>
                  </a:lnTo>
                  <a:lnTo>
                    <a:pt x="1413" y="17551"/>
                  </a:lnTo>
                  <a:lnTo>
                    <a:pt x="1515" y="17211"/>
                  </a:lnTo>
                  <a:lnTo>
                    <a:pt x="1668" y="16887"/>
                  </a:lnTo>
                  <a:lnTo>
                    <a:pt x="1839" y="16581"/>
                  </a:lnTo>
                  <a:lnTo>
                    <a:pt x="2026" y="16275"/>
                  </a:lnTo>
                  <a:lnTo>
                    <a:pt x="2230" y="16002"/>
                  </a:lnTo>
                  <a:lnTo>
                    <a:pt x="2451" y="15730"/>
                  </a:lnTo>
                  <a:lnTo>
                    <a:pt x="2690" y="15475"/>
                  </a:lnTo>
                  <a:lnTo>
                    <a:pt x="2945" y="15219"/>
                  </a:lnTo>
                  <a:lnTo>
                    <a:pt x="3456" y="14726"/>
                  </a:lnTo>
                  <a:lnTo>
                    <a:pt x="3302" y="14640"/>
                  </a:lnTo>
                  <a:lnTo>
                    <a:pt x="3166" y="14538"/>
                  </a:lnTo>
                  <a:lnTo>
                    <a:pt x="3047" y="14419"/>
                  </a:lnTo>
                  <a:lnTo>
                    <a:pt x="2911" y="14300"/>
                  </a:lnTo>
                  <a:lnTo>
                    <a:pt x="2809" y="14164"/>
                  </a:lnTo>
                  <a:lnTo>
                    <a:pt x="2707" y="14028"/>
                  </a:lnTo>
                  <a:lnTo>
                    <a:pt x="2622" y="13874"/>
                  </a:lnTo>
                  <a:lnTo>
                    <a:pt x="2536" y="13721"/>
                  </a:lnTo>
                  <a:lnTo>
                    <a:pt x="2468" y="13568"/>
                  </a:lnTo>
                  <a:lnTo>
                    <a:pt x="2417" y="13415"/>
                  </a:lnTo>
                  <a:lnTo>
                    <a:pt x="2366" y="13245"/>
                  </a:lnTo>
                  <a:lnTo>
                    <a:pt x="2332" y="13074"/>
                  </a:lnTo>
                  <a:lnTo>
                    <a:pt x="2315" y="12904"/>
                  </a:lnTo>
                  <a:lnTo>
                    <a:pt x="2315" y="12734"/>
                  </a:lnTo>
                  <a:lnTo>
                    <a:pt x="2315" y="12547"/>
                  </a:lnTo>
                  <a:lnTo>
                    <a:pt x="2349" y="12376"/>
                  </a:lnTo>
                  <a:lnTo>
                    <a:pt x="2383" y="12223"/>
                  </a:lnTo>
                  <a:lnTo>
                    <a:pt x="2434" y="12053"/>
                  </a:lnTo>
                  <a:lnTo>
                    <a:pt x="2485" y="11883"/>
                  </a:lnTo>
                  <a:lnTo>
                    <a:pt x="2571" y="11730"/>
                  </a:lnTo>
                  <a:lnTo>
                    <a:pt x="2656" y="11593"/>
                  </a:lnTo>
                  <a:lnTo>
                    <a:pt x="2758" y="11440"/>
                  </a:lnTo>
                  <a:lnTo>
                    <a:pt x="2860" y="11304"/>
                  </a:lnTo>
                  <a:lnTo>
                    <a:pt x="2979" y="11185"/>
                  </a:lnTo>
                  <a:lnTo>
                    <a:pt x="3098" y="11066"/>
                  </a:lnTo>
                  <a:lnTo>
                    <a:pt x="3234" y="10964"/>
                  </a:lnTo>
                  <a:lnTo>
                    <a:pt x="3388" y="10861"/>
                  </a:lnTo>
                  <a:lnTo>
                    <a:pt x="3524" y="10776"/>
                  </a:lnTo>
                  <a:lnTo>
                    <a:pt x="3677" y="10691"/>
                  </a:lnTo>
                  <a:lnTo>
                    <a:pt x="3847" y="10623"/>
                  </a:lnTo>
                  <a:lnTo>
                    <a:pt x="4000" y="10572"/>
                  </a:lnTo>
                  <a:lnTo>
                    <a:pt x="4171" y="10538"/>
                  </a:lnTo>
                  <a:lnTo>
                    <a:pt x="4290" y="10521"/>
                  </a:lnTo>
                  <a:lnTo>
                    <a:pt x="4511" y="10521"/>
                  </a:lnTo>
                  <a:lnTo>
                    <a:pt x="4613" y="10555"/>
                  </a:lnTo>
                  <a:lnTo>
                    <a:pt x="4698" y="10589"/>
                  </a:lnTo>
                  <a:lnTo>
                    <a:pt x="4766" y="10640"/>
                  </a:lnTo>
                  <a:lnTo>
                    <a:pt x="4886" y="10742"/>
                  </a:lnTo>
                  <a:lnTo>
                    <a:pt x="4988" y="10861"/>
                  </a:lnTo>
                  <a:lnTo>
                    <a:pt x="5090" y="10998"/>
                  </a:lnTo>
                  <a:lnTo>
                    <a:pt x="5311" y="11270"/>
                  </a:lnTo>
                  <a:lnTo>
                    <a:pt x="5567" y="11508"/>
                  </a:lnTo>
                  <a:lnTo>
                    <a:pt x="5822" y="11747"/>
                  </a:lnTo>
                  <a:lnTo>
                    <a:pt x="6094" y="11951"/>
                  </a:lnTo>
                  <a:lnTo>
                    <a:pt x="6401" y="12155"/>
                  </a:lnTo>
                  <a:lnTo>
                    <a:pt x="6707" y="12325"/>
                  </a:lnTo>
                  <a:lnTo>
                    <a:pt x="7013" y="12462"/>
                  </a:lnTo>
                  <a:lnTo>
                    <a:pt x="7337" y="12598"/>
                  </a:lnTo>
                  <a:lnTo>
                    <a:pt x="7677" y="12700"/>
                  </a:lnTo>
                  <a:lnTo>
                    <a:pt x="8018" y="12785"/>
                  </a:lnTo>
                  <a:lnTo>
                    <a:pt x="8358" y="12853"/>
                  </a:lnTo>
                  <a:lnTo>
                    <a:pt x="8699" y="12887"/>
                  </a:lnTo>
                  <a:lnTo>
                    <a:pt x="9056" y="12887"/>
                  </a:lnTo>
                  <a:lnTo>
                    <a:pt x="9397" y="12870"/>
                  </a:lnTo>
                  <a:lnTo>
                    <a:pt x="9754" y="12836"/>
                  </a:lnTo>
                  <a:lnTo>
                    <a:pt x="10095" y="12768"/>
                  </a:lnTo>
                  <a:lnTo>
                    <a:pt x="9243" y="12325"/>
                  </a:lnTo>
                  <a:lnTo>
                    <a:pt x="8392" y="11900"/>
                  </a:lnTo>
                  <a:lnTo>
                    <a:pt x="7524" y="11491"/>
                  </a:lnTo>
                  <a:lnTo>
                    <a:pt x="6639" y="11117"/>
                  </a:lnTo>
                  <a:lnTo>
                    <a:pt x="6741" y="11032"/>
                  </a:lnTo>
                  <a:lnTo>
                    <a:pt x="6860" y="10964"/>
                  </a:lnTo>
                  <a:lnTo>
                    <a:pt x="6962" y="10912"/>
                  </a:lnTo>
                  <a:lnTo>
                    <a:pt x="7082" y="10861"/>
                  </a:lnTo>
                  <a:lnTo>
                    <a:pt x="7218" y="10827"/>
                  </a:lnTo>
                  <a:lnTo>
                    <a:pt x="7337" y="10810"/>
                  </a:lnTo>
                  <a:lnTo>
                    <a:pt x="7609" y="10810"/>
                  </a:lnTo>
                  <a:lnTo>
                    <a:pt x="7882" y="10827"/>
                  </a:lnTo>
                  <a:lnTo>
                    <a:pt x="8171" y="10861"/>
                  </a:lnTo>
                  <a:lnTo>
                    <a:pt x="8716" y="10998"/>
                  </a:lnTo>
                  <a:lnTo>
                    <a:pt x="8988" y="11049"/>
                  </a:lnTo>
                  <a:lnTo>
                    <a:pt x="9277" y="11083"/>
                  </a:lnTo>
                  <a:lnTo>
                    <a:pt x="9550" y="11083"/>
                  </a:lnTo>
                  <a:lnTo>
                    <a:pt x="9839" y="11066"/>
                  </a:lnTo>
                  <a:lnTo>
                    <a:pt x="9958" y="11032"/>
                  </a:lnTo>
                  <a:lnTo>
                    <a:pt x="10095" y="10998"/>
                  </a:lnTo>
                  <a:lnTo>
                    <a:pt x="10214" y="10947"/>
                  </a:lnTo>
                  <a:lnTo>
                    <a:pt x="10316" y="10895"/>
                  </a:lnTo>
                  <a:lnTo>
                    <a:pt x="10418" y="10810"/>
                  </a:lnTo>
                  <a:lnTo>
                    <a:pt x="10503" y="10725"/>
                  </a:lnTo>
                  <a:lnTo>
                    <a:pt x="10588" y="10623"/>
                  </a:lnTo>
                  <a:lnTo>
                    <a:pt x="10656" y="10521"/>
                  </a:lnTo>
                  <a:lnTo>
                    <a:pt x="10690" y="10419"/>
                  </a:lnTo>
                  <a:lnTo>
                    <a:pt x="10724" y="10317"/>
                  </a:lnTo>
                  <a:lnTo>
                    <a:pt x="10741" y="10129"/>
                  </a:lnTo>
                  <a:lnTo>
                    <a:pt x="10741" y="9925"/>
                  </a:lnTo>
                  <a:lnTo>
                    <a:pt x="10707" y="9721"/>
                  </a:lnTo>
                  <a:lnTo>
                    <a:pt x="10639" y="9534"/>
                  </a:lnTo>
                  <a:lnTo>
                    <a:pt x="10571" y="9329"/>
                  </a:lnTo>
                  <a:lnTo>
                    <a:pt x="10401" y="8938"/>
                  </a:lnTo>
                  <a:lnTo>
                    <a:pt x="10316" y="8682"/>
                  </a:lnTo>
                  <a:lnTo>
                    <a:pt x="10231" y="8427"/>
                  </a:lnTo>
                  <a:lnTo>
                    <a:pt x="10146" y="8172"/>
                  </a:lnTo>
                  <a:lnTo>
                    <a:pt x="10078" y="7899"/>
                  </a:lnTo>
                  <a:lnTo>
                    <a:pt x="10026" y="7644"/>
                  </a:lnTo>
                  <a:lnTo>
                    <a:pt x="9992" y="7372"/>
                  </a:lnTo>
                  <a:lnTo>
                    <a:pt x="9958" y="7116"/>
                  </a:lnTo>
                  <a:lnTo>
                    <a:pt x="9924" y="6844"/>
                  </a:lnTo>
                  <a:lnTo>
                    <a:pt x="9924" y="6572"/>
                  </a:lnTo>
                  <a:lnTo>
                    <a:pt x="9924" y="6299"/>
                  </a:lnTo>
                  <a:lnTo>
                    <a:pt x="9941" y="6027"/>
                  </a:lnTo>
                  <a:lnTo>
                    <a:pt x="9958" y="5772"/>
                  </a:lnTo>
                  <a:lnTo>
                    <a:pt x="9992" y="5499"/>
                  </a:lnTo>
                  <a:lnTo>
                    <a:pt x="10026" y="5227"/>
                  </a:lnTo>
                  <a:lnTo>
                    <a:pt x="10095" y="4972"/>
                  </a:lnTo>
                  <a:lnTo>
                    <a:pt x="10163" y="4699"/>
                  </a:lnTo>
                  <a:lnTo>
                    <a:pt x="10401" y="4989"/>
                  </a:lnTo>
                  <a:lnTo>
                    <a:pt x="10673" y="5261"/>
                  </a:lnTo>
                  <a:lnTo>
                    <a:pt x="10810" y="5380"/>
                  </a:lnTo>
                  <a:lnTo>
                    <a:pt x="10946" y="5499"/>
                  </a:lnTo>
                  <a:lnTo>
                    <a:pt x="11116" y="5601"/>
                  </a:lnTo>
                  <a:lnTo>
                    <a:pt x="11269" y="5686"/>
                  </a:lnTo>
                  <a:lnTo>
                    <a:pt x="11507" y="5789"/>
                  </a:lnTo>
                  <a:lnTo>
                    <a:pt x="11746" y="5840"/>
                  </a:lnTo>
                  <a:lnTo>
                    <a:pt x="12120" y="5840"/>
                  </a:lnTo>
                  <a:lnTo>
                    <a:pt x="12222" y="5806"/>
                  </a:lnTo>
                  <a:lnTo>
                    <a:pt x="12239" y="5652"/>
                  </a:lnTo>
                  <a:lnTo>
                    <a:pt x="12342" y="5669"/>
                  </a:lnTo>
                  <a:lnTo>
                    <a:pt x="12444" y="5652"/>
                  </a:lnTo>
                  <a:lnTo>
                    <a:pt x="12546" y="5635"/>
                  </a:lnTo>
                  <a:lnTo>
                    <a:pt x="12648" y="5601"/>
                  </a:lnTo>
                  <a:lnTo>
                    <a:pt x="12682" y="5567"/>
                  </a:lnTo>
                  <a:lnTo>
                    <a:pt x="12716" y="5176"/>
                  </a:lnTo>
                  <a:lnTo>
                    <a:pt x="12716" y="4750"/>
                  </a:lnTo>
                  <a:lnTo>
                    <a:pt x="12716" y="4291"/>
                  </a:lnTo>
                  <a:lnTo>
                    <a:pt x="12682" y="3831"/>
                  </a:lnTo>
                  <a:lnTo>
                    <a:pt x="12631" y="3371"/>
                  </a:lnTo>
                  <a:lnTo>
                    <a:pt x="12563" y="2929"/>
                  </a:lnTo>
                  <a:lnTo>
                    <a:pt x="12461" y="2503"/>
                  </a:lnTo>
                  <a:lnTo>
                    <a:pt x="12410" y="2316"/>
                  </a:lnTo>
                  <a:lnTo>
                    <a:pt x="12342" y="2146"/>
                  </a:lnTo>
                  <a:lnTo>
                    <a:pt x="12512" y="2146"/>
                  </a:lnTo>
                  <a:lnTo>
                    <a:pt x="12716" y="2180"/>
                  </a:lnTo>
                  <a:lnTo>
                    <a:pt x="12903" y="2197"/>
                  </a:lnTo>
                  <a:lnTo>
                    <a:pt x="13074" y="2197"/>
                  </a:lnTo>
                  <a:lnTo>
                    <a:pt x="13108" y="1720"/>
                  </a:lnTo>
                  <a:lnTo>
                    <a:pt x="13091" y="1312"/>
                  </a:lnTo>
                  <a:lnTo>
                    <a:pt x="13022" y="426"/>
                  </a:lnTo>
                  <a:lnTo>
                    <a:pt x="12971" y="392"/>
                  </a:lnTo>
                  <a:lnTo>
                    <a:pt x="12818" y="256"/>
                  </a:lnTo>
                  <a:lnTo>
                    <a:pt x="12648" y="171"/>
                  </a:lnTo>
                  <a:lnTo>
                    <a:pt x="12461" y="86"/>
                  </a:lnTo>
                  <a:lnTo>
                    <a:pt x="12273" y="35"/>
                  </a:lnTo>
                  <a:lnTo>
                    <a:pt x="12069" y="1"/>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65;p36">
              <a:extLst>
                <a:ext uri="{FF2B5EF4-FFF2-40B4-BE49-F238E27FC236}">
                  <a16:creationId xmlns:a16="http://schemas.microsoft.com/office/drawing/2014/main" id="{07EFBECF-1546-BF02-D758-5D30F1B5930B}"/>
                </a:ext>
              </a:extLst>
            </p:cNvPr>
            <p:cNvSpPr/>
            <p:nvPr/>
          </p:nvSpPr>
          <p:spPr>
            <a:xfrm>
              <a:off x="-192572" y="2319193"/>
              <a:ext cx="1029694" cy="986449"/>
            </a:xfrm>
            <a:custGeom>
              <a:avLst/>
              <a:gdLst/>
              <a:ahLst/>
              <a:cxnLst/>
              <a:rect l="l" t="t" r="r" b="b"/>
              <a:pathLst>
                <a:path w="18215" h="17450" extrusionOk="0">
                  <a:moveTo>
                    <a:pt x="16853" y="1"/>
                  </a:moveTo>
                  <a:lnTo>
                    <a:pt x="16921" y="154"/>
                  </a:lnTo>
                  <a:lnTo>
                    <a:pt x="17040" y="409"/>
                  </a:lnTo>
                  <a:lnTo>
                    <a:pt x="17159" y="682"/>
                  </a:lnTo>
                  <a:lnTo>
                    <a:pt x="17244" y="954"/>
                  </a:lnTo>
                  <a:lnTo>
                    <a:pt x="17347" y="1243"/>
                  </a:lnTo>
                  <a:lnTo>
                    <a:pt x="17415" y="1516"/>
                  </a:lnTo>
                  <a:lnTo>
                    <a:pt x="17483" y="1805"/>
                  </a:lnTo>
                  <a:lnTo>
                    <a:pt x="17534" y="2095"/>
                  </a:lnTo>
                  <a:lnTo>
                    <a:pt x="17568" y="2367"/>
                  </a:lnTo>
                  <a:lnTo>
                    <a:pt x="17602" y="2656"/>
                  </a:lnTo>
                  <a:lnTo>
                    <a:pt x="17619" y="2963"/>
                  </a:lnTo>
                  <a:lnTo>
                    <a:pt x="17619" y="3252"/>
                  </a:lnTo>
                  <a:lnTo>
                    <a:pt x="17619" y="3541"/>
                  </a:lnTo>
                  <a:lnTo>
                    <a:pt x="17602" y="3831"/>
                  </a:lnTo>
                  <a:lnTo>
                    <a:pt x="17585" y="4120"/>
                  </a:lnTo>
                  <a:lnTo>
                    <a:pt x="17534" y="4410"/>
                  </a:lnTo>
                  <a:lnTo>
                    <a:pt x="17483" y="4699"/>
                  </a:lnTo>
                  <a:lnTo>
                    <a:pt x="17381" y="5193"/>
                  </a:lnTo>
                  <a:lnTo>
                    <a:pt x="17244" y="5703"/>
                  </a:lnTo>
                  <a:lnTo>
                    <a:pt x="17125" y="6214"/>
                  </a:lnTo>
                  <a:lnTo>
                    <a:pt x="17091" y="6469"/>
                  </a:lnTo>
                  <a:lnTo>
                    <a:pt x="17057" y="6725"/>
                  </a:lnTo>
                  <a:lnTo>
                    <a:pt x="17040" y="6997"/>
                  </a:lnTo>
                  <a:lnTo>
                    <a:pt x="17040" y="7252"/>
                  </a:lnTo>
                  <a:lnTo>
                    <a:pt x="17074" y="7525"/>
                  </a:lnTo>
                  <a:lnTo>
                    <a:pt x="17125" y="7780"/>
                  </a:lnTo>
                  <a:lnTo>
                    <a:pt x="17193" y="8018"/>
                  </a:lnTo>
                  <a:lnTo>
                    <a:pt x="17295" y="8257"/>
                  </a:lnTo>
                  <a:lnTo>
                    <a:pt x="17432" y="8478"/>
                  </a:lnTo>
                  <a:lnTo>
                    <a:pt x="17602" y="8682"/>
                  </a:lnTo>
                  <a:lnTo>
                    <a:pt x="17483" y="8665"/>
                  </a:lnTo>
                  <a:lnTo>
                    <a:pt x="17364" y="8631"/>
                  </a:lnTo>
                  <a:lnTo>
                    <a:pt x="17261" y="8597"/>
                  </a:lnTo>
                  <a:lnTo>
                    <a:pt x="17159" y="8546"/>
                  </a:lnTo>
                  <a:lnTo>
                    <a:pt x="16955" y="8427"/>
                  </a:lnTo>
                  <a:lnTo>
                    <a:pt x="16785" y="8274"/>
                  </a:lnTo>
                  <a:lnTo>
                    <a:pt x="16632" y="8087"/>
                  </a:lnTo>
                  <a:lnTo>
                    <a:pt x="16478" y="7882"/>
                  </a:lnTo>
                  <a:lnTo>
                    <a:pt x="16189" y="7440"/>
                  </a:lnTo>
                  <a:lnTo>
                    <a:pt x="15917" y="6980"/>
                  </a:lnTo>
                  <a:lnTo>
                    <a:pt x="15763" y="6759"/>
                  </a:lnTo>
                  <a:lnTo>
                    <a:pt x="15610" y="6554"/>
                  </a:lnTo>
                  <a:lnTo>
                    <a:pt x="15440" y="6384"/>
                  </a:lnTo>
                  <a:lnTo>
                    <a:pt x="15253" y="6214"/>
                  </a:lnTo>
                  <a:lnTo>
                    <a:pt x="15151" y="6146"/>
                  </a:lnTo>
                  <a:lnTo>
                    <a:pt x="15048" y="6095"/>
                  </a:lnTo>
                  <a:lnTo>
                    <a:pt x="14946" y="6044"/>
                  </a:lnTo>
                  <a:lnTo>
                    <a:pt x="14827" y="6010"/>
                  </a:lnTo>
                  <a:lnTo>
                    <a:pt x="14691" y="5976"/>
                  </a:lnTo>
                  <a:lnTo>
                    <a:pt x="14555" y="5959"/>
                  </a:lnTo>
                  <a:lnTo>
                    <a:pt x="14299" y="5925"/>
                  </a:lnTo>
                  <a:lnTo>
                    <a:pt x="14163" y="5891"/>
                  </a:lnTo>
                  <a:lnTo>
                    <a:pt x="14044" y="5857"/>
                  </a:lnTo>
                  <a:lnTo>
                    <a:pt x="13925" y="5805"/>
                  </a:lnTo>
                  <a:lnTo>
                    <a:pt x="13823" y="5737"/>
                  </a:lnTo>
                  <a:lnTo>
                    <a:pt x="13755" y="5652"/>
                  </a:lnTo>
                  <a:lnTo>
                    <a:pt x="13687" y="5567"/>
                  </a:lnTo>
                  <a:lnTo>
                    <a:pt x="13636" y="5465"/>
                  </a:lnTo>
                  <a:lnTo>
                    <a:pt x="13602" y="5363"/>
                  </a:lnTo>
                  <a:lnTo>
                    <a:pt x="13567" y="5125"/>
                  </a:lnTo>
                  <a:lnTo>
                    <a:pt x="13533" y="4886"/>
                  </a:lnTo>
                  <a:lnTo>
                    <a:pt x="13499" y="4648"/>
                  </a:lnTo>
                  <a:lnTo>
                    <a:pt x="13448" y="4427"/>
                  </a:lnTo>
                  <a:lnTo>
                    <a:pt x="13414" y="4325"/>
                  </a:lnTo>
                  <a:lnTo>
                    <a:pt x="13363" y="4239"/>
                  </a:lnTo>
                  <a:lnTo>
                    <a:pt x="13295" y="4137"/>
                  </a:lnTo>
                  <a:lnTo>
                    <a:pt x="13227" y="4069"/>
                  </a:lnTo>
                  <a:lnTo>
                    <a:pt x="13125" y="4001"/>
                  </a:lnTo>
                  <a:lnTo>
                    <a:pt x="13023" y="3967"/>
                  </a:lnTo>
                  <a:lnTo>
                    <a:pt x="12938" y="3950"/>
                  </a:lnTo>
                  <a:lnTo>
                    <a:pt x="12835" y="3950"/>
                  </a:lnTo>
                  <a:lnTo>
                    <a:pt x="12733" y="3967"/>
                  </a:lnTo>
                  <a:lnTo>
                    <a:pt x="12614" y="3984"/>
                  </a:lnTo>
                  <a:lnTo>
                    <a:pt x="12512" y="4035"/>
                  </a:lnTo>
                  <a:lnTo>
                    <a:pt x="12410" y="4086"/>
                  </a:lnTo>
                  <a:lnTo>
                    <a:pt x="12206" y="4222"/>
                  </a:lnTo>
                  <a:lnTo>
                    <a:pt x="12018" y="4376"/>
                  </a:lnTo>
                  <a:lnTo>
                    <a:pt x="11831" y="4563"/>
                  </a:lnTo>
                  <a:lnTo>
                    <a:pt x="11678" y="4750"/>
                  </a:lnTo>
                  <a:lnTo>
                    <a:pt x="11372" y="5074"/>
                  </a:lnTo>
                  <a:lnTo>
                    <a:pt x="11031" y="5380"/>
                  </a:lnTo>
                  <a:lnTo>
                    <a:pt x="10691" y="5652"/>
                  </a:lnTo>
                  <a:lnTo>
                    <a:pt x="10316" y="5908"/>
                  </a:lnTo>
                  <a:lnTo>
                    <a:pt x="9925" y="6129"/>
                  </a:lnTo>
                  <a:lnTo>
                    <a:pt x="9516" y="6333"/>
                  </a:lnTo>
                  <a:lnTo>
                    <a:pt x="9107" y="6503"/>
                  </a:lnTo>
                  <a:lnTo>
                    <a:pt x="8682" y="6657"/>
                  </a:lnTo>
                  <a:lnTo>
                    <a:pt x="8256" y="6776"/>
                  </a:lnTo>
                  <a:lnTo>
                    <a:pt x="7814" y="6861"/>
                  </a:lnTo>
                  <a:lnTo>
                    <a:pt x="7371" y="6929"/>
                  </a:lnTo>
                  <a:lnTo>
                    <a:pt x="6912" y="6946"/>
                  </a:lnTo>
                  <a:lnTo>
                    <a:pt x="6469" y="6946"/>
                  </a:lnTo>
                  <a:lnTo>
                    <a:pt x="6026" y="6912"/>
                  </a:lnTo>
                  <a:lnTo>
                    <a:pt x="5584" y="6844"/>
                  </a:lnTo>
                  <a:lnTo>
                    <a:pt x="5141" y="6759"/>
                  </a:lnTo>
                  <a:lnTo>
                    <a:pt x="4613" y="6589"/>
                  </a:lnTo>
                  <a:lnTo>
                    <a:pt x="4103" y="6418"/>
                  </a:lnTo>
                  <a:lnTo>
                    <a:pt x="3592" y="6214"/>
                  </a:lnTo>
                  <a:lnTo>
                    <a:pt x="3081" y="6027"/>
                  </a:lnTo>
                  <a:lnTo>
                    <a:pt x="2554" y="5857"/>
                  </a:lnTo>
                  <a:lnTo>
                    <a:pt x="2298" y="5788"/>
                  </a:lnTo>
                  <a:lnTo>
                    <a:pt x="2043" y="5737"/>
                  </a:lnTo>
                  <a:lnTo>
                    <a:pt x="1771" y="5686"/>
                  </a:lnTo>
                  <a:lnTo>
                    <a:pt x="1515" y="5652"/>
                  </a:lnTo>
                  <a:lnTo>
                    <a:pt x="1243" y="5652"/>
                  </a:lnTo>
                  <a:lnTo>
                    <a:pt x="971" y="5669"/>
                  </a:lnTo>
                  <a:lnTo>
                    <a:pt x="749" y="5686"/>
                  </a:lnTo>
                  <a:lnTo>
                    <a:pt x="630" y="5720"/>
                  </a:lnTo>
                  <a:lnTo>
                    <a:pt x="528" y="5754"/>
                  </a:lnTo>
                  <a:lnTo>
                    <a:pt x="426" y="5805"/>
                  </a:lnTo>
                  <a:lnTo>
                    <a:pt x="324" y="5857"/>
                  </a:lnTo>
                  <a:lnTo>
                    <a:pt x="239" y="5942"/>
                  </a:lnTo>
                  <a:lnTo>
                    <a:pt x="171" y="6010"/>
                  </a:lnTo>
                  <a:lnTo>
                    <a:pt x="102" y="6129"/>
                  </a:lnTo>
                  <a:lnTo>
                    <a:pt x="68" y="6248"/>
                  </a:lnTo>
                  <a:lnTo>
                    <a:pt x="34" y="6367"/>
                  </a:lnTo>
                  <a:lnTo>
                    <a:pt x="17" y="6486"/>
                  </a:lnTo>
                  <a:lnTo>
                    <a:pt x="0" y="6674"/>
                  </a:lnTo>
                  <a:lnTo>
                    <a:pt x="0" y="6878"/>
                  </a:lnTo>
                  <a:lnTo>
                    <a:pt x="34" y="7065"/>
                  </a:lnTo>
                  <a:lnTo>
                    <a:pt x="68" y="7252"/>
                  </a:lnTo>
                  <a:lnTo>
                    <a:pt x="119" y="7423"/>
                  </a:lnTo>
                  <a:lnTo>
                    <a:pt x="188" y="7610"/>
                  </a:lnTo>
                  <a:lnTo>
                    <a:pt x="256" y="7780"/>
                  </a:lnTo>
                  <a:lnTo>
                    <a:pt x="358" y="7950"/>
                  </a:lnTo>
                  <a:lnTo>
                    <a:pt x="375" y="7695"/>
                  </a:lnTo>
                  <a:lnTo>
                    <a:pt x="409" y="7814"/>
                  </a:lnTo>
                  <a:lnTo>
                    <a:pt x="426" y="7933"/>
                  </a:lnTo>
                  <a:lnTo>
                    <a:pt x="511" y="8172"/>
                  </a:lnTo>
                  <a:lnTo>
                    <a:pt x="698" y="8393"/>
                  </a:lnTo>
                  <a:lnTo>
                    <a:pt x="903" y="8597"/>
                  </a:lnTo>
                  <a:lnTo>
                    <a:pt x="1141" y="8767"/>
                  </a:lnTo>
                  <a:lnTo>
                    <a:pt x="1379" y="8921"/>
                  </a:lnTo>
                  <a:lnTo>
                    <a:pt x="1635" y="9040"/>
                  </a:lnTo>
                  <a:lnTo>
                    <a:pt x="1907" y="9125"/>
                  </a:lnTo>
                  <a:lnTo>
                    <a:pt x="2196" y="9176"/>
                  </a:lnTo>
                  <a:lnTo>
                    <a:pt x="2486" y="9193"/>
                  </a:lnTo>
                  <a:lnTo>
                    <a:pt x="2741" y="9176"/>
                  </a:lnTo>
                  <a:lnTo>
                    <a:pt x="2979" y="9142"/>
                  </a:lnTo>
                  <a:lnTo>
                    <a:pt x="3490" y="9023"/>
                  </a:lnTo>
                  <a:lnTo>
                    <a:pt x="3745" y="8972"/>
                  </a:lnTo>
                  <a:lnTo>
                    <a:pt x="3984" y="8938"/>
                  </a:lnTo>
                  <a:lnTo>
                    <a:pt x="4239" y="8904"/>
                  </a:lnTo>
                  <a:lnTo>
                    <a:pt x="4494" y="8904"/>
                  </a:lnTo>
                  <a:lnTo>
                    <a:pt x="4699" y="8921"/>
                  </a:lnTo>
                  <a:lnTo>
                    <a:pt x="4920" y="8955"/>
                  </a:lnTo>
                  <a:lnTo>
                    <a:pt x="5124" y="9006"/>
                  </a:lnTo>
                  <a:lnTo>
                    <a:pt x="5328" y="9074"/>
                  </a:lnTo>
                  <a:lnTo>
                    <a:pt x="5737" y="9210"/>
                  </a:lnTo>
                  <a:lnTo>
                    <a:pt x="6163" y="9346"/>
                  </a:lnTo>
                  <a:lnTo>
                    <a:pt x="6401" y="9397"/>
                  </a:lnTo>
                  <a:lnTo>
                    <a:pt x="6639" y="9448"/>
                  </a:lnTo>
                  <a:lnTo>
                    <a:pt x="6895" y="9482"/>
                  </a:lnTo>
                  <a:lnTo>
                    <a:pt x="7133" y="9499"/>
                  </a:lnTo>
                  <a:lnTo>
                    <a:pt x="7388" y="9516"/>
                  </a:lnTo>
                  <a:lnTo>
                    <a:pt x="7644" y="9516"/>
                  </a:lnTo>
                  <a:lnTo>
                    <a:pt x="7882" y="9499"/>
                  </a:lnTo>
                  <a:lnTo>
                    <a:pt x="8137" y="9465"/>
                  </a:lnTo>
                  <a:lnTo>
                    <a:pt x="8376" y="9414"/>
                  </a:lnTo>
                  <a:lnTo>
                    <a:pt x="8631" y="9363"/>
                  </a:lnTo>
                  <a:lnTo>
                    <a:pt x="8869" y="9295"/>
                  </a:lnTo>
                  <a:lnTo>
                    <a:pt x="9107" y="9227"/>
                  </a:lnTo>
                  <a:lnTo>
                    <a:pt x="9329" y="9125"/>
                  </a:lnTo>
                  <a:lnTo>
                    <a:pt x="9567" y="9023"/>
                  </a:lnTo>
                  <a:lnTo>
                    <a:pt x="9788" y="8904"/>
                  </a:lnTo>
                  <a:lnTo>
                    <a:pt x="9993" y="8784"/>
                  </a:lnTo>
                  <a:lnTo>
                    <a:pt x="9993" y="8989"/>
                  </a:lnTo>
                  <a:lnTo>
                    <a:pt x="9959" y="9176"/>
                  </a:lnTo>
                  <a:lnTo>
                    <a:pt x="9908" y="9363"/>
                  </a:lnTo>
                  <a:lnTo>
                    <a:pt x="9839" y="9550"/>
                  </a:lnTo>
                  <a:lnTo>
                    <a:pt x="9754" y="9738"/>
                  </a:lnTo>
                  <a:lnTo>
                    <a:pt x="9652" y="9908"/>
                  </a:lnTo>
                  <a:lnTo>
                    <a:pt x="9533" y="10078"/>
                  </a:lnTo>
                  <a:lnTo>
                    <a:pt x="9414" y="10248"/>
                  </a:lnTo>
                  <a:lnTo>
                    <a:pt x="9142" y="10572"/>
                  </a:lnTo>
                  <a:lnTo>
                    <a:pt x="8869" y="10895"/>
                  </a:lnTo>
                  <a:lnTo>
                    <a:pt x="8597" y="11236"/>
                  </a:lnTo>
                  <a:lnTo>
                    <a:pt x="8341" y="11576"/>
                  </a:lnTo>
                  <a:lnTo>
                    <a:pt x="8188" y="11849"/>
                  </a:lnTo>
                  <a:lnTo>
                    <a:pt x="8052" y="12121"/>
                  </a:lnTo>
                  <a:lnTo>
                    <a:pt x="7916" y="12410"/>
                  </a:lnTo>
                  <a:lnTo>
                    <a:pt x="7814" y="12717"/>
                  </a:lnTo>
                  <a:lnTo>
                    <a:pt x="7627" y="13313"/>
                  </a:lnTo>
                  <a:lnTo>
                    <a:pt x="7456" y="13942"/>
                  </a:lnTo>
                  <a:lnTo>
                    <a:pt x="7286" y="14555"/>
                  </a:lnTo>
                  <a:lnTo>
                    <a:pt x="7184" y="14845"/>
                  </a:lnTo>
                  <a:lnTo>
                    <a:pt x="7065" y="15151"/>
                  </a:lnTo>
                  <a:lnTo>
                    <a:pt x="6946" y="15423"/>
                  </a:lnTo>
                  <a:lnTo>
                    <a:pt x="6792" y="15696"/>
                  </a:lnTo>
                  <a:lnTo>
                    <a:pt x="6622" y="15968"/>
                  </a:lnTo>
                  <a:lnTo>
                    <a:pt x="6435" y="16206"/>
                  </a:lnTo>
                  <a:lnTo>
                    <a:pt x="6367" y="16036"/>
                  </a:lnTo>
                  <a:lnTo>
                    <a:pt x="6299" y="15849"/>
                  </a:lnTo>
                  <a:lnTo>
                    <a:pt x="6197" y="15491"/>
                  </a:lnTo>
                  <a:lnTo>
                    <a:pt x="6129" y="15134"/>
                  </a:lnTo>
                  <a:lnTo>
                    <a:pt x="6094" y="14742"/>
                  </a:lnTo>
                  <a:lnTo>
                    <a:pt x="6060" y="14368"/>
                  </a:lnTo>
                  <a:lnTo>
                    <a:pt x="6060" y="13976"/>
                  </a:lnTo>
                  <a:lnTo>
                    <a:pt x="6077" y="13210"/>
                  </a:lnTo>
                  <a:lnTo>
                    <a:pt x="6094" y="12427"/>
                  </a:lnTo>
                  <a:lnTo>
                    <a:pt x="6077" y="12053"/>
                  </a:lnTo>
                  <a:lnTo>
                    <a:pt x="6043" y="11678"/>
                  </a:lnTo>
                  <a:lnTo>
                    <a:pt x="5992" y="11304"/>
                  </a:lnTo>
                  <a:lnTo>
                    <a:pt x="5907" y="10946"/>
                  </a:lnTo>
                  <a:lnTo>
                    <a:pt x="5788" y="10589"/>
                  </a:lnTo>
                  <a:lnTo>
                    <a:pt x="5720" y="10419"/>
                  </a:lnTo>
                  <a:lnTo>
                    <a:pt x="5635" y="10265"/>
                  </a:lnTo>
                  <a:lnTo>
                    <a:pt x="5516" y="10419"/>
                  </a:lnTo>
                  <a:lnTo>
                    <a:pt x="5414" y="10606"/>
                  </a:lnTo>
                  <a:lnTo>
                    <a:pt x="5345" y="10793"/>
                  </a:lnTo>
                  <a:lnTo>
                    <a:pt x="5277" y="10980"/>
                  </a:lnTo>
                  <a:lnTo>
                    <a:pt x="5226" y="11185"/>
                  </a:lnTo>
                  <a:lnTo>
                    <a:pt x="5192" y="11389"/>
                  </a:lnTo>
                  <a:lnTo>
                    <a:pt x="5124" y="11780"/>
                  </a:lnTo>
                  <a:lnTo>
                    <a:pt x="4631" y="15117"/>
                  </a:lnTo>
                  <a:lnTo>
                    <a:pt x="4579" y="15508"/>
                  </a:lnTo>
                  <a:lnTo>
                    <a:pt x="4562" y="15713"/>
                  </a:lnTo>
                  <a:lnTo>
                    <a:pt x="4562" y="15900"/>
                  </a:lnTo>
                  <a:lnTo>
                    <a:pt x="4562" y="16104"/>
                  </a:lnTo>
                  <a:lnTo>
                    <a:pt x="4596" y="16292"/>
                  </a:lnTo>
                  <a:lnTo>
                    <a:pt x="4648" y="16462"/>
                  </a:lnTo>
                  <a:lnTo>
                    <a:pt x="4733" y="16649"/>
                  </a:lnTo>
                  <a:lnTo>
                    <a:pt x="4818" y="16785"/>
                  </a:lnTo>
                  <a:lnTo>
                    <a:pt x="4920" y="16904"/>
                  </a:lnTo>
                  <a:lnTo>
                    <a:pt x="5039" y="17006"/>
                  </a:lnTo>
                  <a:lnTo>
                    <a:pt x="5158" y="17109"/>
                  </a:lnTo>
                  <a:lnTo>
                    <a:pt x="5294" y="17177"/>
                  </a:lnTo>
                  <a:lnTo>
                    <a:pt x="5448" y="17245"/>
                  </a:lnTo>
                  <a:lnTo>
                    <a:pt x="5584" y="17313"/>
                  </a:lnTo>
                  <a:lnTo>
                    <a:pt x="5754" y="17347"/>
                  </a:lnTo>
                  <a:lnTo>
                    <a:pt x="6077" y="17415"/>
                  </a:lnTo>
                  <a:lnTo>
                    <a:pt x="6435" y="17449"/>
                  </a:lnTo>
                  <a:lnTo>
                    <a:pt x="7116" y="17449"/>
                  </a:lnTo>
                  <a:lnTo>
                    <a:pt x="10129" y="17313"/>
                  </a:lnTo>
                  <a:lnTo>
                    <a:pt x="9976" y="16700"/>
                  </a:lnTo>
                  <a:lnTo>
                    <a:pt x="9805" y="16087"/>
                  </a:lnTo>
                  <a:lnTo>
                    <a:pt x="9448" y="14879"/>
                  </a:lnTo>
                  <a:lnTo>
                    <a:pt x="9312" y="14419"/>
                  </a:lnTo>
                  <a:lnTo>
                    <a:pt x="9346" y="14096"/>
                  </a:lnTo>
                  <a:lnTo>
                    <a:pt x="9397" y="13772"/>
                  </a:lnTo>
                  <a:lnTo>
                    <a:pt x="9465" y="13449"/>
                  </a:lnTo>
                  <a:lnTo>
                    <a:pt x="9533" y="13142"/>
                  </a:lnTo>
                  <a:lnTo>
                    <a:pt x="10231" y="10248"/>
                  </a:lnTo>
                  <a:lnTo>
                    <a:pt x="10265" y="10044"/>
                  </a:lnTo>
                  <a:lnTo>
                    <a:pt x="10333" y="9857"/>
                  </a:lnTo>
                  <a:lnTo>
                    <a:pt x="10401" y="9670"/>
                  </a:lnTo>
                  <a:lnTo>
                    <a:pt x="10486" y="9499"/>
                  </a:lnTo>
                  <a:lnTo>
                    <a:pt x="10623" y="9329"/>
                  </a:lnTo>
                  <a:lnTo>
                    <a:pt x="10776" y="9176"/>
                  </a:lnTo>
                  <a:lnTo>
                    <a:pt x="11099" y="8887"/>
                  </a:lnTo>
                  <a:lnTo>
                    <a:pt x="11372" y="8648"/>
                  </a:lnTo>
                  <a:lnTo>
                    <a:pt x="11627" y="8376"/>
                  </a:lnTo>
                  <a:lnTo>
                    <a:pt x="11865" y="8087"/>
                  </a:lnTo>
                  <a:lnTo>
                    <a:pt x="12086" y="7797"/>
                  </a:lnTo>
                  <a:lnTo>
                    <a:pt x="12291" y="7491"/>
                  </a:lnTo>
                  <a:lnTo>
                    <a:pt x="12461" y="7167"/>
                  </a:lnTo>
                  <a:lnTo>
                    <a:pt x="12614" y="6827"/>
                  </a:lnTo>
                  <a:lnTo>
                    <a:pt x="12750" y="6486"/>
                  </a:lnTo>
                  <a:lnTo>
                    <a:pt x="12835" y="6623"/>
                  </a:lnTo>
                  <a:lnTo>
                    <a:pt x="12921" y="6776"/>
                  </a:lnTo>
                  <a:lnTo>
                    <a:pt x="13040" y="6912"/>
                  </a:lnTo>
                  <a:lnTo>
                    <a:pt x="13176" y="7065"/>
                  </a:lnTo>
                  <a:lnTo>
                    <a:pt x="13482" y="7355"/>
                  </a:lnTo>
                  <a:lnTo>
                    <a:pt x="13840" y="7627"/>
                  </a:lnTo>
                  <a:lnTo>
                    <a:pt x="14248" y="7916"/>
                  </a:lnTo>
                  <a:lnTo>
                    <a:pt x="14674" y="8189"/>
                  </a:lnTo>
                  <a:lnTo>
                    <a:pt x="15117" y="8444"/>
                  </a:lnTo>
                  <a:lnTo>
                    <a:pt x="15576" y="8682"/>
                  </a:lnTo>
                  <a:lnTo>
                    <a:pt x="16036" y="8887"/>
                  </a:lnTo>
                  <a:lnTo>
                    <a:pt x="16461" y="9074"/>
                  </a:lnTo>
                  <a:lnTo>
                    <a:pt x="16870" y="9227"/>
                  </a:lnTo>
                  <a:lnTo>
                    <a:pt x="17227" y="9346"/>
                  </a:lnTo>
                  <a:lnTo>
                    <a:pt x="17551" y="9431"/>
                  </a:lnTo>
                  <a:lnTo>
                    <a:pt x="17806" y="9448"/>
                  </a:lnTo>
                  <a:lnTo>
                    <a:pt x="17993" y="9448"/>
                  </a:lnTo>
                  <a:lnTo>
                    <a:pt x="18044" y="9414"/>
                  </a:lnTo>
                  <a:lnTo>
                    <a:pt x="18078" y="9363"/>
                  </a:lnTo>
                  <a:lnTo>
                    <a:pt x="18130" y="9261"/>
                  </a:lnTo>
                  <a:lnTo>
                    <a:pt x="18164" y="9142"/>
                  </a:lnTo>
                  <a:lnTo>
                    <a:pt x="18181" y="8904"/>
                  </a:lnTo>
                  <a:lnTo>
                    <a:pt x="18215" y="7933"/>
                  </a:lnTo>
                  <a:lnTo>
                    <a:pt x="18215" y="6963"/>
                  </a:lnTo>
                  <a:lnTo>
                    <a:pt x="18215" y="6010"/>
                  </a:lnTo>
                  <a:lnTo>
                    <a:pt x="18181" y="5039"/>
                  </a:lnTo>
                  <a:lnTo>
                    <a:pt x="18113" y="4086"/>
                  </a:lnTo>
                  <a:lnTo>
                    <a:pt x="18044" y="3116"/>
                  </a:lnTo>
                  <a:lnTo>
                    <a:pt x="17942" y="2163"/>
                  </a:lnTo>
                  <a:lnTo>
                    <a:pt x="17823" y="1209"/>
                  </a:lnTo>
                  <a:lnTo>
                    <a:pt x="17772" y="937"/>
                  </a:lnTo>
                  <a:lnTo>
                    <a:pt x="17704" y="665"/>
                  </a:lnTo>
                  <a:lnTo>
                    <a:pt x="17670" y="528"/>
                  </a:lnTo>
                  <a:lnTo>
                    <a:pt x="17602" y="409"/>
                  </a:lnTo>
                  <a:lnTo>
                    <a:pt x="17534" y="290"/>
                  </a:lnTo>
                  <a:lnTo>
                    <a:pt x="17449" y="188"/>
                  </a:lnTo>
                  <a:lnTo>
                    <a:pt x="17381" y="137"/>
                  </a:lnTo>
                  <a:lnTo>
                    <a:pt x="17312" y="103"/>
                  </a:lnTo>
                  <a:lnTo>
                    <a:pt x="17159" y="35"/>
                  </a:lnTo>
                  <a:lnTo>
                    <a:pt x="17006" y="1"/>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66;p36">
              <a:extLst>
                <a:ext uri="{FF2B5EF4-FFF2-40B4-BE49-F238E27FC236}">
                  <a16:creationId xmlns:a16="http://schemas.microsoft.com/office/drawing/2014/main" id="{78B76C0E-2744-382A-37DB-21222A676ADA}"/>
                </a:ext>
              </a:extLst>
            </p:cNvPr>
            <p:cNvSpPr/>
            <p:nvPr/>
          </p:nvSpPr>
          <p:spPr>
            <a:xfrm>
              <a:off x="226990" y="3693378"/>
              <a:ext cx="434998" cy="599557"/>
            </a:xfrm>
            <a:custGeom>
              <a:avLst/>
              <a:gdLst/>
              <a:ahLst/>
              <a:cxnLst/>
              <a:rect l="l" t="t" r="r" b="b"/>
              <a:pathLst>
                <a:path w="7695" h="10606" extrusionOk="0">
                  <a:moveTo>
                    <a:pt x="3183" y="0"/>
                  </a:moveTo>
                  <a:lnTo>
                    <a:pt x="2383" y="68"/>
                  </a:lnTo>
                  <a:lnTo>
                    <a:pt x="1583" y="136"/>
                  </a:lnTo>
                  <a:lnTo>
                    <a:pt x="800" y="170"/>
                  </a:lnTo>
                  <a:lnTo>
                    <a:pt x="0" y="187"/>
                  </a:lnTo>
                  <a:lnTo>
                    <a:pt x="613" y="1634"/>
                  </a:lnTo>
                  <a:lnTo>
                    <a:pt x="749" y="1958"/>
                  </a:lnTo>
                  <a:lnTo>
                    <a:pt x="902" y="2264"/>
                  </a:lnTo>
                  <a:lnTo>
                    <a:pt x="988" y="2417"/>
                  </a:lnTo>
                  <a:lnTo>
                    <a:pt x="1073" y="2571"/>
                  </a:lnTo>
                  <a:lnTo>
                    <a:pt x="1175" y="2707"/>
                  </a:lnTo>
                  <a:lnTo>
                    <a:pt x="1294" y="2826"/>
                  </a:lnTo>
                  <a:lnTo>
                    <a:pt x="1447" y="2979"/>
                  </a:lnTo>
                  <a:lnTo>
                    <a:pt x="1600" y="3098"/>
                  </a:lnTo>
                  <a:lnTo>
                    <a:pt x="1907" y="3354"/>
                  </a:lnTo>
                  <a:lnTo>
                    <a:pt x="2060" y="3490"/>
                  </a:lnTo>
                  <a:lnTo>
                    <a:pt x="2196" y="3626"/>
                  </a:lnTo>
                  <a:lnTo>
                    <a:pt x="2315" y="3796"/>
                  </a:lnTo>
                  <a:lnTo>
                    <a:pt x="2400" y="3967"/>
                  </a:lnTo>
                  <a:lnTo>
                    <a:pt x="2434" y="4086"/>
                  </a:lnTo>
                  <a:lnTo>
                    <a:pt x="2452" y="4205"/>
                  </a:lnTo>
                  <a:lnTo>
                    <a:pt x="2469" y="4460"/>
                  </a:lnTo>
                  <a:lnTo>
                    <a:pt x="2469" y="4698"/>
                  </a:lnTo>
                  <a:lnTo>
                    <a:pt x="2486" y="4954"/>
                  </a:lnTo>
                  <a:lnTo>
                    <a:pt x="2503" y="5141"/>
                  </a:lnTo>
                  <a:lnTo>
                    <a:pt x="2537" y="5311"/>
                  </a:lnTo>
                  <a:lnTo>
                    <a:pt x="2571" y="5482"/>
                  </a:lnTo>
                  <a:lnTo>
                    <a:pt x="2639" y="5652"/>
                  </a:lnTo>
                  <a:lnTo>
                    <a:pt x="2707" y="5822"/>
                  </a:lnTo>
                  <a:lnTo>
                    <a:pt x="2775" y="5975"/>
                  </a:lnTo>
                  <a:lnTo>
                    <a:pt x="2962" y="6299"/>
                  </a:lnTo>
                  <a:lnTo>
                    <a:pt x="3183" y="6605"/>
                  </a:lnTo>
                  <a:lnTo>
                    <a:pt x="3405" y="6894"/>
                  </a:lnTo>
                  <a:lnTo>
                    <a:pt x="3898" y="7490"/>
                  </a:lnTo>
                  <a:lnTo>
                    <a:pt x="4154" y="7780"/>
                  </a:lnTo>
                  <a:lnTo>
                    <a:pt x="4392" y="8069"/>
                  </a:lnTo>
                  <a:lnTo>
                    <a:pt x="4613" y="8375"/>
                  </a:lnTo>
                  <a:lnTo>
                    <a:pt x="4801" y="8682"/>
                  </a:lnTo>
                  <a:lnTo>
                    <a:pt x="4954" y="8988"/>
                  </a:lnTo>
                  <a:lnTo>
                    <a:pt x="5022" y="9158"/>
                  </a:lnTo>
                  <a:lnTo>
                    <a:pt x="5073" y="9312"/>
                  </a:lnTo>
                  <a:lnTo>
                    <a:pt x="5124" y="9482"/>
                  </a:lnTo>
                  <a:lnTo>
                    <a:pt x="5141" y="9652"/>
                  </a:lnTo>
                  <a:lnTo>
                    <a:pt x="5158" y="9839"/>
                  </a:lnTo>
                  <a:lnTo>
                    <a:pt x="5158" y="10010"/>
                  </a:lnTo>
                  <a:lnTo>
                    <a:pt x="5158" y="10214"/>
                  </a:lnTo>
                  <a:lnTo>
                    <a:pt x="5175" y="10299"/>
                  </a:lnTo>
                  <a:lnTo>
                    <a:pt x="5209" y="10384"/>
                  </a:lnTo>
                  <a:lnTo>
                    <a:pt x="5277" y="10435"/>
                  </a:lnTo>
                  <a:lnTo>
                    <a:pt x="5345" y="10469"/>
                  </a:lnTo>
                  <a:lnTo>
                    <a:pt x="5431" y="10503"/>
                  </a:lnTo>
                  <a:lnTo>
                    <a:pt x="5516" y="10520"/>
                  </a:lnTo>
                  <a:lnTo>
                    <a:pt x="5788" y="10554"/>
                  </a:lnTo>
                  <a:lnTo>
                    <a:pt x="6060" y="10588"/>
                  </a:lnTo>
                  <a:lnTo>
                    <a:pt x="6333" y="10605"/>
                  </a:lnTo>
                  <a:lnTo>
                    <a:pt x="6605" y="10605"/>
                  </a:lnTo>
                  <a:lnTo>
                    <a:pt x="6877" y="10588"/>
                  </a:lnTo>
                  <a:lnTo>
                    <a:pt x="7150" y="10554"/>
                  </a:lnTo>
                  <a:lnTo>
                    <a:pt x="7422" y="10503"/>
                  </a:lnTo>
                  <a:lnTo>
                    <a:pt x="7695" y="10452"/>
                  </a:lnTo>
                  <a:lnTo>
                    <a:pt x="6180" y="9141"/>
                  </a:lnTo>
                  <a:lnTo>
                    <a:pt x="6043" y="9005"/>
                  </a:lnTo>
                  <a:lnTo>
                    <a:pt x="5805" y="8920"/>
                  </a:lnTo>
                  <a:lnTo>
                    <a:pt x="5584" y="8801"/>
                  </a:lnTo>
                  <a:lnTo>
                    <a:pt x="5379" y="8665"/>
                  </a:lnTo>
                  <a:lnTo>
                    <a:pt x="5175" y="8478"/>
                  </a:lnTo>
                  <a:lnTo>
                    <a:pt x="5005" y="8290"/>
                  </a:lnTo>
                  <a:lnTo>
                    <a:pt x="4835" y="8086"/>
                  </a:lnTo>
                  <a:lnTo>
                    <a:pt x="4511" y="7660"/>
                  </a:lnTo>
                  <a:lnTo>
                    <a:pt x="4205" y="7218"/>
                  </a:lnTo>
                  <a:lnTo>
                    <a:pt x="3915" y="6741"/>
                  </a:lnTo>
                  <a:lnTo>
                    <a:pt x="3643" y="6265"/>
                  </a:lnTo>
                  <a:lnTo>
                    <a:pt x="3405" y="5754"/>
                  </a:lnTo>
                  <a:lnTo>
                    <a:pt x="3303" y="5516"/>
                  </a:lnTo>
                  <a:lnTo>
                    <a:pt x="3201" y="5260"/>
                  </a:lnTo>
                  <a:lnTo>
                    <a:pt x="3132" y="4988"/>
                  </a:lnTo>
                  <a:lnTo>
                    <a:pt x="3064" y="4733"/>
                  </a:lnTo>
                  <a:lnTo>
                    <a:pt x="2996" y="4460"/>
                  </a:lnTo>
                  <a:lnTo>
                    <a:pt x="2962" y="4205"/>
                  </a:lnTo>
                  <a:lnTo>
                    <a:pt x="2945" y="3932"/>
                  </a:lnTo>
                  <a:lnTo>
                    <a:pt x="2928" y="3660"/>
                  </a:lnTo>
                  <a:lnTo>
                    <a:pt x="3149" y="3660"/>
                  </a:lnTo>
                  <a:lnTo>
                    <a:pt x="3388" y="3626"/>
                  </a:lnTo>
                  <a:lnTo>
                    <a:pt x="3592" y="3558"/>
                  </a:lnTo>
                  <a:lnTo>
                    <a:pt x="3813" y="3473"/>
                  </a:lnTo>
                  <a:lnTo>
                    <a:pt x="3711" y="3303"/>
                  </a:lnTo>
                  <a:lnTo>
                    <a:pt x="3626" y="3115"/>
                  </a:lnTo>
                  <a:lnTo>
                    <a:pt x="3541" y="2894"/>
                  </a:lnTo>
                  <a:lnTo>
                    <a:pt x="3286" y="2911"/>
                  </a:lnTo>
                  <a:lnTo>
                    <a:pt x="3047" y="2894"/>
                  </a:lnTo>
                  <a:lnTo>
                    <a:pt x="2809" y="2877"/>
                  </a:lnTo>
                  <a:lnTo>
                    <a:pt x="2588" y="2826"/>
                  </a:lnTo>
                  <a:lnTo>
                    <a:pt x="2366" y="2741"/>
                  </a:lnTo>
                  <a:lnTo>
                    <a:pt x="2145" y="2622"/>
                  </a:lnTo>
                  <a:lnTo>
                    <a:pt x="1941" y="2486"/>
                  </a:lnTo>
                  <a:lnTo>
                    <a:pt x="1771" y="2298"/>
                  </a:lnTo>
                  <a:lnTo>
                    <a:pt x="1685" y="2213"/>
                  </a:lnTo>
                  <a:lnTo>
                    <a:pt x="1617" y="2111"/>
                  </a:lnTo>
                  <a:lnTo>
                    <a:pt x="1566" y="2009"/>
                  </a:lnTo>
                  <a:lnTo>
                    <a:pt x="1515" y="1907"/>
                  </a:lnTo>
                  <a:lnTo>
                    <a:pt x="1481" y="1788"/>
                  </a:lnTo>
                  <a:lnTo>
                    <a:pt x="1447" y="1668"/>
                  </a:lnTo>
                  <a:lnTo>
                    <a:pt x="1447" y="1549"/>
                  </a:lnTo>
                  <a:lnTo>
                    <a:pt x="1447" y="1430"/>
                  </a:lnTo>
                  <a:lnTo>
                    <a:pt x="2315" y="1294"/>
                  </a:lnTo>
                  <a:lnTo>
                    <a:pt x="2775" y="1209"/>
                  </a:lnTo>
                  <a:lnTo>
                    <a:pt x="3252" y="1158"/>
                  </a:lnTo>
                  <a:lnTo>
                    <a:pt x="3201" y="579"/>
                  </a:lnTo>
                  <a:lnTo>
                    <a:pt x="3183" y="0"/>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67;p36">
              <a:extLst>
                <a:ext uri="{FF2B5EF4-FFF2-40B4-BE49-F238E27FC236}">
                  <a16:creationId xmlns:a16="http://schemas.microsoft.com/office/drawing/2014/main" id="{E6FFAC55-E5FB-B435-65FF-9C4009455CF2}"/>
                </a:ext>
              </a:extLst>
            </p:cNvPr>
            <p:cNvSpPr/>
            <p:nvPr/>
          </p:nvSpPr>
          <p:spPr>
            <a:xfrm>
              <a:off x="-60746" y="3670257"/>
              <a:ext cx="292599" cy="618834"/>
            </a:xfrm>
            <a:custGeom>
              <a:avLst/>
              <a:gdLst/>
              <a:ahLst/>
              <a:cxnLst/>
              <a:rect l="l" t="t" r="r" b="b"/>
              <a:pathLst>
                <a:path w="5176" h="10947" extrusionOk="0">
                  <a:moveTo>
                    <a:pt x="0" y="1"/>
                  </a:moveTo>
                  <a:lnTo>
                    <a:pt x="256" y="631"/>
                  </a:lnTo>
                  <a:lnTo>
                    <a:pt x="528" y="1243"/>
                  </a:lnTo>
                  <a:lnTo>
                    <a:pt x="852" y="1839"/>
                  </a:lnTo>
                  <a:lnTo>
                    <a:pt x="1209" y="2418"/>
                  </a:lnTo>
                  <a:lnTo>
                    <a:pt x="1379" y="2656"/>
                  </a:lnTo>
                  <a:lnTo>
                    <a:pt x="1532" y="2912"/>
                  </a:lnTo>
                  <a:lnTo>
                    <a:pt x="1669" y="3167"/>
                  </a:lnTo>
                  <a:lnTo>
                    <a:pt x="1720" y="3303"/>
                  </a:lnTo>
                  <a:lnTo>
                    <a:pt x="1771" y="3439"/>
                  </a:lnTo>
                  <a:lnTo>
                    <a:pt x="1805" y="3575"/>
                  </a:lnTo>
                  <a:lnTo>
                    <a:pt x="1822" y="3712"/>
                  </a:lnTo>
                  <a:lnTo>
                    <a:pt x="1856" y="4001"/>
                  </a:lnTo>
                  <a:lnTo>
                    <a:pt x="1839" y="4307"/>
                  </a:lnTo>
                  <a:lnTo>
                    <a:pt x="1822" y="4597"/>
                  </a:lnTo>
                  <a:lnTo>
                    <a:pt x="1771" y="5193"/>
                  </a:lnTo>
                  <a:lnTo>
                    <a:pt x="1754" y="5482"/>
                  </a:lnTo>
                  <a:lnTo>
                    <a:pt x="1771" y="5788"/>
                  </a:lnTo>
                  <a:lnTo>
                    <a:pt x="1822" y="6061"/>
                  </a:lnTo>
                  <a:lnTo>
                    <a:pt x="1907" y="6333"/>
                  </a:lnTo>
                  <a:lnTo>
                    <a:pt x="2009" y="6588"/>
                  </a:lnTo>
                  <a:lnTo>
                    <a:pt x="2145" y="6844"/>
                  </a:lnTo>
                  <a:lnTo>
                    <a:pt x="2281" y="7082"/>
                  </a:lnTo>
                  <a:lnTo>
                    <a:pt x="2452" y="7320"/>
                  </a:lnTo>
                  <a:lnTo>
                    <a:pt x="2775" y="7797"/>
                  </a:lnTo>
                  <a:lnTo>
                    <a:pt x="4290" y="9857"/>
                  </a:lnTo>
                  <a:lnTo>
                    <a:pt x="4137" y="9942"/>
                  </a:lnTo>
                  <a:lnTo>
                    <a:pt x="4001" y="10044"/>
                  </a:lnTo>
                  <a:lnTo>
                    <a:pt x="3865" y="10163"/>
                  </a:lnTo>
                  <a:lnTo>
                    <a:pt x="3745" y="10282"/>
                  </a:lnTo>
                  <a:lnTo>
                    <a:pt x="3626" y="10419"/>
                  </a:lnTo>
                  <a:lnTo>
                    <a:pt x="3524" y="10555"/>
                  </a:lnTo>
                  <a:lnTo>
                    <a:pt x="3439" y="10708"/>
                  </a:lnTo>
                  <a:lnTo>
                    <a:pt x="3354" y="10878"/>
                  </a:lnTo>
                  <a:lnTo>
                    <a:pt x="3814" y="10929"/>
                  </a:lnTo>
                  <a:lnTo>
                    <a:pt x="4273" y="10946"/>
                  </a:lnTo>
                  <a:lnTo>
                    <a:pt x="4733" y="10912"/>
                  </a:lnTo>
                  <a:lnTo>
                    <a:pt x="5175" y="10861"/>
                  </a:lnTo>
                  <a:lnTo>
                    <a:pt x="4903" y="10214"/>
                  </a:lnTo>
                  <a:lnTo>
                    <a:pt x="4631" y="9550"/>
                  </a:lnTo>
                  <a:lnTo>
                    <a:pt x="4375" y="8904"/>
                  </a:lnTo>
                  <a:lnTo>
                    <a:pt x="4273" y="8563"/>
                  </a:lnTo>
                  <a:lnTo>
                    <a:pt x="4171" y="8223"/>
                  </a:lnTo>
                  <a:lnTo>
                    <a:pt x="4103" y="7916"/>
                  </a:lnTo>
                  <a:lnTo>
                    <a:pt x="3694" y="7542"/>
                  </a:lnTo>
                  <a:lnTo>
                    <a:pt x="3507" y="7337"/>
                  </a:lnTo>
                  <a:lnTo>
                    <a:pt x="3320" y="7133"/>
                  </a:lnTo>
                  <a:lnTo>
                    <a:pt x="3116" y="6861"/>
                  </a:lnTo>
                  <a:lnTo>
                    <a:pt x="2928" y="6588"/>
                  </a:lnTo>
                  <a:lnTo>
                    <a:pt x="2758" y="6299"/>
                  </a:lnTo>
                  <a:lnTo>
                    <a:pt x="2622" y="5993"/>
                  </a:lnTo>
                  <a:lnTo>
                    <a:pt x="2520" y="5686"/>
                  </a:lnTo>
                  <a:lnTo>
                    <a:pt x="2435" y="5363"/>
                  </a:lnTo>
                  <a:lnTo>
                    <a:pt x="2401" y="5039"/>
                  </a:lnTo>
                  <a:lnTo>
                    <a:pt x="2384" y="4699"/>
                  </a:lnTo>
                  <a:lnTo>
                    <a:pt x="2537" y="4801"/>
                  </a:lnTo>
                  <a:lnTo>
                    <a:pt x="2707" y="4869"/>
                  </a:lnTo>
                  <a:lnTo>
                    <a:pt x="2877" y="4920"/>
                  </a:lnTo>
                  <a:lnTo>
                    <a:pt x="3048" y="4954"/>
                  </a:lnTo>
                  <a:lnTo>
                    <a:pt x="3405" y="4954"/>
                  </a:lnTo>
                  <a:lnTo>
                    <a:pt x="3575" y="4920"/>
                  </a:lnTo>
                  <a:lnTo>
                    <a:pt x="3745" y="4869"/>
                  </a:lnTo>
                  <a:lnTo>
                    <a:pt x="3677" y="3950"/>
                  </a:lnTo>
                  <a:lnTo>
                    <a:pt x="3490" y="4035"/>
                  </a:lnTo>
                  <a:lnTo>
                    <a:pt x="3388" y="4052"/>
                  </a:lnTo>
                  <a:lnTo>
                    <a:pt x="3286" y="4069"/>
                  </a:lnTo>
                  <a:lnTo>
                    <a:pt x="3133" y="4069"/>
                  </a:lnTo>
                  <a:lnTo>
                    <a:pt x="2979" y="4035"/>
                  </a:lnTo>
                  <a:lnTo>
                    <a:pt x="2843" y="3984"/>
                  </a:lnTo>
                  <a:lnTo>
                    <a:pt x="2707" y="3899"/>
                  </a:lnTo>
                  <a:lnTo>
                    <a:pt x="2571" y="3797"/>
                  </a:lnTo>
                  <a:lnTo>
                    <a:pt x="2469" y="3678"/>
                  </a:lnTo>
                  <a:lnTo>
                    <a:pt x="2367" y="3541"/>
                  </a:lnTo>
                  <a:lnTo>
                    <a:pt x="2299" y="3405"/>
                  </a:lnTo>
                  <a:lnTo>
                    <a:pt x="2230" y="3269"/>
                  </a:lnTo>
                  <a:lnTo>
                    <a:pt x="2179" y="3116"/>
                  </a:lnTo>
                  <a:lnTo>
                    <a:pt x="2145" y="2963"/>
                  </a:lnTo>
                  <a:lnTo>
                    <a:pt x="2111" y="2792"/>
                  </a:lnTo>
                  <a:lnTo>
                    <a:pt x="2094" y="2486"/>
                  </a:lnTo>
                  <a:lnTo>
                    <a:pt x="2079" y="2198"/>
                  </a:lnTo>
                  <a:lnTo>
                    <a:pt x="2111" y="2231"/>
                  </a:lnTo>
                  <a:lnTo>
                    <a:pt x="2162" y="2265"/>
                  </a:lnTo>
                  <a:lnTo>
                    <a:pt x="2213" y="2282"/>
                  </a:lnTo>
                  <a:lnTo>
                    <a:pt x="2384" y="2333"/>
                  </a:lnTo>
                  <a:lnTo>
                    <a:pt x="2588" y="2367"/>
                  </a:lnTo>
                  <a:lnTo>
                    <a:pt x="2809" y="2384"/>
                  </a:lnTo>
                  <a:lnTo>
                    <a:pt x="3575" y="2384"/>
                  </a:lnTo>
                  <a:lnTo>
                    <a:pt x="3439" y="545"/>
                  </a:lnTo>
                  <a:lnTo>
                    <a:pt x="2724" y="477"/>
                  </a:lnTo>
                  <a:lnTo>
                    <a:pt x="2009" y="392"/>
                  </a:lnTo>
                  <a:lnTo>
                    <a:pt x="1294" y="290"/>
                  </a:lnTo>
                  <a:lnTo>
                    <a:pt x="579" y="137"/>
                  </a:lnTo>
                  <a:lnTo>
                    <a:pt x="0" y="1"/>
                  </a:ln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68;p36">
              <a:extLst>
                <a:ext uri="{FF2B5EF4-FFF2-40B4-BE49-F238E27FC236}">
                  <a16:creationId xmlns:a16="http://schemas.microsoft.com/office/drawing/2014/main" id="{77A77B2D-65CB-8776-AC24-DA74903A6B30}"/>
                </a:ext>
              </a:extLst>
            </p:cNvPr>
            <p:cNvSpPr/>
            <p:nvPr/>
          </p:nvSpPr>
          <p:spPr>
            <a:xfrm>
              <a:off x="-149271" y="2355767"/>
              <a:ext cx="636132" cy="855525"/>
            </a:xfrm>
            <a:custGeom>
              <a:avLst/>
              <a:gdLst/>
              <a:ahLst/>
              <a:cxnLst/>
              <a:rect l="l" t="t" r="r" b="b"/>
              <a:pathLst>
                <a:path w="11253" h="15134" extrusionOk="0">
                  <a:moveTo>
                    <a:pt x="10316" y="1"/>
                  </a:moveTo>
                  <a:lnTo>
                    <a:pt x="10316" y="154"/>
                  </a:lnTo>
                  <a:lnTo>
                    <a:pt x="10248" y="682"/>
                  </a:lnTo>
                  <a:lnTo>
                    <a:pt x="10163" y="1209"/>
                  </a:lnTo>
                  <a:lnTo>
                    <a:pt x="10027" y="1720"/>
                  </a:lnTo>
                  <a:lnTo>
                    <a:pt x="9959" y="1975"/>
                  </a:lnTo>
                  <a:lnTo>
                    <a:pt x="9874" y="2214"/>
                  </a:lnTo>
                  <a:lnTo>
                    <a:pt x="9771" y="2452"/>
                  </a:lnTo>
                  <a:lnTo>
                    <a:pt x="9669" y="2690"/>
                  </a:lnTo>
                  <a:lnTo>
                    <a:pt x="9550" y="2929"/>
                  </a:lnTo>
                  <a:lnTo>
                    <a:pt x="9414" y="3150"/>
                  </a:lnTo>
                  <a:lnTo>
                    <a:pt x="9261" y="3354"/>
                  </a:lnTo>
                  <a:lnTo>
                    <a:pt x="9108" y="3558"/>
                  </a:lnTo>
                  <a:lnTo>
                    <a:pt x="8937" y="3746"/>
                  </a:lnTo>
                  <a:lnTo>
                    <a:pt x="8750" y="3933"/>
                  </a:lnTo>
                  <a:lnTo>
                    <a:pt x="8495" y="4154"/>
                  </a:lnTo>
                  <a:lnTo>
                    <a:pt x="8205" y="4358"/>
                  </a:lnTo>
                  <a:lnTo>
                    <a:pt x="7916" y="4529"/>
                  </a:lnTo>
                  <a:lnTo>
                    <a:pt x="7592" y="4682"/>
                  </a:lnTo>
                  <a:lnTo>
                    <a:pt x="7286" y="4818"/>
                  </a:lnTo>
                  <a:lnTo>
                    <a:pt x="6946" y="4920"/>
                  </a:lnTo>
                  <a:lnTo>
                    <a:pt x="6622" y="5022"/>
                  </a:lnTo>
                  <a:lnTo>
                    <a:pt x="6282" y="5107"/>
                  </a:lnTo>
                  <a:lnTo>
                    <a:pt x="5873" y="5193"/>
                  </a:lnTo>
                  <a:lnTo>
                    <a:pt x="5448" y="5261"/>
                  </a:lnTo>
                  <a:lnTo>
                    <a:pt x="5039" y="5295"/>
                  </a:lnTo>
                  <a:lnTo>
                    <a:pt x="4409" y="5295"/>
                  </a:lnTo>
                  <a:lnTo>
                    <a:pt x="4205" y="5261"/>
                  </a:lnTo>
                  <a:lnTo>
                    <a:pt x="4001" y="5227"/>
                  </a:lnTo>
                  <a:lnTo>
                    <a:pt x="3796" y="5193"/>
                  </a:lnTo>
                  <a:lnTo>
                    <a:pt x="3609" y="5124"/>
                  </a:lnTo>
                  <a:lnTo>
                    <a:pt x="3405" y="5056"/>
                  </a:lnTo>
                  <a:lnTo>
                    <a:pt x="3218" y="4971"/>
                  </a:lnTo>
                  <a:lnTo>
                    <a:pt x="3047" y="4869"/>
                  </a:lnTo>
                  <a:lnTo>
                    <a:pt x="2860" y="4767"/>
                  </a:lnTo>
                  <a:lnTo>
                    <a:pt x="2690" y="4631"/>
                  </a:lnTo>
                  <a:lnTo>
                    <a:pt x="2537" y="4495"/>
                  </a:lnTo>
                  <a:lnTo>
                    <a:pt x="2384" y="4341"/>
                  </a:lnTo>
                  <a:lnTo>
                    <a:pt x="2247" y="4188"/>
                  </a:lnTo>
                  <a:lnTo>
                    <a:pt x="2128" y="4018"/>
                  </a:lnTo>
                  <a:lnTo>
                    <a:pt x="2009" y="3848"/>
                  </a:lnTo>
                  <a:lnTo>
                    <a:pt x="1907" y="3660"/>
                  </a:lnTo>
                  <a:lnTo>
                    <a:pt x="1805" y="3473"/>
                  </a:lnTo>
                  <a:lnTo>
                    <a:pt x="1720" y="3269"/>
                  </a:lnTo>
                  <a:lnTo>
                    <a:pt x="1635" y="3082"/>
                  </a:lnTo>
                  <a:lnTo>
                    <a:pt x="1566" y="2877"/>
                  </a:lnTo>
                  <a:lnTo>
                    <a:pt x="1464" y="2452"/>
                  </a:lnTo>
                  <a:lnTo>
                    <a:pt x="1396" y="2026"/>
                  </a:lnTo>
                  <a:lnTo>
                    <a:pt x="1362" y="1652"/>
                  </a:lnTo>
                  <a:lnTo>
                    <a:pt x="1362" y="1277"/>
                  </a:lnTo>
                  <a:lnTo>
                    <a:pt x="1379" y="903"/>
                  </a:lnTo>
                  <a:lnTo>
                    <a:pt x="1396" y="528"/>
                  </a:lnTo>
                  <a:lnTo>
                    <a:pt x="1107" y="545"/>
                  </a:lnTo>
                  <a:lnTo>
                    <a:pt x="800" y="579"/>
                  </a:lnTo>
                  <a:lnTo>
                    <a:pt x="817" y="1516"/>
                  </a:lnTo>
                  <a:lnTo>
                    <a:pt x="783" y="2452"/>
                  </a:lnTo>
                  <a:lnTo>
                    <a:pt x="732" y="3388"/>
                  </a:lnTo>
                  <a:lnTo>
                    <a:pt x="647" y="4307"/>
                  </a:lnTo>
                  <a:lnTo>
                    <a:pt x="528" y="5227"/>
                  </a:lnTo>
                  <a:lnTo>
                    <a:pt x="392" y="6163"/>
                  </a:lnTo>
                  <a:lnTo>
                    <a:pt x="205" y="7065"/>
                  </a:lnTo>
                  <a:lnTo>
                    <a:pt x="0" y="7984"/>
                  </a:lnTo>
                  <a:lnTo>
                    <a:pt x="273" y="8342"/>
                  </a:lnTo>
                  <a:lnTo>
                    <a:pt x="545" y="8682"/>
                  </a:lnTo>
                  <a:lnTo>
                    <a:pt x="681" y="8869"/>
                  </a:lnTo>
                  <a:lnTo>
                    <a:pt x="817" y="9040"/>
                  </a:lnTo>
                  <a:lnTo>
                    <a:pt x="920" y="9227"/>
                  </a:lnTo>
                  <a:lnTo>
                    <a:pt x="1022" y="9431"/>
                  </a:lnTo>
                  <a:lnTo>
                    <a:pt x="1090" y="9601"/>
                  </a:lnTo>
                  <a:lnTo>
                    <a:pt x="1141" y="9772"/>
                  </a:lnTo>
                  <a:lnTo>
                    <a:pt x="1175" y="9942"/>
                  </a:lnTo>
                  <a:lnTo>
                    <a:pt x="1209" y="10129"/>
                  </a:lnTo>
                  <a:lnTo>
                    <a:pt x="1260" y="10487"/>
                  </a:lnTo>
                  <a:lnTo>
                    <a:pt x="1277" y="10861"/>
                  </a:lnTo>
                  <a:lnTo>
                    <a:pt x="1294" y="11219"/>
                  </a:lnTo>
                  <a:lnTo>
                    <a:pt x="1328" y="11593"/>
                  </a:lnTo>
                  <a:lnTo>
                    <a:pt x="1396" y="11951"/>
                  </a:lnTo>
                  <a:lnTo>
                    <a:pt x="1447" y="12121"/>
                  </a:lnTo>
                  <a:lnTo>
                    <a:pt x="1498" y="12291"/>
                  </a:lnTo>
                  <a:lnTo>
                    <a:pt x="1635" y="12563"/>
                  </a:lnTo>
                  <a:lnTo>
                    <a:pt x="1771" y="12819"/>
                  </a:lnTo>
                  <a:lnTo>
                    <a:pt x="1907" y="13091"/>
                  </a:lnTo>
                  <a:lnTo>
                    <a:pt x="2026" y="13346"/>
                  </a:lnTo>
                  <a:lnTo>
                    <a:pt x="1924" y="13755"/>
                  </a:lnTo>
                  <a:lnTo>
                    <a:pt x="2179" y="13857"/>
                  </a:lnTo>
                  <a:lnTo>
                    <a:pt x="2418" y="13976"/>
                  </a:lnTo>
                  <a:lnTo>
                    <a:pt x="2911" y="14232"/>
                  </a:lnTo>
                  <a:lnTo>
                    <a:pt x="3184" y="14368"/>
                  </a:lnTo>
                  <a:lnTo>
                    <a:pt x="3456" y="14504"/>
                  </a:lnTo>
                  <a:lnTo>
                    <a:pt x="3745" y="14640"/>
                  </a:lnTo>
                  <a:lnTo>
                    <a:pt x="4035" y="14742"/>
                  </a:lnTo>
                  <a:lnTo>
                    <a:pt x="4341" y="14844"/>
                  </a:lnTo>
                  <a:lnTo>
                    <a:pt x="4631" y="14930"/>
                  </a:lnTo>
                  <a:lnTo>
                    <a:pt x="4937" y="15015"/>
                  </a:lnTo>
                  <a:lnTo>
                    <a:pt x="5243" y="15066"/>
                  </a:lnTo>
                  <a:lnTo>
                    <a:pt x="5533" y="15117"/>
                  </a:lnTo>
                  <a:lnTo>
                    <a:pt x="5839" y="15134"/>
                  </a:lnTo>
                  <a:lnTo>
                    <a:pt x="6146" y="15134"/>
                  </a:lnTo>
                  <a:lnTo>
                    <a:pt x="6435" y="15117"/>
                  </a:lnTo>
                  <a:lnTo>
                    <a:pt x="6741" y="15083"/>
                  </a:lnTo>
                  <a:lnTo>
                    <a:pt x="7031" y="15015"/>
                  </a:lnTo>
                  <a:lnTo>
                    <a:pt x="7320" y="14930"/>
                  </a:lnTo>
                  <a:lnTo>
                    <a:pt x="7592" y="14827"/>
                  </a:lnTo>
                  <a:lnTo>
                    <a:pt x="7848" y="14691"/>
                  </a:lnTo>
                  <a:lnTo>
                    <a:pt x="8103" y="14555"/>
                  </a:lnTo>
                  <a:lnTo>
                    <a:pt x="8580" y="14232"/>
                  </a:lnTo>
                  <a:lnTo>
                    <a:pt x="8665" y="14181"/>
                  </a:lnTo>
                  <a:lnTo>
                    <a:pt x="8546" y="13772"/>
                  </a:lnTo>
                  <a:lnTo>
                    <a:pt x="8580" y="13449"/>
                  </a:lnTo>
                  <a:lnTo>
                    <a:pt x="8631" y="13125"/>
                  </a:lnTo>
                  <a:lnTo>
                    <a:pt x="8699" y="12802"/>
                  </a:lnTo>
                  <a:lnTo>
                    <a:pt x="8767" y="12495"/>
                  </a:lnTo>
                  <a:lnTo>
                    <a:pt x="9465" y="9601"/>
                  </a:lnTo>
                  <a:lnTo>
                    <a:pt x="9499" y="9397"/>
                  </a:lnTo>
                  <a:lnTo>
                    <a:pt x="9567" y="9210"/>
                  </a:lnTo>
                  <a:lnTo>
                    <a:pt x="9635" y="9023"/>
                  </a:lnTo>
                  <a:lnTo>
                    <a:pt x="9720" y="8852"/>
                  </a:lnTo>
                  <a:lnTo>
                    <a:pt x="9857" y="8682"/>
                  </a:lnTo>
                  <a:lnTo>
                    <a:pt x="10010" y="8529"/>
                  </a:lnTo>
                  <a:lnTo>
                    <a:pt x="10333" y="8240"/>
                  </a:lnTo>
                  <a:lnTo>
                    <a:pt x="10606" y="8001"/>
                  </a:lnTo>
                  <a:lnTo>
                    <a:pt x="10861" y="7729"/>
                  </a:lnTo>
                  <a:lnTo>
                    <a:pt x="10793" y="7423"/>
                  </a:lnTo>
                  <a:lnTo>
                    <a:pt x="10742" y="7099"/>
                  </a:lnTo>
                  <a:lnTo>
                    <a:pt x="10708" y="6776"/>
                  </a:lnTo>
                  <a:lnTo>
                    <a:pt x="10674" y="6452"/>
                  </a:lnTo>
                  <a:lnTo>
                    <a:pt x="10657" y="6112"/>
                  </a:lnTo>
                  <a:lnTo>
                    <a:pt x="10657" y="5754"/>
                  </a:lnTo>
                  <a:lnTo>
                    <a:pt x="10674" y="4988"/>
                  </a:lnTo>
                  <a:lnTo>
                    <a:pt x="10725" y="4171"/>
                  </a:lnTo>
                  <a:lnTo>
                    <a:pt x="10810" y="3337"/>
                  </a:lnTo>
                  <a:lnTo>
                    <a:pt x="10912" y="2503"/>
                  </a:lnTo>
                  <a:lnTo>
                    <a:pt x="11014" y="1686"/>
                  </a:lnTo>
                  <a:lnTo>
                    <a:pt x="11133" y="903"/>
                  </a:lnTo>
                  <a:lnTo>
                    <a:pt x="11252" y="205"/>
                  </a:lnTo>
                  <a:lnTo>
                    <a:pt x="11201" y="188"/>
                  </a:lnTo>
                  <a:lnTo>
                    <a:pt x="10759" y="69"/>
                  </a:lnTo>
                  <a:lnTo>
                    <a:pt x="103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69;p36">
              <a:extLst>
                <a:ext uri="{FF2B5EF4-FFF2-40B4-BE49-F238E27FC236}">
                  <a16:creationId xmlns:a16="http://schemas.microsoft.com/office/drawing/2014/main" id="{14F51AA7-32EC-4009-369D-22C9A656218F}"/>
                </a:ext>
              </a:extLst>
            </p:cNvPr>
            <p:cNvSpPr/>
            <p:nvPr/>
          </p:nvSpPr>
          <p:spPr>
            <a:xfrm>
              <a:off x="-149271" y="2595398"/>
              <a:ext cx="606284" cy="417700"/>
            </a:xfrm>
            <a:custGeom>
              <a:avLst/>
              <a:gdLst/>
              <a:ahLst/>
              <a:cxnLst/>
              <a:rect l="l" t="t" r="r" b="b"/>
              <a:pathLst>
                <a:path w="10725" h="7389" extrusionOk="0">
                  <a:moveTo>
                    <a:pt x="10725" y="0"/>
                  </a:moveTo>
                  <a:lnTo>
                    <a:pt x="10163" y="409"/>
                  </a:lnTo>
                  <a:lnTo>
                    <a:pt x="9567" y="783"/>
                  </a:lnTo>
                  <a:lnTo>
                    <a:pt x="8971" y="1107"/>
                  </a:lnTo>
                  <a:lnTo>
                    <a:pt x="8341" y="1413"/>
                  </a:lnTo>
                  <a:lnTo>
                    <a:pt x="7695" y="1668"/>
                  </a:lnTo>
                  <a:lnTo>
                    <a:pt x="7048" y="1890"/>
                  </a:lnTo>
                  <a:lnTo>
                    <a:pt x="6384" y="2077"/>
                  </a:lnTo>
                  <a:lnTo>
                    <a:pt x="6043" y="2162"/>
                  </a:lnTo>
                  <a:lnTo>
                    <a:pt x="5703" y="2230"/>
                  </a:lnTo>
                  <a:lnTo>
                    <a:pt x="5635" y="2230"/>
                  </a:lnTo>
                  <a:lnTo>
                    <a:pt x="5567" y="2247"/>
                  </a:lnTo>
                  <a:lnTo>
                    <a:pt x="5482" y="2230"/>
                  </a:lnTo>
                  <a:lnTo>
                    <a:pt x="5431" y="2196"/>
                  </a:lnTo>
                  <a:lnTo>
                    <a:pt x="5380" y="2145"/>
                  </a:lnTo>
                  <a:lnTo>
                    <a:pt x="5363" y="2077"/>
                  </a:lnTo>
                  <a:lnTo>
                    <a:pt x="5345" y="1924"/>
                  </a:lnTo>
                  <a:lnTo>
                    <a:pt x="5328" y="1039"/>
                  </a:lnTo>
                  <a:lnTo>
                    <a:pt x="4954" y="1056"/>
                  </a:lnTo>
                  <a:lnTo>
                    <a:pt x="4920" y="1260"/>
                  </a:lnTo>
                  <a:lnTo>
                    <a:pt x="4852" y="1464"/>
                  </a:lnTo>
                  <a:lnTo>
                    <a:pt x="4750" y="1651"/>
                  </a:lnTo>
                  <a:lnTo>
                    <a:pt x="4631" y="1805"/>
                  </a:lnTo>
                  <a:lnTo>
                    <a:pt x="4494" y="1941"/>
                  </a:lnTo>
                  <a:lnTo>
                    <a:pt x="4358" y="2043"/>
                  </a:lnTo>
                  <a:lnTo>
                    <a:pt x="4188" y="2111"/>
                  </a:lnTo>
                  <a:lnTo>
                    <a:pt x="4018" y="2179"/>
                  </a:lnTo>
                  <a:lnTo>
                    <a:pt x="3847" y="2230"/>
                  </a:lnTo>
                  <a:lnTo>
                    <a:pt x="3677" y="2247"/>
                  </a:lnTo>
                  <a:lnTo>
                    <a:pt x="3490" y="2247"/>
                  </a:lnTo>
                  <a:lnTo>
                    <a:pt x="3320" y="2230"/>
                  </a:lnTo>
                  <a:lnTo>
                    <a:pt x="3133" y="2196"/>
                  </a:lnTo>
                  <a:lnTo>
                    <a:pt x="2962" y="2145"/>
                  </a:lnTo>
                  <a:lnTo>
                    <a:pt x="2792" y="2077"/>
                  </a:lnTo>
                  <a:lnTo>
                    <a:pt x="2622" y="2009"/>
                  </a:lnTo>
                  <a:lnTo>
                    <a:pt x="2281" y="1822"/>
                  </a:lnTo>
                  <a:lnTo>
                    <a:pt x="1975" y="1617"/>
                  </a:lnTo>
                  <a:lnTo>
                    <a:pt x="1635" y="1396"/>
                  </a:lnTo>
                  <a:lnTo>
                    <a:pt x="1294" y="1141"/>
                  </a:lnTo>
                  <a:lnTo>
                    <a:pt x="937" y="868"/>
                  </a:lnTo>
                  <a:lnTo>
                    <a:pt x="579" y="630"/>
                  </a:lnTo>
                  <a:lnTo>
                    <a:pt x="460" y="1413"/>
                  </a:lnTo>
                  <a:lnTo>
                    <a:pt x="341" y="2196"/>
                  </a:lnTo>
                  <a:lnTo>
                    <a:pt x="188" y="2979"/>
                  </a:lnTo>
                  <a:lnTo>
                    <a:pt x="0" y="3745"/>
                  </a:lnTo>
                  <a:lnTo>
                    <a:pt x="273" y="4103"/>
                  </a:lnTo>
                  <a:lnTo>
                    <a:pt x="545" y="4443"/>
                  </a:lnTo>
                  <a:lnTo>
                    <a:pt x="681" y="4630"/>
                  </a:lnTo>
                  <a:lnTo>
                    <a:pt x="817" y="4801"/>
                  </a:lnTo>
                  <a:lnTo>
                    <a:pt x="920" y="4988"/>
                  </a:lnTo>
                  <a:lnTo>
                    <a:pt x="1022" y="5192"/>
                  </a:lnTo>
                  <a:lnTo>
                    <a:pt x="1107" y="5413"/>
                  </a:lnTo>
                  <a:lnTo>
                    <a:pt x="1566" y="5856"/>
                  </a:lnTo>
                  <a:lnTo>
                    <a:pt x="1532" y="5941"/>
                  </a:lnTo>
                  <a:lnTo>
                    <a:pt x="1498" y="6043"/>
                  </a:lnTo>
                  <a:lnTo>
                    <a:pt x="1481" y="6128"/>
                  </a:lnTo>
                  <a:lnTo>
                    <a:pt x="1481" y="6231"/>
                  </a:lnTo>
                  <a:lnTo>
                    <a:pt x="1481" y="6316"/>
                  </a:lnTo>
                  <a:lnTo>
                    <a:pt x="1498" y="6418"/>
                  </a:lnTo>
                  <a:lnTo>
                    <a:pt x="1566" y="6588"/>
                  </a:lnTo>
                  <a:lnTo>
                    <a:pt x="1669" y="6775"/>
                  </a:lnTo>
                  <a:lnTo>
                    <a:pt x="1788" y="6929"/>
                  </a:lnTo>
                  <a:lnTo>
                    <a:pt x="1941" y="7065"/>
                  </a:lnTo>
                  <a:lnTo>
                    <a:pt x="2094" y="7167"/>
                  </a:lnTo>
                  <a:lnTo>
                    <a:pt x="2281" y="7252"/>
                  </a:lnTo>
                  <a:lnTo>
                    <a:pt x="2469" y="7303"/>
                  </a:lnTo>
                  <a:lnTo>
                    <a:pt x="2656" y="7354"/>
                  </a:lnTo>
                  <a:lnTo>
                    <a:pt x="2843" y="7371"/>
                  </a:lnTo>
                  <a:lnTo>
                    <a:pt x="3047" y="7388"/>
                  </a:lnTo>
                  <a:lnTo>
                    <a:pt x="3252" y="7388"/>
                  </a:lnTo>
                  <a:lnTo>
                    <a:pt x="3643" y="7354"/>
                  </a:lnTo>
                  <a:lnTo>
                    <a:pt x="3388" y="7235"/>
                  </a:lnTo>
                  <a:lnTo>
                    <a:pt x="3133" y="7082"/>
                  </a:lnTo>
                  <a:lnTo>
                    <a:pt x="2894" y="6929"/>
                  </a:lnTo>
                  <a:lnTo>
                    <a:pt x="2673" y="6741"/>
                  </a:lnTo>
                  <a:lnTo>
                    <a:pt x="2452" y="6537"/>
                  </a:lnTo>
                  <a:lnTo>
                    <a:pt x="2264" y="6333"/>
                  </a:lnTo>
                  <a:lnTo>
                    <a:pt x="2077" y="6111"/>
                  </a:lnTo>
                  <a:lnTo>
                    <a:pt x="1924" y="5873"/>
                  </a:lnTo>
                  <a:lnTo>
                    <a:pt x="2128" y="5992"/>
                  </a:lnTo>
                  <a:lnTo>
                    <a:pt x="2332" y="6077"/>
                  </a:lnTo>
                  <a:lnTo>
                    <a:pt x="2571" y="6128"/>
                  </a:lnTo>
                  <a:lnTo>
                    <a:pt x="2792" y="6162"/>
                  </a:lnTo>
                  <a:lnTo>
                    <a:pt x="3030" y="6162"/>
                  </a:lnTo>
                  <a:lnTo>
                    <a:pt x="3269" y="6128"/>
                  </a:lnTo>
                  <a:lnTo>
                    <a:pt x="3490" y="6077"/>
                  </a:lnTo>
                  <a:lnTo>
                    <a:pt x="3711" y="5992"/>
                  </a:lnTo>
                  <a:lnTo>
                    <a:pt x="3439" y="5924"/>
                  </a:lnTo>
                  <a:lnTo>
                    <a:pt x="3167" y="5839"/>
                  </a:lnTo>
                  <a:lnTo>
                    <a:pt x="2911" y="5737"/>
                  </a:lnTo>
                  <a:lnTo>
                    <a:pt x="2656" y="5618"/>
                  </a:lnTo>
                  <a:lnTo>
                    <a:pt x="2418" y="5465"/>
                  </a:lnTo>
                  <a:lnTo>
                    <a:pt x="2179" y="5294"/>
                  </a:lnTo>
                  <a:lnTo>
                    <a:pt x="1958" y="5124"/>
                  </a:lnTo>
                  <a:lnTo>
                    <a:pt x="1754" y="4920"/>
                  </a:lnTo>
                  <a:lnTo>
                    <a:pt x="1566" y="4716"/>
                  </a:lnTo>
                  <a:lnTo>
                    <a:pt x="1396" y="4494"/>
                  </a:lnTo>
                  <a:lnTo>
                    <a:pt x="1243" y="4256"/>
                  </a:lnTo>
                  <a:lnTo>
                    <a:pt x="1107" y="4001"/>
                  </a:lnTo>
                  <a:lnTo>
                    <a:pt x="988" y="3745"/>
                  </a:lnTo>
                  <a:lnTo>
                    <a:pt x="903" y="3473"/>
                  </a:lnTo>
                  <a:lnTo>
                    <a:pt x="834" y="3201"/>
                  </a:lnTo>
                  <a:lnTo>
                    <a:pt x="783" y="2928"/>
                  </a:lnTo>
                  <a:lnTo>
                    <a:pt x="1090" y="3098"/>
                  </a:lnTo>
                  <a:lnTo>
                    <a:pt x="1396" y="3286"/>
                  </a:lnTo>
                  <a:lnTo>
                    <a:pt x="1703" y="3439"/>
                  </a:lnTo>
                  <a:lnTo>
                    <a:pt x="2026" y="3592"/>
                  </a:lnTo>
                  <a:lnTo>
                    <a:pt x="2349" y="3745"/>
                  </a:lnTo>
                  <a:lnTo>
                    <a:pt x="2673" y="3864"/>
                  </a:lnTo>
                  <a:lnTo>
                    <a:pt x="3013" y="4001"/>
                  </a:lnTo>
                  <a:lnTo>
                    <a:pt x="3337" y="4103"/>
                  </a:lnTo>
                  <a:lnTo>
                    <a:pt x="3337" y="4103"/>
                  </a:lnTo>
                  <a:lnTo>
                    <a:pt x="1532" y="4035"/>
                  </a:lnTo>
                  <a:lnTo>
                    <a:pt x="1771" y="4324"/>
                  </a:lnTo>
                  <a:lnTo>
                    <a:pt x="2026" y="4579"/>
                  </a:lnTo>
                  <a:lnTo>
                    <a:pt x="2298" y="4835"/>
                  </a:lnTo>
                  <a:lnTo>
                    <a:pt x="2605" y="5056"/>
                  </a:lnTo>
                  <a:lnTo>
                    <a:pt x="2928" y="5243"/>
                  </a:lnTo>
                  <a:lnTo>
                    <a:pt x="3252" y="5413"/>
                  </a:lnTo>
                  <a:lnTo>
                    <a:pt x="3609" y="5550"/>
                  </a:lnTo>
                  <a:lnTo>
                    <a:pt x="3967" y="5652"/>
                  </a:lnTo>
                  <a:lnTo>
                    <a:pt x="4103" y="5686"/>
                  </a:lnTo>
                  <a:lnTo>
                    <a:pt x="4171" y="5669"/>
                  </a:lnTo>
                  <a:lnTo>
                    <a:pt x="4239" y="5652"/>
                  </a:lnTo>
                  <a:lnTo>
                    <a:pt x="4273" y="5618"/>
                  </a:lnTo>
                  <a:lnTo>
                    <a:pt x="4307" y="5584"/>
                  </a:lnTo>
                  <a:lnTo>
                    <a:pt x="4358" y="5499"/>
                  </a:lnTo>
                  <a:lnTo>
                    <a:pt x="4392" y="5311"/>
                  </a:lnTo>
                  <a:lnTo>
                    <a:pt x="4426" y="5192"/>
                  </a:lnTo>
                  <a:lnTo>
                    <a:pt x="4477" y="5090"/>
                  </a:lnTo>
                  <a:lnTo>
                    <a:pt x="4528" y="4988"/>
                  </a:lnTo>
                  <a:lnTo>
                    <a:pt x="4596" y="4903"/>
                  </a:lnTo>
                  <a:lnTo>
                    <a:pt x="4682" y="4818"/>
                  </a:lnTo>
                  <a:lnTo>
                    <a:pt x="4767" y="4733"/>
                  </a:lnTo>
                  <a:lnTo>
                    <a:pt x="4852" y="4664"/>
                  </a:lnTo>
                  <a:lnTo>
                    <a:pt x="4954" y="4596"/>
                  </a:lnTo>
                  <a:lnTo>
                    <a:pt x="5056" y="4545"/>
                  </a:lnTo>
                  <a:lnTo>
                    <a:pt x="5175" y="4494"/>
                  </a:lnTo>
                  <a:lnTo>
                    <a:pt x="5277" y="4477"/>
                  </a:lnTo>
                  <a:lnTo>
                    <a:pt x="5397" y="4443"/>
                  </a:lnTo>
                  <a:lnTo>
                    <a:pt x="5635" y="4443"/>
                  </a:lnTo>
                  <a:lnTo>
                    <a:pt x="5737" y="4460"/>
                  </a:lnTo>
                  <a:lnTo>
                    <a:pt x="5856" y="4494"/>
                  </a:lnTo>
                  <a:lnTo>
                    <a:pt x="5822" y="4562"/>
                  </a:lnTo>
                  <a:lnTo>
                    <a:pt x="5805" y="4630"/>
                  </a:lnTo>
                  <a:lnTo>
                    <a:pt x="5788" y="4699"/>
                  </a:lnTo>
                  <a:lnTo>
                    <a:pt x="5788" y="4767"/>
                  </a:lnTo>
                  <a:lnTo>
                    <a:pt x="5822" y="4903"/>
                  </a:lnTo>
                  <a:lnTo>
                    <a:pt x="5873" y="5039"/>
                  </a:lnTo>
                  <a:lnTo>
                    <a:pt x="5958" y="5175"/>
                  </a:lnTo>
                  <a:lnTo>
                    <a:pt x="6060" y="5277"/>
                  </a:lnTo>
                  <a:lnTo>
                    <a:pt x="6197" y="5362"/>
                  </a:lnTo>
                  <a:lnTo>
                    <a:pt x="6333" y="5431"/>
                  </a:lnTo>
                  <a:lnTo>
                    <a:pt x="6486" y="5465"/>
                  </a:lnTo>
                  <a:lnTo>
                    <a:pt x="6775" y="5465"/>
                  </a:lnTo>
                  <a:lnTo>
                    <a:pt x="6929" y="5448"/>
                  </a:lnTo>
                  <a:lnTo>
                    <a:pt x="7218" y="5379"/>
                  </a:lnTo>
                  <a:lnTo>
                    <a:pt x="7524" y="5294"/>
                  </a:lnTo>
                  <a:lnTo>
                    <a:pt x="7831" y="5192"/>
                  </a:lnTo>
                  <a:lnTo>
                    <a:pt x="8137" y="5073"/>
                  </a:lnTo>
                  <a:lnTo>
                    <a:pt x="8444" y="4920"/>
                  </a:lnTo>
                  <a:lnTo>
                    <a:pt x="8716" y="4750"/>
                  </a:lnTo>
                  <a:lnTo>
                    <a:pt x="8835" y="4664"/>
                  </a:lnTo>
                  <a:lnTo>
                    <a:pt x="8954" y="4562"/>
                  </a:lnTo>
                  <a:lnTo>
                    <a:pt x="9056" y="4443"/>
                  </a:lnTo>
                  <a:lnTo>
                    <a:pt x="9159" y="4324"/>
                  </a:lnTo>
                  <a:lnTo>
                    <a:pt x="9227" y="4205"/>
                  </a:lnTo>
                  <a:lnTo>
                    <a:pt x="9295" y="4069"/>
                  </a:lnTo>
                  <a:lnTo>
                    <a:pt x="9329" y="3915"/>
                  </a:lnTo>
                  <a:lnTo>
                    <a:pt x="9363" y="3762"/>
                  </a:lnTo>
                  <a:lnTo>
                    <a:pt x="9056" y="3933"/>
                  </a:lnTo>
                  <a:lnTo>
                    <a:pt x="8733" y="4052"/>
                  </a:lnTo>
                  <a:lnTo>
                    <a:pt x="8410" y="4154"/>
                  </a:lnTo>
                  <a:lnTo>
                    <a:pt x="8069" y="4205"/>
                  </a:lnTo>
                  <a:lnTo>
                    <a:pt x="7729" y="4239"/>
                  </a:lnTo>
                  <a:lnTo>
                    <a:pt x="7388" y="4239"/>
                  </a:lnTo>
                  <a:lnTo>
                    <a:pt x="7048" y="4188"/>
                  </a:lnTo>
                  <a:lnTo>
                    <a:pt x="6707" y="4120"/>
                  </a:lnTo>
                  <a:lnTo>
                    <a:pt x="7252" y="3933"/>
                  </a:lnTo>
                  <a:lnTo>
                    <a:pt x="7797" y="3694"/>
                  </a:lnTo>
                  <a:lnTo>
                    <a:pt x="8324" y="3439"/>
                  </a:lnTo>
                  <a:lnTo>
                    <a:pt x="8818" y="3149"/>
                  </a:lnTo>
                  <a:lnTo>
                    <a:pt x="9312" y="2826"/>
                  </a:lnTo>
                  <a:lnTo>
                    <a:pt x="9788" y="2486"/>
                  </a:lnTo>
                  <a:lnTo>
                    <a:pt x="10231" y="2111"/>
                  </a:lnTo>
                  <a:lnTo>
                    <a:pt x="10657" y="1703"/>
                  </a:lnTo>
                  <a:lnTo>
                    <a:pt x="10657" y="1311"/>
                  </a:lnTo>
                  <a:lnTo>
                    <a:pt x="10657" y="885"/>
                  </a:lnTo>
                  <a:lnTo>
                    <a:pt x="10725" y="0"/>
                  </a:lnTo>
                  <a:close/>
                </a:path>
              </a:pathLst>
            </a:custGeom>
            <a:solidFill>
              <a:srgbClr val="D8A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70;p36">
              <a:extLst>
                <a:ext uri="{FF2B5EF4-FFF2-40B4-BE49-F238E27FC236}">
                  <a16:creationId xmlns:a16="http://schemas.microsoft.com/office/drawing/2014/main" id="{8681A010-2A32-3807-AEFE-EC90EEE71402}"/>
                </a:ext>
              </a:extLst>
            </p:cNvPr>
            <p:cNvSpPr/>
            <p:nvPr/>
          </p:nvSpPr>
          <p:spPr>
            <a:xfrm>
              <a:off x="23936" y="2915809"/>
              <a:ext cx="258907" cy="295482"/>
            </a:xfrm>
            <a:custGeom>
              <a:avLst/>
              <a:gdLst/>
              <a:ahLst/>
              <a:cxnLst/>
              <a:rect l="l" t="t" r="r" b="b"/>
              <a:pathLst>
                <a:path w="4580" h="5227" extrusionOk="0">
                  <a:moveTo>
                    <a:pt x="2128" y="1"/>
                  </a:moveTo>
                  <a:lnTo>
                    <a:pt x="1890" y="1192"/>
                  </a:lnTo>
                  <a:lnTo>
                    <a:pt x="1669" y="2367"/>
                  </a:lnTo>
                  <a:lnTo>
                    <a:pt x="1464" y="3559"/>
                  </a:lnTo>
                  <a:lnTo>
                    <a:pt x="1294" y="4750"/>
                  </a:lnTo>
                  <a:lnTo>
                    <a:pt x="971" y="4682"/>
                  </a:lnTo>
                  <a:lnTo>
                    <a:pt x="647" y="4597"/>
                  </a:lnTo>
                  <a:lnTo>
                    <a:pt x="0" y="4410"/>
                  </a:lnTo>
                  <a:lnTo>
                    <a:pt x="341" y="4580"/>
                  </a:lnTo>
                  <a:lnTo>
                    <a:pt x="681" y="4716"/>
                  </a:lnTo>
                  <a:lnTo>
                    <a:pt x="1039" y="4852"/>
                  </a:lnTo>
                  <a:lnTo>
                    <a:pt x="1396" y="4971"/>
                  </a:lnTo>
                  <a:lnTo>
                    <a:pt x="1754" y="5074"/>
                  </a:lnTo>
                  <a:lnTo>
                    <a:pt x="2111" y="5159"/>
                  </a:lnTo>
                  <a:lnTo>
                    <a:pt x="2469" y="5210"/>
                  </a:lnTo>
                  <a:lnTo>
                    <a:pt x="2843" y="5227"/>
                  </a:lnTo>
                  <a:lnTo>
                    <a:pt x="2775" y="4818"/>
                  </a:lnTo>
                  <a:lnTo>
                    <a:pt x="2741" y="4410"/>
                  </a:lnTo>
                  <a:lnTo>
                    <a:pt x="2741" y="4001"/>
                  </a:lnTo>
                  <a:lnTo>
                    <a:pt x="2758" y="3576"/>
                  </a:lnTo>
                  <a:lnTo>
                    <a:pt x="2792" y="3269"/>
                  </a:lnTo>
                  <a:lnTo>
                    <a:pt x="2843" y="2980"/>
                  </a:lnTo>
                  <a:lnTo>
                    <a:pt x="2928" y="2673"/>
                  </a:lnTo>
                  <a:lnTo>
                    <a:pt x="3030" y="2401"/>
                  </a:lnTo>
                  <a:lnTo>
                    <a:pt x="3150" y="2112"/>
                  </a:lnTo>
                  <a:lnTo>
                    <a:pt x="3320" y="1856"/>
                  </a:lnTo>
                  <a:lnTo>
                    <a:pt x="3490" y="1618"/>
                  </a:lnTo>
                  <a:lnTo>
                    <a:pt x="3711" y="1397"/>
                  </a:lnTo>
                  <a:lnTo>
                    <a:pt x="4001" y="1141"/>
                  </a:lnTo>
                  <a:lnTo>
                    <a:pt x="4154" y="1022"/>
                  </a:lnTo>
                  <a:lnTo>
                    <a:pt x="4290" y="886"/>
                  </a:lnTo>
                  <a:lnTo>
                    <a:pt x="4409" y="750"/>
                  </a:lnTo>
                  <a:lnTo>
                    <a:pt x="4494" y="597"/>
                  </a:lnTo>
                  <a:lnTo>
                    <a:pt x="4528" y="512"/>
                  </a:lnTo>
                  <a:lnTo>
                    <a:pt x="4563" y="426"/>
                  </a:lnTo>
                  <a:lnTo>
                    <a:pt x="4580" y="341"/>
                  </a:lnTo>
                  <a:lnTo>
                    <a:pt x="4580" y="256"/>
                  </a:lnTo>
                  <a:lnTo>
                    <a:pt x="4035" y="563"/>
                  </a:lnTo>
                  <a:lnTo>
                    <a:pt x="3473" y="869"/>
                  </a:lnTo>
                  <a:lnTo>
                    <a:pt x="2894" y="1141"/>
                  </a:lnTo>
                  <a:lnTo>
                    <a:pt x="2316" y="1380"/>
                  </a:lnTo>
                  <a:lnTo>
                    <a:pt x="2333" y="1022"/>
                  </a:lnTo>
                  <a:lnTo>
                    <a:pt x="2333" y="852"/>
                  </a:lnTo>
                  <a:lnTo>
                    <a:pt x="2333" y="665"/>
                  </a:lnTo>
                  <a:lnTo>
                    <a:pt x="2316" y="494"/>
                  </a:lnTo>
                  <a:lnTo>
                    <a:pt x="2264" y="324"/>
                  </a:lnTo>
                  <a:lnTo>
                    <a:pt x="2213" y="154"/>
                  </a:lnTo>
                  <a:lnTo>
                    <a:pt x="2128" y="1"/>
                  </a:lnTo>
                  <a:close/>
                </a:path>
              </a:pathLst>
            </a:custGeom>
            <a:solidFill>
              <a:srgbClr val="D8A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71;p36">
              <a:extLst>
                <a:ext uri="{FF2B5EF4-FFF2-40B4-BE49-F238E27FC236}">
                  <a16:creationId xmlns:a16="http://schemas.microsoft.com/office/drawing/2014/main" id="{E429E594-51A7-4648-583F-E3CD4D2AD111}"/>
                </a:ext>
              </a:extLst>
            </p:cNvPr>
            <p:cNvSpPr/>
            <p:nvPr/>
          </p:nvSpPr>
          <p:spPr>
            <a:xfrm>
              <a:off x="-103086" y="3080368"/>
              <a:ext cx="511992" cy="687122"/>
            </a:xfrm>
            <a:custGeom>
              <a:avLst/>
              <a:gdLst/>
              <a:ahLst/>
              <a:cxnLst/>
              <a:rect l="l" t="t" r="r" b="b"/>
              <a:pathLst>
                <a:path w="9057" h="12155" extrusionOk="0">
                  <a:moveTo>
                    <a:pt x="3882" y="1"/>
                  </a:moveTo>
                  <a:lnTo>
                    <a:pt x="2928" y="18"/>
                  </a:lnTo>
                  <a:lnTo>
                    <a:pt x="1975" y="52"/>
                  </a:lnTo>
                  <a:lnTo>
                    <a:pt x="1022" y="137"/>
                  </a:lnTo>
                  <a:lnTo>
                    <a:pt x="1124" y="324"/>
                  </a:lnTo>
                  <a:lnTo>
                    <a:pt x="1209" y="528"/>
                  </a:lnTo>
                  <a:lnTo>
                    <a:pt x="1141" y="801"/>
                  </a:lnTo>
                  <a:lnTo>
                    <a:pt x="1073" y="1056"/>
                  </a:lnTo>
                  <a:lnTo>
                    <a:pt x="886" y="1601"/>
                  </a:lnTo>
                  <a:lnTo>
                    <a:pt x="698" y="2112"/>
                  </a:lnTo>
                  <a:lnTo>
                    <a:pt x="528" y="2639"/>
                  </a:lnTo>
                  <a:lnTo>
                    <a:pt x="358" y="3235"/>
                  </a:lnTo>
                  <a:lnTo>
                    <a:pt x="222" y="3831"/>
                  </a:lnTo>
                  <a:lnTo>
                    <a:pt x="120" y="4427"/>
                  </a:lnTo>
                  <a:lnTo>
                    <a:pt x="52" y="5039"/>
                  </a:lnTo>
                  <a:lnTo>
                    <a:pt x="0" y="5652"/>
                  </a:lnTo>
                  <a:lnTo>
                    <a:pt x="0" y="6265"/>
                  </a:lnTo>
                  <a:lnTo>
                    <a:pt x="17" y="6878"/>
                  </a:lnTo>
                  <a:lnTo>
                    <a:pt x="69" y="7491"/>
                  </a:lnTo>
                  <a:lnTo>
                    <a:pt x="137" y="8087"/>
                  </a:lnTo>
                  <a:lnTo>
                    <a:pt x="256" y="8699"/>
                  </a:lnTo>
                  <a:lnTo>
                    <a:pt x="392" y="9295"/>
                  </a:lnTo>
                  <a:lnTo>
                    <a:pt x="562" y="9891"/>
                  </a:lnTo>
                  <a:lnTo>
                    <a:pt x="766" y="10470"/>
                  </a:lnTo>
                  <a:lnTo>
                    <a:pt x="988" y="11031"/>
                  </a:lnTo>
                  <a:lnTo>
                    <a:pt x="1243" y="11593"/>
                  </a:lnTo>
                  <a:lnTo>
                    <a:pt x="1532" y="12138"/>
                  </a:lnTo>
                  <a:lnTo>
                    <a:pt x="1873" y="12155"/>
                  </a:lnTo>
                  <a:lnTo>
                    <a:pt x="2230" y="12155"/>
                  </a:lnTo>
                  <a:lnTo>
                    <a:pt x="2571" y="12121"/>
                  </a:lnTo>
                  <a:lnTo>
                    <a:pt x="2928" y="12053"/>
                  </a:lnTo>
                  <a:lnTo>
                    <a:pt x="3269" y="11968"/>
                  </a:lnTo>
                  <a:lnTo>
                    <a:pt x="3592" y="11849"/>
                  </a:lnTo>
                  <a:lnTo>
                    <a:pt x="3916" y="11712"/>
                  </a:lnTo>
                  <a:lnTo>
                    <a:pt x="4222" y="11542"/>
                  </a:lnTo>
                  <a:lnTo>
                    <a:pt x="4001" y="8393"/>
                  </a:lnTo>
                  <a:lnTo>
                    <a:pt x="4733" y="8359"/>
                  </a:lnTo>
                  <a:lnTo>
                    <a:pt x="6214" y="11934"/>
                  </a:lnTo>
                  <a:lnTo>
                    <a:pt x="6316" y="11917"/>
                  </a:lnTo>
                  <a:lnTo>
                    <a:pt x="6997" y="11849"/>
                  </a:lnTo>
                  <a:lnTo>
                    <a:pt x="7695" y="11763"/>
                  </a:lnTo>
                  <a:lnTo>
                    <a:pt x="8376" y="11644"/>
                  </a:lnTo>
                  <a:lnTo>
                    <a:pt x="9057" y="11525"/>
                  </a:lnTo>
                  <a:lnTo>
                    <a:pt x="9022" y="10759"/>
                  </a:lnTo>
                  <a:lnTo>
                    <a:pt x="9005" y="9993"/>
                  </a:lnTo>
                  <a:lnTo>
                    <a:pt x="9005" y="8461"/>
                  </a:lnTo>
                  <a:lnTo>
                    <a:pt x="8988" y="7678"/>
                  </a:lnTo>
                  <a:lnTo>
                    <a:pt x="8971" y="6912"/>
                  </a:lnTo>
                  <a:lnTo>
                    <a:pt x="8920" y="6146"/>
                  </a:lnTo>
                  <a:lnTo>
                    <a:pt x="8886" y="5771"/>
                  </a:lnTo>
                  <a:lnTo>
                    <a:pt x="8835" y="5397"/>
                  </a:lnTo>
                  <a:lnTo>
                    <a:pt x="8750" y="4886"/>
                  </a:lnTo>
                  <a:lnTo>
                    <a:pt x="8665" y="4376"/>
                  </a:lnTo>
                  <a:lnTo>
                    <a:pt x="8546" y="3882"/>
                  </a:lnTo>
                  <a:lnTo>
                    <a:pt x="8427" y="3388"/>
                  </a:lnTo>
                  <a:lnTo>
                    <a:pt x="8154" y="2401"/>
                  </a:lnTo>
                  <a:lnTo>
                    <a:pt x="7865" y="1414"/>
                  </a:lnTo>
                  <a:lnTo>
                    <a:pt x="7729" y="954"/>
                  </a:lnTo>
                  <a:lnTo>
                    <a:pt x="7763" y="614"/>
                  </a:lnTo>
                  <a:lnTo>
                    <a:pt x="7814" y="290"/>
                  </a:lnTo>
                  <a:lnTo>
                    <a:pt x="7065" y="188"/>
                  </a:lnTo>
                  <a:lnTo>
                    <a:pt x="6333" y="120"/>
                  </a:lnTo>
                  <a:lnTo>
                    <a:pt x="5584" y="52"/>
                  </a:lnTo>
                  <a:lnTo>
                    <a:pt x="4835" y="18"/>
                  </a:lnTo>
                  <a:lnTo>
                    <a:pt x="3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72;p36">
              <a:extLst>
                <a:ext uri="{FF2B5EF4-FFF2-40B4-BE49-F238E27FC236}">
                  <a16:creationId xmlns:a16="http://schemas.microsoft.com/office/drawing/2014/main" id="{74006F0E-1B16-9FB3-92D0-7032E9185620}"/>
                </a:ext>
              </a:extLst>
            </p:cNvPr>
            <p:cNvSpPr/>
            <p:nvPr/>
          </p:nvSpPr>
          <p:spPr>
            <a:xfrm>
              <a:off x="101890" y="1817829"/>
              <a:ext cx="222332" cy="319564"/>
            </a:xfrm>
            <a:custGeom>
              <a:avLst/>
              <a:gdLst/>
              <a:ahLst/>
              <a:cxnLst/>
              <a:rect l="l" t="t" r="r" b="b"/>
              <a:pathLst>
                <a:path w="3933" h="5653" extrusionOk="0">
                  <a:moveTo>
                    <a:pt x="2520" y="1"/>
                  </a:moveTo>
                  <a:lnTo>
                    <a:pt x="2315" y="35"/>
                  </a:lnTo>
                  <a:lnTo>
                    <a:pt x="2111" y="86"/>
                  </a:lnTo>
                  <a:lnTo>
                    <a:pt x="1924" y="154"/>
                  </a:lnTo>
                  <a:lnTo>
                    <a:pt x="1720" y="222"/>
                  </a:lnTo>
                  <a:lnTo>
                    <a:pt x="1532" y="324"/>
                  </a:lnTo>
                  <a:lnTo>
                    <a:pt x="1362" y="443"/>
                  </a:lnTo>
                  <a:lnTo>
                    <a:pt x="1192" y="563"/>
                  </a:lnTo>
                  <a:lnTo>
                    <a:pt x="1022" y="699"/>
                  </a:lnTo>
                  <a:lnTo>
                    <a:pt x="885" y="852"/>
                  </a:lnTo>
                  <a:lnTo>
                    <a:pt x="732" y="1039"/>
                  </a:lnTo>
                  <a:lnTo>
                    <a:pt x="596" y="1227"/>
                  </a:lnTo>
                  <a:lnTo>
                    <a:pt x="460" y="1431"/>
                  </a:lnTo>
                  <a:lnTo>
                    <a:pt x="358" y="1652"/>
                  </a:lnTo>
                  <a:lnTo>
                    <a:pt x="256" y="1856"/>
                  </a:lnTo>
                  <a:lnTo>
                    <a:pt x="171" y="2078"/>
                  </a:lnTo>
                  <a:lnTo>
                    <a:pt x="0" y="2537"/>
                  </a:lnTo>
                  <a:lnTo>
                    <a:pt x="153" y="2639"/>
                  </a:lnTo>
                  <a:lnTo>
                    <a:pt x="307" y="2725"/>
                  </a:lnTo>
                  <a:lnTo>
                    <a:pt x="630" y="2895"/>
                  </a:lnTo>
                  <a:lnTo>
                    <a:pt x="1277" y="3167"/>
                  </a:lnTo>
                  <a:lnTo>
                    <a:pt x="1209" y="2997"/>
                  </a:lnTo>
                  <a:lnTo>
                    <a:pt x="1175" y="2793"/>
                  </a:lnTo>
                  <a:lnTo>
                    <a:pt x="1175" y="2605"/>
                  </a:lnTo>
                  <a:lnTo>
                    <a:pt x="1175" y="2503"/>
                  </a:lnTo>
                  <a:lnTo>
                    <a:pt x="1209" y="2401"/>
                  </a:lnTo>
                  <a:lnTo>
                    <a:pt x="1226" y="2350"/>
                  </a:lnTo>
                  <a:lnTo>
                    <a:pt x="1277" y="2282"/>
                  </a:lnTo>
                  <a:lnTo>
                    <a:pt x="1328" y="2265"/>
                  </a:lnTo>
                  <a:lnTo>
                    <a:pt x="1379" y="2248"/>
                  </a:lnTo>
                  <a:lnTo>
                    <a:pt x="1430" y="2265"/>
                  </a:lnTo>
                  <a:lnTo>
                    <a:pt x="1481" y="2282"/>
                  </a:lnTo>
                  <a:lnTo>
                    <a:pt x="1566" y="2350"/>
                  </a:lnTo>
                  <a:lnTo>
                    <a:pt x="1651" y="2452"/>
                  </a:lnTo>
                  <a:lnTo>
                    <a:pt x="1737" y="2656"/>
                  </a:lnTo>
                  <a:lnTo>
                    <a:pt x="1788" y="2861"/>
                  </a:lnTo>
                  <a:lnTo>
                    <a:pt x="1822" y="3082"/>
                  </a:lnTo>
                  <a:lnTo>
                    <a:pt x="1839" y="3303"/>
                  </a:lnTo>
                  <a:lnTo>
                    <a:pt x="1856" y="3746"/>
                  </a:lnTo>
                  <a:lnTo>
                    <a:pt x="1873" y="3967"/>
                  </a:lnTo>
                  <a:lnTo>
                    <a:pt x="1924" y="4171"/>
                  </a:lnTo>
                  <a:lnTo>
                    <a:pt x="1958" y="4308"/>
                  </a:lnTo>
                  <a:lnTo>
                    <a:pt x="1992" y="4444"/>
                  </a:lnTo>
                  <a:lnTo>
                    <a:pt x="2111" y="4682"/>
                  </a:lnTo>
                  <a:lnTo>
                    <a:pt x="2264" y="4903"/>
                  </a:lnTo>
                  <a:lnTo>
                    <a:pt x="2435" y="5108"/>
                  </a:lnTo>
                  <a:lnTo>
                    <a:pt x="2639" y="5295"/>
                  </a:lnTo>
                  <a:lnTo>
                    <a:pt x="2860" y="5448"/>
                  </a:lnTo>
                  <a:lnTo>
                    <a:pt x="3115" y="5567"/>
                  </a:lnTo>
                  <a:lnTo>
                    <a:pt x="3371" y="5652"/>
                  </a:lnTo>
                  <a:lnTo>
                    <a:pt x="3456" y="5618"/>
                  </a:lnTo>
                  <a:lnTo>
                    <a:pt x="3541" y="5584"/>
                  </a:lnTo>
                  <a:lnTo>
                    <a:pt x="3626" y="5533"/>
                  </a:lnTo>
                  <a:lnTo>
                    <a:pt x="3694" y="5465"/>
                  </a:lnTo>
                  <a:lnTo>
                    <a:pt x="3830" y="5329"/>
                  </a:lnTo>
                  <a:lnTo>
                    <a:pt x="3933" y="5159"/>
                  </a:lnTo>
                  <a:lnTo>
                    <a:pt x="3933" y="5142"/>
                  </a:lnTo>
                  <a:lnTo>
                    <a:pt x="3728" y="5142"/>
                  </a:lnTo>
                  <a:lnTo>
                    <a:pt x="3524" y="5125"/>
                  </a:lnTo>
                  <a:lnTo>
                    <a:pt x="3388" y="5091"/>
                  </a:lnTo>
                  <a:lnTo>
                    <a:pt x="3269" y="5040"/>
                  </a:lnTo>
                  <a:lnTo>
                    <a:pt x="3149" y="4955"/>
                  </a:lnTo>
                  <a:lnTo>
                    <a:pt x="3030" y="4869"/>
                  </a:lnTo>
                  <a:lnTo>
                    <a:pt x="2945" y="4750"/>
                  </a:lnTo>
                  <a:lnTo>
                    <a:pt x="2860" y="4631"/>
                  </a:lnTo>
                  <a:lnTo>
                    <a:pt x="2809" y="4495"/>
                  </a:lnTo>
                  <a:lnTo>
                    <a:pt x="2758" y="4359"/>
                  </a:lnTo>
                  <a:lnTo>
                    <a:pt x="2724" y="4206"/>
                  </a:lnTo>
                  <a:lnTo>
                    <a:pt x="2707" y="4069"/>
                  </a:lnTo>
                  <a:lnTo>
                    <a:pt x="2690" y="3780"/>
                  </a:lnTo>
                  <a:lnTo>
                    <a:pt x="2690" y="3491"/>
                  </a:lnTo>
                  <a:lnTo>
                    <a:pt x="2707" y="3201"/>
                  </a:lnTo>
                  <a:lnTo>
                    <a:pt x="2707" y="2912"/>
                  </a:lnTo>
                  <a:lnTo>
                    <a:pt x="2690" y="2622"/>
                  </a:lnTo>
                  <a:lnTo>
                    <a:pt x="2673" y="2469"/>
                  </a:lnTo>
                  <a:lnTo>
                    <a:pt x="2639" y="2333"/>
                  </a:lnTo>
                  <a:lnTo>
                    <a:pt x="2605" y="2197"/>
                  </a:lnTo>
                  <a:lnTo>
                    <a:pt x="2537" y="2061"/>
                  </a:lnTo>
                  <a:lnTo>
                    <a:pt x="2418" y="1873"/>
                  </a:lnTo>
                  <a:lnTo>
                    <a:pt x="2281" y="1703"/>
                  </a:lnTo>
                  <a:lnTo>
                    <a:pt x="2145" y="1533"/>
                  </a:lnTo>
                  <a:lnTo>
                    <a:pt x="2009" y="1346"/>
                  </a:lnTo>
                  <a:lnTo>
                    <a:pt x="1958" y="1244"/>
                  </a:lnTo>
                  <a:lnTo>
                    <a:pt x="1907" y="1141"/>
                  </a:lnTo>
                  <a:lnTo>
                    <a:pt x="1873" y="1022"/>
                  </a:lnTo>
                  <a:lnTo>
                    <a:pt x="1856" y="920"/>
                  </a:lnTo>
                  <a:lnTo>
                    <a:pt x="1856" y="801"/>
                  </a:lnTo>
                  <a:lnTo>
                    <a:pt x="1856" y="699"/>
                  </a:lnTo>
                  <a:lnTo>
                    <a:pt x="1890" y="597"/>
                  </a:lnTo>
                  <a:lnTo>
                    <a:pt x="1941" y="495"/>
                  </a:lnTo>
                  <a:lnTo>
                    <a:pt x="2009" y="443"/>
                  </a:lnTo>
                  <a:lnTo>
                    <a:pt x="2060" y="392"/>
                  </a:lnTo>
                  <a:lnTo>
                    <a:pt x="2128" y="341"/>
                  </a:lnTo>
                  <a:lnTo>
                    <a:pt x="2196" y="324"/>
                  </a:lnTo>
                  <a:lnTo>
                    <a:pt x="2366" y="273"/>
                  </a:lnTo>
                  <a:lnTo>
                    <a:pt x="2520" y="273"/>
                  </a:lnTo>
                  <a:lnTo>
                    <a:pt x="2690" y="307"/>
                  </a:lnTo>
                  <a:lnTo>
                    <a:pt x="2826" y="358"/>
                  </a:lnTo>
                  <a:lnTo>
                    <a:pt x="2979" y="426"/>
                  </a:lnTo>
                  <a:lnTo>
                    <a:pt x="3115" y="512"/>
                  </a:lnTo>
                  <a:lnTo>
                    <a:pt x="3252" y="580"/>
                  </a:lnTo>
                  <a:lnTo>
                    <a:pt x="3371" y="631"/>
                  </a:lnTo>
                  <a:lnTo>
                    <a:pt x="3507" y="665"/>
                  </a:lnTo>
                  <a:lnTo>
                    <a:pt x="3626" y="665"/>
                  </a:lnTo>
                  <a:lnTo>
                    <a:pt x="3711" y="631"/>
                  </a:lnTo>
                  <a:lnTo>
                    <a:pt x="3796" y="580"/>
                  </a:lnTo>
                  <a:lnTo>
                    <a:pt x="3847" y="529"/>
                  </a:lnTo>
                  <a:lnTo>
                    <a:pt x="3898" y="443"/>
                  </a:lnTo>
                  <a:lnTo>
                    <a:pt x="3830" y="392"/>
                  </a:lnTo>
                  <a:lnTo>
                    <a:pt x="3677" y="256"/>
                  </a:lnTo>
                  <a:lnTo>
                    <a:pt x="3507" y="171"/>
                  </a:lnTo>
                  <a:lnTo>
                    <a:pt x="3320" y="86"/>
                  </a:lnTo>
                  <a:lnTo>
                    <a:pt x="3132" y="35"/>
                  </a:lnTo>
                  <a:lnTo>
                    <a:pt x="29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73;p36">
              <a:extLst>
                <a:ext uri="{FF2B5EF4-FFF2-40B4-BE49-F238E27FC236}">
                  <a16:creationId xmlns:a16="http://schemas.microsoft.com/office/drawing/2014/main" id="{04BC2A7C-2B08-826D-6BA7-6A1288BD7052}"/>
                </a:ext>
              </a:extLst>
            </p:cNvPr>
            <p:cNvSpPr/>
            <p:nvPr/>
          </p:nvSpPr>
          <p:spPr>
            <a:xfrm>
              <a:off x="787027" y="2299011"/>
              <a:ext cx="204073" cy="226177"/>
            </a:xfrm>
            <a:custGeom>
              <a:avLst/>
              <a:gdLst/>
              <a:ahLst/>
              <a:cxnLst/>
              <a:rect l="l" t="t" r="r" b="b"/>
              <a:pathLst>
                <a:path w="3610" h="4001" extrusionOk="0">
                  <a:moveTo>
                    <a:pt x="1873" y="0"/>
                  </a:moveTo>
                  <a:lnTo>
                    <a:pt x="1703" y="17"/>
                  </a:lnTo>
                  <a:lnTo>
                    <a:pt x="1550" y="34"/>
                  </a:lnTo>
                  <a:lnTo>
                    <a:pt x="1396" y="51"/>
                  </a:lnTo>
                  <a:lnTo>
                    <a:pt x="1243" y="85"/>
                  </a:lnTo>
                  <a:lnTo>
                    <a:pt x="1090" y="136"/>
                  </a:lnTo>
                  <a:lnTo>
                    <a:pt x="954" y="205"/>
                  </a:lnTo>
                  <a:lnTo>
                    <a:pt x="818" y="273"/>
                  </a:lnTo>
                  <a:lnTo>
                    <a:pt x="681" y="358"/>
                  </a:lnTo>
                  <a:lnTo>
                    <a:pt x="579" y="460"/>
                  </a:lnTo>
                  <a:lnTo>
                    <a:pt x="460" y="562"/>
                  </a:lnTo>
                  <a:lnTo>
                    <a:pt x="375" y="681"/>
                  </a:lnTo>
                  <a:lnTo>
                    <a:pt x="256" y="851"/>
                  </a:lnTo>
                  <a:lnTo>
                    <a:pt x="154" y="1056"/>
                  </a:lnTo>
                  <a:lnTo>
                    <a:pt x="86" y="1260"/>
                  </a:lnTo>
                  <a:lnTo>
                    <a:pt x="35" y="1481"/>
                  </a:lnTo>
                  <a:lnTo>
                    <a:pt x="18" y="1703"/>
                  </a:lnTo>
                  <a:lnTo>
                    <a:pt x="0" y="1924"/>
                  </a:lnTo>
                  <a:lnTo>
                    <a:pt x="18" y="2145"/>
                  </a:lnTo>
                  <a:lnTo>
                    <a:pt x="52" y="2366"/>
                  </a:lnTo>
                  <a:lnTo>
                    <a:pt x="86" y="2520"/>
                  </a:lnTo>
                  <a:lnTo>
                    <a:pt x="137" y="2656"/>
                  </a:lnTo>
                  <a:lnTo>
                    <a:pt x="205" y="2809"/>
                  </a:lnTo>
                  <a:lnTo>
                    <a:pt x="273" y="2945"/>
                  </a:lnTo>
                  <a:lnTo>
                    <a:pt x="341" y="3081"/>
                  </a:lnTo>
                  <a:lnTo>
                    <a:pt x="443" y="3218"/>
                  </a:lnTo>
                  <a:lnTo>
                    <a:pt x="528" y="3337"/>
                  </a:lnTo>
                  <a:lnTo>
                    <a:pt x="630" y="3456"/>
                  </a:lnTo>
                  <a:lnTo>
                    <a:pt x="749" y="3575"/>
                  </a:lnTo>
                  <a:lnTo>
                    <a:pt x="869" y="3660"/>
                  </a:lnTo>
                  <a:lnTo>
                    <a:pt x="988" y="3745"/>
                  </a:lnTo>
                  <a:lnTo>
                    <a:pt x="1124" y="3830"/>
                  </a:lnTo>
                  <a:lnTo>
                    <a:pt x="1260" y="3898"/>
                  </a:lnTo>
                  <a:lnTo>
                    <a:pt x="1413" y="3950"/>
                  </a:lnTo>
                  <a:lnTo>
                    <a:pt x="1550" y="3984"/>
                  </a:lnTo>
                  <a:lnTo>
                    <a:pt x="1703" y="4001"/>
                  </a:lnTo>
                  <a:lnTo>
                    <a:pt x="1958" y="4001"/>
                  </a:lnTo>
                  <a:lnTo>
                    <a:pt x="2179" y="3950"/>
                  </a:lnTo>
                  <a:lnTo>
                    <a:pt x="2418" y="3881"/>
                  </a:lnTo>
                  <a:lnTo>
                    <a:pt x="2639" y="3779"/>
                  </a:lnTo>
                  <a:lnTo>
                    <a:pt x="2843" y="3643"/>
                  </a:lnTo>
                  <a:lnTo>
                    <a:pt x="3014" y="3473"/>
                  </a:lnTo>
                  <a:lnTo>
                    <a:pt x="3184" y="3303"/>
                  </a:lnTo>
                  <a:lnTo>
                    <a:pt x="3303" y="3098"/>
                  </a:lnTo>
                  <a:lnTo>
                    <a:pt x="3405" y="2911"/>
                  </a:lnTo>
                  <a:lnTo>
                    <a:pt x="3473" y="2707"/>
                  </a:lnTo>
                  <a:lnTo>
                    <a:pt x="3541" y="2503"/>
                  </a:lnTo>
                  <a:lnTo>
                    <a:pt x="3575" y="2298"/>
                  </a:lnTo>
                  <a:lnTo>
                    <a:pt x="3609" y="2077"/>
                  </a:lnTo>
                  <a:lnTo>
                    <a:pt x="3609" y="1856"/>
                  </a:lnTo>
                  <a:lnTo>
                    <a:pt x="3609" y="1651"/>
                  </a:lnTo>
                  <a:lnTo>
                    <a:pt x="3575" y="1430"/>
                  </a:lnTo>
                  <a:lnTo>
                    <a:pt x="3524" y="1226"/>
                  </a:lnTo>
                  <a:lnTo>
                    <a:pt x="3456" y="1039"/>
                  </a:lnTo>
                  <a:lnTo>
                    <a:pt x="3371" y="851"/>
                  </a:lnTo>
                  <a:lnTo>
                    <a:pt x="3269" y="681"/>
                  </a:lnTo>
                  <a:lnTo>
                    <a:pt x="3150" y="528"/>
                  </a:lnTo>
                  <a:lnTo>
                    <a:pt x="3014" y="375"/>
                  </a:lnTo>
                  <a:lnTo>
                    <a:pt x="2843" y="273"/>
                  </a:lnTo>
                  <a:lnTo>
                    <a:pt x="2656" y="170"/>
                  </a:lnTo>
                  <a:lnTo>
                    <a:pt x="2503" y="119"/>
                  </a:lnTo>
                  <a:lnTo>
                    <a:pt x="2350" y="68"/>
                  </a:lnTo>
                  <a:lnTo>
                    <a:pt x="2196" y="34"/>
                  </a:lnTo>
                  <a:lnTo>
                    <a:pt x="2026" y="17"/>
                  </a:lnTo>
                  <a:lnTo>
                    <a:pt x="1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74;p36">
              <a:extLst>
                <a:ext uri="{FF2B5EF4-FFF2-40B4-BE49-F238E27FC236}">
                  <a16:creationId xmlns:a16="http://schemas.microsoft.com/office/drawing/2014/main" id="{118C2095-AC39-A558-7D9A-C0DDBD520A4B}"/>
                </a:ext>
              </a:extLst>
            </p:cNvPr>
            <p:cNvSpPr/>
            <p:nvPr/>
          </p:nvSpPr>
          <p:spPr>
            <a:xfrm>
              <a:off x="811109" y="2312465"/>
              <a:ext cx="204017" cy="225216"/>
            </a:xfrm>
            <a:custGeom>
              <a:avLst/>
              <a:gdLst/>
              <a:ahLst/>
              <a:cxnLst/>
              <a:rect l="l" t="t" r="r" b="b"/>
              <a:pathLst>
                <a:path w="3609" h="3984" extrusionOk="0">
                  <a:moveTo>
                    <a:pt x="1702" y="1"/>
                  </a:moveTo>
                  <a:lnTo>
                    <a:pt x="1532" y="18"/>
                  </a:lnTo>
                  <a:lnTo>
                    <a:pt x="1379" y="35"/>
                  </a:lnTo>
                  <a:lnTo>
                    <a:pt x="1226" y="69"/>
                  </a:lnTo>
                  <a:lnTo>
                    <a:pt x="1090" y="120"/>
                  </a:lnTo>
                  <a:lnTo>
                    <a:pt x="936" y="188"/>
                  </a:lnTo>
                  <a:lnTo>
                    <a:pt x="800" y="256"/>
                  </a:lnTo>
                  <a:lnTo>
                    <a:pt x="681" y="341"/>
                  </a:lnTo>
                  <a:lnTo>
                    <a:pt x="562" y="443"/>
                  </a:lnTo>
                  <a:lnTo>
                    <a:pt x="460" y="545"/>
                  </a:lnTo>
                  <a:lnTo>
                    <a:pt x="358" y="664"/>
                  </a:lnTo>
                  <a:lnTo>
                    <a:pt x="238" y="852"/>
                  </a:lnTo>
                  <a:lnTo>
                    <a:pt x="153" y="1039"/>
                  </a:lnTo>
                  <a:lnTo>
                    <a:pt x="85" y="1243"/>
                  </a:lnTo>
                  <a:lnTo>
                    <a:pt x="34" y="1465"/>
                  </a:lnTo>
                  <a:lnTo>
                    <a:pt x="0" y="1686"/>
                  </a:lnTo>
                  <a:lnTo>
                    <a:pt x="0" y="1907"/>
                  </a:lnTo>
                  <a:lnTo>
                    <a:pt x="17" y="2128"/>
                  </a:lnTo>
                  <a:lnTo>
                    <a:pt x="51" y="2350"/>
                  </a:lnTo>
                  <a:lnTo>
                    <a:pt x="85" y="2503"/>
                  </a:lnTo>
                  <a:lnTo>
                    <a:pt x="136" y="2639"/>
                  </a:lnTo>
                  <a:lnTo>
                    <a:pt x="187" y="2792"/>
                  </a:lnTo>
                  <a:lnTo>
                    <a:pt x="255" y="2928"/>
                  </a:lnTo>
                  <a:lnTo>
                    <a:pt x="341" y="3065"/>
                  </a:lnTo>
                  <a:lnTo>
                    <a:pt x="426" y="3201"/>
                  </a:lnTo>
                  <a:lnTo>
                    <a:pt x="528" y="3320"/>
                  </a:lnTo>
                  <a:lnTo>
                    <a:pt x="630" y="3439"/>
                  </a:lnTo>
                  <a:lnTo>
                    <a:pt x="732" y="3558"/>
                  </a:lnTo>
                  <a:lnTo>
                    <a:pt x="851" y="3643"/>
                  </a:lnTo>
                  <a:lnTo>
                    <a:pt x="987" y="3746"/>
                  </a:lnTo>
                  <a:lnTo>
                    <a:pt x="1124" y="3814"/>
                  </a:lnTo>
                  <a:lnTo>
                    <a:pt x="1260" y="3882"/>
                  </a:lnTo>
                  <a:lnTo>
                    <a:pt x="1396" y="3933"/>
                  </a:lnTo>
                  <a:lnTo>
                    <a:pt x="1549" y="3967"/>
                  </a:lnTo>
                  <a:lnTo>
                    <a:pt x="1702" y="3984"/>
                  </a:lnTo>
                  <a:lnTo>
                    <a:pt x="1941" y="3984"/>
                  </a:lnTo>
                  <a:lnTo>
                    <a:pt x="2179" y="3933"/>
                  </a:lnTo>
                  <a:lnTo>
                    <a:pt x="2400" y="3865"/>
                  </a:lnTo>
                  <a:lnTo>
                    <a:pt x="2622" y="3763"/>
                  </a:lnTo>
                  <a:lnTo>
                    <a:pt x="2826" y="3626"/>
                  </a:lnTo>
                  <a:lnTo>
                    <a:pt x="3013" y="3456"/>
                  </a:lnTo>
                  <a:lnTo>
                    <a:pt x="3166" y="3286"/>
                  </a:lnTo>
                  <a:lnTo>
                    <a:pt x="3302" y="3082"/>
                  </a:lnTo>
                  <a:lnTo>
                    <a:pt x="3388" y="2894"/>
                  </a:lnTo>
                  <a:lnTo>
                    <a:pt x="3473" y="2690"/>
                  </a:lnTo>
                  <a:lnTo>
                    <a:pt x="3524" y="2486"/>
                  </a:lnTo>
                  <a:lnTo>
                    <a:pt x="3575" y="2282"/>
                  </a:lnTo>
                  <a:lnTo>
                    <a:pt x="3592" y="2060"/>
                  </a:lnTo>
                  <a:lnTo>
                    <a:pt x="3609" y="1839"/>
                  </a:lnTo>
                  <a:lnTo>
                    <a:pt x="3592" y="1635"/>
                  </a:lnTo>
                  <a:lnTo>
                    <a:pt x="3558" y="1413"/>
                  </a:lnTo>
                  <a:lnTo>
                    <a:pt x="3524" y="1209"/>
                  </a:lnTo>
                  <a:lnTo>
                    <a:pt x="3456" y="1022"/>
                  </a:lnTo>
                  <a:lnTo>
                    <a:pt x="3371" y="835"/>
                  </a:lnTo>
                  <a:lnTo>
                    <a:pt x="3268" y="664"/>
                  </a:lnTo>
                  <a:lnTo>
                    <a:pt x="3149" y="511"/>
                  </a:lnTo>
                  <a:lnTo>
                    <a:pt x="2996" y="358"/>
                  </a:lnTo>
                  <a:lnTo>
                    <a:pt x="2843" y="256"/>
                  </a:lnTo>
                  <a:lnTo>
                    <a:pt x="2656" y="154"/>
                  </a:lnTo>
                  <a:lnTo>
                    <a:pt x="2502" y="103"/>
                  </a:lnTo>
                  <a:lnTo>
                    <a:pt x="2349" y="52"/>
                  </a:lnTo>
                  <a:lnTo>
                    <a:pt x="2179" y="18"/>
                  </a:lnTo>
                  <a:lnTo>
                    <a:pt x="2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75;p36">
              <a:extLst>
                <a:ext uri="{FF2B5EF4-FFF2-40B4-BE49-F238E27FC236}">
                  <a16:creationId xmlns:a16="http://schemas.microsoft.com/office/drawing/2014/main" id="{8F9FCCC7-6DEA-7B74-325D-E259BFC015D6}"/>
                </a:ext>
              </a:extLst>
            </p:cNvPr>
            <p:cNvSpPr/>
            <p:nvPr/>
          </p:nvSpPr>
          <p:spPr>
            <a:xfrm>
              <a:off x="893868" y="2378888"/>
              <a:ext cx="76033" cy="82816"/>
            </a:xfrm>
            <a:custGeom>
              <a:avLst/>
              <a:gdLst/>
              <a:ahLst/>
              <a:cxnLst/>
              <a:rect l="l" t="t" r="r" b="b"/>
              <a:pathLst>
                <a:path w="1345" h="1465" extrusionOk="0">
                  <a:moveTo>
                    <a:pt x="630" y="0"/>
                  </a:moveTo>
                  <a:lnTo>
                    <a:pt x="528" y="17"/>
                  </a:lnTo>
                  <a:lnTo>
                    <a:pt x="409" y="51"/>
                  </a:lnTo>
                  <a:lnTo>
                    <a:pt x="306" y="102"/>
                  </a:lnTo>
                  <a:lnTo>
                    <a:pt x="221" y="153"/>
                  </a:lnTo>
                  <a:lnTo>
                    <a:pt x="136" y="238"/>
                  </a:lnTo>
                  <a:lnTo>
                    <a:pt x="68" y="392"/>
                  </a:lnTo>
                  <a:lnTo>
                    <a:pt x="17" y="545"/>
                  </a:lnTo>
                  <a:lnTo>
                    <a:pt x="0" y="698"/>
                  </a:lnTo>
                  <a:lnTo>
                    <a:pt x="34" y="868"/>
                  </a:lnTo>
                  <a:lnTo>
                    <a:pt x="51" y="970"/>
                  </a:lnTo>
                  <a:lnTo>
                    <a:pt x="102" y="1090"/>
                  </a:lnTo>
                  <a:lnTo>
                    <a:pt x="170" y="1192"/>
                  </a:lnTo>
                  <a:lnTo>
                    <a:pt x="238" y="1277"/>
                  </a:lnTo>
                  <a:lnTo>
                    <a:pt x="323" y="1345"/>
                  </a:lnTo>
                  <a:lnTo>
                    <a:pt x="426" y="1413"/>
                  </a:lnTo>
                  <a:lnTo>
                    <a:pt x="528" y="1447"/>
                  </a:lnTo>
                  <a:lnTo>
                    <a:pt x="630" y="1464"/>
                  </a:lnTo>
                  <a:lnTo>
                    <a:pt x="817" y="1464"/>
                  </a:lnTo>
                  <a:lnTo>
                    <a:pt x="902" y="1430"/>
                  </a:lnTo>
                  <a:lnTo>
                    <a:pt x="987" y="1396"/>
                  </a:lnTo>
                  <a:lnTo>
                    <a:pt x="1055" y="1345"/>
                  </a:lnTo>
                  <a:lnTo>
                    <a:pt x="1124" y="1277"/>
                  </a:lnTo>
                  <a:lnTo>
                    <a:pt x="1175" y="1209"/>
                  </a:lnTo>
                  <a:lnTo>
                    <a:pt x="1226" y="1141"/>
                  </a:lnTo>
                  <a:lnTo>
                    <a:pt x="1294" y="987"/>
                  </a:lnTo>
                  <a:lnTo>
                    <a:pt x="1328" y="834"/>
                  </a:lnTo>
                  <a:lnTo>
                    <a:pt x="1345" y="681"/>
                  </a:lnTo>
                  <a:lnTo>
                    <a:pt x="1328" y="528"/>
                  </a:lnTo>
                  <a:lnTo>
                    <a:pt x="1294" y="375"/>
                  </a:lnTo>
                  <a:lnTo>
                    <a:pt x="1226" y="238"/>
                  </a:lnTo>
                  <a:lnTo>
                    <a:pt x="1175" y="187"/>
                  </a:lnTo>
                  <a:lnTo>
                    <a:pt x="1124" y="136"/>
                  </a:lnTo>
                  <a:lnTo>
                    <a:pt x="1055" y="85"/>
                  </a:lnTo>
                  <a:lnTo>
                    <a:pt x="987" y="51"/>
                  </a:lnTo>
                  <a:lnTo>
                    <a:pt x="868" y="1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76;p36">
              <a:extLst>
                <a:ext uri="{FF2B5EF4-FFF2-40B4-BE49-F238E27FC236}">
                  <a16:creationId xmlns:a16="http://schemas.microsoft.com/office/drawing/2014/main" id="{2DA2E21F-A046-9161-9F6D-208002F90C22}"/>
                </a:ext>
              </a:extLst>
            </p:cNvPr>
            <p:cNvSpPr/>
            <p:nvPr/>
          </p:nvSpPr>
          <p:spPr>
            <a:xfrm>
              <a:off x="883240" y="2378888"/>
              <a:ext cx="75128" cy="82816"/>
            </a:xfrm>
            <a:custGeom>
              <a:avLst/>
              <a:gdLst/>
              <a:ahLst/>
              <a:cxnLst/>
              <a:rect l="l" t="t" r="r" b="b"/>
              <a:pathLst>
                <a:path w="1329" h="1465" extrusionOk="0">
                  <a:moveTo>
                    <a:pt x="631" y="0"/>
                  </a:moveTo>
                  <a:lnTo>
                    <a:pt x="511" y="17"/>
                  </a:lnTo>
                  <a:lnTo>
                    <a:pt x="392" y="51"/>
                  </a:lnTo>
                  <a:lnTo>
                    <a:pt x="290" y="102"/>
                  </a:lnTo>
                  <a:lnTo>
                    <a:pt x="205" y="153"/>
                  </a:lnTo>
                  <a:lnTo>
                    <a:pt x="137" y="238"/>
                  </a:lnTo>
                  <a:lnTo>
                    <a:pt x="52" y="392"/>
                  </a:lnTo>
                  <a:lnTo>
                    <a:pt x="1" y="545"/>
                  </a:lnTo>
                  <a:lnTo>
                    <a:pt x="1" y="698"/>
                  </a:lnTo>
                  <a:lnTo>
                    <a:pt x="18" y="868"/>
                  </a:lnTo>
                  <a:lnTo>
                    <a:pt x="52" y="970"/>
                  </a:lnTo>
                  <a:lnTo>
                    <a:pt x="86" y="1090"/>
                  </a:lnTo>
                  <a:lnTo>
                    <a:pt x="154" y="1192"/>
                  </a:lnTo>
                  <a:lnTo>
                    <a:pt x="222" y="1277"/>
                  </a:lnTo>
                  <a:lnTo>
                    <a:pt x="307" y="1345"/>
                  </a:lnTo>
                  <a:lnTo>
                    <a:pt x="409" y="1413"/>
                  </a:lnTo>
                  <a:lnTo>
                    <a:pt x="511" y="1447"/>
                  </a:lnTo>
                  <a:lnTo>
                    <a:pt x="631" y="1464"/>
                  </a:lnTo>
                  <a:lnTo>
                    <a:pt x="801" y="1464"/>
                  </a:lnTo>
                  <a:lnTo>
                    <a:pt x="886" y="1430"/>
                  </a:lnTo>
                  <a:lnTo>
                    <a:pt x="971" y="1396"/>
                  </a:lnTo>
                  <a:lnTo>
                    <a:pt x="1039" y="1345"/>
                  </a:lnTo>
                  <a:lnTo>
                    <a:pt x="1107" y="1277"/>
                  </a:lnTo>
                  <a:lnTo>
                    <a:pt x="1175" y="1209"/>
                  </a:lnTo>
                  <a:lnTo>
                    <a:pt x="1226" y="1141"/>
                  </a:lnTo>
                  <a:lnTo>
                    <a:pt x="1277" y="987"/>
                  </a:lnTo>
                  <a:lnTo>
                    <a:pt x="1312" y="834"/>
                  </a:lnTo>
                  <a:lnTo>
                    <a:pt x="1329" y="681"/>
                  </a:lnTo>
                  <a:lnTo>
                    <a:pt x="1312" y="528"/>
                  </a:lnTo>
                  <a:lnTo>
                    <a:pt x="1277" y="375"/>
                  </a:lnTo>
                  <a:lnTo>
                    <a:pt x="1209" y="238"/>
                  </a:lnTo>
                  <a:lnTo>
                    <a:pt x="1158" y="187"/>
                  </a:lnTo>
                  <a:lnTo>
                    <a:pt x="1107" y="136"/>
                  </a:lnTo>
                  <a:lnTo>
                    <a:pt x="1056" y="85"/>
                  </a:lnTo>
                  <a:lnTo>
                    <a:pt x="988" y="51"/>
                  </a:lnTo>
                  <a:lnTo>
                    <a:pt x="869" y="17"/>
                  </a:lnTo>
                  <a:lnTo>
                    <a:pt x="7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77;p36">
              <a:extLst>
                <a:ext uri="{FF2B5EF4-FFF2-40B4-BE49-F238E27FC236}">
                  <a16:creationId xmlns:a16="http://schemas.microsoft.com/office/drawing/2014/main" id="{F703A5FF-DF12-84B5-FD73-73364BE4F37A}"/>
                </a:ext>
              </a:extLst>
            </p:cNvPr>
            <p:cNvSpPr/>
            <p:nvPr/>
          </p:nvSpPr>
          <p:spPr>
            <a:xfrm>
              <a:off x="-506311" y="3323842"/>
              <a:ext cx="204073" cy="237765"/>
            </a:xfrm>
            <a:custGeom>
              <a:avLst/>
              <a:gdLst/>
              <a:ahLst/>
              <a:cxnLst/>
              <a:rect l="l" t="t" r="r" b="b"/>
              <a:pathLst>
                <a:path w="3610" h="4206" extrusionOk="0">
                  <a:moveTo>
                    <a:pt x="1754" y="0"/>
                  </a:moveTo>
                  <a:lnTo>
                    <a:pt x="1584" y="18"/>
                  </a:lnTo>
                  <a:lnTo>
                    <a:pt x="1431" y="35"/>
                  </a:lnTo>
                  <a:lnTo>
                    <a:pt x="1261" y="69"/>
                  </a:lnTo>
                  <a:lnTo>
                    <a:pt x="1107" y="120"/>
                  </a:lnTo>
                  <a:lnTo>
                    <a:pt x="954" y="171"/>
                  </a:lnTo>
                  <a:lnTo>
                    <a:pt x="767" y="273"/>
                  </a:lnTo>
                  <a:lnTo>
                    <a:pt x="614" y="392"/>
                  </a:lnTo>
                  <a:lnTo>
                    <a:pt x="461" y="545"/>
                  </a:lnTo>
                  <a:lnTo>
                    <a:pt x="341" y="698"/>
                  </a:lnTo>
                  <a:lnTo>
                    <a:pt x="239" y="886"/>
                  </a:lnTo>
                  <a:lnTo>
                    <a:pt x="154" y="1090"/>
                  </a:lnTo>
                  <a:lnTo>
                    <a:pt x="86" y="1294"/>
                  </a:lnTo>
                  <a:lnTo>
                    <a:pt x="35" y="1498"/>
                  </a:lnTo>
                  <a:lnTo>
                    <a:pt x="18" y="1737"/>
                  </a:lnTo>
                  <a:lnTo>
                    <a:pt x="1" y="1958"/>
                  </a:lnTo>
                  <a:lnTo>
                    <a:pt x="18" y="2179"/>
                  </a:lnTo>
                  <a:lnTo>
                    <a:pt x="35" y="2418"/>
                  </a:lnTo>
                  <a:lnTo>
                    <a:pt x="86" y="2639"/>
                  </a:lnTo>
                  <a:lnTo>
                    <a:pt x="137" y="2843"/>
                  </a:lnTo>
                  <a:lnTo>
                    <a:pt x="222" y="3065"/>
                  </a:lnTo>
                  <a:lnTo>
                    <a:pt x="307" y="3252"/>
                  </a:lnTo>
                  <a:lnTo>
                    <a:pt x="444" y="3473"/>
                  </a:lnTo>
                  <a:lnTo>
                    <a:pt x="597" y="3660"/>
                  </a:lnTo>
                  <a:lnTo>
                    <a:pt x="784" y="3831"/>
                  </a:lnTo>
                  <a:lnTo>
                    <a:pt x="988" y="3967"/>
                  </a:lnTo>
                  <a:lnTo>
                    <a:pt x="1193" y="4086"/>
                  </a:lnTo>
                  <a:lnTo>
                    <a:pt x="1431" y="4171"/>
                  </a:lnTo>
                  <a:lnTo>
                    <a:pt x="1669" y="4205"/>
                  </a:lnTo>
                  <a:lnTo>
                    <a:pt x="1907" y="4205"/>
                  </a:lnTo>
                  <a:lnTo>
                    <a:pt x="2061" y="4188"/>
                  </a:lnTo>
                  <a:lnTo>
                    <a:pt x="2214" y="4154"/>
                  </a:lnTo>
                  <a:lnTo>
                    <a:pt x="2350" y="4086"/>
                  </a:lnTo>
                  <a:lnTo>
                    <a:pt x="2486" y="4035"/>
                  </a:lnTo>
                  <a:lnTo>
                    <a:pt x="2622" y="3950"/>
                  </a:lnTo>
                  <a:lnTo>
                    <a:pt x="2742" y="3848"/>
                  </a:lnTo>
                  <a:lnTo>
                    <a:pt x="2878" y="3745"/>
                  </a:lnTo>
                  <a:lnTo>
                    <a:pt x="2980" y="3643"/>
                  </a:lnTo>
                  <a:lnTo>
                    <a:pt x="3082" y="3524"/>
                  </a:lnTo>
                  <a:lnTo>
                    <a:pt x="3184" y="3388"/>
                  </a:lnTo>
                  <a:lnTo>
                    <a:pt x="3269" y="3252"/>
                  </a:lnTo>
                  <a:lnTo>
                    <a:pt x="3354" y="3099"/>
                  </a:lnTo>
                  <a:lnTo>
                    <a:pt x="3422" y="2945"/>
                  </a:lnTo>
                  <a:lnTo>
                    <a:pt x="3474" y="2792"/>
                  </a:lnTo>
                  <a:lnTo>
                    <a:pt x="3525" y="2639"/>
                  </a:lnTo>
                  <a:lnTo>
                    <a:pt x="3559" y="2486"/>
                  </a:lnTo>
                  <a:lnTo>
                    <a:pt x="3593" y="2247"/>
                  </a:lnTo>
                  <a:lnTo>
                    <a:pt x="3610" y="2026"/>
                  </a:lnTo>
                  <a:lnTo>
                    <a:pt x="3610" y="1788"/>
                  </a:lnTo>
                  <a:lnTo>
                    <a:pt x="3576" y="1550"/>
                  </a:lnTo>
                  <a:lnTo>
                    <a:pt x="3525" y="1328"/>
                  </a:lnTo>
                  <a:lnTo>
                    <a:pt x="3457" y="1107"/>
                  </a:lnTo>
                  <a:lnTo>
                    <a:pt x="3354" y="903"/>
                  </a:lnTo>
                  <a:lnTo>
                    <a:pt x="3235" y="698"/>
                  </a:lnTo>
                  <a:lnTo>
                    <a:pt x="3150" y="579"/>
                  </a:lnTo>
                  <a:lnTo>
                    <a:pt x="3048" y="477"/>
                  </a:lnTo>
                  <a:lnTo>
                    <a:pt x="2929" y="375"/>
                  </a:lnTo>
                  <a:lnTo>
                    <a:pt x="2793" y="290"/>
                  </a:lnTo>
                  <a:lnTo>
                    <a:pt x="2673" y="205"/>
                  </a:lnTo>
                  <a:lnTo>
                    <a:pt x="2520" y="137"/>
                  </a:lnTo>
                  <a:lnTo>
                    <a:pt x="2384" y="86"/>
                  </a:lnTo>
                  <a:lnTo>
                    <a:pt x="2231" y="52"/>
                  </a:lnTo>
                  <a:lnTo>
                    <a:pt x="2061" y="18"/>
                  </a:lnTo>
                  <a:lnTo>
                    <a:pt x="19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78;p36">
              <a:extLst>
                <a:ext uri="{FF2B5EF4-FFF2-40B4-BE49-F238E27FC236}">
                  <a16:creationId xmlns:a16="http://schemas.microsoft.com/office/drawing/2014/main" id="{36C7469C-523A-CB22-90B1-835F88C71F66}"/>
                </a:ext>
              </a:extLst>
            </p:cNvPr>
            <p:cNvSpPr/>
            <p:nvPr/>
          </p:nvSpPr>
          <p:spPr>
            <a:xfrm>
              <a:off x="-529375" y="3337296"/>
              <a:ext cx="203112" cy="237765"/>
            </a:xfrm>
            <a:custGeom>
              <a:avLst/>
              <a:gdLst/>
              <a:ahLst/>
              <a:cxnLst/>
              <a:rect l="l" t="t" r="r" b="b"/>
              <a:pathLst>
                <a:path w="3593" h="4206" extrusionOk="0">
                  <a:moveTo>
                    <a:pt x="1583" y="1"/>
                  </a:moveTo>
                  <a:lnTo>
                    <a:pt x="1413" y="35"/>
                  </a:lnTo>
                  <a:lnTo>
                    <a:pt x="1260" y="69"/>
                  </a:lnTo>
                  <a:lnTo>
                    <a:pt x="1090" y="103"/>
                  </a:lnTo>
                  <a:lnTo>
                    <a:pt x="937" y="171"/>
                  </a:lnTo>
                  <a:lnTo>
                    <a:pt x="766" y="273"/>
                  </a:lnTo>
                  <a:lnTo>
                    <a:pt x="596" y="392"/>
                  </a:lnTo>
                  <a:lnTo>
                    <a:pt x="460" y="546"/>
                  </a:lnTo>
                  <a:lnTo>
                    <a:pt x="324" y="699"/>
                  </a:lnTo>
                  <a:lnTo>
                    <a:pt x="222" y="886"/>
                  </a:lnTo>
                  <a:lnTo>
                    <a:pt x="137" y="1073"/>
                  </a:lnTo>
                  <a:lnTo>
                    <a:pt x="85" y="1295"/>
                  </a:lnTo>
                  <a:lnTo>
                    <a:pt x="34" y="1499"/>
                  </a:lnTo>
                  <a:lnTo>
                    <a:pt x="0" y="1720"/>
                  </a:lnTo>
                  <a:lnTo>
                    <a:pt x="0" y="1958"/>
                  </a:lnTo>
                  <a:lnTo>
                    <a:pt x="0" y="2180"/>
                  </a:lnTo>
                  <a:lnTo>
                    <a:pt x="34" y="2401"/>
                  </a:lnTo>
                  <a:lnTo>
                    <a:pt x="68" y="2622"/>
                  </a:lnTo>
                  <a:lnTo>
                    <a:pt x="137" y="2844"/>
                  </a:lnTo>
                  <a:lnTo>
                    <a:pt x="205" y="3048"/>
                  </a:lnTo>
                  <a:lnTo>
                    <a:pt x="290" y="3252"/>
                  </a:lnTo>
                  <a:lnTo>
                    <a:pt x="426" y="3456"/>
                  </a:lnTo>
                  <a:lnTo>
                    <a:pt x="596" y="3661"/>
                  </a:lnTo>
                  <a:lnTo>
                    <a:pt x="766" y="3831"/>
                  </a:lnTo>
                  <a:lnTo>
                    <a:pt x="971" y="3967"/>
                  </a:lnTo>
                  <a:lnTo>
                    <a:pt x="1192" y="4086"/>
                  </a:lnTo>
                  <a:lnTo>
                    <a:pt x="1413" y="4154"/>
                  </a:lnTo>
                  <a:lnTo>
                    <a:pt x="1652" y="4205"/>
                  </a:lnTo>
                  <a:lnTo>
                    <a:pt x="1890" y="4205"/>
                  </a:lnTo>
                  <a:lnTo>
                    <a:pt x="2043" y="4188"/>
                  </a:lnTo>
                  <a:lnTo>
                    <a:pt x="2196" y="4137"/>
                  </a:lnTo>
                  <a:lnTo>
                    <a:pt x="2350" y="4086"/>
                  </a:lnTo>
                  <a:lnTo>
                    <a:pt x="2486" y="4018"/>
                  </a:lnTo>
                  <a:lnTo>
                    <a:pt x="2622" y="3950"/>
                  </a:lnTo>
                  <a:lnTo>
                    <a:pt x="2741" y="3848"/>
                  </a:lnTo>
                  <a:lnTo>
                    <a:pt x="2860" y="3746"/>
                  </a:lnTo>
                  <a:lnTo>
                    <a:pt x="2979" y="3644"/>
                  </a:lnTo>
                  <a:lnTo>
                    <a:pt x="3081" y="3507"/>
                  </a:lnTo>
                  <a:lnTo>
                    <a:pt x="3167" y="3388"/>
                  </a:lnTo>
                  <a:lnTo>
                    <a:pt x="3252" y="3235"/>
                  </a:lnTo>
                  <a:lnTo>
                    <a:pt x="3337" y="3099"/>
                  </a:lnTo>
                  <a:lnTo>
                    <a:pt x="3405" y="2946"/>
                  </a:lnTo>
                  <a:lnTo>
                    <a:pt x="3473" y="2793"/>
                  </a:lnTo>
                  <a:lnTo>
                    <a:pt x="3507" y="2639"/>
                  </a:lnTo>
                  <a:lnTo>
                    <a:pt x="3558" y="2469"/>
                  </a:lnTo>
                  <a:lnTo>
                    <a:pt x="3592" y="2248"/>
                  </a:lnTo>
                  <a:lnTo>
                    <a:pt x="3592" y="2009"/>
                  </a:lnTo>
                  <a:lnTo>
                    <a:pt x="3592" y="1788"/>
                  </a:lnTo>
                  <a:lnTo>
                    <a:pt x="3575" y="1550"/>
                  </a:lnTo>
                  <a:lnTo>
                    <a:pt x="3524" y="1329"/>
                  </a:lnTo>
                  <a:lnTo>
                    <a:pt x="3439" y="1107"/>
                  </a:lnTo>
                  <a:lnTo>
                    <a:pt x="3354" y="903"/>
                  </a:lnTo>
                  <a:lnTo>
                    <a:pt x="3235" y="699"/>
                  </a:lnTo>
                  <a:lnTo>
                    <a:pt x="3133" y="580"/>
                  </a:lnTo>
                  <a:lnTo>
                    <a:pt x="3030" y="460"/>
                  </a:lnTo>
                  <a:lnTo>
                    <a:pt x="2911" y="375"/>
                  </a:lnTo>
                  <a:lnTo>
                    <a:pt x="2792" y="273"/>
                  </a:lnTo>
                  <a:lnTo>
                    <a:pt x="2656" y="205"/>
                  </a:lnTo>
                  <a:lnTo>
                    <a:pt x="2520" y="137"/>
                  </a:lnTo>
                  <a:lnTo>
                    <a:pt x="2367" y="86"/>
                  </a:lnTo>
                  <a:lnTo>
                    <a:pt x="2213" y="52"/>
                  </a:lnTo>
                  <a:lnTo>
                    <a:pt x="2060" y="18"/>
                  </a:lnTo>
                  <a:lnTo>
                    <a:pt x="1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79;p36">
              <a:extLst>
                <a:ext uri="{FF2B5EF4-FFF2-40B4-BE49-F238E27FC236}">
                  <a16:creationId xmlns:a16="http://schemas.microsoft.com/office/drawing/2014/main" id="{2095AEA8-7C9D-6CFF-7E8A-DD131956370E}"/>
                </a:ext>
              </a:extLst>
            </p:cNvPr>
            <p:cNvSpPr/>
            <p:nvPr/>
          </p:nvSpPr>
          <p:spPr>
            <a:xfrm>
              <a:off x="-485112" y="3407563"/>
              <a:ext cx="76089" cy="87621"/>
            </a:xfrm>
            <a:custGeom>
              <a:avLst/>
              <a:gdLst/>
              <a:ahLst/>
              <a:cxnLst/>
              <a:rect l="l" t="t" r="r" b="b"/>
              <a:pathLst>
                <a:path w="1346" h="1550" extrusionOk="0">
                  <a:moveTo>
                    <a:pt x="596" y="0"/>
                  </a:moveTo>
                  <a:lnTo>
                    <a:pt x="477" y="17"/>
                  </a:lnTo>
                  <a:lnTo>
                    <a:pt x="358" y="69"/>
                  </a:lnTo>
                  <a:lnTo>
                    <a:pt x="290" y="103"/>
                  </a:lnTo>
                  <a:lnTo>
                    <a:pt x="239" y="137"/>
                  </a:lnTo>
                  <a:lnTo>
                    <a:pt x="171" y="205"/>
                  </a:lnTo>
                  <a:lnTo>
                    <a:pt x="137" y="256"/>
                  </a:lnTo>
                  <a:lnTo>
                    <a:pt x="69" y="392"/>
                  </a:lnTo>
                  <a:lnTo>
                    <a:pt x="17" y="562"/>
                  </a:lnTo>
                  <a:lnTo>
                    <a:pt x="0" y="715"/>
                  </a:lnTo>
                  <a:lnTo>
                    <a:pt x="17" y="886"/>
                  </a:lnTo>
                  <a:lnTo>
                    <a:pt x="51" y="1056"/>
                  </a:lnTo>
                  <a:lnTo>
                    <a:pt x="120" y="1192"/>
                  </a:lnTo>
                  <a:lnTo>
                    <a:pt x="171" y="1277"/>
                  </a:lnTo>
                  <a:lnTo>
                    <a:pt x="222" y="1345"/>
                  </a:lnTo>
                  <a:lnTo>
                    <a:pt x="290" y="1413"/>
                  </a:lnTo>
                  <a:lnTo>
                    <a:pt x="375" y="1464"/>
                  </a:lnTo>
                  <a:lnTo>
                    <a:pt x="460" y="1515"/>
                  </a:lnTo>
                  <a:lnTo>
                    <a:pt x="528" y="1533"/>
                  </a:lnTo>
                  <a:lnTo>
                    <a:pt x="630" y="1550"/>
                  </a:lnTo>
                  <a:lnTo>
                    <a:pt x="715" y="1550"/>
                  </a:lnTo>
                  <a:lnTo>
                    <a:pt x="818" y="1533"/>
                  </a:lnTo>
                  <a:lnTo>
                    <a:pt x="937" y="1481"/>
                  </a:lnTo>
                  <a:lnTo>
                    <a:pt x="1022" y="1430"/>
                  </a:lnTo>
                  <a:lnTo>
                    <a:pt x="1107" y="1345"/>
                  </a:lnTo>
                  <a:lnTo>
                    <a:pt x="1192" y="1243"/>
                  </a:lnTo>
                  <a:lnTo>
                    <a:pt x="1243" y="1141"/>
                  </a:lnTo>
                  <a:lnTo>
                    <a:pt x="1294" y="1039"/>
                  </a:lnTo>
                  <a:lnTo>
                    <a:pt x="1328" y="920"/>
                  </a:lnTo>
                  <a:lnTo>
                    <a:pt x="1345" y="749"/>
                  </a:lnTo>
                  <a:lnTo>
                    <a:pt x="1328" y="579"/>
                  </a:lnTo>
                  <a:lnTo>
                    <a:pt x="1294" y="409"/>
                  </a:lnTo>
                  <a:lnTo>
                    <a:pt x="1260" y="324"/>
                  </a:lnTo>
                  <a:lnTo>
                    <a:pt x="1209" y="256"/>
                  </a:lnTo>
                  <a:lnTo>
                    <a:pt x="1141" y="171"/>
                  </a:lnTo>
                  <a:lnTo>
                    <a:pt x="1039" y="103"/>
                  </a:lnTo>
                  <a:lnTo>
                    <a:pt x="937" y="52"/>
                  </a:lnTo>
                  <a:lnTo>
                    <a:pt x="835" y="17"/>
                  </a:lnTo>
                  <a:lnTo>
                    <a:pt x="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80;p36">
              <a:extLst>
                <a:ext uri="{FF2B5EF4-FFF2-40B4-BE49-F238E27FC236}">
                  <a16:creationId xmlns:a16="http://schemas.microsoft.com/office/drawing/2014/main" id="{A6EAD0B0-5D95-8162-FDA1-8A71BA1E4CDB}"/>
                </a:ext>
              </a:extLst>
            </p:cNvPr>
            <p:cNvSpPr/>
            <p:nvPr/>
          </p:nvSpPr>
          <p:spPr>
            <a:xfrm>
              <a:off x="-473580" y="3407563"/>
              <a:ext cx="76089" cy="87621"/>
            </a:xfrm>
            <a:custGeom>
              <a:avLst/>
              <a:gdLst/>
              <a:ahLst/>
              <a:cxnLst/>
              <a:rect l="l" t="t" r="r" b="b"/>
              <a:pathLst>
                <a:path w="1346" h="1550" extrusionOk="0">
                  <a:moveTo>
                    <a:pt x="596" y="0"/>
                  </a:moveTo>
                  <a:lnTo>
                    <a:pt x="477" y="17"/>
                  </a:lnTo>
                  <a:lnTo>
                    <a:pt x="358" y="69"/>
                  </a:lnTo>
                  <a:lnTo>
                    <a:pt x="290" y="103"/>
                  </a:lnTo>
                  <a:lnTo>
                    <a:pt x="222" y="137"/>
                  </a:lnTo>
                  <a:lnTo>
                    <a:pt x="171" y="205"/>
                  </a:lnTo>
                  <a:lnTo>
                    <a:pt x="120" y="256"/>
                  </a:lnTo>
                  <a:lnTo>
                    <a:pt x="52" y="392"/>
                  </a:lnTo>
                  <a:lnTo>
                    <a:pt x="18" y="562"/>
                  </a:lnTo>
                  <a:lnTo>
                    <a:pt x="1" y="715"/>
                  </a:lnTo>
                  <a:lnTo>
                    <a:pt x="18" y="886"/>
                  </a:lnTo>
                  <a:lnTo>
                    <a:pt x="52" y="1056"/>
                  </a:lnTo>
                  <a:lnTo>
                    <a:pt x="120" y="1192"/>
                  </a:lnTo>
                  <a:lnTo>
                    <a:pt x="171" y="1277"/>
                  </a:lnTo>
                  <a:lnTo>
                    <a:pt x="222" y="1345"/>
                  </a:lnTo>
                  <a:lnTo>
                    <a:pt x="290" y="1413"/>
                  </a:lnTo>
                  <a:lnTo>
                    <a:pt x="358" y="1464"/>
                  </a:lnTo>
                  <a:lnTo>
                    <a:pt x="443" y="1515"/>
                  </a:lnTo>
                  <a:lnTo>
                    <a:pt x="528" y="1533"/>
                  </a:lnTo>
                  <a:lnTo>
                    <a:pt x="614" y="1550"/>
                  </a:lnTo>
                  <a:lnTo>
                    <a:pt x="716" y="1550"/>
                  </a:lnTo>
                  <a:lnTo>
                    <a:pt x="818" y="1533"/>
                  </a:lnTo>
                  <a:lnTo>
                    <a:pt x="920" y="1481"/>
                  </a:lnTo>
                  <a:lnTo>
                    <a:pt x="1022" y="1430"/>
                  </a:lnTo>
                  <a:lnTo>
                    <a:pt x="1107" y="1345"/>
                  </a:lnTo>
                  <a:lnTo>
                    <a:pt x="1175" y="1243"/>
                  </a:lnTo>
                  <a:lnTo>
                    <a:pt x="1243" y="1141"/>
                  </a:lnTo>
                  <a:lnTo>
                    <a:pt x="1294" y="1039"/>
                  </a:lnTo>
                  <a:lnTo>
                    <a:pt x="1311" y="920"/>
                  </a:lnTo>
                  <a:lnTo>
                    <a:pt x="1345" y="749"/>
                  </a:lnTo>
                  <a:lnTo>
                    <a:pt x="1328" y="579"/>
                  </a:lnTo>
                  <a:lnTo>
                    <a:pt x="1277" y="409"/>
                  </a:lnTo>
                  <a:lnTo>
                    <a:pt x="1243" y="324"/>
                  </a:lnTo>
                  <a:lnTo>
                    <a:pt x="1209" y="256"/>
                  </a:lnTo>
                  <a:lnTo>
                    <a:pt x="1124" y="171"/>
                  </a:lnTo>
                  <a:lnTo>
                    <a:pt x="1039" y="103"/>
                  </a:lnTo>
                  <a:lnTo>
                    <a:pt x="937" y="52"/>
                  </a:lnTo>
                  <a:lnTo>
                    <a:pt x="818" y="17"/>
                  </a:lnTo>
                  <a:lnTo>
                    <a:pt x="7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2">
          <a:extLst>
            <a:ext uri="{FF2B5EF4-FFF2-40B4-BE49-F238E27FC236}">
              <a16:creationId xmlns:a16="http://schemas.microsoft.com/office/drawing/2014/main" id="{814D57BD-2A04-70EB-0CB6-5866FF18BBA6}"/>
            </a:ext>
          </a:extLst>
        </p:cNvPr>
        <p:cNvGrpSpPr/>
        <p:nvPr/>
      </p:nvGrpSpPr>
      <p:grpSpPr>
        <a:xfrm>
          <a:off x="0" y="0"/>
          <a:ext cx="0" cy="0"/>
          <a:chOff x="0" y="0"/>
          <a:chExt cx="0" cy="0"/>
        </a:xfrm>
      </p:grpSpPr>
      <p:sp>
        <p:nvSpPr>
          <p:cNvPr id="3399" name="Google Shape;3399;p46">
            <a:extLst>
              <a:ext uri="{FF2B5EF4-FFF2-40B4-BE49-F238E27FC236}">
                <a16:creationId xmlns:a16="http://schemas.microsoft.com/office/drawing/2014/main" id="{51B8CF52-1C7A-C3BF-A084-8D40675F380B}"/>
              </a:ext>
            </a:extLst>
          </p:cNvPr>
          <p:cNvSpPr txBox="1">
            <a:spLocks noGrp="1"/>
          </p:cNvSpPr>
          <p:nvPr>
            <p:ph type="subTitle" idx="4294967295"/>
          </p:nvPr>
        </p:nvSpPr>
        <p:spPr>
          <a:xfrm flipH="1">
            <a:off x="1170708" y="1267503"/>
            <a:ext cx="7253291" cy="3013551"/>
          </a:xfrm>
          <a:prstGeom prst="rect">
            <a:avLst/>
          </a:prstGeom>
          <a:ln>
            <a:noFill/>
          </a:ln>
        </p:spPr>
        <p:txBody>
          <a:bodyPr spcFirstLastPara="1" wrap="square" lIns="91425" tIns="91425" rIns="91425" bIns="91425" anchor="t" anchorCtr="0">
            <a:noAutofit/>
          </a:bodyPr>
          <a:lstStyle/>
          <a:p>
            <a:pPr marL="342900" lvl="0" indent="-342900" rtl="0">
              <a:spcBef>
                <a:spcPts val="0"/>
              </a:spcBef>
              <a:spcAft>
                <a:spcPts val="0"/>
              </a:spcAft>
              <a:buClr>
                <a:srgbClr val="FBB03B"/>
              </a:buClr>
              <a:buFont typeface="+mj-lt"/>
              <a:buAutoNum type="arabicPeriod"/>
            </a:pPr>
            <a:r>
              <a:rPr lang="en-US" sz="1700" dirty="0"/>
              <a:t>Each member may be supervised by a trainer</a:t>
            </a:r>
          </a:p>
          <a:p>
            <a:pPr marL="342900" lvl="0" indent="-342900" rtl="0">
              <a:spcBef>
                <a:spcPts val="0"/>
              </a:spcBef>
              <a:spcAft>
                <a:spcPts val="0"/>
              </a:spcAft>
              <a:buClr>
                <a:srgbClr val="FBB03B"/>
              </a:buClr>
              <a:buFont typeface="+mj-lt"/>
              <a:buAutoNum type="arabicPeriod"/>
            </a:pPr>
            <a:r>
              <a:rPr lang="en-US" sz="1700" dirty="0"/>
              <a:t>Each member can train zero or many members  </a:t>
            </a:r>
          </a:p>
          <a:p>
            <a:pPr marL="342900" lvl="0" indent="-342900" rtl="0">
              <a:spcBef>
                <a:spcPts val="0"/>
              </a:spcBef>
              <a:spcAft>
                <a:spcPts val="0"/>
              </a:spcAft>
              <a:buClr>
                <a:srgbClr val="FBB03B"/>
              </a:buClr>
              <a:buFont typeface="+mj-lt"/>
              <a:buAutoNum type="arabicPeriod"/>
            </a:pPr>
            <a:r>
              <a:rPr lang="en-US" sz="1700" dirty="0"/>
              <a:t>Each member has zero or many payment records</a:t>
            </a:r>
          </a:p>
          <a:p>
            <a:pPr marL="342900" lvl="0" indent="-342900" rtl="0">
              <a:spcBef>
                <a:spcPts val="0"/>
              </a:spcBef>
              <a:spcAft>
                <a:spcPts val="0"/>
              </a:spcAft>
              <a:buClr>
                <a:srgbClr val="FBB03B"/>
              </a:buClr>
              <a:buFont typeface="+mj-lt"/>
              <a:buAutoNum type="arabicPeriod"/>
            </a:pPr>
            <a:r>
              <a:rPr lang="en-US" sz="1700" dirty="0"/>
              <a:t>Each payment record is made by one and only one member</a:t>
            </a:r>
          </a:p>
          <a:p>
            <a:pPr marL="342900" lvl="0" indent="-342900" rtl="0">
              <a:spcBef>
                <a:spcPts val="0"/>
              </a:spcBef>
              <a:spcAft>
                <a:spcPts val="0"/>
              </a:spcAft>
              <a:buClr>
                <a:srgbClr val="FBB03B"/>
              </a:buClr>
              <a:buFont typeface="+mj-lt"/>
              <a:buAutoNum type="arabicPeriod"/>
            </a:pPr>
            <a:r>
              <a:rPr lang="en-US" sz="1700" dirty="0"/>
              <a:t>Each attendance record is linked to one and only one member</a:t>
            </a:r>
          </a:p>
          <a:p>
            <a:pPr marL="342900" lvl="0" indent="-342900" rtl="0">
              <a:spcBef>
                <a:spcPts val="0"/>
              </a:spcBef>
              <a:spcAft>
                <a:spcPts val="0"/>
              </a:spcAft>
              <a:buClr>
                <a:srgbClr val="FBB03B"/>
              </a:buClr>
              <a:buFont typeface="+mj-lt"/>
              <a:buAutoNum type="arabicPeriod"/>
            </a:pPr>
            <a:r>
              <a:rPr lang="en-US" sz="1700" dirty="0"/>
              <a:t>Each member can have zero or many attendance records</a:t>
            </a:r>
          </a:p>
          <a:p>
            <a:pPr marL="342900" lvl="0" indent="-342900" rtl="0">
              <a:spcBef>
                <a:spcPts val="0"/>
              </a:spcBef>
              <a:spcAft>
                <a:spcPts val="0"/>
              </a:spcAft>
              <a:buClr>
                <a:srgbClr val="FBB03B"/>
              </a:buClr>
              <a:buFont typeface="+mj-lt"/>
              <a:buAutoNum type="arabicPeriod"/>
            </a:pPr>
            <a:r>
              <a:rPr lang="en-US" sz="1700" dirty="0"/>
              <a:t>Each fitness record is associated to one and only one member</a:t>
            </a:r>
          </a:p>
          <a:p>
            <a:pPr marL="342900" lvl="0" indent="-342900" rtl="0">
              <a:spcBef>
                <a:spcPts val="0"/>
              </a:spcBef>
              <a:spcAft>
                <a:spcPts val="0"/>
              </a:spcAft>
              <a:buClr>
                <a:srgbClr val="FBB03B"/>
              </a:buClr>
              <a:buFont typeface="+mj-lt"/>
              <a:buAutoNum type="arabicPeriod"/>
            </a:pPr>
            <a:r>
              <a:rPr lang="en-US" sz="1700" dirty="0"/>
              <a:t>Each member can have zero or many fitness records</a:t>
            </a:r>
          </a:p>
          <a:p>
            <a:pPr marL="342900" lvl="0" indent="-342900" rtl="0">
              <a:spcBef>
                <a:spcPts val="0"/>
              </a:spcBef>
              <a:spcAft>
                <a:spcPts val="0"/>
              </a:spcAft>
              <a:buClr>
                <a:srgbClr val="FBB03B"/>
              </a:buClr>
              <a:buFont typeface="+mj-lt"/>
              <a:buAutoNum type="arabicPeriod"/>
            </a:pPr>
            <a:r>
              <a:rPr lang="en-US" sz="1700" dirty="0"/>
              <a:t>Each gym equipment can be used by zero or many members</a:t>
            </a:r>
          </a:p>
          <a:p>
            <a:pPr marL="342900" lvl="0" indent="-342900" rtl="0">
              <a:spcBef>
                <a:spcPts val="0"/>
              </a:spcBef>
              <a:spcAft>
                <a:spcPts val="0"/>
              </a:spcAft>
              <a:buClr>
                <a:srgbClr val="FBB03B"/>
              </a:buClr>
              <a:buFont typeface="+mj-lt"/>
              <a:buAutoNum type="arabicPeriod"/>
            </a:pPr>
            <a:r>
              <a:rPr lang="en-US" sz="1700" dirty="0"/>
              <a:t>Each member can use zero or many gym equipment once per day</a:t>
            </a:r>
          </a:p>
        </p:txBody>
      </p:sp>
      <p:sp>
        <p:nvSpPr>
          <p:cNvPr id="3400" name="Google Shape;3400;p46">
            <a:extLst>
              <a:ext uri="{FF2B5EF4-FFF2-40B4-BE49-F238E27FC236}">
                <a16:creationId xmlns:a16="http://schemas.microsoft.com/office/drawing/2014/main" id="{2AACD2C8-B698-B4BC-EEE6-C301A4D028D8}"/>
              </a:ext>
            </a:extLst>
          </p:cNvPr>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Business Rules</a:t>
            </a:r>
            <a:endParaRPr dirty="0"/>
          </a:p>
        </p:txBody>
      </p:sp>
    </p:spTree>
    <p:extLst>
      <p:ext uri="{BB962C8B-B14F-4D97-AF65-F5344CB8AC3E}">
        <p14:creationId xmlns:p14="http://schemas.microsoft.com/office/powerpoint/2010/main" val="94126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0"/>
        <p:cNvGrpSpPr/>
        <p:nvPr/>
      </p:nvGrpSpPr>
      <p:grpSpPr>
        <a:xfrm>
          <a:off x="0" y="0"/>
          <a:ext cx="0" cy="0"/>
          <a:chOff x="0" y="0"/>
          <a:chExt cx="0" cy="0"/>
        </a:xfrm>
      </p:grpSpPr>
      <p:sp>
        <p:nvSpPr>
          <p:cNvPr id="3131" name="Google Shape;3131;p41"/>
          <p:cNvSpPr txBox="1">
            <a:spLocks noGrp="1"/>
          </p:cNvSpPr>
          <p:nvPr>
            <p:ph type="title"/>
          </p:nvPr>
        </p:nvSpPr>
        <p:spPr>
          <a:xfrm>
            <a:off x="720000" y="310342"/>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Conceptual Model</a:t>
            </a:r>
            <a:endParaRPr dirty="0"/>
          </a:p>
        </p:txBody>
      </p:sp>
      <p:grpSp>
        <p:nvGrpSpPr>
          <p:cNvPr id="3162" name="Google Shape;3162;p41"/>
          <p:cNvGrpSpPr/>
          <p:nvPr/>
        </p:nvGrpSpPr>
        <p:grpSpPr>
          <a:xfrm rot="5400000">
            <a:off x="5924900" y="4238350"/>
            <a:ext cx="476700" cy="1181200"/>
            <a:chOff x="2025650" y="4295675"/>
            <a:chExt cx="476700" cy="1181200"/>
          </a:xfrm>
        </p:grpSpPr>
        <p:sp>
          <p:nvSpPr>
            <p:cNvPr id="3163" name="Google Shape;3163;p41"/>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1"/>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1"/>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1"/>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1"/>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1"/>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1"/>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1"/>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1"/>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1"/>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1"/>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1"/>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1"/>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1"/>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1"/>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1"/>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1"/>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1"/>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1"/>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1"/>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1"/>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1"/>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1"/>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1"/>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1"/>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1"/>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1"/>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1"/>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1"/>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1"/>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1"/>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1"/>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3E486576-6A8D-FAA7-9357-9F2E963EA36C}"/>
              </a:ext>
            </a:extLst>
          </p:cNvPr>
          <p:cNvPicPr>
            <a:picLocks noChangeAspect="1"/>
          </p:cNvPicPr>
          <p:nvPr/>
        </p:nvPicPr>
        <p:blipFill>
          <a:blip r:embed="rId3"/>
          <a:stretch>
            <a:fillRect/>
          </a:stretch>
        </p:blipFill>
        <p:spPr>
          <a:xfrm>
            <a:off x="1935657" y="863425"/>
            <a:ext cx="5272685" cy="39077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0">
          <a:extLst>
            <a:ext uri="{FF2B5EF4-FFF2-40B4-BE49-F238E27FC236}">
              <a16:creationId xmlns:a16="http://schemas.microsoft.com/office/drawing/2014/main" id="{0F510CC4-BA65-3A45-F665-BD27479A8981}"/>
            </a:ext>
          </a:extLst>
        </p:cNvPr>
        <p:cNvGrpSpPr/>
        <p:nvPr/>
      </p:nvGrpSpPr>
      <p:grpSpPr>
        <a:xfrm>
          <a:off x="0" y="0"/>
          <a:ext cx="0" cy="0"/>
          <a:chOff x="0" y="0"/>
          <a:chExt cx="0" cy="0"/>
        </a:xfrm>
      </p:grpSpPr>
      <p:sp>
        <p:nvSpPr>
          <p:cNvPr id="3131" name="Google Shape;3131;p41">
            <a:extLst>
              <a:ext uri="{FF2B5EF4-FFF2-40B4-BE49-F238E27FC236}">
                <a16:creationId xmlns:a16="http://schemas.microsoft.com/office/drawing/2014/main" id="{1EF3C9D1-38A0-AE42-8BBF-70D207788EF2}"/>
              </a:ext>
            </a:extLst>
          </p:cNvPr>
          <p:cNvSpPr txBox="1">
            <a:spLocks noGrp="1"/>
          </p:cNvSpPr>
          <p:nvPr>
            <p:ph type="title"/>
          </p:nvPr>
        </p:nvSpPr>
        <p:spPr>
          <a:xfrm>
            <a:off x="720000" y="310342"/>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Relational Model</a:t>
            </a:r>
            <a:endParaRPr dirty="0"/>
          </a:p>
        </p:txBody>
      </p:sp>
      <p:grpSp>
        <p:nvGrpSpPr>
          <p:cNvPr id="3162" name="Google Shape;3162;p41">
            <a:extLst>
              <a:ext uri="{FF2B5EF4-FFF2-40B4-BE49-F238E27FC236}">
                <a16:creationId xmlns:a16="http://schemas.microsoft.com/office/drawing/2014/main" id="{7FFD2CB8-A040-E933-A9BC-B875889903F0}"/>
              </a:ext>
            </a:extLst>
          </p:cNvPr>
          <p:cNvGrpSpPr/>
          <p:nvPr/>
        </p:nvGrpSpPr>
        <p:grpSpPr>
          <a:xfrm rot="5400000">
            <a:off x="5924900" y="4238350"/>
            <a:ext cx="476700" cy="1181200"/>
            <a:chOff x="2025650" y="4295675"/>
            <a:chExt cx="476700" cy="1181200"/>
          </a:xfrm>
        </p:grpSpPr>
        <p:sp>
          <p:nvSpPr>
            <p:cNvPr id="3163" name="Google Shape;3163;p41">
              <a:extLst>
                <a:ext uri="{FF2B5EF4-FFF2-40B4-BE49-F238E27FC236}">
                  <a16:creationId xmlns:a16="http://schemas.microsoft.com/office/drawing/2014/main" id="{8675F195-F14F-DEC7-276A-16AFA2DD9CAF}"/>
                </a:ext>
              </a:extLst>
            </p:cNvPr>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1">
              <a:extLst>
                <a:ext uri="{FF2B5EF4-FFF2-40B4-BE49-F238E27FC236}">
                  <a16:creationId xmlns:a16="http://schemas.microsoft.com/office/drawing/2014/main" id="{FA6A2789-8EFC-2676-AF6E-D7987A3A3679}"/>
                </a:ext>
              </a:extLst>
            </p:cNvPr>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1">
              <a:extLst>
                <a:ext uri="{FF2B5EF4-FFF2-40B4-BE49-F238E27FC236}">
                  <a16:creationId xmlns:a16="http://schemas.microsoft.com/office/drawing/2014/main" id="{4412E543-D63F-33EA-5BB4-59AC27ED62F3}"/>
                </a:ext>
              </a:extLst>
            </p:cNvPr>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1">
              <a:extLst>
                <a:ext uri="{FF2B5EF4-FFF2-40B4-BE49-F238E27FC236}">
                  <a16:creationId xmlns:a16="http://schemas.microsoft.com/office/drawing/2014/main" id="{ED5C6277-D726-1DA3-12CE-32D469D8C0F9}"/>
                </a:ext>
              </a:extLst>
            </p:cNvPr>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1">
              <a:extLst>
                <a:ext uri="{FF2B5EF4-FFF2-40B4-BE49-F238E27FC236}">
                  <a16:creationId xmlns:a16="http://schemas.microsoft.com/office/drawing/2014/main" id="{432E3BFA-30EF-9CE0-C13D-0AAF77675475}"/>
                </a:ext>
              </a:extLst>
            </p:cNvPr>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1">
              <a:extLst>
                <a:ext uri="{FF2B5EF4-FFF2-40B4-BE49-F238E27FC236}">
                  <a16:creationId xmlns:a16="http://schemas.microsoft.com/office/drawing/2014/main" id="{BE784734-B790-453C-50E9-4CD76CC6C2FD}"/>
                </a:ext>
              </a:extLst>
            </p:cNvPr>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1">
              <a:extLst>
                <a:ext uri="{FF2B5EF4-FFF2-40B4-BE49-F238E27FC236}">
                  <a16:creationId xmlns:a16="http://schemas.microsoft.com/office/drawing/2014/main" id="{DF82B235-8A66-51C0-E4D0-DAE646AEAD2C}"/>
                </a:ext>
              </a:extLst>
            </p:cNvPr>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1">
              <a:extLst>
                <a:ext uri="{FF2B5EF4-FFF2-40B4-BE49-F238E27FC236}">
                  <a16:creationId xmlns:a16="http://schemas.microsoft.com/office/drawing/2014/main" id="{D5AF2782-76AC-D286-C2DE-7299A29FDC32}"/>
                </a:ext>
              </a:extLst>
            </p:cNvPr>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1">
              <a:extLst>
                <a:ext uri="{FF2B5EF4-FFF2-40B4-BE49-F238E27FC236}">
                  <a16:creationId xmlns:a16="http://schemas.microsoft.com/office/drawing/2014/main" id="{2ECED1E2-086A-CE5E-4B4E-911E21AC5ACC}"/>
                </a:ext>
              </a:extLst>
            </p:cNvPr>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1">
              <a:extLst>
                <a:ext uri="{FF2B5EF4-FFF2-40B4-BE49-F238E27FC236}">
                  <a16:creationId xmlns:a16="http://schemas.microsoft.com/office/drawing/2014/main" id="{88B9E139-78A3-9FB6-CED4-AC1C103C9A96}"/>
                </a:ext>
              </a:extLst>
            </p:cNvPr>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1">
              <a:extLst>
                <a:ext uri="{FF2B5EF4-FFF2-40B4-BE49-F238E27FC236}">
                  <a16:creationId xmlns:a16="http://schemas.microsoft.com/office/drawing/2014/main" id="{4FFF4832-6257-725C-4CDC-8A5848A617DF}"/>
                </a:ext>
              </a:extLst>
            </p:cNvPr>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1">
              <a:extLst>
                <a:ext uri="{FF2B5EF4-FFF2-40B4-BE49-F238E27FC236}">
                  <a16:creationId xmlns:a16="http://schemas.microsoft.com/office/drawing/2014/main" id="{465B1B94-A10B-D75D-BF62-077CCE53EC08}"/>
                </a:ext>
              </a:extLst>
            </p:cNvPr>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1">
              <a:extLst>
                <a:ext uri="{FF2B5EF4-FFF2-40B4-BE49-F238E27FC236}">
                  <a16:creationId xmlns:a16="http://schemas.microsoft.com/office/drawing/2014/main" id="{24F1EAD4-0959-82E9-ADFD-EA92260A48F2}"/>
                </a:ext>
              </a:extLst>
            </p:cNvPr>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1">
              <a:extLst>
                <a:ext uri="{FF2B5EF4-FFF2-40B4-BE49-F238E27FC236}">
                  <a16:creationId xmlns:a16="http://schemas.microsoft.com/office/drawing/2014/main" id="{BA93193C-B84A-5FE0-E393-154BB27CD21A}"/>
                </a:ext>
              </a:extLst>
            </p:cNvPr>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1">
              <a:extLst>
                <a:ext uri="{FF2B5EF4-FFF2-40B4-BE49-F238E27FC236}">
                  <a16:creationId xmlns:a16="http://schemas.microsoft.com/office/drawing/2014/main" id="{D742DDFA-5AE2-80CE-CFB7-51289AA80AAD}"/>
                </a:ext>
              </a:extLst>
            </p:cNvPr>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1">
              <a:extLst>
                <a:ext uri="{FF2B5EF4-FFF2-40B4-BE49-F238E27FC236}">
                  <a16:creationId xmlns:a16="http://schemas.microsoft.com/office/drawing/2014/main" id="{911802D1-2DC1-F8C5-9C75-AE5630BF586F}"/>
                </a:ext>
              </a:extLst>
            </p:cNvPr>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1">
              <a:extLst>
                <a:ext uri="{FF2B5EF4-FFF2-40B4-BE49-F238E27FC236}">
                  <a16:creationId xmlns:a16="http://schemas.microsoft.com/office/drawing/2014/main" id="{0DCB3D63-660C-3C11-3A08-D07BC1B6488F}"/>
                </a:ext>
              </a:extLst>
            </p:cNvPr>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1">
              <a:extLst>
                <a:ext uri="{FF2B5EF4-FFF2-40B4-BE49-F238E27FC236}">
                  <a16:creationId xmlns:a16="http://schemas.microsoft.com/office/drawing/2014/main" id="{12BC1427-0B9C-8CB9-7E73-B2B8D5F5D6AA}"/>
                </a:ext>
              </a:extLst>
            </p:cNvPr>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1">
              <a:extLst>
                <a:ext uri="{FF2B5EF4-FFF2-40B4-BE49-F238E27FC236}">
                  <a16:creationId xmlns:a16="http://schemas.microsoft.com/office/drawing/2014/main" id="{F5F5F4DD-17F2-F948-DACF-B5EE303ADC1B}"/>
                </a:ext>
              </a:extLst>
            </p:cNvPr>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1">
              <a:extLst>
                <a:ext uri="{FF2B5EF4-FFF2-40B4-BE49-F238E27FC236}">
                  <a16:creationId xmlns:a16="http://schemas.microsoft.com/office/drawing/2014/main" id="{8628D894-71E1-FBAE-2099-31360F00D5F9}"/>
                </a:ext>
              </a:extLst>
            </p:cNvPr>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1">
              <a:extLst>
                <a:ext uri="{FF2B5EF4-FFF2-40B4-BE49-F238E27FC236}">
                  <a16:creationId xmlns:a16="http://schemas.microsoft.com/office/drawing/2014/main" id="{7F7A51FD-F269-6E42-8497-4EA37CFF30BB}"/>
                </a:ext>
              </a:extLst>
            </p:cNvPr>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1">
              <a:extLst>
                <a:ext uri="{FF2B5EF4-FFF2-40B4-BE49-F238E27FC236}">
                  <a16:creationId xmlns:a16="http://schemas.microsoft.com/office/drawing/2014/main" id="{26FEFEF0-243E-483B-A717-2B9D451F47B8}"/>
                </a:ext>
              </a:extLst>
            </p:cNvPr>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1">
              <a:extLst>
                <a:ext uri="{FF2B5EF4-FFF2-40B4-BE49-F238E27FC236}">
                  <a16:creationId xmlns:a16="http://schemas.microsoft.com/office/drawing/2014/main" id="{9F7D338E-2447-F860-C8FE-E83B9F4DE6E0}"/>
                </a:ext>
              </a:extLst>
            </p:cNvPr>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1">
              <a:extLst>
                <a:ext uri="{FF2B5EF4-FFF2-40B4-BE49-F238E27FC236}">
                  <a16:creationId xmlns:a16="http://schemas.microsoft.com/office/drawing/2014/main" id="{990BF756-C3EC-DEE5-F523-5C9A687359C2}"/>
                </a:ext>
              </a:extLst>
            </p:cNvPr>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1">
              <a:extLst>
                <a:ext uri="{FF2B5EF4-FFF2-40B4-BE49-F238E27FC236}">
                  <a16:creationId xmlns:a16="http://schemas.microsoft.com/office/drawing/2014/main" id="{1A8DCCB8-062A-DC24-D899-8F243B0D9E4B}"/>
                </a:ext>
              </a:extLst>
            </p:cNvPr>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1">
              <a:extLst>
                <a:ext uri="{FF2B5EF4-FFF2-40B4-BE49-F238E27FC236}">
                  <a16:creationId xmlns:a16="http://schemas.microsoft.com/office/drawing/2014/main" id="{4099E19F-20AB-CF10-7467-35E8FA67FE8C}"/>
                </a:ext>
              </a:extLst>
            </p:cNvPr>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1">
              <a:extLst>
                <a:ext uri="{FF2B5EF4-FFF2-40B4-BE49-F238E27FC236}">
                  <a16:creationId xmlns:a16="http://schemas.microsoft.com/office/drawing/2014/main" id="{0DCD5C18-3D48-6376-7932-35423AE1B58B}"/>
                </a:ext>
              </a:extLst>
            </p:cNvPr>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1">
              <a:extLst>
                <a:ext uri="{FF2B5EF4-FFF2-40B4-BE49-F238E27FC236}">
                  <a16:creationId xmlns:a16="http://schemas.microsoft.com/office/drawing/2014/main" id="{0C999B0F-FCC5-2FD3-7AE8-020193CC21E4}"/>
                </a:ext>
              </a:extLst>
            </p:cNvPr>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1">
              <a:extLst>
                <a:ext uri="{FF2B5EF4-FFF2-40B4-BE49-F238E27FC236}">
                  <a16:creationId xmlns:a16="http://schemas.microsoft.com/office/drawing/2014/main" id="{C6CF552C-9489-0782-9608-D476E8AA4025}"/>
                </a:ext>
              </a:extLst>
            </p:cNvPr>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1">
              <a:extLst>
                <a:ext uri="{FF2B5EF4-FFF2-40B4-BE49-F238E27FC236}">
                  <a16:creationId xmlns:a16="http://schemas.microsoft.com/office/drawing/2014/main" id="{7B420EF4-9D3B-9487-A9E7-30FF443EE024}"/>
                </a:ext>
              </a:extLst>
            </p:cNvPr>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1">
              <a:extLst>
                <a:ext uri="{FF2B5EF4-FFF2-40B4-BE49-F238E27FC236}">
                  <a16:creationId xmlns:a16="http://schemas.microsoft.com/office/drawing/2014/main" id="{64D50B0B-78C1-63A5-2989-1EEA90AE90DD}"/>
                </a:ext>
              </a:extLst>
            </p:cNvPr>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1">
              <a:extLst>
                <a:ext uri="{FF2B5EF4-FFF2-40B4-BE49-F238E27FC236}">
                  <a16:creationId xmlns:a16="http://schemas.microsoft.com/office/drawing/2014/main" id="{06F2CFD1-106D-9A01-BDBF-C67F46AF0CA4}"/>
                </a:ext>
              </a:extLst>
            </p:cNvPr>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5FE7119C-BDA5-F0D3-ED42-B4619C808E5B}"/>
              </a:ext>
            </a:extLst>
          </p:cNvPr>
          <p:cNvPicPr>
            <a:picLocks noChangeAspect="1"/>
          </p:cNvPicPr>
          <p:nvPr/>
        </p:nvPicPr>
        <p:blipFill>
          <a:blip r:embed="rId3"/>
          <a:stretch>
            <a:fillRect/>
          </a:stretch>
        </p:blipFill>
        <p:spPr>
          <a:xfrm>
            <a:off x="1915167" y="829867"/>
            <a:ext cx="5054232" cy="3901083"/>
          </a:xfrm>
          <a:prstGeom prst="rect">
            <a:avLst/>
          </a:prstGeom>
        </p:spPr>
      </p:pic>
    </p:spTree>
    <p:extLst>
      <p:ext uri="{BB962C8B-B14F-4D97-AF65-F5344CB8AC3E}">
        <p14:creationId xmlns:p14="http://schemas.microsoft.com/office/powerpoint/2010/main" val="55106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0">
          <a:extLst>
            <a:ext uri="{FF2B5EF4-FFF2-40B4-BE49-F238E27FC236}">
              <a16:creationId xmlns:a16="http://schemas.microsoft.com/office/drawing/2014/main" id="{CFDF3C5F-7544-C573-592C-F78E257611FB}"/>
            </a:ext>
          </a:extLst>
        </p:cNvPr>
        <p:cNvGrpSpPr/>
        <p:nvPr/>
      </p:nvGrpSpPr>
      <p:grpSpPr>
        <a:xfrm>
          <a:off x="0" y="0"/>
          <a:ext cx="0" cy="0"/>
          <a:chOff x="0" y="0"/>
          <a:chExt cx="0" cy="0"/>
        </a:xfrm>
      </p:grpSpPr>
      <p:sp>
        <p:nvSpPr>
          <p:cNvPr id="3131" name="Google Shape;3131;p41">
            <a:extLst>
              <a:ext uri="{FF2B5EF4-FFF2-40B4-BE49-F238E27FC236}">
                <a16:creationId xmlns:a16="http://schemas.microsoft.com/office/drawing/2014/main" id="{FA284B64-1553-F0B5-53A5-90BC32000427}"/>
              </a:ext>
            </a:extLst>
          </p:cNvPr>
          <p:cNvSpPr txBox="1">
            <a:spLocks noGrp="1"/>
          </p:cNvSpPr>
          <p:nvPr>
            <p:ph type="title"/>
          </p:nvPr>
        </p:nvSpPr>
        <p:spPr>
          <a:xfrm>
            <a:off x="720000" y="310342"/>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Relational Schema</a:t>
            </a:r>
            <a:endParaRPr dirty="0"/>
          </a:p>
        </p:txBody>
      </p:sp>
      <p:grpSp>
        <p:nvGrpSpPr>
          <p:cNvPr id="3162" name="Google Shape;3162;p41">
            <a:extLst>
              <a:ext uri="{FF2B5EF4-FFF2-40B4-BE49-F238E27FC236}">
                <a16:creationId xmlns:a16="http://schemas.microsoft.com/office/drawing/2014/main" id="{E8DE8185-57AA-FCF9-541E-CC0506E95C4D}"/>
              </a:ext>
            </a:extLst>
          </p:cNvPr>
          <p:cNvGrpSpPr/>
          <p:nvPr/>
        </p:nvGrpSpPr>
        <p:grpSpPr>
          <a:xfrm rot="5400000">
            <a:off x="5924900" y="4238350"/>
            <a:ext cx="476700" cy="1181200"/>
            <a:chOff x="2025650" y="4295675"/>
            <a:chExt cx="476700" cy="1181200"/>
          </a:xfrm>
        </p:grpSpPr>
        <p:sp>
          <p:nvSpPr>
            <p:cNvPr id="3163" name="Google Shape;3163;p41">
              <a:extLst>
                <a:ext uri="{FF2B5EF4-FFF2-40B4-BE49-F238E27FC236}">
                  <a16:creationId xmlns:a16="http://schemas.microsoft.com/office/drawing/2014/main" id="{40CB12E5-E0DB-3DEE-4181-C43647A6B3ED}"/>
                </a:ext>
              </a:extLst>
            </p:cNvPr>
            <p:cNvSpPr/>
            <p:nvPr/>
          </p:nvSpPr>
          <p:spPr>
            <a:xfrm>
              <a:off x="2025650" y="5357525"/>
              <a:ext cx="29850" cy="29175"/>
            </a:xfrm>
            <a:custGeom>
              <a:avLst/>
              <a:gdLst/>
              <a:ahLst/>
              <a:cxnLst/>
              <a:rect l="l" t="t" r="r" b="b"/>
              <a:pathLst>
                <a:path w="1194" h="1167" extrusionOk="0">
                  <a:moveTo>
                    <a:pt x="488" y="0"/>
                  </a:moveTo>
                  <a:lnTo>
                    <a:pt x="380" y="55"/>
                  </a:lnTo>
                  <a:lnTo>
                    <a:pt x="271" y="109"/>
                  </a:lnTo>
                  <a:lnTo>
                    <a:pt x="190" y="163"/>
                  </a:lnTo>
                  <a:lnTo>
                    <a:pt x="109" y="245"/>
                  </a:lnTo>
                  <a:lnTo>
                    <a:pt x="54" y="353"/>
                  </a:lnTo>
                  <a:lnTo>
                    <a:pt x="27" y="461"/>
                  </a:lnTo>
                  <a:lnTo>
                    <a:pt x="0" y="570"/>
                  </a:lnTo>
                  <a:lnTo>
                    <a:pt x="27" y="706"/>
                  </a:lnTo>
                  <a:lnTo>
                    <a:pt x="54" y="814"/>
                  </a:lnTo>
                  <a:lnTo>
                    <a:pt x="109" y="923"/>
                  </a:lnTo>
                  <a:lnTo>
                    <a:pt x="190" y="1004"/>
                  </a:lnTo>
                  <a:lnTo>
                    <a:pt x="271" y="1058"/>
                  </a:lnTo>
                  <a:lnTo>
                    <a:pt x="380" y="1112"/>
                  </a:lnTo>
                  <a:lnTo>
                    <a:pt x="488" y="1167"/>
                  </a:lnTo>
                  <a:lnTo>
                    <a:pt x="705" y="1167"/>
                  </a:lnTo>
                  <a:lnTo>
                    <a:pt x="814" y="1112"/>
                  </a:lnTo>
                  <a:lnTo>
                    <a:pt x="922" y="1058"/>
                  </a:lnTo>
                  <a:lnTo>
                    <a:pt x="1004" y="1004"/>
                  </a:lnTo>
                  <a:lnTo>
                    <a:pt x="1085" y="923"/>
                  </a:lnTo>
                  <a:lnTo>
                    <a:pt x="1139" y="814"/>
                  </a:lnTo>
                  <a:lnTo>
                    <a:pt x="1166" y="706"/>
                  </a:lnTo>
                  <a:lnTo>
                    <a:pt x="1194" y="570"/>
                  </a:lnTo>
                  <a:lnTo>
                    <a:pt x="1166" y="461"/>
                  </a:lnTo>
                  <a:lnTo>
                    <a:pt x="1139" y="353"/>
                  </a:lnTo>
                  <a:lnTo>
                    <a:pt x="1085" y="245"/>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1">
              <a:extLst>
                <a:ext uri="{FF2B5EF4-FFF2-40B4-BE49-F238E27FC236}">
                  <a16:creationId xmlns:a16="http://schemas.microsoft.com/office/drawing/2014/main" id="{8C437844-236E-0B1E-E9B1-E02E0F03C1C5}"/>
                </a:ext>
              </a:extLst>
            </p:cNvPr>
            <p:cNvSpPr/>
            <p:nvPr/>
          </p:nvSpPr>
          <p:spPr>
            <a:xfrm>
              <a:off x="2025650" y="5205625"/>
              <a:ext cx="29850" cy="29200"/>
            </a:xfrm>
            <a:custGeom>
              <a:avLst/>
              <a:gdLst/>
              <a:ahLst/>
              <a:cxnLst/>
              <a:rect l="l" t="t" r="r" b="b"/>
              <a:pathLst>
                <a:path w="1194" h="1168" extrusionOk="0">
                  <a:moveTo>
                    <a:pt x="597" y="1"/>
                  </a:moveTo>
                  <a:lnTo>
                    <a:pt x="488" y="28"/>
                  </a:lnTo>
                  <a:lnTo>
                    <a:pt x="380" y="55"/>
                  </a:lnTo>
                  <a:lnTo>
                    <a:pt x="271" y="109"/>
                  </a:lnTo>
                  <a:lnTo>
                    <a:pt x="190" y="191"/>
                  </a:lnTo>
                  <a:lnTo>
                    <a:pt x="109" y="272"/>
                  </a:lnTo>
                  <a:lnTo>
                    <a:pt x="54" y="354"/>
                  </a:lnTo>
                  <a:lnTo>
                    <a:pt x="27" y="462"/>
                  </a:lnTo>
                  <a:lnTo>
                    <a:pt x="0" y="598"/>
                  </a:lnTo>
                  <a:lnTo>
                    <a:pt x="27" y="706"/>
                  </a:lnTo>
                  <a:lnTo>
                    <a:pt x="54" y="815"/>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5"/>
                  </a:lnTo>
                  <a:lnTo>
                    <a:pt x="1166" y="706"/>
                  </a:lnTo>
                  <a:lnTo>
                    <a:pt x="1194" y="598"/>
                  </a:lnTo>
                  <a:lnTo>
                    <a:pt x="1166" y="462"/>
                  </a:lnTo>
                  <a:lnTo>
                    <a:pt x="1139" y="354"/>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1">
              <a:extLst>
                <a:ext uri="{FF2B5EF4-FFF2-40B4-BE49-F238E27FC236}">
                  <a16:creationId xmlns:a16="http://schemas.microsoft.com/office/drawing/2014/main" id="{BC7213FE-AA97-C652-4739-38A531DFAC0C}"/>
                </a:ext>
              </a:extLst>
            </p:cNvPr>
            <p:cNvSpPr/>
            <p:nvPr/>
          </p:nvSpPr>
          <p:spPr>
            <a:xfrm>
              <a:off x="2025650" y="5054425"/>
              <a:ext cx="29850" cy="29175"/>
            </a:xfrm>
            <a:custGeom>
              <a:avLst/>
              <a:gdLst/>
              <a:ahLst/>
              <a:cxnLst/>
              <a:rect l="l" t="t" r="r" b="b"/>
              <a:pathLst>
                <a:path w="1194" h="1167" extrusionOk="0">
                  <a:moveTo>
                    <a:pt x="488" y="1"/>
                  </a:moveTo>
                  <a:lnTo>
                    <a:pt x="380" y="28"/>
                  </a:lnTo>
                  <a:lnTo>
                    <a:pt x="271" y="82"/>
                  </a:lnTo>
                  <a:lnTo>
                    <a:pt x="190" y="163"/>
                  </a:lnTo>
                  <a:lnTo>
                    <a:pt x="109" y="245"/>
                  </a:lnTo>
                  <a:lnTo>
                    <a:pt x="54" y="353"/>
                  </a:lnTo>
                  <a:lnTo>
                    <a:pt x="27" y="462"/>
                  </a:lnTo>
                  <a:lnTo>
                    <a:pt x="0" y="570"/>
                  </a:lnTo>
                  <a:lnTo>
                    <a:pt x="27" y="679"/>
                  </a:lnTo>
                  <a:lnTo>
                    <a:pt x="54" y="787"/>
                  </a:lnTo>
                  <a:lnTo>
                    <a:pt x="109" y="896"/>
                  </a:lnTo>
                  <a:lnTo>
                    <a:pt x="190" y="977"/>
                  </a:lnTo>
                  <a:lnTo>
                    <a:pt x="271" y="1058"/>
                  </a:lnTo>
                  <a:lnTo>
                    <a:pt x="380" y="1113"/>
                  </a:lnTo>
                  <a:lnTo>
                    <a:pt x="488" y="1140"/>
                  </a:lnTo>
                  <a:lnTo>
                    <a:pt x="597" y="1167"/>
                  </a:lnTo>
                  <a:lnTo>
                    <a:pt x="705" y="1140"/>
                  </a:lnTo>
                  <a:lnTo>
                    <a:pt x="814" y="1113"/>
                  </a:lnTo>
                  <a:lnTo>
                    <a:pt x="922" y="1058"/>
                  </a:lnTo>
                  <a:lnTo>
                    <a:pt x="1004" y="977"/>
                  </a:lnTo>
                  <a:lnTo>
                    <a:pt x="1085" y="896"/>
                  </a:lnTo>
                  <a:lnTo>
                    <a:pt x="1139" y="787"/>
                  </a:lnTo>
                  <a:lnTo>
                    <a:pt x="1166" y="679"/>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1">
              <a:extLst>
                <a:ext uri="{FF2B5EF4-FFF2-40B4-BE49-F238E27FC236}">
                  <a16:creationId xmlns:a16="http://schemas.microsoft.com/office/drawing/2014/main" id="{C638EEE6-865C-9E40-C9CF-86C74C10DC41}"/>
                </a:ext>
              </a:extLst>
            </p:cNvPr>
            <p:cNvSpPr/>
            <p:nvPr/>
          </p:nvSpPr>
          <p:spPr>
            <a:xfrm>
              <a:off x="2025650" y="4902550"/>
              <a:ext cx="29850" cy="29175"/>
            </a:xfrm>
            <a:custGeom>
              <a:avLst/>
              <a:gdLst/>
              <a:ahLst/>
              <a:cxnLst/>
              <a:rect l="l" t="t" r="r" b="b"/>
              <a:pathLst>
                <a:path w="1194" h="1167" extrusionOk="0">
                  <a:moveTo>
                    <a:pt x="488" y="0"/>
                  </a:moveTo>
                  <a:lnTo>
                    <a:pt x="380" y="54"/>
                  </a:lnTo>
                  <a:lnTo>
                    <a:pt x="271" y="81"/>
                  </a:lnTo>
                  <a:lnTo>
                    <a:pt x="190" y="163"/>
                  </a:lnTo>
                  <a:lnTo>
                    <a:pt x="109" y="244"/>
                  </a:lnTo>
                  <a:lnTo>
                    <a:pt x="54" y="353"/>
                  </a:lnTo>
                  <a:lnTo>
                    <a:pt x="27" y="461"/>
                  </a:lnTo>
                  <a:lnTo>
                    <a:pt x="0" y="570"/>
                  </a:lnTo>
                  <a:lnTo>
                    <a:pt x="27" y="705"/>
                  </a:lnTo>
                  <a:lnTo>
                    <a:pt x="54" y="814"/>
                  </a:lnTo>
                  <a:lnTo>
                    <a:pt x="109" y="895"/>
                  </a:lnTo>
                  <a:lnTo>
                    <a:pt x="190" y="1004"/>
                  </a:lnTo>
                  <a:lnTo>
                    <a:pt x="271" y="1058"/>
                  </a:lnTo>
                  <a:lnTo>
                    <a:pt x="380" y="1112"/>
                  </a:lnTo>
                  <a:lnTo>
                    <a:pt x="488" y="1139"/>
                  </a:lnTo>
                  <a:lnTo>
                    <a:pt x="597" y="1166"/>
                  </a:lnTo>
                  <a:lnTo>
                    <a:pt x="705" y="1139"/>
                  </a:lnTo>
                  <a:lnTo>
                    <a:pt x="814" y="1112"/>
                  </a:lnTo>
                  <a:lnTo>
                    <a:pt x="922" y="1058"/>
                  </a:lnTo>
                  <a:lnTo>
                    <a:pt x="1004" y="1004"/>
                  </a:lnTo>
                  <a:lnTo>
                    <a:pt x="1085" y="895"/>
                  </a:lnTo>
                  <a:lnTo>
                    <a:pt x="1139" y="814"/>
                  </a:lnTo>
                  <a:lnTo>
                    <a:pt x="1166" y="705"/>
                  </a:lnTo>
                  <a:lnTo>
                    <a:pt x="1194" y="570"/>
                  </a:lnTo>
                  <a:lnTo>
                    <a:pt x="1166" y="461"/>
                  </a:lnTo>
                  <a:lnTo>
                    <a:pt x="1139" y="353"/>
                  </a:lnTo>
                  <a:lnTo>
                    <a:pt x="1085" y="244"/>
                  </a:lnTo>
                  <a:lnTo>
                    <a:pt x="1004" y="163"/>
                  </a:lnTo>
                  <a:lnTo>
                    <a:pt x="922" y="81"/>
                  </a:lnTo>
                  <a:lnTo>
                    <a:pt x="814" y="54"/>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1">
              <a:extLst>
                <a:ext uri="{FF2B5EF4-FFF2-40B4-BE49-F238E27FC236}">
                  <a16:creationId xmlns:a16="http://schemas.microsoft.com/office/drawing/2014/main" id="{80E03570-0BCC-9075-992D-B337516BAD9C}"/>
                </a:ext>
              </a:extLst>
            </p:cNvPr>
            <p:cNvSpPr/>
            <p:nvPr/>
          </p:nvSpPr>
          <p:spPr>
            <a:xfrm>
              <a:off x="2025650" y="4750650"/>
              <a:ext cx="29850" cy="29175"/>
            </a:xfrm>
            <a:custGeom>
              <a:avLst/>
              <a:gdLst/>
              <a:ahLst/>
              <a:cxnLst/>
              <a:rect l="l" t="t" r="r" b="b"/>
              <a:pathLst>
                <a:path w="1194" h="1167" extrusionOk="0">
                  <a:moveTo>
                    <a:pt x="597" y="1"/>
                  </a:moveTo>
                  <a:lnTo>
                    <a:pt x="488" y="28"/>
                  </a:lnTo>
                  <a:lnTo>
                    <a:pt x="380" y="55"/>
                  </a:lnTo>
                  <a:lnTo>
                    <a:pt x="271" y="109"/>
                  </a:lnTo>
                  <a:lnTo>
                    <a:pt x="190" y="163"/>
                  </a:lnTo>
                  <a:lnTo>
                    <a:pt x="109" y="272"/>
                  </a:lnTo>
                  <a:lnTo>
                    <a:pt x="54" y="353"/>
                  </a:lnTo>
                  <a:lnTo>
                    <a:pt x="27" y="462"/>
                  </a:lnTo>
                  <a:lnTo>
                    <a:pt x="0" y="597"/>
                  </a:lnTo>
                  <a:lnTo>
                    <a:pt x="27" y="706"/>
                  </a:lnTo>
                  <a:lnTo>
                    <a:pt x="54" y="814"/>
                  </a:lnTo>
                  <a:lnTo>
                    <a:pt x="109" y="923"/>
                  </a:lnTo>
                  <a:lnTo>
                    <a:pt x="190" y="1004"/>
                  </a:lnTo>
                  <a:lnTo>
                    <a:pt x="271" y="1086"/>
                  </a:lnTo>
                  <a:lnTo>
                    <a:pt x="380" y="1140"/>
                  </a:lnTo>
                  <a:lnTo>
                    <a:pt x="488" y="1167"/>
                  </a:lnTo>
                  <a:lnTo>
                    <a:pt x="705" y="1167"/>
                  </a:lnTo>
                  <a:lnTo>
                    <a:pt x="814" y="1140"/>
                  </a:lnTo>
                  <a:lnTo>
                    <a:pt x="922" y="1086"/>
                  </a:lnTo>
                  <a:lnTo>
                    <a:pt x="1004" y="1004"/>
                  </a:lnTo>
                  <a:lnTo>
                    <a:pt x="1085" y="923"/>
                  </a:lnTo>
                  <a:lnTo>
                    <a:pt x="1139" y="814"/>
                  </a:lnTo>
                  <a:lnTo>
                    <a:pt x="1166" y="706"/>
                  </a:lnTo>
                  <a:lnTo>
                    <a:pt x="1194" y="597"/>
                  </a:lnTo>
                  <a:lnTo>
                    <a:pt x="1166" y="462"/>
                  </a:lnTo>
                  <a:lnTo>
                    <a:pt x="1139" y="353"/>
                  </a:lnTo>
                  <a:lnTo>
                    <a:pt x="1085" y="272"/>
                  </a:lnTo>
                  <a:lnTo>
                    <a:pt x="1004" y="163"/>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1">
              <a:extLst>
                <a:ext uri="{FF2B5EF4-FFF2-40B4-BE49-F238E27FC236}">
                  <a16:creationId xmlns:a16="http://schemas.microsoft.com/office/drawing/2014/main" id="{D1A708BC-3C4B-0CCE-F3ED-90B2943F97E9}"/>
                </a:ext>
              </a:extLst>
            </p:cNvPr>
            <p:cNvSpPr/>
            <p:nvPr/>
          </p:nvSpPr>
          <p:spPr>
            <a:xfrm>
              <a:off x="2025650" y="4598775"/>
              <a:ext cx="29850" cy="29850"/>
            </a:xfrm>
            <a:custGeom>
              <a:avLst/>
              <a:gdLst/>
              <a:ahLst/>
              <a:cxnLst/>
              <a:rect l="l" t="t" r="r" b="b"/>
              <a:pathLst>
                <a:path w="1194" h="1194" extrusionOk="0">
                  <a:moveTo>
                    <a:pt x="597" y="0"/>
                  </a:moveTo>
                  <a:lnTo>
                    <a:pt x="488" y="27"/>
                  </a:lnTo>
                  <a:lnTo>
                    <a:pt x="380" y="54"/>
                  </a:lnTo>
                  <a:lnTo>
                    <a:pt x="271" y="109"/>
                  </a:lnTo>
                  <a:lnTo>
                    <a:pt x="190" y="190"/>
                  </a:lnTo>
                  <a:lnTo>
                    <a:pt x="109" y="271"/>
                  </a:lnTo>
                  <a:lnTo>
                    <a:pt x="54" y="380"/>
                  </a:lnTo>
                  <a:lnTo>
                    <a:pt x="27" y="488"/>
                  </a:lnTo>
                  <a:lnTo>
                    <a:pt x="0" y="597"/>
                  </a:lnTo>
                  <a:lnTo>
                    <a:pt x="27" y="705"/>
                  </a:lnTo>
                  <a:lnTo>
                    <a:pt x="54" y="814"/>
                  </a:lnTo>
                  <a:lnTo>
                    <a:pt x="109" y="922"/>
                  </a:lnTo>
                  <a:lnTo>
                    <a:pt x="190" y="1004"/>
                  </a:lnTo>
                  <a:lnTo>
                    <a:pt x="271" y="1085"/>
                  </a:lnTo>
                  <a:lnTo>
                    <a:pt x="380" y="1139"/>
                  </a:lnTo>
                  <a:lnTo>
                    <a:pt x="488" y="1166"/>
                  </a:lnTo>
                  <a:lnTo>
                    <a:pt x="597" y="1194"/>
                  </a:lnTo>
                  <a:lnTo>
                    <a:pt x="705" y="1166"/>
                  </a:lnTo>
                  <a:lnTo>
                    <a:pt x="814" y="1139"/>
                  </a:lnTo>
                  <a:lnTo>
                    <a:pt x="922" y="1085"/>
                  </a:lnTo>
                  <a:lnTo>
                    <a:pt x="1004" y="1004"/>
                  </a:lnTo>
                  <a:lnTo>
                    <a:pt x="1085" y="922"/>
                  </a:lnTo>
                  <a:lnTo>
                    <a:pt x="1139" y="814"/>
                  </a:lnTo>
                  <a:lnTo>
                    <a:pt x="1166" y="705"/>
                  </a:lnTo>
                  <a:lnTo>
                    <a:pt x="1194" y="597"/>
                  </a:lnTo>
                  <a:lnTo>
                    <a:pt x="1166" y="488"/>
                  </a:lnTo>
                  <a:lnTo>
                    <a:pt x="1139" y="380"/>
                  </a:lnTo>
                  <a:lnTo>
                    <a:pt x="1085" y="271"/>
                  </a:lnTo>
                  <a:lnTo>
                    <a:pt x="1004" y="190"/>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1">
              <a:extLst>
                <a:ext uri="{FF2B5EF4-FFF2-40B4-BE49-F238E27FC236}">
                  <a16:creationId xmlns:a16="http://schemas.microsoft.com/office/drawing/2014/main" id="{EB4BA923-6A49-C180-D950-2B4C75F5A735}"/>
                </a:ext>
              </a:extLst>
            </p:cNvPr>
            <p:cNvSpPr/>
            <p:nvPr/>
          </p:nvSpPr>
          <p:spPr>
            <a:xfrm>
              <a:off x="2025650" y="4447550"/>
              <a:ext cx="29850" cy="29200"/>
            </a:xfrm>
            <a:custGeom>
              <a:avLst/>
              <a:gdLst/>
              <a:ahLst/>
              <a:cxnLst/>
              <a:rect l="l" t="t" r="r" b="b"/>
              <a:pathLst>
                <a:path w="1194" h="1168" extrusionOk="0">
                  <a:moveTo>
                    <a:pt x="488" y="1"/>
                  </a:moveTo>
                  <a:lnTo>
                    <a:pt x="380" y="28"/>
                  </a:lnTo>
                  <a:lnTo>
                    <a:pt x="271" y="82"/>
                  </a:lnTo>
                  <a:lnTo>
                    <a:pt x="190" y="163"/>
                  </a:lnTo>
                  <a:lnTo>
                    <a:pt x="109" y="245"/>
                  </a:lnTo>
                  <a:lnTo>
                    <a:pt x="54" y="353"/>
                  </a:lnTo>
                  <a:lnTo>
                    <a:pt x="27" y="462"/>
                  </a:lnTo>
                  <a:lnTo>
                    <a:pt x="0" y="570"/>
                  </a:lnTo>
                  <a:lnTo>
                    <a:pt x="27" y="706"/>
                  </a:lnTo>
                  <a:lnTo>
                    <a:pt x="54" y="814"/>
                  </a:lnTo>
                  <a:lnTo>
                    <a:pt x="109" y="896"/>
                  </a:lnTo>
                  <a:lnTo>
                    <a:pt x="190" y="1004"/>
                  </a:lnTo>
                  <a:lnTo>
                    <a:pt x="271" y="1059"/>
                  </a:lnTo>
                  <a:lnTo>
                    <a:pt x="380" y="1113"/>
                  </a:lnTo>
                  <a:lnTo>
                    <a:pt x="488" y="1140"/>
                  </a:lnTo>
                  <a:lnTo>
                    <a:pt x="597" y="1167"/>
                  </a:lnTo>
                  <a:lnTo>
                    <a:pt x="705" y="1140"/>
                  </a:lnTo>
                  <a:lnTo>
                    <a:pt x="814" y="1113"/>
                  </a:lnTo>
                  <a:lnTo>
                    <a:pt x="922" y="1059"/>
                  </a:lnTo>
                  <a:lnTo>
                    <a:pt x="1004" y="1004"/>
                  </a:lnTo>
                  <a:lnTo>
                    <a:pt x="1085" y="896"/>
                  </a:lnTo>
                  <a:lnTo>
                    <a:pt x="1139" y="814"/>
                  </a:lnTo>
                  <a:lnTo>
                    <a:pt x="1166" y="706"/>
                  </a:lnTo>
                  <a:lnTo>
                    <a:pt x="1194" y="570"/>
                  </a:lnTo>
                  <a:lnTo>
                    <a:pt x="1166" y="462"/>
                  </a:lnTo>
                  <a:lnTo>
                    <a:pt x="1139" y="353"/>
                  </a:lnTo>
                  <a:lnTo>
                    <a:pt x="1085" y="245"/>
                  </a:lnTo>
                  <a:lnTo>
                    <a:pt x="1004" y="163"/>
                  </a:lnTo>
                  <a:lnTo>
                    <a:pt x="922" y="82"/>
                  </a:lnTo>
                  <a:lnTo>
                    <a:pt x="814" y="28"/>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1">
              <a:extLst>
                <a:ext uri="{FF2B5EF4-FFF2-40B4-BE49-F238E27FC236}">
                  <a16:creationId xmlns:a16="http://schemas.microsoft.com/office/drawing/2014/main" id="{ABC9CC23-A815-40C7-6E67-C33BA4ED5B38}"/>
                </a:ext>
              </a:extLst>
            </p:cNvPr>
            <p:cNvSpPr/>
            <p:nvPr/>
          </p:nvSpPr>
          <p:spPr>
            <a:xfrm>
              <a:off x="2025650" y="4295675"/>
              <a:ext cx="29850" cy="29175"/>
            </a:xfrm>
            <a:custGeom>
              <a:avLst/>
              <a:gdLst/>
              <a:ahLst/>
              <a:cxnLst/>
              <a:rect l="l" t="t" r="r" b="b"/>
              <a:pathLst>
                <a:path w="1194" h="1167" extrusionOk="0">
                  <a:moveTo>
                    <a:pt x="488" y="0"/>
                  </a:moveTo>
                  <a:lnTo>
                    <a:pt x="380" y="55"/>
                  </a:lnTo>
                  <a:lnTo>
                    <a:pt x="271" y="109"/>
                  </a:lnTo>
                  <a:lnTo>
                    <a:pt x="190" y="163"/>
                  </a:lnTo>
                  <a:lnTo>
                    <a:pt x="109" y="271"/>
                  </a:lnTo>
                  <a:lnTo>
                    <a:pt x="54" y="353"/>
                  </a:lnTo>
                  <a:lnTo>
                    <a:pt x="27" y="461"/>
                  </a:lnTo>
                  <a:lnTo>
                    <a:pt x="0" y="597"/>
                  </a:lnTo>
                  <a:lnTo>
                    <a:pt x="27" y="705"/>
                  </a:lnTo>
                  <a:lnTo>
                    <a:pt x="54" y="814"/>
                  </a:lnTo>
                  <a:lnTo>
                    <a:pt x="109" y="922"/>
                  </a:lnTo>
                  <a:lnTo>
                    <a:pt x="190" y="1004"/>
                  </a:lnTo>
                  <a:lnTo>
                    <a:pt x="271" y="1058"/>
                  </a:lnTo>
                  <a:lnTo>
                    <a:pt x="380" y="1112"/>
                  </a:lnTo>
                  <a:lnTo>
                    <a:pt x="488" y="1167"/>
                  </a:lnTo>
                  <a:lnTo>
                    <a:pt x="705" y="1167"/>
                  </a:lnTo>
                  <a:lnTo>
                    <a:pt x="814" y="1112"/>
                  </a:lnTo>
                  <a:lnTo>
                    <a:pt x="922" y="1058"/>
                  </a:lnTo>
                  <a:lnTo>
                    <a:pt x="1004" y="1004"/>
                  </a:lnTo>
                  <a:lnTo>
                    <a:pt x="1085" y="922"/>
                  </a:lnTo>
                  <a:lnTo>
                    <a:pt x="1139" y="814"/>
                  </a:lnTo>
                  <a:lnTo>
                    <a:pt x="1166" y="705"/>
                  </a:lnTo>
                  <a:lnTo>
                    <a:pt x="1194" y="597"/>
                  </a:lnTo>
                  <a:lnTo>
                    <a:pt x="1166" y="461"/>
                  </a:lnTo>
                  <a:lnTo>
                    <a:pt x="1139" y="353"/>
                  </a:lnTo>
                  <a:lnTo>
                    <a:pt x="1085" y="271"/>
                  </a:lnTo>
                  <a:lnTo>
                    <a:pt x="1004" y="163"/>
                  </a:lnTo>
                  <a:lnTo>
                    <a:pt x="922" y="109"/>
                  </a:lnTo>
                  <a:lnTo>
                    <a:pt x="814" y="55"/>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1">
              <a:extLst>
                <a:ext uri="{FF2B5EF4-FFF2-40B4-BE49-F238E27FC236}">
                  <a16:creationId xmlns:a16="http://schemas.microsoft.com/office/drawing/2014/main" id="{11CFBDE6-C2FE-12E2-AA59-BDBEB5E3E855}"/>
                </a:ext>
              </a:extLst>
            </p:cNvPr>
            <p:cNvSpPr/>
            <p:nvPr/>
          </p:nvSpPr>
          <p:spPr>
            <a:xfrm>
              <a:off x="2166000" y="5447700"/>
              <a:ext cx="29175" cy="29175"/>
            </a:xfrm>
            <a:custGeom>
              <a:avLst/>
              <a:gdLst/>
              <a:ahLst/>
              <a:cxnLst/>
              <a:rect l="l" t="t" r="r" b="b"/>
              <a:pathLst>
                <a:path w="1167" h="1167" extrusionOk="0">
                  <a:moveTo>
                    <a:pt x="570" y="1"/>
                  </a:moveTo>
                  <a:lnTo>
                    <a:pt x="462" y="28"/>
                  </a:lnTo>
                  <a:lnTo>
                    <a:pt x="353" y="55"/>
                  </a:lnTo>
                  <a:lnTo>
                    <a:pt x="245" y="109"/>
                  </a:lnTo>
                  <a:lnTo>
                    <a:pt x="163" y="191"/>
                  </a:lnTo>
                  <a:lnTo>
                    <a:pt x="82" y="272"/>
                  </a:lnTo>
                  <a:lnTo>
                    <a:pt x="55" y="353"/>
                  </a:lnTo>
                  <a:lnTo>
                    <a:pt x="1" y="489"/>
                  </a:lnTo>
                  <a:lnTo>
                    <a:pt x="1" y="597"/>
                  </a:lnTo>
                  <a:lnTo>
                    <a:pt x="1" y="706"/>
                  </a:lnTo>
                  <a:lnTo>
                    <a:pt x="55" y="814"/>
                  </a:lnTo>
                  <a:lnTo>
                    <a:pt x="82" y="923"/>
                  </a:lnTo>
                  <a:lnTo>
                    <a:pt x="163" y="1004"/>
                  </a:lnTo>
                  <a:lnTo>
                    <a:pt x="245" y="1086"/>
                  </a:lnTo>
                  <a:lnTo>
                    <a:pt x="353" y="1140"/>
                  </a:lnTo>
                  <a:lnTo>
                    <a:pt x="462" y="1167"/>
                  </a:lnTo>
                  <a:lnTo>
                    <a:pt x="706" y="1167"/>
                  </a:lnTo>
                  <a:lnTo>
                    <a:pt x="814" y="1140"/>
                  </a:lnTo>
                  <a:lnTo>
                    <a:pt x="896" y="1086"/>
                  </a:lnTo>
                  <a:lnTo>
                    <a:pt x="1004" y="1004"/>
                  </a:lnTo>
                  <a:lnTo>
                    <a:pt x="1058" y="923"/>
                  </a:lnTo>
                  <a:lnTo>
                    <a:pt x="1113" y="814"/>
                  </a:lnTo>
                  <a:lnTo>
                    <a:pt x="1140" y="706"/>
                  </a:lnTo>
                  <a:lnTo>
                    <a:pt x="1167" y="597"/>
                  </a:lnTo>
                  <a:lnTo>
                    <a:pt x="1140" y="489"/>
                  </a:lnTo>
                  <a:lnTo>
                    <a:pt x="1113" y="353"/>
                  </a:lnTo>
                  <a:lnTo>
                    <a:pt x="1058" y="272"/>
                  </a:lnTo>
                  <a:lnTo>
                    <a:pt x="1004" y="191"/>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1">
              <a:extLst>
                <a:ext uri="{FF2B5EF4-FFF2-40B4-BE49-F238E27FC236}">
                  <a16:creationId xmlns:a16="http://schemas.microsoft.com/office/drawing/2014/main" id="{8B57291B-7E02-BC8F-E796-11DB46F36F53}"/>
                </a:ext>
              </a:extLst>
            </p:cNvPr>
            <p:cNvSpPr/>
            <p:nvPr/>
          </p:nvSpPr>
          <p:spPr>
            <a:xfrm>
              <a:off x="2166000" y="5296500"/>
              <a:ext cx="29175" cy="29175"/>
            </a:xfrm>
            <a:custGeom>
              <a:avLst/>
              <a:gdLst/>
              <a:ahLst/>
              <a:cxnLst/>
              <a:rect l="l" t="t" r="r" b="b"/>
              <a:pathLst>
                <a:path w="1167" h="1167" extrusionOk="0">
                  <a:moveTo>
                    <a:pt x="462" y="0"/>
                  </a:moveTo>
                  <a:lnTo>
                    <a:pt x="353" y="27"/>
                  </a:lnTo>
                  <a:lnTo>
                    <a:pt x="245" y="82"/>
                  </a:lnTo>
                  <a:lnTo>
                    <a:pt x="163" y="163"/>
                  </a:lnTo>
                  <a:lnTo>
                    <a:pt x="82" y="244"/>
                  </a:lnTo>
                  <a:lnTo>
                    <a:pt x="55" y="353"/>
                  </a:lnTo>
                  <a:lnTo>
                    <a:pt x="1" y="461"/>
                  </a:lnTo>
                  <a:lnTo>
                    <a:pt x="1" y="570"/>
                  </a:lnTo>
                  <a:lnTo>
                    <a:pt x="1" y="706"/>
                  </a:lnTo>
                  <a:lnTo>
                    <a:pt x="55" y="814"/>
                  </a:lnTo>
                  <a:lnTo>
                    <a:pt x="82" y="895"/>
                  </a:lnTo>
                  <a:lnTo>
                    <a:pt x="163" y="977"/>
                  </a:lnTo>
                  <a:lnTo>
                    <a:pt x="245" y="1058"/>
                  </a:lnTo>
                  <a:lnTo>
                    <a:pt x="353" y="1112"/>
                  </a:lnTo>
                  <a:lnTo>
                    <a:pt x="462" y="1140"/>
                  </a:lnTo>
                  <a:lnTo>
                    <a:pt x="570" y="1167"/>
                  </a:lnTo>
                  <a:lnTo>
                    <a:pt x="706" y="1140"/>
                  </a:lnTo>
                  <a:lnTo>
                    <a:pt x="814" y="1112"/>
                  </a:lnTo>
                  <a:lnTo>
                    <a:pt x="896" y="1058"/>
                  </a:lnTo>
                  <a:lnTo>
                    <a:pt x="1004" y="977"/>
                  </a:lnTo>
                  <a:lnTo>
                    <a:pt x="1058" y="895"/>
                  </a:lnTo>
                  <a:lnTo>
                    <a:pt x="1113" y="814"/>
                  </a:lnTo>
                  <a:lnTo>
                    <a:pt x="1140" y="706"/>
                  </a:lnTo>
                  <a:lnTo>
                    <a:pt x="1167" y="570"/>
                  </a:lnTo>
                  <a:lnTo>
                    <a:pt x="1140" y="461"/>
                  </a:lnTo>
                  <a:lnTo>
                    <a:pt x="1113" y="353"/>
                  </a:lnTo>
                  <a:lnTo>
                    <a:pt x="1058" y="244"/>
                  </a:lnTo>
                  <a:lnTo>
                    <a:pt x="1004" y="163"/>
                  </a:lnTo>
                  <a:lnTo>
                    <a:pt x="896" y="82"/>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1">
              <a:extLst>
                <a:ext uri="{FF2B5EF4-FFF2-40B4-BE49-F238E27FC236}">
                  <a16:creationId xmlns:a16="http://schemas.microsoft.com/office/drawing/2014/main" id="{08AF59B8-A358-8FD7-34BC-C9D89F456817}"/>
                </a:ext>
              </a:extLst>
            </p:cNvPr>
            <p:cNvSpPr/>
            <p:nvPr/>
          </p:nvSpPr>
          <p:spPr>
            <a:xfrm>
              <a:off x="2166000" y="5144600"/>
              <a:ext cx="29175" cy="29200"/>
            </a:xfrm>
            <a:custGeom>
              <a:avLst/>
              <a:gdLst/>
              <a:ahLst/>
              <a:cxnLst/>
              <a:rect l="l" t="t" r="r" b="b"/>
              <a:pathLst>
                <a:path w="1167" h="1168" extrusionOk="0">
                  <a:moveTo>
                    <a:pt x="462" y="1"/>
                  </a:moveTo>
                  <a:lnTo>
                    <a:pt x="353" y="55"/>
                  </a:lnTo>
                  <a:lnTo>
                    <a:pt x="245" y="109"/>
                  </a:lnTo>
                  <a:lnTo>
                    <a:pt x="163" y="164"/>
                  </a:lnTo>
                  <a:lnTo>
                    <a:pt x="82" y="245"/>
                  </a:lnTo>
                  <a:lnTo>
                    <a:pt x="55" y="353"/>
                  </a:lnTo>
                  <a:lnTo>
                    <a:pt x="1" y="462"/>
                  </a:lnTo>
                  <a:lnTo>
                    <a:pt x="1" y="570"/>
                  </a:lnTo>
                  <a:lnTo>
                    <a:pt x="1" y="706"/>
                  </a:lnTo>
                  <a:lnTo>
                    <a:pt x="55" y="815"/>
                  </a:lnTo>
                  <a:lnTo>
                    <a:pt x="82" y="923"/>
                  </a:lnTo>
                  <a:lnTo>
                    <a:pt x="163" y="1004"/>
                  </a:lnTo>
                  <a:lnTo>
                    <a:pt x="245" y="1059"/>
                  </a:lnTo>
                  <a:lnTo>
                    <a:pt x="353" y="1113"/>
                  </a:lnTo>
                  <a:lnTo>
                    <a:pt x="462" y="1167"/>
                  </a:lnTo>
                  <a:lnTo>
                    <a:pt x="706" y="1167"/>
                  </a:lnTo>
                  <a:lnTo>
                    <a:pt x="814" y="1113"/>
                  </a:lnTo>
                  <a:lnTo>
                    <a:pt x="896" y="1059"/>
                  </a:lnTo>
                  <a:lnTo>
                    <a:pt x="1004" y="1004"/>
                  </a:lnTo>
                  <a:lnTo>
                    <a:pt x="1058" y="923"/>
                  </a:lnTo>
                  <a:lnTo>
                    <a:pt x="1113" y="815"/>
                  </a:lnTo>
                  <a:lnTo>
                    <a:pt x="1140" y="706"/>
                  </a:lnTo>
                  <a:lnTo>
                    <a:pt x="1167" y="570"/>
                  </a:lnTo>
                  <a:lnTo>
                    <a:pt x="1140" y="462"/>
                  </a:lnTo>
                  <a:lnTo>
                    <a:pt x="1113" y="353"/>
                  </a:lnTo>
                  <a:lnTo>
                    <a:pt x="1058" y="245"/>
                  </a:lnTo>
                  <a:lnTo>
                    <a:pt x="1004" y="164"/>
                  </a:lnTo>
                  <a:lnTo>
                    <a:pt x="896" y="109"/>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1">
              <a:extLst>
                <a:ext uri="{FF2B5EF4-FFF2-40B4-BE49-F238E27FC236}">
                  <a16:creationId xmlns:a16="http://schemas.microsoft.com/office/drawing/2014/main" id="{F2747E47-D7DA-18EE-B6BC-29D0C8374589}"/>
                </a:ext>
              </a:extLst>
            </p:cNvPr>
            <p:cNvSpPr/>
            <p:nvPr/>
          </p:nvSpPr>
          <p:spPr>
            <a:xfrm>
              <a:off x="2166000" y="4992725"/>
              <a:ext cx="29175" cy="29175"/>
            </a:xfrm>
            <a:custGeom>
              <a:avLst/>
              <a:gdLst/>
              <a:ahLst/>
              <a:cxnLst/>
              <a:rect l="l" t="t" r="r" b="b"/>
              <a:pathLst>
                <a:path w="1167" h="1167" extrusionOk="0">
                  <a:moveTo>
                    <a:pt x="570" y="0"/>
                  </a:moveTo>
                  <a:lnTo>
                    <a:pt x="462" y="28"/>
                  </a:lnTo>
                  <a:lnTo>
                    <a:pt x="353" y="55"/>
                  </a:lnTo>
                  <a:lnTo>
                    <a:pt x="245" y="109"/>
                  </a:lnTo>
                  <a:lnTo>
                    <a:pt x="163" y="190"/>
                  </a:lnTo>
                  <a:lnTo>
                    <a:pt x="82" y="272"/>
                  </a:lnTo>
                  <a:lnTo>
                    <a:pt x="55" y="353"/>
                  </a:lnTo>
                  <a:lnTo>
                    <a:pt x="1" y="461"/>
                  </a:lnTo>
                  <a:lnTo>
                    <a:pt x="1" y="597"/>
                  </a:lnTo>
                  <a:lnTo>
                    <a:pt x="1" y="706"/>
                  </a:lnTo>
                  <a:lnTo>
                    <a:pt x="55" y="814"/>
                  </a:lnTo>
                  <a:lnTo>
                    <a:pt x="82" y="923"/>
                  </a:lnTo>
                  <a:lnTo>
                    <a:pt x="163" y="1004"/>
                  </a:lnTo>
                  <a:lnTo>
                    <a:pt x="245" y="1085"/>
                  </a:lnTo>
                  <a:lnTo>
                    <a:pt x="353" y="1140"/>
                  </a:lnTo>
                  <a:lnTo>
                    <a:pt x="462" y="1167"/>
                  </a:lnTo>
                  <a:lnTo>
                    <a:pt x="706" y="1167"/>
                  </a:lnTo>
                  <a:lnTo>
                    <a:pt x="814" y="1140"/>
                  </a:lnTo>
                  <a:lnTo>
                    <a:pt x="896" y="1085"/>
                  </a:lnTo>
                  <a:lnTo>
                    <a:pt x="1004" y="1004"/>
                  </a:lnTo>
                  <a:lnTo>
                    <a:pt x="1058" y="923"/>
                  </a:lnTo>
                  <a:lnTo>
                    <a:pt x="1113" y="814"/>
                  </a:lnTo>
                  <a:lnTo>
                    <a:pt x="1140" y="706"/>
                  </a:lnTo>
                  <a:lnTo>
                    <a:pt x="1167" y="597"/>
                  </a:lnTo>
                  <a:lnTo>
                    <a:pt x="1140" y="461"/>
                  </a:lnTo>
                  <a:lnTo>
                    <a:pt x="1113" y="353"/>
                  </a:lnTo>
                  <a:lnTo>
                    <a:pt x="1058" y="272"/>
                  </a:lnTo>
                  <a:lnTo>
                    <a:pt x="1004" y="190"/>
                  </a:lnTo>
                  <a:lnTo>
                    <a:pt x="896" y="109"/>
                  </a:lnTo>
                  <a:lnTo>
                    <a:pt x="814" y="55"/>
                  </a:lnTo>
                  <a:lnTo>
                    <a:pt x="706" y="28"/>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1">
              <a:extLst>
                <a:ext uri="{FF2B5EF4-FFF2-40B4-BE49-F238E27FC236}">
                  <a16:creationId xmlns:a16="http://schemas.microsoft.com/office/drawing/2014/main" id="{12ED043B-D629-80BF-BDAA-8D678AFCC5E8}"/>
                </a:ext>
              </a:extLst>
            </p:cNvPr>
            <p:cNvSpPr/>
            <p:nvPr/>
          </p:nvSpPr>
          <p:spPr>
            <a:xfrm>
              <a:off x="2166000" y="4841525"/>
              <a:ext cx="29175" cy="29175"/>
            </a:xfrm>
            <a:custGeom>
              <a:avLst/>
              <a:gdLst/>
              <a:ahLst/>
              <a:cxnLst/>
              <a:rect l="l" t="t" r="r" b="b"/>
              <a:pathLst>
                <a:path w="1167" h="1167" extrusionOk="0">
                  <a:moveTo>
                    <a:pt x="462" y="0"/>
                  </a:moveTo>
                  <a:lnTo>
                    <a:pt x="353" y="27"/>
                  </a:lnTo>
                  <a:lnTo>
                    <a:pt x="245" y="81"/>
                  </a:lnTo>
                  <a:lnTo>
                    <a:pt x="163" y="163"/>
                  </a:lnTo>
                  <a:lnTo>
                    <a:pt x="82" y="244"/>
                  </a:lnTo>
                  <a:lnTo>
                    <a:pt x="55" y="353"/>
                  </a:lnTo>
                  <a:lnTo>
                    <a:pt x="1" y="461"/>
                  </a:lnTo>
                  <a:lnTo>
                    <a:pt x="1" y="570"/>
                  </a:lnTo>
                  <a:lnTo>
                    <a:pt x="1" y="678"/>
                  </a:lnTo>
                  <a:lnTo>
                    <a:pt x="55" y="787"/>
                  </a:lnTo>
                  <a:lnTo>
                    <a:pt x="82" y="895"/>
                  </a:lnTo>
                  <a:lnTo>
                    <a:pt x="163" y="976"/>
                  </a:lnTo>
                  <a:lnTo>
                    <a:pt x="245" y="1058"/>
                  </a:lnTo>
                  <a:lnTo>
                    <a:pt x="353" y="1112"/>
                  </a:lnTo>
                  <a:lnTo>
                    <a:pt x="462" y="1139"/>
                  </a:lnTo>
                  <a:lnTo>
                    <a:pt x="570" y="1166"/>
                  </a:lnTo>
                  <a:lnTo>
                    <a:pt x="706" y="1139"/>
                  </a:lnTo>
                  <a:lnTo>
                    <a:pt x="814" y="1112"/>
                  </a:lnTo>
                  <a:lnTo>
                    <a:pt x="896" y="1058"/>
                  </a:lnTo>
                  <a:lnTo>
                    <a:pt x="1004" y="976"/>
                  </a:lnTo>
                  <a:lnTo>
                    <a:pt x="1058" y="895"/>
                  </a:lnTo>
                  <a:lnTo>
                    <a:pt x="1113" y="787"/>
                  </a:lnTo>
                  <a:lnTo>
                    <a:pt x="1140" y="678"/>
                  </a:lnTo>
                  <a:lnTo>
                    <a:pt x="1167" y="570"/>
                  </a:lnTo>
                  <a:lnTo>
                    <a:pt x="1140" y="461"/>
                  </a:lnTo>
                  <a:lnTo>
                    <a:pt x="1113" y="353"/>
                  </a:lnTo>
                  <a:lnTo>
                    <a:pt x="1058" y="244"/>
                  </a:lnTo>
                  <a:lnTo>
                    <a:pt x="1004" y="163"/>
                  </a:lnTo>
                  <a:lnTo>
                    <a:pt x="896" y="81"/>
                  </a:lnTo>
                  <a:lnTo>
                    <a:pt x="814" y="27"/>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1">
              <a:extLst>
                <a:ext uri="{FF2B5EF4-FFF2-40B4-BE49-F238E27FC236}">
                  <a16:creationId xmlns:a16="http://schemas.microsoft.com/office/drawing/2014/main" id="{22759CBF-BD10-C3DB-2471-9AF805FC6BDF}"/>
                </a:ext>
              </a:extLst>
            </p:cNvPr>
            <p:cNvSpPr/>
            <p:nvPr/>
          </p:nvSpPr>
          <p:spPr>
            <a:xfrm>
              <a:off x="2166000" y="4689625"/>
              <a:ext cx="29175" cy="29175"/>
            </a:xfrm>
            <a:custGeom>
              <a:avLst/>
              <a:gdLst/>
              <a:ahLst/>
              <a:cxnLst/>
              <a:rect l="l" t="t" r="r" b="b"/>
              <a:pathLst>
                <a:path w="1167" h="1167" extrusionOk="0">
                  <a:moveTo>
                    <a:pt x="462" y="1"/>
                  </a:moveTo>
                  <a:lnTo>
                    <a:pt x="353" y="55"/>
                  </a:lnTo>
                  <a:lnTo>
                    <a:pt x="245" y="82"/>
                  </a:lnTo>
                  <a:lnTo>
                    <a:pt x="163" y="163"/>
                  </a:lnTo>
                  <a:lnTo>
                    <a:pt x="82" y="245"/>
                  </a:lnTo>
                  <a:lnTo>
                    <a:pt x="55" y="353"/>
                  </a:lnTo>
                  <a:lnTo>
                    <a:pt x="1" y="462"/>
                  </a:lnTo>
                  <a:lnTo>
                    <a:pt x="1" y="570"/>
                  </a:lnTo>
                  <a:lnTo>
                    <a:pt x="1" y="706"/>
                  </a:lnTo>
                  <a:lnTo>
                    <a:pt x="55" y="814"/>
                  </a:lnTo>
                  <a:lnTo>
                    <a:pt x="82" y="896"/>
                  </a:lnTo>
                  <a:lnTo>
                    <a:pt x="163" y="1004"/>
                  </a:lnTo>
                  <a:lnTo>
                    <a:pt x="245" y="1058"/>
                  </a:lnTo>
                  <a:lnTo>
                    <a:pt x="353" y="1113"/>
                  </a:lnTo>
                  <a:lnTo>
                    <a:pt x="462" y="1167"/>
                  </a:lnTo>
                  <a:lnTo>
                    <a:pt x="706" y="1167"/>
                  </a:lnTo>
                  <a:lnTo>
                    <a:pt x="814" y="1113"/>
                  </a:lnTo>
                  <a:lnTo>
                    <a:pt x="896" y="1058"/>
                  </a:lnTo>
                  <a:lnTo>
                    <a:pt x="1004" y="1004"/>
                  </a:lnTo>
                  <a:lnTo>
                    <a:pt x="1058" y="896"/>
                  </a:lnTo>
                  <a:lnTo>
                    <a:pt x="1113" y="814"/>
                  </a:lnTo>
                  <a:lnTo>
                    <a:pt x="1140" y="706"/>
                  </a:lnTo>
                  <a:lnTo>
                    <a:pt x="1167" y="570"/>
                  </a:lnTo>
                  <a:lnTo>
                    <a:pt x="1140" y="462"/>
                  </a:lnTo>
                  <a:lnTo>
                    <a:pt x="1113" y="353"/>
                  </a:lnTo>
                  <a:lnTo>
                    <a:pt x="1058" y="245"/>
                  </a:lnTo>
                  <a:lnTo>
                    <a:pt x="1004" y="163"/>
                  </a:lnTo>
                  <a:lnTo>
                    <a:pt x="896" y="82"/>
                  </a:lnTo>
                  <a:lnTo>
                    <a:pt x="814" y="55"/>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1">
              <a:extLst>
                <a:ext uri="{FF2B5EF4-FFF2-40B4-BE49-F238E27FC236}">
                  <a16:creationId xmlns:a16="http://schemas.microsoft.com/office/drawing/2014/main" id="{5291A407-E059-1611-8F03-789F7F2EC676}"/>
                </a:ext>
              </a:extLst>
            </p:cNvPr>
            <p:cNvSpPr/>
            <p:nvPr/>
          </p:nvSpPr>
          <p:spPr>
            <a:xfrm>
              <a:off x="2166000" y="4537750"/>
              <a:ext cx="29175" cy="29175"/>
            </a:xfrm>
            <a:custGeom>
              <a:avLst/>
              <a:gdLst/>
              <a:ahLst/>
              <a:cxnLst/>
              <a:rect l="l" t="t" r="r" b="b"/>
              <a:pathLst>
                <a:path w="1167" h="1167" extrusionOk="0">
                  <a:moveTo>
                    <a:pt x="570" y="0"/>
                  </a:moveTo>
                  <a:lnTo>
                    <a:pt x="462" y="27"/>
                  </a:lnTo>
                  <a:lnTo>
                    <a:pt x="353" y="54"/>
                  </a:lnTo>
                  <a:lnTo>
                    <a:pt x="245" y="109"/>
                  </a:lnTo>
                  <a:lnTo>
                    <a:pt x="163" y="163"/>
                  </a:lnTo>
                  <a:lnTo>
                    <a:pt x="82" y="271"/>
                  </a:lnTo>
                  <a:lnTo>
                    <a:pt x="55" y="353"/>
                  </a:lnTo>
                  <a:lnTo>
                    <a:pt x="1" y="461"/>
                  </a:lnTo>
                  <a:lnTo>
                    <a:pt x="1" y="597"/>
                  </a:lnTo>
                  <a:lnTo>
                    <a:pt x="1" y="705"/>
                  </a:lnTo>
                  <a:lnTo>
                    <a:pt x="55" y="814"/>
                  </a:lnTo>
                  <a:lnTo>
                    <a:pt x="82" y="922"/>
                  </a:lnTo>
                  <a:lnTo>
                    <a:pt x="163" y="1004"/>
                  </a:lnTo>
                  <a:lnTo>
                    <a:pt x="245" y="1085"/>
                  </a:lnTo>
                  <a:lnTo>
                    <a:pt x="353" y="1139"/>
                  </a:lnTo>
                  <a:lnTo>
                    <a:pt x="462" y="1166"/>
                  </a:lnTo>
                  <a:lnTo>
                    <a:pt x="706" y="1166"/>
                  </a:lnTo>
                  <a:lnTo>
                    <a:pt x="814" y="1139"/>
                  </a:lnTo>
                  <a:lnTo>
                    <a:pt x="896" y="1085"/>
                  </a:lnTo>
                  <a:lnTo>
                    <a:pt x="1004" y="1004"/>
                  </a:lnTo>
                  <a:lnTo>
                    <a:pt x="1058" y="922"/>
                  </a:lnTo>
                  <a:lnTo>
                    <a:pt x="1113" y="814"/>
                  </a:lnTo>
                  <a:lnTo>
                    <a:pt x="1140" y="705"/>
                  </a:lnTo>
                  <a:lnTo>
                    <a:pt x="1167" y="597"/>
                  </a:lnTo>
                  <a:lnTo>
                    <a:pt x="1140" y="461"/>
                  </a:lnTo>
                  <a:lnTo>
                    <a:pt x="1113" y="353"/>
                  </a:lnTo>
                  <a:lnTo>
                    <a:pt x="1058" y="271"/>
                  </a:lnTo>
                  <a:lnTo>
                    <a:pt x="1004" y="163"/>
                  </a:lnTo>
                  <a:lnTo>
                    <a:pt x="896" y="109"/>
                  </a:lnTo>
                  <a:lnTo>
                    <a:pt x="814"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1">
              <a:extLst>
                <a:ext uri="{FF2B5EF4-FFF2-40B4-BE49-F238E27FC236}">
                  <a16:creationId xmlns:a16="http://schemas.microsoft.com/office/drawing/2014/main" id="{473D44BD-8D6B-EC0D-57AB-55ADDB983683}"/>
                </a:ext>
              </a:extLst>
            </p:cNvPr>
            <p:cNvSpPr/>
            <p:nvPr/>
          </p:nvSpPr>
          <p:spPr>
            <a:xfrm>
              <a:off x="2166000" y="4385850"/>
              <a:ext cx="29175" cy="29850"/>
            </a:xfrm>
            <a:custGeom>
              <a:avLst/>
              <a:gdLst/>
              <a:ahLst/>
              <a:cxnLst/>
              <a:rect l="l" t="t" r="r" b="b"/>
              <a:pathLst>
                <a:path w="1167" h="1194" extrusionOk="0">
                  <a:moveTo>
                    <a:pt x="570" y="1"/>
                  </a:moveTo>
                  <a:lnTo>
                    <a:pt x="462" y="28"/>
                  </a:lnTo>
                  <a:lnTo>
                    <a:pt x="353" y="55"/>
                  </a:lnTo>
                  <a:lnTo>
                    <a:pt x="245" y="109"/>
                  </a:lnTo>
                  <a:lnTo>
                    <a:pt x="163" y="190"/>
                  </a:lnTo>
                  <a:lnTo>
                    <a:pt x="82" y="272"/>
                  </a:lnTo>
                  <a:lnTo>
                    <a:pt x="55" y="380"/>
                  </a:lnTo>
                  <a:lnTo>
                    <a:pt x="1" y="489"/>
                  </a:lnTo>
                  <a:lnTo>
                    <a:pt x="1" y="597"/>
                  </a:lnTo>
                  <a:lnTo>
                    <a:pt x="1" y="706"/>
                  </a:lnTo>
                  <a:lnTo>
                    <a:pt x="55" y="814"/>
                  </a:lnTo>
                  <a:lnTo>
                    <a:pt x="82" y="923"/>
                  </a:lnTo>
                  <a:lnTo>
                    <a:pt x="163" y="1004"/>
                  </a:lnTo>
                  <a:lnTo>
                    <a:pt x="245" y="1085"/>
                  </a:lnTo>
                  <a:lnTo>
                    <a:pt x="353" y="1140"/>
                  </a:lnTo>
                  <a:lnTo>
                    <a:pt x="462" y="1167"/>
                  </a:lnTo>
                  <a:lnTo>
                    <a:pt x="570" y="1194"/>
                  </a:lnTo>
                  <a:lnTo>
                    <a:pt x="706" y="1167"/>
                  </a:lnTo>
                  <a:lnTo>
                    <a:pt x="814" y="1140"/>
                  </a:lnTo>
                  <a:lnTo>
                    <a:pt x="896" y="1085"/>
                  </a:lnTo>
                  <a:lnTo>
                    <a:pt x="1004" y="1004"/>
                  </a:lnTo>
                  <a:lnTo>
                    <a:pt x="1058" y="923"/>
                  </a:lnTo>
                  <a:lnTo>
                    <a:pt x="1113" y="814"/>
                  </a:lnTo>
                  <a:lnTo>
                    <a:pt x="1140" y="706"/>
                  </a:lnTo>
                  <a:lnTo>
                    <a:pt x="1167" y="597"/>
                  </a:lnTo>
                  <a:lnTo>
                    <a:pt x="1140" y="489"/>
                  </a:lnTo>
                  <a:lnTo>
                    <a:pt x="1113" y="380"/>
                  </a:lnTo>
                  <a:lnTo>
                    <a:pt x="1058" y="272"/>
                  </a:lnTo>
                  <a:lnTo>
                    <a:pt x="1004" y="190"/>
                  </a:lnTo>
                  <a:lnTo>
                    <a:pt x="896" y="109"/>
                  </a:lnTo>
                  <a:lnTo>
                    <a:pt x="814"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1">
              <a:extLst>
                <a:ext uri="{FF2B5EF4-FFF2-40B4-BE49-F238E27FC236}">
                  <a16:creationId xmlns:a16="http://schemas.microsoft.com/office/drawing/2014/main" id="{1D0925F6-CF48-834C-E1FA-2A949994DC27}"/>
                </a:ext>
              </a:extLst>
            </p:cNvPr>
            <p:cNvSpPr/>
            <p:nvPr/>
          </p:nvSpPr>
          <p:spPr>
            <a:xfrm>
              <a:off x="2333475" y="5357525"/>
              <a:ext cx="29200" cy="29175"/>
            </a:xfrm>
            <a:custGeom>
              <a:avLst/>
              <a:gdLst/>
              <a:ahLst/>
              <a:cxnLst/>
              <a:rect l="l" t="t" r="r" b="b"/>
              <a:pathLst>
                <a:path w="1168" h="1167" extrusionOk="0">
                  <a:moveTo>
                    <a:pt x="462" y="0"/>
                  </a:moveTo>
                  <a:lnTo>
                    <a:pt x="353" y="55"/>
                  </a:lnTo>
                  <a:lnTo>
                    <a:pt x="245" y="109"/>
                  </a:lnTo>
                  <a:lnTo>
                    <a:pt x="164" y="163"/>
                  </a:lnTo>
                  <a:lnTo>
                    <a:pt x="82" y="245"/>
                  </a:lnTo>
                  <a:lnTo>
                    <a:pt x="28" y="353"/>
                  </a:lnTo>
                  <a:lnTo>
                    <a:pt x="1" y="461"/>
                  </a:lnTo>
                  <a:lnTo>
                    <a:pt x="1" y="570"/>
                  </a:lnTo>
                  <a:lnTo>
                    <a:pt x="1" y="706"/>
                  </a:lnTo>
                  <a:lnTo>
                    <a:pt x="28" y="814"/>
                  </a:lnTo>
                  <a:lnTo>
                    <a:pt x="82" y="923"/>
                  </a:lnTo>
                  <a:lnTo>
                    <a:pt x="164" y="1004"/>
                  </a:lnTo>
                  <a:lnTo>
                    <a:pt x="245" y="1058"/>
                  </a:lnTo>
                  <a:lnTo>
                    <a:pt x="353" y="1112"/>
                  </a:lnTo>
                  <a:lnTo>
                    <a:pt x="462" y="1167"/>
                  </a:lnTo>
                  <a:lnTo>
                    <a:pt x="706" y="1167"/>
                  </a:lnTo>
                  <a:lnTo>
                    <a:pt x="815" y="1112"/>
                  </a:lnTo>
                  <a:lnTo>
                    <a:pt x="896" y="1058"/>
                  </a:lnTo>
                  <a:lnTo>
                    <a:pt x="1004" y="1004"/>
                  </a:lnTo>
                  <a:lnTo>
                    <a:pt x="1059" y="923"/>
                  </a:lnTo>
                  <a:lnTo>
                    <a:pt x="1113" y="814"/>
                  </a:lnTo>
                  <a:lnTo>
                    <a:pt x="1140" y="706"/>
                  </a:lnTo>
                  <a:lnTo>
                    <a:pt x="1167" y="570"/>
                  </a:lnTo>
                  <a:lnTo>
                    <a:pt x="1140" y="461"/>
                  </a:lnTo>
                  <a:lnTo>
                    <a:pt x="1113" y="353"/>
                  </a:lnTo>
                  <a:lnTo>
                    <a:pt x="1059" y="245"/>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1">
              <a:extLst>
                <a:ext uri="{FF2B5EF4-FFF2-40B4-BE49-F238E27FC236}">
                  <a16:creationId xmlns:a16="http://schemas.microsoft.com/office/drawing/2014/main" id="{611BD584-C9CE-C77D-F863-0FFCBAA44EA7}"/>
                </a:ext>
              </a:extLst>
            </p:cNvPr>
            <p:cNvSpPr/>
            <p:nvPr/>
          </p:nvSpPr>
          <p:spPr>
            <a:xfrm>
              <a:off x="2333475" y="5205625"/>
              <a:ext cx="29200" cy="29200"/>
            </a:xfrm>
            <a:custGeom>
              <a:avLst/>
              <a:gdLst/>
              <a:ahLst/>
              <a:cxnLst/>
              <a:rect l="l" t="t" r="r" b="b"/>
              <a:pathLst>
                <a:path w="1168" h="1168" extrusionOk="0">
                  <a:moveTo>
                    <a:pt x="570" y="1"/>
                  </a:moveTo>
                  <a:lnTo>
                    <a:pt x="462" y="28"/>
                  </a:lnTo>
                  <a:lnTo>
                    <a:pt x="353" y="55"/>
                  </a:lnTo>
                  <a:lnTo>
                    <a:pt x="245" y="109"/>
                  </a:lnTo>
                  <a:lnTo>
                    <a:pt x="164" y="191"/>
                  </a:lnTo>
                  <a:lnTo>
                    <a:pt x="82" y="272"/>
                  </a:lnTo>
                  <a:lnTo>
                    <a:pt x="28" y="354"/>
                  </a:lnTo>
                  <a:lnTo>
                    <a:pt x="1" y="462"/>
                  </a:lnTo>
                  <a:lnTo>
                    <a:pt x="1" y="598"/>
                  </a:lnTo>
                  <a:lnTo>
                    <a:pt x="1" y="706"/>
                  </a:lnTo>
                  <a:lnTo>
                    <a:pt x="28" y="815"/>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5"/>
                  </a:lnTo>
                  <a:lnTo>
                    <a:pt x="1140" y="706"/>
                  </a:lnTo>
                  <a:lnTo>
                    <a:pt x="1167" y="598"/>
                  </a:lnTo>
                  <a:lnTo>
                    <a:pt x="1140" y="462"/>
                  </a:lnTo>
                  <a:lnTo>
                    <a:pt x="1113" y="354"/>
                  </a:lnTo>
                  <a:lnTo>
                    <a:pt x="1059" y="272"/>
                  </a:lnTo>
                  <a:lnTo>
                    <a:pt x="1004" y="191"/>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1">
              <a:extLst>
                <a:ext uri="{FF2B5EF4-FFF2-40B4-BE49-F238E27FC236}">
                  <a16:creationId xmlns:a16="http://schemas.microsoft.com/office/drawing/2014/main" id="{9E375085-E70C-17E0-AEBE-EB7459788A99}"/>
                </a:ext>
              </a:extLst>
            </p:cNvPr>
            <p:cNvSpPr/>
            <p:nvPr/>
          </p:nvSpPr>
          <p:spPr>
            <a:xfrm>
              <a:off x="2333475" y="5054425"/>
              <a:ext cx="29200" cy="29175"/>
            </a:xfrm>
            <a:custGeom>
              <a:avLst/>
              <a:gdLst/>
              <a:ahLst/>
              <a:cxnLst/>
              <a:rect l="l" t="t" r="r" b="b"/>
              <a:pathLst>
                <a:path w="1168" h="1167" extrusionOk="0">
                  <a:moveTo>
                    <a:pt x="462" y="1"/>
                  </a:moveTo>
                  <a:lnTo>
                    <a:pt x="353" y="28"/>
                  </a:lnTo>
                  <a:lnTo>
                    <a:pt x="245" y="82"/>
                  </a:lnTo>
                  <a:lnTo>
                    <a:pt x="164" y="163"/>
                  </a:lnTo>
                  <a:lnTo>
                    <a:pt x="82" y="245"/>
                  </a:lnTo>
                  <a:lnTo>
                    <a:pt x="28" y="353"/>
                  </a:lnTo>
                  <a:lnTo>
                    <a:pt x="1" y="462"/>
                  </a:lnTo>
                  <a:lnTo>
                    <a:pt x="1" y="570"/>
                  </a:lnTo>
                  <a:lnTo>
                    <a:pt x="1" y="679"/>
                  </a:lnTo>
                  <a:lnTo>
                    <a:pt x="28" y="787"/>
                  </a:lnTo>
                  <a:lnTo>
                    <a:pt x="82" y="896"/>
                  </a:lnTo>
                  <a:lnTo>
                    <a:pt x="164" y="977"/>
                  </a:lnTo>
                  <a:lnTo>
                    <a:pt x="245" y="1058"/>
                  </a:lnTo>
                  <a:lnTo>
                    <a:pt x="353" y="1113"/>
                  </a:lnTo>
                  <a:lnTo>
                    <a:pt x="462" y="1140"/>
                  </a:lnTo>
                  <a:lnTo>
                    <a:pt x="570" y="1167"/>
                  </a:lnTo>
                  <a:lnTo>
                    <a:pt x="706" y="1140"/>
                  </a:lnTo>
                  <a:lnTo>
                    <a:pt x="815" y="1113"/>
                  </a:lnTo>
                  <a:lnTo>
                    <a:pt x="896" y="1058"/>
                  </a:lnTo>
                  <a:lnTo>
                    <a:pt x="1004" y="977"/>
                  </a:lnTo>
                  <a:lnTo>
                    <a:pt x="1059" y="896"/>
                  </a:lnTo>
                  <a:lnTo>
                    <a:pt x="1113" y="787"/>
                  </a:lnTo>
                  <a:lnTo>
                    <a:pt x="1140" y="679"/>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1">
              <a:extLst>
                <a:ext uri="{FF2B5EF4-FFF2-40B4-BE49-F238E27FC236}">
                  <a16:creationId xmlns:a16="http://schemas.microsoft.com/office/drawing/2014/main" id="{86F5B5E9-1583-EE81-C0C0-B08FCAA30259}"/>
                </a:ext>
              </a:extLst>
            </p:cNvPr>
            <p:cNvSpPr/>
            <p:nvPr/>
          </p:nvSpPr>
          <p:spPr>
            <a:xfrm>
              <a:off x="2333475" y="4902550"/>
              <a:ext cx="29200" cy="29175"/>
            </a:xfrm>
            <a:custGeom>
              <a:avLst/>
              <a:gdLst/>
              <a:ahLst/>
              <a:cxnLst/>
              <a:rect l="l" t="t" r="r" b="b"/>
              <a:pathLst>
                <a:path w="1168" h="1167" extrusionOk="0">
                  <a:moveTo>
                    <a:pt x="462" y="0"/>
                  </a:moveTo>
                  <a:lnTo>
                    <a:pt x="353" y="54"/>
                  </a:lnTo>
                  <a:lnTo>
                    <a:pt x="245" y="81"/>
                  </a:lnTo>
                  <a:lnTo>
                    <a:pt x="164" y="163"/>
                  </a:lnTo>
                  <a:lnTo>
                    <a:pt x="82" y="244"/>
                  </a:lnTo>
                  <a:lnTo>
                    <a:pt x="28" y="353"/>
                  </a:lnTo>
                  <a:lnTo>
                    <a:pt x="1" y="461"/>
                  </a:lnTo>
                  <a:lnTo>
                    <a:pt x="1" y="570"/>
                  </a:lnTo>
                  <a:lnTo>
                    <a:pt x="1" y="705"/>
                  </a:lnTo>
                  <a:lnTo>
                    <a:pt x="28" y="814"/>
                  </a:lnTo>
                  <a:lnTo>
                    <a:pt x="82" y="895"/>
                  </a:lnTo>
                  <a:lnTo>
                    <a:pt x="164" y="1004"/>
                  </a:lnTo>
                  <a:lnTo>
                    <a:pt x="245" y="1058"/>
                  </a:lnTo>
                  <a:lnTo>
                    <a:pt x="353" y="1112"/>
                  </a:lnTo>
                  <a:lnTo>
                    <a:pt x="462" y="1139"/>
                  </a:lnTo>
                  <a:lnTo>
                    <a:pt x="570" y="1166"/>
                  </a:lnTo>
                  <a:lnTo>
                    <a:pt x="706" y="1139"/>
                  </a:lnTo>
                  <a:lnTo>
                    <a:pt x="815" y="1112"/>
                  </a:lnTo>
                  <a:lnTo>
                    <a:pt x="896" y="1058"/>
                  </a:lnTo>
                  <a:lnTo>
                    <a:pt x="1004" y="1004"/>
                  </a:lnTo>
                  <a:lnTo>
                    <a:pt x="1059" y="895"/>
                  </a:lnTo>
                  <a:lnTo>
                    <a:pt x="1113" y="814"/>
                  </a:lnTo>
                  <a:lnTo>
                    <a:pt x="1140" y="705"/>
                  </a:lnTo>
                  <a:lnTo>
                    <a:pt x="1167" y="570"/>
                  </a:lnTo>
                  <a:lnTo>
                    <a:pt x="1140" y="461"/>
                  </a:lnTo>
                  <a:lnTo>
                    <a:pt x="1113" y="353"/>
                  </a:lnTo>
                  <a:lnTo>
                    <a:pt x="1059" y="244"/>
                  </a:lnTo>
                  <a:lnTo>
                    <a:pt x="1004" y="163"/>
                  </a:lnTo>
                  <a:lnTo>
                    <a:pt x="896" y="81"/>
                  </a:lnTo>
                  <a:lnTo>
                    <a:pt x="815" y="54"/>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1">
              <a:extLst>
                <a:ext uri="{FF2B5EF4-FFF2-40B4-BE49-F238E27FC236}">
                  <a16:creationId xmlns:a16="http://schemas.microsoft.com/office/drawing/2014/main" id="{E469D554-30E2-02F3-3206-45CFBEC18023}"/>
                </a:ext>
              </a:extLst>
            </p:cNvPr>
            <p:cNvSpPr/>
            <p:nvPr/>
          </p:nvSpPr>
          <p:spPr>
            <a:xfrm>
              <a:off x="2333475" y="4750650"/>
              <a:ext cx="29200" cy="29175"/>
            </a:xfrm>
            <a:custGeom>
              <a:avLst/>
              <a:gdLst/>
              <a:ahLst/>
              <a:cxnLst/>
              <a:rect l="l" t="t" r="r" b="b"/>
              <a:pathLst>
                <a:path w="1168" h="1167" extrusionOk="0">
                  <a:moveTo>
                    <a:pt x="570" y="1"/>
                  </a:moveTo>
                  <a:lnTo>
                    <a:pt x="462" y="28"/>
                  </a:lnTo>
                  <a:lnTo>
                    <a:pt x="353" y="55"/>
                  </a:lnTo>
                  <a:lnTo>
                    <a:pt x="245" y="109"/>
                  </a:lnTo>
                  <a:lnTo>
                    <a:pt x="164" y="163"/>
                  </a:lnTo>
                  <a:lnTo>
                    <a:pt x="82" y="272"/>
                  </a:lnTo>
                  <a:lnTo>
                    <a:pt x="28" y="353"/>
                  </a:lnTo>
                  <a:lnTo>
                    <a:pt x="1" y="462"/>
                  </a:lnTo>
                  <a:lnTo>
                    <a:pt x="1" y="597"/>
                  </a:lnTo>
                  <a:lnTo>
                    <a:pt x="1" y="706"/>
                  </a:lnTo>
                  <a:lnTo>
                    <a:pt x="28" y="814"/>
                  </a:lnTo>
                  <a:lnTo>
                    <a:pt x="82" y="923"/>
                  </a:lnTo>
                  <a:lnTo>
                    <a:pt x="164" y="1004"/>
                  </a:lnTo>
                  <a:lnTo>
                    <a:pt x="245" y="1086"/>
                  </a:lnTo>
                  <a:lnTo>
                    <a:pt x="353" y="1140"/>
                  </a:lnTo>
                  <a:lnTo>
                    <a:pt x="462" y="1167"/>
                  </a:lnTo>
                  <a:lnTo>
                    <a:pt x="706" y="1167"/>
                  </a:lnTo>
                  <a:lnTo>
                    <a:pt x="815" y="1140"/>
                  </a:lnTo>
                  <a:lnTo>
                    <a:pt x="896" y="1086"/>
                  </a:lnTo>
                  <a:lnTo>
                    <a:pt x="1004" y="1004"/>
                  </a:lnTo>
                  <a:lnTo>
                    <a:pt x="1059" y="923"/>
                  </a:lnTo>
                  <a:lnTo>
                    <a:pt x="1113" y="814"/>
                  </a:lnTo>
                  <a:lnTo>
                    <a:pt x="1140" y="706"/>
                  </a:lnTo>
                  <a:lnTo>
                    <a:pt x="1167" y="597"/>
                  </a:lnTo>
                  <a:lnTo>
                    <a:pt x="1140" y="462"/>
                  </a:lnTo>
                  <a:lnTo>
                    <a:pt x="1113" y="353"/>
                  </a:lnTo>
                  <a:lnTo>
                    <a:pt x="1059" y="272"/>
                  </a:lnTo>
                  <a:lnTo>
                    <a:pt x="1004" y="163"/>
                  </a:lnTo>
                  <a:lnTo>
                    <a:pt x="896" y="109"/>
                  </a:lnTo>
                  <a:lnTo>
                    <a:pt x="815" y="55"/>
                  </a:lnTo>
                  <a:lnTo>
                    <a:pt x="706" y="28"/>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1">
              <a:extLst>
                <a:ext uri="{FF2B5EF4-FFF2-40B4-BE49-F238E27FC236}">
                  <a16:creationId xmlns:a16="http://schemas.microsoft.com/office/drawing/2014/main" id="{A1692B91-193C-0704-F16F-AFE681C5A9DA}"/>
                </a:ext>
              </a:extLst>
            </p:cNvPr>
            <p:cNvSpPr/>
            <p:nvPr/>
          </p:nvSpPr>
          <p:spPr>
            <a:xfrm>
              <a:off x="2333475" y="4598775"/>
              <a:ext cx="29200" cy="29850"/>
            </a:xfrm>
            <a:custGeom>
              <a:avLst/>
              <a:gdLst/>
              <a:ahLst/>
              <a:cxnLst/>
              <a:rect l="l" t="t" r="r" b="b"/>
              <a:pathLst>
                <a:path w="1168" h="1194" extrusionOk="0">
                  <a:moveTo>
                    <a:pt x="570" y="0"/>
                  </a:moveTo>
                  <a:lnTo>
                    <a:pt x="462" y="27"/>
                  </a:lnTo>
                  <a:lnTo>
                    <a:pt x="353" y="54"/>
                  </a:lnTo>
                  <a:lnTo>
                    <a:pt x="245" y="109"/>
                  </a:lnTo>
                  <a:lnTo>
                    <a:pt x="164" y="190"/>
                  </a:lnTo>
                  <a:lnTo>
                    <a:pt x="82" y="271"/>
                  </a:lnTo>
                  <a:lnTo>
                    <a:pt x="28" y="380"/>
                  </a:lnTo>
                  <a:lnTo>
                    <a:pt x="1" y="488"/>
                  </a:lnTo>
                  <a:lnTo>
                    <a:pt x="1" y="597"/>
                  </a:lnTo>
                  <a:lnTo>
                    <a:pt x="1" y="705"/>
                  </a:lnTo>
                  <a:lnTo>
                    <a:pt x="28" y="814"/>
                  </a:lnTo>
                  <a:lnTo>
                    <a:pt x="82" y="922"/>
                  </a:lnTo>
                  <a:lnTo>
                    <a:pt x="164" y="1004"/>
                  </a:lnTo>
                  <a:lnTo>
                    <a:pt x="245" y="1085"/>
                  </a:lnTo>
                  <a:lnTo>
                    <a:pt x="353" y="1139"/>
                  </a:lnTo>
                  <a:lnTo>
                    <a:pt x="462" y="1166"/>
                  </a:lnTo>
                  <a:lnTo>
                    <a:pt x="570" y="1194"/>
                  </a:lnTo>
                  <a:lnTo>
                    <a:pt x="706" y="1166"/>
                  </a:lnTo>
                  <a:lnTo>
                    <a:pt x="815" y="1139"/>
                  </a:lnTo>
                  <a:lnTo>
                    <a:pt x="896" y="1085"/>
                  </a:lnTo>
                  <a:lnTo>
                    <a:pt x="1004" y="1004"/>
                  </a:lnTo>
                  <a:lnTo>
                    <a:pt x="1059" y="922"/>
                  </a:lnTo>
                  <a:lnTo>
                    <a:pt x="1113" y="814"/>
                  </a:lnTo>
                  <a:lnTo>
                    <a:pt x="1140" y="705"/>
                  </a:lnTo>
                  <a:lnTo>
                    <a:pt x="1167" y="597"/>
                  </a:lnTo>
                  <a:lnTo>
                    <a:pt x="1140" y="488"/>
                  </a:lnTo>
                  <a:lnTo>
                    <a:pt x="1113" y="380"/>
                  </a:lnTo>
                  <a:lnTo>
                    <a:pt x="1059" y="271"/>
                  </a:lnTo>
                  <a:lnTo>
                    <a:pt x="1004" y="190"/>
                  </a:lnTo>
                  <a:lnTo>
                    <a:pt x="896" y="109"/>
                  </a:lnTo>
                  <a:lnTo>
                    <a:pt x="815" y="54"/>
                  </a:lnTo>
                  <a:lnTo>
                    <a:pt x="706" y="27"/>
                  </a:lnTo>
                  <a:lnTo>
                    <a:pt x="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1">
              <a:extLst>
                <a:ext uri="{FF2B5EF4-FFF2-40B4-BE49-F238E27FC236}">
                  <a16:creationId xmlns:a16="http://schemas.microsoft.com/office/drawing/2014/main" id="{E6547D6C-9EB6-FFEC-A4D4-94C4C53E6FC1}"/>
                </a:ext>
              </a:extLst>
            </p:cNvPr>
            <p:cNvSpPr/>
            <p:nvPr/>
          </p:nvSpPr>
          <p:spPr>
            <a:xfrm>
              <a:off x="2333475" y="4447550"/>
              <a:ext cx="29200" cy="29200"/>
            </a:xfrm>
            <a:custGeom>
              <a:avLst/>
              <a:gdLst/>
              <a:ahLst/>
              <a:cxnLst/>
              <a:rect l="l" t="t" r="r" b="b"/>
              <a:pathLst>
                <a:path w="1168" h="1168" extrusionOk="0">
                  <a:moveTo>
                    <a:pt x="462" y="1"/>
                  </a:moveTo>
                  <a:lnTo>
                    <a:pt x="353" y="28"/>
                  </a:lnTo>
                  <a:lnTo>
                    <a:pt x="245" y="82"/>
                  </a:lnTo>
                  <a:lnTo>
                    <a:pt x="164" y="163"/>
                  </a:lnTo>
                  <a:lnTo>
                    <a:pt x="82" y="245"/>
                  </a:lnTo>
                  <a:lnTo>
                    <a:pt x="28" y="353"/>
                  </a:lnTo>
                  <a:lnTo>
                    <a:pt x="1" y="462"/>
                  </a:lnTo>
                  <a:lnTo>
                    <a:pt x="1" y="570"/>
                  </a:lnTo>
                  <a:lnTo>
                    <a:pt x="1" y="706"/>
                  </a:lnTo>
                  <a:lnTo>
                    <a:pt x="28" y="814"/>
                  </a:lnTo>
                  <a:lnTo>
                    <a:pt x="82" y="896"/>
                  </a:lnTo>
                  <a:lnTo>
                    <a:pt x="164" y="1004"/>
                  </a:lnTo>
                  <a:lnTo>
                    <a:pt x="245" y="1059"/>
                  </a:lnTo>
                  <a:lnTo>
                    <a:pt x="353" y="1113"/>
                  </a:lnTo>
                  <a:lnTo>
                    <a:pt x="462" y="1140"/>
                  </a:lnTo>
                  <a:lnTo>
                    <a:pt x="570" y="1167"/>
                  </a:lnTo>
                  <a:lnTo>
                    <a:pt x="706" y="1140"/>
                  </a:lnTo>
                  <a:lnTo>
                    <a:pt x="815" y="1113"/>
                  </a:lnTo>
                  <a:lnTo>
                    <a:pt x="896" y="1059"/>
                  </a:lnTo>
                  <a:lnTo>
                    <a:pt x="1004" y="1004"/>
                  </a:lnTo>
                  <a:lnTo>
                    <a:pt x="1059" y="896"/>
                  </a:lnTo>
                  <a:lnTo>
                    <a:pt x="1113" y="814"/>
                  </a:lnTo>
                  <a:lnTo>
                    <a:pt x="1140" y="706"/>
                  </a:lnTo>
                  <a:lnTo>
                    <a:pt x="1167" y="570"/>
                  </a:lnTo>
                  <a:lnTo>
                    <a:pt x="1140" y="462"/>
                  </a:lnTo>
                  <a:lnTo>
                    <a:pt x="1113" y="353"/>
                  </a:lnTo>
                  <a:lnTo>
                    <a:pt x="1059" y="245"/>
                  </a:lnTo>
                  <a:lnTo>
                    <a:pt x="1004" y="163"/>
                  </a:lnTo>
                  <a:lnTo>
                    <a:pt x="896" y="82"/>
                  </a:lnTo>
                  <a:lnTo>
                    <a:pt x="815" y="28"/>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1">
              <a:extLst>
                <a:ext uri="{FF2B5EF4-FFF2-40B4-BE49-F238E27FC236}">
                  <a16:creationId xmlns:a16="http://schemas.microsoft.com/office/drawing/2014/main" id="{9B8E561B-479F-D548-3075-D07B4A1729C7}"/>
                </a:ext>
              </a:extLst>
            </p:cNvPr>
            <p:cNvSpPr/>
            <p:nvPr/>
          </p:nvSpPr>
          <p:spPr>
            <a:xfrm>
              <a:off x="2333475" y="4295675"/>
              <a:ext cx="29200" cy="29175"/>
            </a:xfrm>
            <a:custGeom>
              <a:avLst/>
              <a:gdLst/>
              <a:ahLst/>
              <a:cxnLst/>
              <a:rect l="l" t="t" r="r" b="b"/>
              <a:pathLst>
                <a:path w="1168" h="1167" extrusionOk="0">
                  <a:moveTo>
                    <a:pt x="462" y="0"/>
                  </a:moveTo>
                  <a:lnTo>
                    <a:pt x="353" y="55"/>
                  </a:lnTo>
                  <a:lnTo>
                    <a:pt x="245" y="109"/>
                  </a:lnTo>
                  <a:lnTo>
                    <a:pt x="164" y="163"/>
                  </a:lnTo>
                  <a:lnTo>
                    <a:pt x="82" y="271"/>
                  </a:lnTo>
                  <a:lnTo>
                    <a:pt x="28" y="353"/>
                  </a:lnTo>
                  <a:lnTo>
                    <a:pt x="1" y="461"/>
                  </a:lnTo>
                  <a:lnTo>
                    <a:pt x="1" y="597"/>
                  </a:lnTo>
                  <a:lnTo>
                    <a:pt x="1" y="705"/>
                  </a:lnTo>
                  <a:lnTo>
                    <a:pt x="28" y="814"/>
                  </a:lnTo>
                  <a:lnTo>
                    <a:pt x="82" y="922"/>
                  </a:lnTo>
                  <a:lnTo>
                    <a:pt x="164" y="1004"/>
                  </a:lnTo>
                  <a:lnTo>
                    <a:pt x="245" y="1058"/>
                  </a:lnTo>
                  <a:lnTo>
                    <a:pt x="353" y="1112"/>
                  </a:lnTo>
                  <a:lnTo>
                    <a:pt x="462" y="1167"/>
                  </a:lnTo>
                  <a:lnTo>
                    <a:pt x="706" y="1167"/>
                  </a:lnTo>
                  <a:lnTo>
                    <a:pt x="815" y="1112"/>
                  </a:lnTo>
                  <a:lnTo>
                    <a:pt x="896" y="1058"/>
                  </a:lnTo>
                  <a:lnTo>
                    <a:pt x="1004" y="1004"/>
                  </a:lnTo>
                  <a:lnTo>
                    <a:pt x="1059" y="922"/>
                  </a:lnTo>
                  <a:lnTo>
                    <a:pt x="1113" y="814"/>
                  </a:lnTo>
                  <a:lnTo>
                    <a:pt x="1140" y="705"/>
                  </a:lnTo>
                  <a:lnTo>
                    <a:pt x="1167" y="597"/>
                  </a:lnTo>
                  <a:lnTo>
                    <a:pt x="1140" y="461"/>
                  </a:lnTo>
                  <a:lnTo>
                    <a:pt x="1113" y="353"/>
                  </a:lnTo>
                  <a:lnTo>
                    <a:pt x="1059" y="271"/>
                  </a:lnTo>
                  <a:lnTo>
                    <a:pt x="1004" y="163"/>
                  </a:lnTo>
                  <a:lnTo>
                    <a:pt x="896" y="109"/>
                  </a:lnTo>
                  <a:lnTo>
                    <a:pt x="815" y="55"/>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1">
              <a:extLst>
                <a:ext uri="{FF2B5EF4-FFF2-40B4-BE49-F238E27FC236}">
                  <a16:creationId xmlns:a16="http://schemas.microsoft.com/office/drawing/2014/main" id="{5392E397-F3A1-142F-C34F-81A270E5AB69}"/>
                </a:ext>
              </a:extLst>
            </p:cNvPr>
            <p:cNvSpPr/>
            <p:nvPr/>
          </p:nvSpPr>
          <p:spPr>
            <a:xfrm>
              <a:off x="2473175" y="5447700"/>
              <a:ext cx="29175" cy="29175"/>
            </a:xfrm>
            <a:custGeom>
              <a:avLst/>
              <a:gdLst/>
              <a:ahLst/>
              <a:cxnLst/>
              <a:rect l="l" t="t" r="r" b="b"/>
              <a:pathLst>
                <a:path w="1167" h="1167" extrusionOk="0">
                  <a:moveTo>
                    <a:pt x="597" y="1"/>
                  </a:moveTo>
                  <a:lnTo>
                    <a:pt x="461" y="28"/>
                  </a:lnTo>
                  <a:lnTo>
                    <a:pt x="353" y="55"/>
                  </a:lnTo>
                  <a:lnTo>
                    <a:pt x="271" y="109"/>
                  </a:lnTo>
                  <a:lnTo>
                    <a:pt x="163" y="191"/>
                  </a:lnTo>
                  <a:lnTo>
                    <a:pt x="109" y="272"/>
                  </a:lnTo>
                  <a:lnTo>
                    <a:pt x="54" y="353"/>
                  </a:lnTo>
                  <a:lnTo>
                    <a:pt x="27" y="489"/>
                  </a:lnTo>
                  <a:lnTo>
                    <a:pt x="0" y="597"/>
                  </a:lnTo>
                  <a:lnTo>
                    <a:pt x="27" y="706"/>
                  </a:lnTo>
                  <a:lnTo>
                    <a:pt x="54" y="814"/>
                  </a:lnTo>
                  <a:lnTo>
                    <a:pt x="109" y="923"/>
                  </a:lnTo>
                  <a:lnTo>
                    <a:pt x="163" y="1004"/>
                  </a:lnTo>
                  <a:lnTo>
                    <a:pt x="271" y="1086"/>
                  </a:lnTo>
                  <a:lnTo>
                    <a:pt x="353" y="1140"/>
                  </a:lnTo>
                  <a:lnTo>
                    <a:pt x="461" y="1167"/>
                  </a:lnTo>
                  <a:lnTo>
                    <a:pt x="705" y="1167"/>
                  </a:lnTo>
                  <a:lnTo>
                    <a:pt x="814" y="1140"/>
                  </a:lnTo>
                  <a:lnTo>
                    <a:pt x="922" y="1086"/>
                  </a:lnTo>
                  <a:lnTo>
                    <a:pt x="1004" y="1004"/>
                  </a:lnTo>
                  <a:lnTo>
                    <a:pt x="1085" y="923"/>
                  </a:lnTo>
                  <a:lnTo>
                    <a:pt x="1139" y="814"/>
                  </a:lnTo>
                  <a:lnTo>
                    <a:pt x="1166" y="706"/>
                  </a:lnTo>
                  <a:lnTo>
                    <a:pt x="1166" y="597"/>
                  </a:lnTo>
                  <a:lnTo>
                    <a:pt x="1166" y="489"/>
                  </a:lnTo>
                  <a:lnTo>
                    <a:pt x="1139" y="353"/>
                  </a:lnTo>
                  <a:lnTo>
                    <a:pt x="1085" y="272"/>
                  </a:lnTo>
                  <a:lnTo>
                    <a:pt x="1004" y="191"/>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1">
              <a:extLst>
                <a:ext uri="{FF2B5EF4-FFF2-40B4-BE49-F238E27FC236}">
                  <a16:creationId xmlns:a16="http://schemas.microsoft.com/office/drawing/2014/main" id="{DC0C7554-0498-B3E2-9A87-9A89F8A4D1AB}"/>
                </a:ext>
              </a:extLst>
            </p:cNvPr>
            <p:cNvSpPr/>
            <p:nvPr/>
          </p:nvSpPr>
          <p:spPr>
            <a:xfrm>
              <a:off x="2473175" y="5296500"/>
              <a:ext cx="29175" cy="29175"/>
            </a:xfrm>
            <a:custGeom>
              <a:avLst/>
              <a:gdLst/>
              <a:ahLst/>
              <a:cxnLst/>
              <a:rect l="l" t="t" r="r" b="b"/>
              <a:pathLst>
                <a:path w="1167" h="1167" extrusionOk="0">
                  <a:moveTo>
                    <a:pt x="461" y="0"/>
                  </a:moveTo>
                  <a:lnTo>
                    <a:pt x="353" y="27"/>
                  </a:lnTo>
                  <a:lnTo>
                    <a:pt x="271" y="82"/>
                  </a:lnTo>
                  <a:lnTo>
                    <a:pt x="163" y="163"/>
                  </a:lnTo>
                  <a:lnTo>
                    <a:pt x="109" y="244"/>
                  </a:lnTo>
                  <a:lnTo>
                    <a:pt x="54" y="353"/>
                  </a:lnTo>
                  <a:lnTo>
                    <a:pt x="27" y="461"/>
                  </a:lnTo>
                  <a:lnTo>
                    <a:pt x="0" y="570"/>
                  </a:lnTo>
                  <a:lnTo>
                    <a:pt x="27" y="706"/>
                  </a:lnTo>
                  <a:lnTo>
                    <a:pt x="54" y="814"/>
                  </a:lnTo>
                  <a:lnTo>
                    <a:pt x="109" y="895"/>
                  </a:lnTo>
                  <a:lnTo>
                    <a:pt x="163" y="977"/>
                  </a:lnTo>
                  <a:lnTo>
                    <a:pt x="271" y="1058"/>
                  </a:lnTo>
                  <a:lnTo>
                    <a:pt x="353" y="1112"/>
                  </a:lnTo>
                  <a:lnTo>
                    <a:pt x="461" y="1140"/>
                  </a:lnTo>
                  <a:lnTo>
                    <a:pt x="597" y="1167"/>
                  </a:lnTo>
                  <a:lnTo>
                    <a:pt x="705" y="1140"/>
                  </a:lnTo>
                  <a:lnTo>
                    <a:pt x="814" y="1112"/>
                  </a:lnTo>
                  <a:lnTo>
                    <a:pt x="922" y="1058"/>
                  </a:lnTo>
                  <a:lnTo>
                    <a:pt x="1004" y="977"/>
                  </a:lnTo>
                  <a:lnTo>
                    <a:pt x="1085" y="895"/>
                  </a:lnTo>
                  <a:lnTo>
                    <a:pt x="1139" y="814"/>
                  </a:lnTo>
                  <a:lnTo>
                    <a:pt x="1166" y="706"/>
                  </a:lnTo>
                  <a:lnTo>
                    <a:pt x="1166" y="570"/>
                  </a:lnTo>
                  <a:lnTo>
                    <a:pt x="1166" y="461"/>
                  </a:lnTo>
                  <a:lnTo>
                    <a:pt x="1139" y="353"/>
                  </a:lnTo>
                  <a:lnTo>
                    <a:pt x="1085" y="244"/>
                  </a:lnTo>
                  <a:lnTo>
                    <a:pt x="1004" y="163"/>
                  </a:lnTo>
                  <a:lnTo>
                    <a:pt x="922" y="82"/>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1">
              <a:extLst>
                <a:ext uri="{FF2B5EF4-FFF2-40B4-BE49-F238E27FC236}">
                  <a16:creationId xmlns:a16="http://schemas.microsoft.com/office/drawing/2014/main" id="{9E46E185-BD75-086E-F0A7-A22F59959FDE}"/>
                </a:ext>
              </a:extLst>
            </p:cNvPr>
            <p:cNvSpPr/>
            <p:nvPr/>
          </p:nvSpPr>
          <p:spPr>
            <a:xfrm>
              <a:off x="2473175" y="5144600"/>
              <a:ext cx="29175" cy="29200"/>
            </a:xfrm>
            <a:custGeom>
              <a:avLst/>
              <a:gdLst/>
              <a:ahLst/>
              <a:cxnLst/>
              <a:rect l="l" t="t" r="r" b="b"/>
              <a:pathLst>
                <a:path w="1167" h="1168" extrusionOk="0">
                  <a:moveTo>
                    <a:pt x="461" y="1"/>
                  </a:moveTo>
                  <a:lnTo>
                    <a:pt x="353" y="55"/>
                  </a:lnTo>
                  <a:lnTo>
                    <a:pt x="271" y="109"/>
                  </a:lnTo>
                  <a:lnTo>
                    <a:pt x="163" y="164"/>
                  </a:lnTo>
                  <a:lnTo>
                    <a:pt x="109" y="245"/>
                  </a:lnTo>
                  <a:lnTo>
                    <a:pt x="54" y="353"/>
                  </a:lnTo>
                  <a:lnTo>
                    <a:pt x="27" y="462"/>
                  </a:lnTo>
                  <a:lnTo>
                    <a:pt x="0" y="570"/>
                  </a:lnTo>
                  <a:lnTo>
                    <a:pt x="27" y="706"/>
                  </a:lnTo>
                  <a:lnTo>
                    <a:pt x="54" y="815"/>
                  </a:lnTo>
                  <a:lnTo>
                    <a:pt x="109" y="923"/>
                  </a:lnTo>
                  <a:lnTo>
                    <a:pt x="163" y="1004"/>
                  </a:lnTo>
                  <a:lnTo>
                    <a:pt x="271" y="1059"/>
                  </a:lnTo>
                  <a:lnTo>
                    <a:pt x="353" y="1113"/>
                  </a:lnTo>
                  <a:lnTo>
                    <a:pt x="461" y="1167"/>
                  </a:lnTo>
                  <a:lnTo>
                    <a:pt x="705" y="1167"/>
                  </a:lnTo>
                  <a:lnTo>
                    <a:pt x="814" y="1113"/>
                  </a:lnTo>
                  <a:lnTo>
                    <a:pt x="922" y="1059"/>
                  </a:lnTo>
                  <a:lnTo>
                    <a:pt x="1004" y="1004"/>
                  </a:lnTo>
                  <a:lnTo>
                    <a:pt x="1085" y="923"/>
                  </a:lnTo>
                  <a:lnTo>
                    <a:pt x="1139" y="815"/>
                  </a:lnTo>
                  <a:lnTo>
                    <a:pt x="1166" y="706"/>
                  </a:lnTo>
                  <a:lnTo>
                    <a:pt x="1166" y="570"/>
                  </a:lnTo>
                  <a:lnTo>
                    <a:pt x="1166" y="462"/>
                  </a:lnTo>
                  <a:lnTo>
                    <a:pt x="1139" y="353"/>
                  </a:lnTo>
                  <a:lnTo>
                    <a:pt x="1085" y="245"/>
                  </a:lnTo>
                  <a:lnTo>
                    <a:pt x="1004" y="164"/>
                  </a:lnTo>
                  <a:lnTo>
                    <a:pt x="922" y="109"/>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1">
              <a:extLst>
                <a:ext uri="{FF2B5EF4-FFF2-40B4-BE49-F238E27FC236}">
                  <a16:creationId xmlns:a16="http://schemas.microsoft.com/office/drawing/2014/main" id="{9573379A-0654-BE5F-8060-13A5604AD7BF}"/>
                </a:ext>
              </a:extLst>
            </p:cNvPr>
            <p:cNvSpPr/>
            <p:nvPr/>
          </p:nvSpPr>
          <p:spPr>
            <a:xfrm>
              <a:off x="2473175" y="4992725"/>
              <a:ext cx="29175" cy="29175"/>
            </a:xfrm>
            <a:custGeom>
              <a:avLst/>
              <a:gdLst/>
              <a:ahLst/>
              <a:cxnLst/>
              <a:rect l="l" t="t" r="r" b="b"/>
              <a:pathLst>
                <a:path w="1167" h="1167" extrusionOk="0">
                  <a:moveTo>
                    <a:pt x="597" y="0"/>
                  </a:moveTo>
                  <a:lnTo>
                    <a:pt x="461" y="28"/>
                  </a:lnTo>
                  <a:lnTo>
                    <a:pt x="353" y="55"/>
                  </a:lnTo>
                  <a:lnTo>
                    <a:pt x="271" y="109"/>
                  </a:lnTo>
                  <a:lnTo>
                    <a:pt x="163" y="190"/>
                  </a:lnTo>
                  <a:lnTo>
                    <a:pt x="109" y="272"/>
                  </a:lnTo>
                  <a:lnTo>
                    <a:pt x="54" y="353"/>
                  </a:lnTo>
                  <a:lnTo>
                    <a:pt x="27" y="461"/>
                  </a:lnTo>
                  <a:lnTo>
                    <a:pt x="0" y="597"/>
                  </a:lnTo>
                  <a:lnTo>
                    <a:pt x="27" y="706"/>
                  </a:lnTo>
                  <a:lnTo>
                    <a:pt x="54" y="814"/>
                  </a:lnTo>
                  <a:lnTo>
                    <a:pt x="109" y="923"/>
                  </a:lnTo>
                  <a:lnTo>
                    <a:pt x="163" y="1004"/>
                  </a:lnTo>
                  <a:lnTo>
                    <a:pt x="271" y="1085"/>
                  </a:lnTo>
                  <a:lnTo>
                    <a:pt x="353" y="1140"/>
                  </a:lnTo>
                  <a:lnTo>
                    <a:pt x="461" y="1167"/>
                  </a:lnTo>
                  <a:lnTo>
                    <a:pt x="705" y="1167"/>
                  </a:lnTo>
                  <a:lnTo>
                    <a:pt x="814" y="1140"/>
                  </a:lnTo>
                  <a:lnTo>
                    <a:pt x="922" y="1085"/>
                  </a:lnTo>
                  <a:lnTo>
                    <a:pt x="1004" y="1004"/>
                  </a:lnTo>
                  <a:lnTo>
                    <a:pt x="1085" y="923"/>
                  </a:lnTo>
                  <a:lnTo>
                    <a:pt x="1139" y="814"/>
                  </a:lnTo>
                  <a:lnTo>
                    <a:pt x="1166" y="706"/>
                  </a:lnTo>
                  <a:lnTo>
                    <a:pt x="1166" y="597"/>
                  </a:lnTo>
                  <a:lnTo>
                    <a:pt x="1166" y="461"/>
                  </a:lnTo>
                  <a:lnTo>
                    <a:pt x="1139" y="353"/>
                  </a:lnTo>
                  <a:lnTo>
                    <a:pt x="1085" y="272"/>
                  </a:lnTo>
                  <a:lnTo>
                    <a:pt x="1004" y="190"/>
                  </a:lnTo>
                  <a:lnTo>
                    <a:pt x="922" y="109"/>
                  </a:lnTo>
                  <a:lnTo>
                    <a:pt x="814" y="55"/>
                  </a:lnTo>
                  <a:lnTo>
                    <a:pt x="705" y="28"/>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1">
              <a:extLst>
                <a:ext uri="{FF2B5EF4-FFF2-40B4-BE49-F238E27FC236}">
                  <a16:creationId xmlns:a16="http://schemas.microsoft.com/office/drawing/2014/main" id="{10E834CA-EE6D-1EFA-3013-7046A230154E}"/>
                </a:ext>
              </a:extLst>
            </p:cNvPr>
            <p:cNvSpPr/>
            <p:nvPr/>
          </p:nvSpPr>
          <p:spPr>
            <a:xfrm>
              <a:off x="2473175" y="4841525"/>
              <a:ext cx="29175" cy="29175"/>
            </a:xfrm>
            <a:custGeom>
              <a:avLst/>
              <a:gdLst/>
              <a:ahLst/>
              <a:cxnLst/>
              <a:rect l="l" t="t" r="r" b="b"/>
              <a:pathLst>
                <a:path w="1167" h="1167" extrusionOk="0">
                  <a:moveTo>
                    <a:pt x="461" y="0"/>
                  </a:moveTo>
                  <a:lnTo>
                    <a:pt x="353" y="27"/>
                  </a:lnTo>
                  <a:lnTo>
                    <a:pt x="271" y="81"/>
                  </a:lnTo>
                  <a:lnTo>
                    <a:pt x="163" y="163"/>
                  </a:lnTo>
                  <a:lnTo>
                    <a:pt x="109" y="244"/>
                  </a:lnTo>
                  <a:lnTo>
                    <a:pt x="54" y="353"/>
                  </a:lnTo>
                  <a:lnTo>
                    <a:pt x="27" y="461"/>
                  </a:lnTo>
                  <a:lnTo>
                    <a:pt x="0" y="570"/>
                  </a:lnTo>
                  <a:lnTo>
                    <a:pt x="27" y="678"/>
                  </a:lnTo>
                  <a:lnTo>
                    <a:pt x="54" y="787"/>
                  </a:lnTo>
                  <a:lnTo>
                    <a:pt x="109" y="895"/>
                  </a:lnTo>
                  <a:lnTo>
                    <a:pt x="163" y="976"/>
                  </a:lnTo>
                  <a:lnTo>
                    <a:pt x="271" y="1058"/>
                  </a:lnTo>
                  <a:lnTo>
                    <a:pt x="353" y="1112"/>
                  </a:lnTo>
                  <a:lnTo>
                    <a:pt x="461" y="1139"/>
                  </a:lnTo>
                  <a:lnTo>
                    <a:pt x="597" y="1166"/>
                  </a:lnTo>
                  <a:lnTo>
                    <a:pt x="705" y="1139"/>
                  </a:lnTo>
                  <a:lnTo>
                    <a:pt x="814" y="1112"/>
                  </a:lnTo>
                  <a:lnTo>
                    <a:pt x="922" y="1058"/>
                  </a:lnTo>
                  <a:lnTo>
                    <a:pt x="1004" y="976"/>
                  </a:lnTo>
                  <a:lnTo>
                    <a:pt x="1085" y="895"/>
                  </a:lnTo>
                  <a:lnTo>
                    <a:pt x="1139" y="787"/>
                  </a:lnTo>
                  <a:lnTo>
                    <a:pt x="1166" y="678"/>
                  </a:lnTo>
                  <a:lnTo>
                    <a:pt x="1166" y="570"/>
                  </a:lnTo>
                  <a:lnTo>
                    <a:pt x="1166" y="461"/>
                  </a:lnTo>
                  <a:lnTo>
                    <a:pt x="1139" y="353"/>
                  </a:lnTo>
                  <a:lnTo>
                    <a:pt x="1085" y="244"/>
                  </a:lnTo>
                  <a:lnTo>
                    <a:pt x="1004" y="163"/>
                  </a:lnTo>
                  <a:lnTo>
                    <a:pt x="922" y="81"/>
                  </a:lnTo>
                  <a:lnTo>
                    <a:pt x="814" y="27"/>
                  </a:lnTo>
                  <a:lnTo>
                    <a:pt x="7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1">
              <a:extLst>
                <a:ext uri="{FF2B5EF4-FFF2-40B4-BE49-F238E27FC236}">
                  <a16:creationId xmlns:a16="http://schemas.microsoft.com/office/drawing/2014/main" id="{BBD79ECA-2AB6-1C92-6A55-7D050A7F3855}"/>
                </a:ext>
              </a:extLst>
            </p:cNvPr>
            <p:cNvSpPr/>
            <p:nvPr/>
          </p:nvSpPr>
          <p:spPr>
            <a:xfrm>
              <a:off x="2473175" y="4689625"/>
              <a:ext cx="29175" cy="29175"/>
            </a:xfrm>
            <a:custGeom>
              <a:avLst/>
              <a:gdLst/>
              <a:ahLst/>
              <a:cxnLst/>
              <a:rect l="l" t="t" r="r" b="b"/>
              <a:pathLst>
                <a:path w="1167" h="1167" extrusionOk="0">
                  <a:moveTo>
                    <a:pt x="461" y="1"/>
                  </a:moveTo>
                  <a:lnTo>
                    <a:pt x="353" y="55"/>
                  </a:lnTo>
                  <a:lnTo>
                    <a:pt x="271" y="82"/>
                  </a:lnTo>
                  <a:lnTo>
                    <a:pt x="163" y="163"/>
                  </a:lnTo>
                  <a:lnTo>
                    <a:pt x="109" y="245"/>
                  </a:lnTo>
                  <a:lnTo>
                    <a:pt x="54" y="353"/>
                  </a:lnTo>
                  <a:lnTo>
                    <a:pt x="27" y="462"/>
                  </a:lnTo>
                  <a:lnTo>
                    <a:pt x="0" y="570"/>
                  </a:lnTo>
                  <a:lnTo>
                    <a:pt x="27" y="706"/>
                  </a:lnTo>
                  <a:lnTo>
                    <a:pt x="54" y="814"/>
                  </a:lnTo>
                  <a:lnTo>
                    <a:pt x="109" y="896"/>
                  </a:lnTo>
                  <a:lnTo>
                    <a:pt x="163" y="1004"/>
                  </a:lnTo>
                  <a:lnTo>
                    <a:pt x="271" y="1058"/>
                  </a:lnTo>
                  <a:lnTo>
                    <a:pt x="353" y="1113"/>
                  </a:lnTo>
                  <a:lnTo>
                    <a:pt x="461" y="1167"/>
                  </a:lnTo>
                  <a:lnTo>
                    <a:pt x="705" y="1167"/>
                  </a:lnTo>
                  <a:lnTo>
                    <a:pt x="814" y="1113"/>
                  </a:lnTo>
                  <a:lnTo>
                    <a:pt x="922" y="1058"/>
                  </a:lnTo>
                  <a:lnTo>
                    <a:pt x="1004" y="1004"/>
                  </a:lnTo>
                  <a:lnTo>
                    <a:pt x="1085" y="896"/>
                  </a:lnTo>
                  <a:lnTo>
                    <a:pt x="1139" y="814"/>
                  </a:lnTo>
                  <a:lnTo>
                    <a:pt x="1166" y="706"/>
                  </a:lnTo>
                  <a:lnTo>
                    <a:pt x="1166" y="570"/>
                  </a:lnTo>
                  <a:lnTo>
                    <a:pt x="1166" y="462"/>
                  </a:lnTo>
                  <a:lnTo>
                    <a:pt x="1139" y="353"/>
                  </a:lnTo>
                  <a:lnTo>
                    <a:pt x="1085" y="245"/>
                  </a:lnTo>
                  <a:lnTo>
                    <a:pt x="1004" y="163"/>
                  </a:lnTo>
                  <a:lnTo>
                    <a:pt x="922" y="82"/>
                  </a:lnTo>
                  <a:lnTo>
                    <a:pt x="814" y="55"/>
                  </a:lnTo>
                  <a:lnTo>
                    <a:pt x="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1">
              <a:extLst>
                <a:ext uri="{FF2B5EF4-FFF2-40B4-BE49-F238E27FC236}">
                  <a16:creationId xmlns:a16="http://schemas.microsoft.com/office/drawing/2014/main" id="{E20E4D52-387D-8034-8A46-216377F4C445}"/>
                </a:ext>
              </a:extLst>
            </p:cNvPr>
            <p:cNvSpPr/>
            <p:nvPr/>
          </p:nvSpPr>
          <p:spPr>
            <a:xfrm>
              <a:off x="2473175" y="4537750"/>
              <a:ext cx="29175" cy="29175"/>
            </a:xfrm>
            <a:custGeom>
              <a:avLst/>
              <a:gdLst/>
              <a:ahLst/>
              <a:cxnLst/>
              <a:rect l="l" t="t" r="r" b="b"/>
              <a:pathLst>
                <a:path w="1167" h="1167" extrusionOk="0">
                  <a:moveTo>
                    <a:pt x="597" y="0"/>
                  </a:moveTo>
                  <a:lnTo>
                    <a:pt x="461" y="27"/>
                  </a:lnTo>
                  <a:lnTo>
                    <a:pt x="353" y="54"/>
                  </a:lnTo>
                  <a:lnTo>
                    <a:pt x="271" y="109"/>
                  </a:lnTo>
                  <a:lnTo>
                    <a:pt x="163" y="163"/>
                  </a:lnTo>
                  <a:lnTo>
                    <a:pt x="109" y="271"/>
                  </a:lnTo>
                  <a:lnTo>
                    <a:pt x="54" y="353"/>
                  </a:lnTo>
                  <a:lnTo>
                    <a:pt x="27" y="461"/>
                  </a:lnTo>
                  <a:lnTo>
                    <a:pt x="0" y="597"/>
                  </a:lnTo>
                  <a:lnTo>
                    <a:pt x="27" y="705"/>
                  </a:lnTo>
                  <a:lnTo>
                    <a:pt x="54" y="814"/>
                  </a:lnTo>
                  <a:lnTo>
                    <a:pt x="109" y="922"/>
                  </a:lnTo>
                  <a:lnTo>
                    <a:pt x="163" y="1004"/>
                  </a:lnTo>
                  <a:lnTo>
                    <a:pt x="271" y="1085"/>
                  </a:lnTo>
                  <a:lnTo>
                    <a:pt x="353" y="1139"/>
                  </a:lnTo>
                  <a:lnTo>
                    <a:pt x="461" y="1166"/>
                  </a:lnTo>
                  <a:lnTo>
                    <a:pt x="705" y="1166"/>
                  </a:lnTo>
                  <a:lnTo>
                    <a:pt x="814" y="1139"/>
                  </a:lnTo>
                  <a:lnTo>
                    <a:pt x="922" y="1085"/>
                  </a:lnTo>
                  <a:lnTo>
                    <a:pt x="1004" y="1004"/>
                  </a:lnTo>
                  <a:lnTo>
                    <a:pt x="1085" y="922"/>
                  </a:lnTo>
                  <a:lnTo>
                    <a:pt x="1139" y="814"/>
                  </a:lnTo>
                  <a:lnTo>
                    <a:pt x="1166" y="705"/>
                  </a:lnTo>
                  <a:lnTo>
                    <a:pt x="1166" y="597"/>
                  </a:lnTo>
                  <a:lnTo>
                    <a:pt x="1166" y="461"/>
                  </a:lnTo>
                  <a:lnTo>
                    <a:pt x="1139" y="353"/>
                  </a:lnTo>
                  <a:lnTo>
                    <a:pt x="1085" y="271"/>
                  </a:lnTo>
                  <a:lnTo>
                    <a:pt x="1004" y="163"/>
                  </a:lnTo>
                  <a:lnTo>
                    <a:pt x="922" y="109"/>
                  </a:lnTo>
                  <a:lnTo>
                    <a:pt x="814" y="54"/>
                  </a:lnTo>
                  <a:lnTo>
                    <a:pt x="705" y="27"/>
                  </a:lnTo>
                  <a:lnTo>
                    <a:pt x="5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1">
              <a:extLst>
                <a:ext uri="{FF2B5EF4-FFF2-40B4-BE49-F238E27FC236}">
                  <a16:creationId xmlns:a16="http://schemas.microsoft.com/office/drawing/2014/main" id="{C4F2E384-56B3-E670-4FDE-20B23ADD45C8}"/>
                </a:ext>
              </a:extLst>
            </p:cNvPr>
            <p:cNvSpPr/>
            <p:nvPr/>
          </p:nvSpPr>
          <p:spPr>
            <a:xfrm>
              <a:off x="2473175" y="4385850"/>
              <a:ext cx="29175" cy="29850"/>
            </a:xfrm>
            <a:custGeom>
              <a:avLst/>
              <a:gdLst/>
              <a:ahLst/>
              <a:cxnLst/>
              <a:rect l="l" t="t" r="r" b="b"/>
              <a:pathLst>
                <a:path w="1167" h="1194" extrusionOk="0">
                  <a:moveTo>
                    <a:pt x="597" y="1"/>
                  </a:moveTo>
                  <a:lnTo>
                    <a:pt x="461" y="28"/>
                  </a:lnTo>
                  <a:lnTo>
                    <a:pt x="353" y="55"/>
                  </a:lnTo>
                  <a:lnTo>
                    <a:pt x="271" y="109"/>
                  </a:lnTo>
                  <a:lnTo>
                    <a:pt x="163" y="190"/>
                  </a:lnTo>
                  <a:lnTo>
                    <a:pt x="109" y="272"/>
                  </a:lnTo>
                  <a:lnTo>
                    <a:pt x="54" y="380"/>
                  </a:lnTo>
                  <a:lnTo>
                    <a:pt x="27" y="489"/>
                  </a:lnTo>
                  <a:lnTo>
                    <a:pt x="0" y="597"/>
                  </a:lnTo>
                  <a:lnTo>
                    <a:pt x="27" y="706"/>
                  </a:lnTo>
                  <a:lnTo>
                    <a:pt x="54" y="814"/>
                  </a:lnTo>
                  <a:lnTo>
                    <a:pt x="109" y="923"/>
                  </a:lnTo>
                  <a:lnTo>
                    <a:pt x="163" y="1004"/>
                  </a:lnTo>
                  <a:lnTo>
                    <a:pt x="271" y="1085"/>
                  </a:lnTo>
                  <a:lnTo>
                    <a:pt x="353" y="1140"/>
                  </a:lnTo>
                  <a:lnTo>
                    <a:pt x="461" y="1167"/>
                  </a:lnTo>
                  <a:lnTo>
                    <a:pt x="597" y="1194"/>
                  </a:lnTo>
                  <a:lnTo>
                    <a:pt x="705" y="1167"/>
                  </a:lnTo>
                  <a:lnTo>
                    <a:pt x="814" y="1140"/>
                  </a:lnTo>
                  <a:lnTo>
                    <a:pt x="922" y="1085"/>
                  </a:lnTo>
                  <a:lnTo>
                    <a:pt x="1004" y="1004"/>
                  </a:lnTo>
                  <a:lnTo>
                    <a:pt x="1085" y="923"/>
                  </a:lnTo>
                  <a:lnTo>
                    <a:pt x="1139" y="814"/>
                  </a:lnTo>
                  <a:lnTo>
                    <a:pt x="1166" y="706"/>
                  </a:lnTo>
                  <a:lnTo>
                    <a:pt x="1166" y="597"/>
                  </a:lnTo>
                  <a:lnTo>
                    <a:pt x="1166" y="489"/>
                  </a:lnTo>
                  <a:lnTo>
                    <a:pt x="1139" y="380"/>
                  </a:lnTo>
                  <a:lnTo>
                    <a:pt x="1085" y="272"/>
                  </a:lnTo>
                  <a:lnTo>
                    <a:pt x="1004" y="190"/>
                  </a:lnTo>
                  <a:lnTo>
                    <a:pt x="922" y="109"/>
                  </a:lnTo>
                  <a:lnTo>
                    <a:pt x="814" y="55"/>
                  </a:lnTo>
                  <a:lnTo>
                    <a:pt x="705" y="28"/>
                  </a:lnTo>
                  <a:lnTo>
                    <a:pt x="5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screenshot of a computer program&#10;&#10;Description automatically generated">
            <a:extLst>
              <a:ext uri="{FF2B5EF4-FFF2-40B4-BE49-F238E27FC236}">
                <a16:creationId xmlns:a16="http://schemas.microsoft.com/office/drawing/2014/main" id="{36865D07-4DAC-91FD-861F-79B6EF1884A9}"/>
              </a:ext>
            </a:extLst>
          </p:cNvPr>
          <p:cNvPicPr>
            <a:picLocks noChangeAspect="1"/>
          </p:cNvPicPr>
          <p:nvPr/>
        </p:nvPicPr>
        <p:blipFill>
          <a:blip r:embed="rId3"/>
          <a:stretch>
            <a:fillRect/>
          </a:stretch>
        </p:blipFill>
        <p:spPr>
          <a:xfrm>
            <a:off x="828983" y="1173048"/>
            <a:ext cx="7595481" cy="2992020"/>
          </a:xfrm>
          <a:prstGeom prst="rect">
            <a:avLst/>
          </a:prstGeom>
          <a:ln>
            <a:noFill/>
          </a:ln>
        </p:spPr>
      </p:pic>
    </p:spTree>
    <p:extLst>
      <p:ext uri="{BB962C8B-B14F-4D97-AF65-F5344CB8AC3E}">
        <p14:creationId xmlns:p14="http://schemas.microsoft.com/office/powerpoint/2010/main" val="17420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6">
          <a:extLst>
            <a:ext uri="{FF2B5EF4-FFF2-40B4-BE49-F238E27FC236}">
              <a16:creationId xmlns:a16="http://schemas.microsoft.com/office/drawing/2014/main" id="{4296F923-2A13-6BBC-A204-42BB332C78F6}"/>
            </a:ext>
          </a:extLst>
        </p:cNvPr>
        <p:cNvGrpSpPr/>
        <p:nvPr/>
      </p:nvGrpSpPr>
      <p:grpSpPr>
        <a:xfrm>
          <a:off x="0" y="0"/>
          <a:ext cx="0" cy="0"/>
          <a:chOff x="0" y="0"/>
          <a:chExt cx="0" cy="0"/>
        </a:xfrm>
      </p:grpSpPr>
      <p:sp>
        <p:nvSpPr>
          <p:cNvPr id="3807" name="Google Shape;3807;p52">
            <a:extLst>
              <a:ext uri="{FF2B5EF4-FFF2-40B4-BE49-F238E27FC236}">
                <a16:creationId xmlns:a16="http://schemas.microsoft.com/office/drawing/2014/main" id="{40E22F4E-1B23-E677-6666-C7F0451E8D09}"/>
              </a:ext>
            </a:extLst>
          </p:cNvPr>
          <p:cNvSpPr txBox="1">
            <a:spLocks noGrp="1"/>
          </p:cNvSpPr>
          <p:nvPr>
            <p:ph type="title"/>
          </p:nvPr>
        </p:nvSpPr>
        <p:spPr>
          <a:xfrm>
            <a:off x="1778550" y="2550960"/>
            <a:ext cx="55869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DATABASE PROGRAMMING</a:t>
            </a:r>
            <a:endParaRPr sz="4400" dirty="0"/>
          </a:p>
        </p:txBody>
      </p:sp>
      <p:sp>
        <p:nvSpPr>
          <p:cNvPr id="3808" name="Google Shape;3808;p52">
            <a:extLst>
              <a:ext uri="{FF2B5EF4-FFF2-40B4-BE49-F238E27FC236}">
                <a16:creationId xmlns:a16="http://schemas.microsoft.com/office/drawing/2014/main" id="{19EEDBAC-1907-98A3-B633-9CEF8D6B797F}"/>
              </a:ext>
            </a:extLst>
          </p:cNvPr>
          <p:cNvSpPr txBox="1">
            <a:spLocks noGrp="1"/>
          </p:cNvSpPr>
          <p:nvPr>
            <p:ph type="title" idx="2"/>
          </p:nvPr>
        </p:nvSpPr>
        <p:spPr>
          <a:xfrm>
            <a:off x="3991350" y="1311992"/>
            <a:ext cx="1161300" cy="11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3809" name="Google Shape;3809;p52">
            <a:extLst>
              <a:ext uri="{FF2B5EF4-FFF2-40B4-BE49-F238E27FC236}">
                <a16:creationId xmlns:a16="http://schemas.microsoft.com/office/drawing/2014/main" id="{D305F5B1-B554-5271-B256-0C0C9ED2C17A}"/>
              </a:ext>
            </a:extLst>
          </p:cNvPr>
          <p:cNvSpPr txBox="1">
            <a:spLocks noGrp="1"/>
          </p:cNvSpPr>
          <p:nvPr>
            <p:ph type="subTitle" idx="1"/>
          </p:nvPr>
        </p:nvSpPr>
        <p:spPr>
          <a:xfrm>
            <a:off x="1780650" y="3465808"/>
            <a:ext cx="5582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b="1" dirty="0"/>
              <a:t>xx</a:t>
            </a:r>
            <a:endParaRPr b="1" dirty="0"/>
          </a:p>
        </p:txBody>
      </p:sp>
    </p:spTree>
    <p:extLst>
      <p:ext uri="{BB962C8B-B14F-4D97-AF65-F5344CB8AC3E}">
        <p14:creationId xmlns:p14="http://schemas.microsoft.com/office/powerpoint/2010/main" val="322000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
        <p:nvSpPr>
          <p:cNvPr id="3375" name="Google Shape;3375;p45"/>
          <p:cNvSpPr txBox="1">
            <a:spLocks noGrp="1"/>
          </p:cNvSpPr>
          <p:nvPr>
            <p:ph type="title" idx="6"/>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Creating the tables</a:t>
            </a:r>
            <a:endParaRPr dirty="0"/>
          </a:p>
        </p:txBody>
      </p:sp>
      <p:pic>
        <p:nvPicPr>
          <p:cNvPr id="3" name="Picture 2">
            <a:extLst>
              <a:ext uri="{FF2B5EF4-FFF2-40B4-BE49-F238E27FC236}">
                <a16:creationId xmlns:a16="http://schemas.microsoft.com/office/drawing/2014/main" id="{854AA651-CADA-BDEF-18E9-5199830679D5}"/>
              </a:ext>
            </a:extLst>
          </p:cNvPr>
          <p:cNvPicPr>
            <a:picLocks noChangeAspect="1"/>
          </p:cNvPicPr>
          <p:nvPr/>
        </p:nvPicPr>
        <p:blipFill>
          <a:blip r:embed="rId3"/>
          <a:stretch>
            <a:fillRect/>
          </a:stretch>
        </p:blipFill>
        <p:spPr>
          <a:xfrm>
            <a:off x="857942" y="949099"/>
            <a:ext cx="3247152" cy="1884463"/>
          </a:xfrm>
          <a:prstGeom prst="rect">
            <a:avLst/>
          </a:prstGeom>
        </p:spPr>
      </p:pic>
      <p:pic>
        <p:nvPicPr>
          <p:cNvPr id="5" name="Picture 4">
            <a:extLst>
              <a:ext uri="{FF2B5EF4-FFF2-40B4-BE49-F238E27FC236}">
                <a16:creationId xmlns:a16="http://schemas.microsoft.com/office/drawing/2014/main" id="{EA248F66-9E21-9582-167B-8F431A66D4EE}"/>
              </a:ext>
            </a:extLst>
          </p:cNvPr>
          <p:cNvPicPr>
            <a:picLocks noChangeAspect="1"/>
          </p:cNvPicPr>
          <p:nvPr/>
        </p:nvPicPr>
        <p:blipFill>
          <a:blip r:embed="rId4"/>
          <a:stretch>
            <a:fillRect/>
          </a:stretch>
        </p:blipFill>
        <p:spPr>
          <a:xfrm>
            <a:off x="872777" y="2942655"/>
            <a:ext cx="3105311" cy="1225914"/>
          </a:xfrm>
          <a:prstGeom prst="rect">
            <a:avLst/>
          </a:prstGeom>
        </p:spPr>
      </p:pic>
      <p:pic>
        <p:nvPicPr>
          <p:cNvPr id="7" name="Picture 6">
            <a:extLst>
              <a:ext uri="{FF2B5EF4-FFF2-40B4-BE49-F238E27FC236}">
                <a16:creationId xmlns:a16="http://schemas.microsoft.com/office/drawing/2014/main" id="{D1DAB113-B980-0823-0417-16FD654922D6}"/>
              </a:ext>
            </a:extLst>
          </p:cNvPr>
          <p:cNvPicPr>
            <a:picLocks noChangeAspect="1"/>
          </p:cNvPicPr>
          <p:nvPr/>
        </p:nvPicPr>
        <p:blipFill>
          <a:blip r:embed="rId5"/>
          <a:stretch>
            <a:fillRect/>
          </a:stretch>
        </p:blipFill>
        <p:spPr>
          <a:xfrm>
            <a:off x="5386209" y="964795"/>
            <a:ext cx="2325183" cy="987823"/>
          </a:xfrm>
          <a:prstGeom prst="rect">
            <a:avLst/>
          </a:prstGeom>
        </p:spPr>
      </p:pic>
      <p:pic>
        <p:nvPicPr>
          <p:cNvPr id="9" name="Picture 8">
            <a:extLst>
              <a:ext uri="{FF2B5EF4-FFF2-40B4-BE49-F238E27FC236}">
                <a16:creationId xmlns:a16="http://schemas.microsoft.com/office/drawing/2014/main" id="{57E5D4ED-E929-25EB-555E-5A6EBE82DA53}"/>
              </a:ext>
            </a:extLst>
          </p:cNvPr>
          <p:cNvPicPr>
            <a:picLocks noChangeAspect="1"/>
          </p:cNvPicPr>
          <p:nvPr/>
        </p:nvPicPr>
        <p:blipFill>
          <a:blip r:embed="rId6"/>
          <a:stretch>
            <a:fillRect/>
          </a:stretch>
        </p:blipFill>
        <p:spPr>
          <a:xfrm>
            <a:off x="5386209" y="2871548"/>
            <a:ext cx="2740576" cy="1200585"/>
          </a:xfrm>
          <a:prstGeom prst="rect">
            <a:avLst/>
          </a:prstGeom>
        </p:spPr>
      </p:pic>
      <p:pic>
        <p:nvPicPr>
          <p:cNvPr id="11" name="Picture 10">
            <a:extLst>
              <a:ext uri="{FF2B5EF4-FFF2-40B4-BE49-F238E27FC236}">
                <a16:creationId xmlns:a16="http://schemas.microsoft.com/office/drawing/2014/main" id="{49865898-03F9-850C-28DA-BFE1B098C7EF}"/>
              </a:ext>
            </a:extLst>
          </p:cNvPr>
          <p:cNvPicPr>
            <a:picLocks noChangeAspect="1"/>
          </p:cNvPicPr>
          <p:nvPr/>
        </p:nvPicPr>
        <p:blipFill>
          <a:blip r:embed="rId7"/>
          <a:stretch>
            <a:fillRect/>
          </a:stretch>
        </p:blipFill>
        <p:spPr>
          <a:xfrm>
            <a:off x="5391274" y="2029694"/>
            <a:ext cx="2320118" cy="749733"/>
          </a:xfrm>
          <a:prstGeom prst="rect">
            <a:avLst/>
          </a:prstGeom>
        </p:spPr>
      </p:pic>
      <p:pic>
        <p:nvPicPr>
          <p:cNvPr id="13" name="Picture 12">
            <a:extLst>
              <a:ext uri="{FF2B5EF4-FFF2-40B4-BE49-F238E27FC236}">
                <a16:creationId xmlns:a16="http://schemas.microsoft.com/office/drawing/2014/main" id="{3FB3343C-1BB4-5A0F-64EE-936B74D1F680}"/>
              </a:ext>
            </a:extLst>
          </p:cNvPr>
          <p:cNvPicPr>
            <a:picLocks noChangeAspect="1"/>
          </p:cNvPicPr>
          <p:nvPr/>
        </p:nvPicPr>
        <p:blipFill>
          <a:blip r:embed="rId8"/>
          <a:stretch>
            <a:fillRect/>
          </a:stretch>
        </p:blipFill>
        <p:spPr>
          <a:xfrm>
            <a:off x="3271363" y="4122903"/>
            <a:ext cx="2497419" cy="992889"/>
          </a:xfrm>
          <a:prstGeom prst="rect">
            <a:avLst/>
          </a:prstGeom>
        </p:spPr>
      </p:pic>
    </p:spTree>
  </p:cSld>
  <p:clrMapOvr>
    <a:masterClrMapping/>
  </p:clrMapOvr>
</p:sld>
</file>

<file path=ppt/theme/theme1.xml><?xml version="1.0" encoding="utf-8"?>
<a:theme xmlns:a="http://schemas.openxmlformats.org/drawingml/2006/main" name="Weightlifting Club by Slidesgo">
  <a:themeElements>
    <a:clrScheme name="Simple Light">
      <a:dk1>
        <a:srgbClr val="000000"/>
      </a:dk1>
      <a:lt1>
        <a:srgbClr val="FFFFFF"/>
      </a:lt1>
      <a:dk2>
        <a:srgbClr val="FBB03B"/>
      </a:dk2>
      <a:lt2>
        <a:srgbClr val="9C5C92"/>
      </a:lt2>
      <a:accent1>
        <a:srgbClr val="666666"/>
      </a:accent1>
      <a:accent2>
        <a:srgbClr val="4D4D4D"/>
      </a:accent2>
      <a:accent3>
        <a:srgbClr val="C44335"/>
      </a:accent3>
      <a:accent4>
        <a:srgbClr val="E2E2E2"/>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2162</TotalTime>
  <Words>409</Words>
  <Application>Microsoft Office PowerPoint</Application>
  <PresentationFormat>On-screen Show (16:9)</PresentationFormat>
  <Paragraphs>59</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PT Sans</vt:lpstr>
      <vt:lpstr>Fira Sans</vt:lpstr>
      <vt:lpstr>Loved by the King</vt:lpstr>
      <vt:lpstr>Arial</vt:lpstr>
      <vt:lpstr>Anton</vt:lpstr>
      <vt:lpstr>Weightlifting Club by Slidesgo</vt:lpstr>
      <vt:lpstr>GYM PROGRESS  TRACKER DATABASE</vt:lpstr>
      <vt:lpstr>DATABASE DESIGN</vt:lpstr>
      <vt:lpstr>Overview</vt:lpstr>
      <vt:lpstr>Business Rules</vt:lpstr>
      <vt:lpstr>Conceptual Model</vt:lpstr>
      <vt:lpstr>Relational Model</vt:lpstr>
      <vt:lpstr>Relational Schema</vt:lpstr>
      <vt:lpstr>DATABASE PROGRAMMING</vt:lpstr>
      <vt:lpstr>Creating the tables</vt:lpstr>
      <vt:lpstr>Adding Foreign Keys</vt:lpstr>
      <vt:lpstr>Inserting Values (1)</vt:lpstr>
      <vt:lpstr>Inserting Values (2)</vt:lpstr>
      <vt:lpstr>Physical Model</vt:lpstr>
      <vt:lpstr>DATABASE PROGRAMMING &amp; QUERYING</vt:lpstr>
      <vt:lpstr>Sample View Definitions (1)</vt:lpstr>
      <vt:lpstr>Sample View Definitions (2)</vt:lpstr>
      <vt:lpstr>Sample View Definitions (3)</vt:lpstr>
      <vt:lpstr>Sample Function Definitions</vt:lpstr>
      <vt:lpstr>Sample Stored Proc. Definitions (1)</vt:lpstr>
      <vt:lpstr>Sample Stored Proc. Definitions (2)</vt:lpstr>
      <vt:lpstr>Members Table</vt:lpstr>
      <vt:lpstr>Payments Table</vt:lpstr>
      <vt:lpstr>Attendances Table</vt:lpstr>
      <vt:lpstr>Equipments &amp; Usages Table</vt:lpstr>
      <vt:lpstr>Equipment Usages Table</vt:lpstr>
      <vt:lpstr>Fitness Records Table</vt:lpstr>
      <vt:lpstr>Sample Trigger Definitions (1)</vt:lpstr>
      <vt:lpstr>Sample Trigger Definitions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PROGRESS  TRACKER DATABASE</dc:title>
  <cp:lastModifiedBy>Joash Daligcon</cp:lastModifiedBy>
  <cp:revision>29</cp:revision>
  <dcterms:modified xsi:type="dcterms:W3CDTF">2024-04-21T22:47:48Z</dcterms:modified>
</cp:coreProperties>
</file>