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aven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" Target="slides/slide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2.xml"/><Relationship Id="rId18" Type="http://schemas.openxmlformats.org/officeDocument/2006/relationships/font" Target="fonts/Nuni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brooke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tarum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brooke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tarum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902925" y="6892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FLSH</a:t>
            </a:r>
            <a:endParaRPr sz="4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902925" y="1866775"/>
            <a:ext cx="4255500" cy="23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API &amp; front-end to track and grade public resources &amp; utilities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Brooke Dalton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Tarum Fraz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 Holbrook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Beth Oliver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Devin Siems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1337625" y="579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394625" y="1477025"/>
            <a:ext cx="2040900" cy="356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Front-end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541100" y="3517900"/>
            <a:ext cx="1826700" cy="144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Leaflet.js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OpenStreetMap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OSM Nominatim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JSHashes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834425" y="1533400"/>
            <a:ext cx="1601100" cy="1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4431075" y="1533400"/>
            <a:ext cx="1116300" cy="345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5547375" y="1533425"/>
            <a:ext cx="3517800" cy="345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(A Python Web Framework)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Flask-RESTful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RESTful APIs are all the rage now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Flask-SQLchemy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SQLite (a nice RBDMS)</a:t>
            </a:r>
            <a:endParaRPr/>
          </a:p>
        </p:txBody>
      </p:sp>
      <p:cxnSp>
        <p:nvCxnSpPr>
          <p:cNvPr id="347" name="Shape 347"/>
          <p:cNvCxnSpPr/>
          <p:nvPr/>
        </p:nvCxnSpPr>
        <p:spPr>
          <a:xfrm>
            <a:off x="2508700" y="2621238"/>
            <a:ext cx="184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Shape 348"/>
          <p:cNvSpPr txBox="1"/>
          <p:nvPr/>
        </p:nvSpPr>
        <p:spPr>
          <a:xfrm>
            <a:off x="2486150" y="2226613"/>
            <a:ext cx="18267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Submit-Resource</a:t>
            </a:r>
            <a:endParaRPr/>
          </a:p>
        </p:txBody>
      </p:sp>
      <p:cxnSp>
        <p:nvCxnSpPr>
          <p:cNvPr id="349" name="Shape 349"/>
          <p:cNvCxnSpPr/>
          <p:nvPr/>
        </p:nvCxnSpPr>
        <p:spPr>
          <a:xfrm>
            <a:off x="2519975" y="3202088"/>
            <a:ext cx="184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0" name="Shape 350"/>
          <p:cNvSpPr txBox="1"/>
          <p:nvPr/>
        </p:nvSpPr>
        <p:spPr>
          <a:xfrm>
            <a:off x="2497425" y="2807463"/>
            <a:ext cx="18267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Append-Review</a:t>
            </a:r>
            <a:endParaRPr/>
          </a:p>
        </p:txBody>
      </p:sp>
      <p:cxnSp>
        <p:nvCxnSpPr>
          <p:cNvPr id="351" name="Shape 351"/>
          <p:cNvCxnSpPr/>
          <p:nvPr/>
        </p:nvCxnSpPr>
        <p:spPr>
          <a:xfrm>
            <a:off x="2531250" y="3782938"/>
            <a:ext cx="184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" name="Shape 352"/>
          <p:cNvSpPr txBox="1"/>
          <p:nvPr/>
        </p:nvSpPr>
        <p:spPr>
          <a:xfrm>
            <a:off x="2508700" y="3388313"/>
            <a:ext cx="18267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</a:t>
            </a:r>
            <a:endParaRPr/>
          </a:p>
        </p:txBody>
      </p:sp>
      <p:cxnSp>
        <p:nvCxnSpPr>
          <p:cNvPr id="353" name="Shape 353"/>
          <p:cNvCxnSpPr/>
          <p:nvPr/>
        </p:nvCxnSpPr>
        <p:spPr>
          <a:xfrm rot="10800000">
            <a:off x="2535900" y="4431063"/>
            <a:ext cx="1635000" cy="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4" name="Shape 354"/>
          <p:cNvSpPr txBox="1"/>
          <p:nvPr/>
        </p:nvSpPr>
        <p:spPr>
          <a:xfrm>
            <a:off x="2548150" y="4064638"/>
            <a:ext cx="18267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Query-Results</a:t>
            </a:r>
            <a:endParaRPr/>
          </a:p>
        </p:txBody>
      </p:sp>
      <p:cxnSp>
        <p:nvCxnSpPr>
          <p:cNvPr id="355" name="Shape 355"/>
          <p:cNvCxnSpPr/>
          <p:nvPr/>
        </p:nvCxnSpPr>
        <p:spPr>
          <a:xfrm>
            <a:off x="2548175" y="2099850"/>
            <a:ext cx="184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Shape 356"/>
          <p:cNvSpPr txBox="1"/>
          <p:nvPr/>
        </p:nvSpPr>
        <p:spPr>
          <a:xfrm>
            <a:off x="2525625" y="1705225"/>
            <a:ext cx="18267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Authenticate-User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Brooke teaching the rest of us Flask/Flask-RESTful/Flask-SQLAlchemy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Doing proper API calls and authentication in JavaScript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Embedding JavaScript into HTML and then HTML and CSS into JavaScript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Designing an extensible database that can deal with multiple user-negotiated resources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Finding datasets we can use to pump into the server to show proof-of-concept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Working w/ schedules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FLSH Goals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597875"/>
            <a:ext cx="7030500" cy="3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 accessible database for</a:t>
            </a:r>
            <a:r>
              <a:rPr lang="en" sz="1800"/>
              <a:t> public utilities you like to keep track of and share, review, and evaluate with your friends and comrades</a:t>
            </a:r>
            <a:endParaRPr sz="18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Public restrooms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Public wifi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Bike racks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Vending machines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Accessible outlets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Water fountains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front-end web application that allows users to login to a server, see and select utilities to show their location on a map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Servers that can share select utilities with each other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FLSH High-Level Goals</a:t>
            </a:r>
            <a:endParaRPr/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303800" y="1597875"/>
            <a:ext cx="7030500" cy="3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server with a RESTful API specified that allows database accesses and manipulation.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Submitting reviews of existing resources that append to existing data, or new resources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Dedicated databases for bathroom reviews with fine-grain variables, and more generic reviews for other resources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Potentially extensible database?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front-end that knows how to make API calls and displays pins on a map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</a:t>
            </a:r>
            <a:endParaRPr/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 a developer (server-maintainer), I want to have some clearly specified API to submit and access data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 a developer, there needs to be some model we utilize to deal with database accesses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 a developer, I want a server that can respond to simple GETs DELETEs and PUTs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 a developer, I need API calls to respond parsably (preferably through JSON)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</a:t>
            </a:r>
            <a:endParaRPr/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 a user, I need a passably clean front-end that shows bathroom locations on the map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 a user, I need to be able to submit resources (bathrooms &amp; etc) through the front-end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 a user, I need to append review data to existing reviews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</a:t>
            </a:r>
            <a:endParaRPr/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 a user, I would like to prevent non-trusted people from seeing the resources I care about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 a user, I would like to remove useless reviews and pins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 a developer, I would like to see the server extended to non-bathroom public resources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 a user, I need to filter which resources I am interested in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</a:t>
            </a:r>
            <a:endParaRPr/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 a user, I need to be able to see more than just bathrooms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 a user, I want pictures that show off the bathroom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 a user, I would like to have multiple reviews pooled together in the same map pin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Decisions</a:t>
            </a:r>
            <a:endParaRPr/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want users to run their own servers, and own their own databases.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Users can host multiple servers for multiple friend groups.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everyone can see your favorite bathrooms, they’ll trash them!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want our code (front-end &amp; back-end) to be accessible: executable from the get-go, auditable, forkable</a:t>
            </a:r>
            <a:endParaRPr sz="1800"/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means no Google, Amazon, etc., services and API keys!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1293100" y="619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pic>
        <p:nvPicPr>
          <p:cNvPr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8225" y="12508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Shape 3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2925" y="3371850"/>
            <a:ext cx="159067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Shape 3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6500" y="3371850"/>
            <a:ext cx="161925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775" y="3298213"/>
            <a:ext cx="1692887" cy="1692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05545" y="3298213"/>
            <a:ext cx="1553673" cy="155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Shape 3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6775" y="1250875"/>
            <a:ext cx="3193948" cy="1871454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2705538" y="4095225"/>
            <a:ext cx="1707000" cy="13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OpenStreetMap</a:t>
            </a:r>
            <a:endParaRPr/>
          </a:p>
        </p:txBody>
      </p:sp>
      <p:sp>
        <p:nvSpPr>
          <p:cNvPr id="333" name="Shape 333"/>
          <p:cNvSpPr txBox="1"/>
          <p:nvPr/>
        </p:nvSpPr>
        <p:spPr>
          <a:xfrm>
            <a:off x="242375" y="3940675"/>
            <a:ext cx="11580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Leaflet.js</a:t>
            </a:r>
            <a:endParaRPr/>
          </a:p>
        </p:txBody>
      </p:sp>
      <p:sp>
        <p:nvSpPr>
          <p:cNvPr id="334" name="Shape 334"/>
          <p:cNvSpPr txBox="1"/>
          <p:nvPr/>
        </p:nvSpPr>
        <p:spPr>
          <a:xfrm>
            <a:off x="4509075" y="4434425"/>
            <a:ext cx="21273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Flask-SQLchemy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7226025" y="2073575"/>
            <a:ext cx="798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Python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242375" y="511650"/>
            <a:ext cx="51705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