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4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2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1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9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2EA35-6F54-4F5C-A486-19854605D8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D474F-F970-45B0-A01F-28307B5E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835" y="1801631"/>
            <a:ext cx="9144000" cy="1115740"/>
          </a:xfrm>
        </p:spPr>
        <p:txBody>
          <a:bodyPr/>
          <a:lstStyle/>
          <a:p>
            <a:r>
              <a:rPr lang="en-US" dirty="0" smtClean="0"/>
              <a:t>Family Relatives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8182" y="4415244"/>
            <a:ext cx="2987041" cy="88827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Student:</a:t>
            </a:r>
          </a:p>
          <a:p>
            <a:pPr algn="r"/>
            <a:r>
              <a:rPr lang="en-US" dirty="0" smtClean="0"/>
              <a:t>Nurulla Zholdoshov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90650" y="4415244"/>
            <a:ext cx="3091544" cy="888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Artificial Intelligence</a:t>
            </a:r>
          </a:p>
          <a:p>
            <a:pPr algn="l"/>
            <a:r>
              <a:rPr lang="en-US" dirty="0" smtClean="0"/>
              <a:t>Laboratory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77" y="-44607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OntoGraf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8" y="432571"/>
            <a:ext cx="9489074" cy="6284100"/>
          </a:xfrm>
        </p:spPr>
      </p:pic>
    </p:spTree>
    <p:extLst>
      <p:ext uri="{BB962C8B-B14F-4D97-AF65-F5344CB8AC3E}">
        <p14:creationId xmlns:p14="http://schemas.microsoft.com/office/powerpoint/2010/main" val="57888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8090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8" y="484823"/>
            <a:ext cx="11265908" cy="6337074"/>
          </a:xfrm>
        </p:spPr>
      </p:pic>
    </p:spTree>
    <p:extLst>
      <p:ext uri="{BB962C8B-B14F-4D97-AF65-F5344CB8AC3E}">
        <p14:creationId xmlns:p14="http://schemas.microsoft.com/office/powerpoint/2010/main" val="8583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8090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1" y="446359"/>
            <a:ext cx="11274616" cy="6341972"/>
          </a:xfrm>
        </p:spPr>
      </p:pic>
    </p:spTree>
    <p:extLst>
      <p:ext uri="{BB962C8B-B14F-4D97-AF65-F5344CB8AC3E}">
        <p14:creationId xmlns:p14="http://schemas.microsoft.com/office/powerpoint/2010/main" val="3400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8090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1" y="441280"/>
            <a:ext cx="11274616" cy="6341972"/>
          </a:xfrm>
        </p:spPr>
      </p:pic>
    </p:spTree>
    <p:extLst>
      <p:ext uri="{BB962C8B-B14F-4D97-AF65-F5344CB8AC3E}">
        <p14:creationId xmlns:p14="http://schemas.microsoft.com/office/powerpoint/2010/main" val="8368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8090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3" y="467405"/>
            <a:ext cx="11248491" cy="6327277"/>
          </a:xfrm>
        </p:spPr>
      </p:pic>
    </p:spTree>
    <p:extLst>
      <p:ext uri="{BB962C8B-B14F-4D97-AF65-F5344CB8AC3E}">
        <p14:creationId xmlns:p14="http://schemas.microsoft.com/office/powerpoint/2010/main" val="33365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8090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4" y="467406"/>
            <a:ext cx="11248490" cy="6327276"/>
          </a:xfrm>
        </p:spPr>
      </p:pic>
    </p:spTree>
    <p:extLst>
      <p:ext uri="{BB962C8B-B14F-4D97-AF65-F5344CB8AC3E}">
        <p14:creationId xmlns:p14="http://schemas.microsoft.com/office/powerpoint/2010/main" val="4126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 part was choosing topic, but after watching some tutorials and finding topic “Family relatives” it was pretty easy.</a:t>
            </a:r>
          </a:p>
          <a:p>
            <a:r>
              <a:rPr lang="en-US" dirty="0" smtClean="0"/>
              <a:t>I can say this project was interesting for me, because using this ontology I can find my all distant</a:t>
            </a:r>
            <a:r>
              <a:rPr lang="en-US" dirty="0"/>
              <a:t> 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ontology is to find family </a:t>
            </a:r>
            <a:r>
              <a:rPr lang="en-US" dirty="0" smtClean="0"/>
              <a:t>relatives </a:t>
            </a:r>
            <a:r>
              <a:rPr lang="en-US" dirty="0"/>
              <a:t>in the family tree</a:t>
            </a:r>
            <a:r>
              <a:rPr lang="en-US" dirty="0" smtClean="0"/>
              <a:t>.</a:t>
            </a:r>
          </a:p>
          <a:p>
            <a:r>
              <a:rPr lang="en-US" dirty="0"/>
              <a:t>For this purpose, my ontology helps the user to find, who are their ancestors? Who are their descendants? How related the family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2796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1903"/>
            <a:ext cx="9601196" cy="1303867"/>
          </a:xfrm>
        </p:spPr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99873"/>
              </p:ext>
            </p:extLst>
          </p:nvPr>
        </p:nvGraphicFramePr>
        <p:xfrm>
          <a:off x="1295400" y="1219198"/>
          <a:ext cx="960119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055689008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278167913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402039068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030793145"/>
                    </a:ext>
                  </a:extLst>
                </a:gridCol>
              </a:tblGrid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Self-standing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16247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dob</a:t>
                      </a:r>
                      <a:r>
                        <a:rPr lang="en-US" baseline="0" dirty="0" smtClean="0"/>
                        <a:t> (Date of Birth)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28744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dod</a:t>
                      </a:r>
                      <a:r>
                        <a:rPr lang="en-US" dirty="0" smtClean="0"/>
                        <a:t> (Date of Death)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27534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hasGrandchild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14054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Grandparent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Daughter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hasGrandparent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6083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21646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Grandchild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isGrandchild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9857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isGrandparent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51052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38800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20053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Husband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59377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Granddaughter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hasAncestor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35732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hasDescendant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46073"/>
            <a:ext cx="9601196" cy="1303867"/>
          </a:xfrm>
        </p:spPr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46" y="644435"/>
            <a:ext cx="8612507" cy="5537841"/>
          </a:xfrm>
        </p:spPr>
      </p:pic>
    </p:spTree>
    <p:extLst>
      <p:ext uri="{BB962C8B-B14F-4D97-AF65-F5344CB8AC3E}">
        <p14:creationId xmlns:p14="http://schemas.microsoft.com/office/powerpoint/2010/main" val="6395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796" y="-435429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Conceptual Model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0" y="727745"/>
            <a:ext cx="9019448" cy="5414576"/>
          </a:xfrm>
        </p:spPr>
      </p:pic>
    </p:spTree>
    <p:extLst>
      <p:ext uri="{BB962C8B-B14F-4D97-AF65-F5344CB8AC3E}">
        <p14:creationId xmlns:p14="http://schemas.microsoft.com/office/powerpoint/2010/main" val="12060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46075"/>
            <a:ext cx="9601196" cy="1303867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4" y="443638"/>
            <a:ext cx="11248490" cy="6327276"/>
          </a:xfrm>
        </p:spPr>
      </p:pic>
    </p:spTree>
    <p:extLst>
      <p:ext uri="{BB962C8B-B14F-4D97-AF65-F5344CB8AC3E}">
        <p14:creationId xmlns:p14="http://schemas.microsoft.com/office/powerpoint/2010/main" val="17786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46349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 Properties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5" y="449989"/>
            <a:ext cx="11265907" cy="6337073"/>
          </a:xfrm>
        </p:spPr>
      </p:pic>
    </p:spTree>
    <p:extLst>
      <p:ext uri="{BB962C8B-B14F-4D97-AF65-F5344CB8AC3E}">
        <p14:creationId xmlns:p14="http://schemas.microsoft.com/office/powerpoint/2010/main" val="2877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72200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Properties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4" y="476114"/>
            <a:ext cx="11248491" cy="6327277"/>
          </a:xfrm>
        </p:spPr>
      </p:pic>
    </p:spTree>
    <p:extLst>
      <p:ext uri="{BB962C8B-B14F-4D97-AF65-F5344CB8AC3E}">
        <p14:creationId xmlns:p14="http://schemas.microsoft.com/office/powerpoint/2010/main" val="32804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1994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Individuals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27" y="701039"/>
            <a:ext cx="6739743" cy="5512119"/>
          </a:xfrm>
        </p:spPr>
      </p:pic>
    </p:spTree>
    <p:extLst>
      <p:ext uri="{BB962C8B-B14F-4D97-AF65-F5344CB8AC3E}">
        <p14:creationId xmlns:p14="http://schemas.microsoft.com/office/powerpoint/2010/main" val="26317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526</TotalTime>
  <Words>168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Family Relatives Ontology</vt:lpstr>
      <vt:lpstr>Goal</vt:lpstr>
      <vt:lpstr>Vocabulary</vt:lpstr>
      <vt:lpstr>Conceptual Model</vt:lpstr>
      <vt:lpstr>Conceptual Model</vt:lpstr>
      <vt:lpstr>Classes</vt:lpstr>
      <vt:lpstr>Object Properties</vt:lpstr>
      <vt:lpstr>Data Properties</vt:lpstr>
      <vt:lpstr>Individuals</vt:lpstr>
      <vt:lpstr>OntoGraf</vt:lpstr>
      <vt:lpstr>Queries</vt:lpstr>
      <vt:lpstr>Queries</vt:lpstr>
      <vt:lpstr>Queries</vt:lpstr>
      <vt:lpstr>Queries</vt:lpstr>
      <vt:lpstr>Queries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of Family Relationships</dc:title>
  <dc:creator>Nurulla Zholdoshov</dc:creator>
  <cp:lastModifiedBy>Nurulla Zholdoshov</cp:lastModifiedBy>
  <cp:revision>22</cp:revision>
  <dcterms:created xsi:type="dcterms:W3CDTF">2021-01-07T15:00:53Z</dcterms:created>
  <dcterms:modified xsi:type="dcterms:W3CDTF">2021-01-14T11:47:13Z</dcterms:modified>
</cp:coreProperties>
</file>