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66" r:id="rId6"/>
    <p:sldId id="268" r:id="rId7"/>
    <p:sldId id="27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1"/>
  </p:normalViewPr>
  <p:slideViewPr>
    <p:cSldViewPr snapToGrid="0">
      <p:cViewPr varScale="1">
        <p:scale>
          <a:sx n="112" d="100"/>
          <a:sy n="112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B50AA-08AA-BE47-ACF0-726E5222C372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AF2B9-40DC-9C4B-8A28-A0D56C6DB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D27F66-0C37-2F4A-A3FB-0E3FD1D6ED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2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AD8C-F7D3-AB54-37A5-311AD0C6F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0B958-93CD-E938-91AC-944C6CBEF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898F-B7BB-9C10-9911-58572171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9D140-8DB6-1E4D-809E-7363A75FE3EB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A11CE-E153-9AED-C9A7-B713782F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AC146-9515-9207-FEF6-61368312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8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980E-9EB7-8224-3F62-5285F589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76ABC-1D7C-A50E-C603-94D5B350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CD479-65D4-D444-E59A-B0B458BD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0D87A-B854-F944-80AD-DD4605C14C7F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9C5E-7611-1C22-C086-A22C7AB0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1A4DA-D60B-D36B-31B2-324D8B1C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141944-B1B7-1F77-4A9E-1487E169A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53B1A-0988-7582-08EC-46C982DC8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28B36-91EF-7218-97A8-737C8766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1CBD-06AF-D741-8670-40207784D02D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6BB6-9B59-BA8A-D930-D12C39E5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B8780-EC1C-F38A-3CF8-BA348421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3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45A7-1E3C-A101-AB4C-669A11A1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11ADF-E6CC-2F55-27FF-18B09AB80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878F-10C5-F42E-006A-B62131F7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C190A-9E6E-A0C4-621B-4A8B7162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502FC52-1242-0F43-9D24-BD1DB770C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8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D753-0877-DAA4-7E2E-CF307030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7824-0C8E-7726-8780-163008689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2ABD-99B7-9AC6-ABF5-1B103177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3CFC2-C99D-73F6-6DFE-43C2F7F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A004-7A07-85C1-F703-B633CEC1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502FC52-1242-0F43-9D24-BD1DB770C6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3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22C2-1B43-CD05-F535-1B18C84B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8F63-6713-A168-C7AE-598488B4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F116-DAE1-80A1-C567-1F51FA2C1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6DED-A1E2-5E9C-53C2-252B1F11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B9F00-EE98-5B15-7E53-EA399905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86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6601-68B3-C825-135E-E26C9E43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0FBF-8B1F-CFA5-BD92-9CF11E157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873A4-992A-2D4B-9BB1-3A5C6EE7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2D822-AD5A-3BC1-4DB9-0559CF412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DAE6E-9A7E-8F1A-E7CF-6E6DF8B7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9DEB-9C3D-E063-8CEE-11F6F32A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8279-F9F3-2EE7-06EF-62EDC06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D54A4-66C5-E37C-A66F-7E72FC06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3A9C8-6F38-F946-6C43-FB57C9B92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82093-64A2-4824-EB62-BD0396004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1E23-DE00-85B6-2EB9-CAF30D5FC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0DE35-A788-152E-5CFB-420CA3B0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5F77C-28AC-E381-251A-A34EE81A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E017E9-FCAA-1796-5E85-CEFCF091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3F4A-DD07-595D-22A1-366AF979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F82BA4-5EF2-41E0-1F0D-B6306346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C8D31-61E7-1C3D-2BDA-F3D5E328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64F0C-79F9-7CC7-6AC7-75626891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35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63A40-0418-8764-8020-C734417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7D850-8F84-9F48-CAB4-A71356C9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38106-2946-128C-A488-276CC7BA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4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EAEA-90D0-AB68-B8E4-139501AA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3DDB1-20B5-A8B2-8899-A5F4C884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D736-5F5D-57ED-BABC-95FE96DB8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57A57-F50A-5754-D566-AA05C820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CFEF0-29C2-235C-C161-F7EF0769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0EB41-866B-A64C-56B1-328AC46FC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4BD9-4175-DA36-F7F3-F2C84225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DA9F-71EC-F04A-9F17-FFC4C304C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1F5B-285F-C0F3-8F74-E1C87185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D498-EADB-964F-A669-4B370029353B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1526-3A77-82AC-CFED-548BA339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8D12-01D5-7AF5-5AB4-0281C38B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3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E30D-DA65-36CA-9C36-0E6ECA9A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5F113-FADE-A3DF-BF6A-3CC446CA1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52237-D42C-7513-D910-37818273A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2E2C1-55DC-BEC7-4E05-478E8683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1AD72-79A5-1672-6EB2-174ED097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698A7-AA76-B70D-0237-FC8864B0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48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0CC7-1406-0706-F997-94ECB38B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A62A3-D40D-10B1-1611-DC54A6CE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F87E-CB4A-6DFB-1C04-1E82A317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0D8D-4F24-475D-A375-4BFE8C8A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AB771-3FC3-F5B8-836E-09EE11AC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94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FBC793-1E20-CDA5-9925-C3B51532A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D650E-FE5E-C62B-6497-F04FEA8F6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0B8B7-A34D-5CD3-6DE9-655D5E27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4E24-25C0-1523-7E0F-7A0F93B48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7D62F-9874-F07F-89E5-3D48922F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2FD-897B-A69A-EDB9-A432573C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69A1-7BB6-E52D-B9D9-7B044319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7EFB-A7B5-60A9-3473-94032E9E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08E1-2464-9D41-BBA7-D024F40556FB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7F262-5427-8926-D33D-A2295B5F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941C-E70D-3D8B-CE91-89549FE7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9BE5-38F3-8248-B150-67408F4A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60DD-9086-9259-C528-841954B55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44C7D-DAD8-8708-EAB9-38187B001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5775F-D176-F323-6EE5-331019C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D5678-6F97-FA4F-A36C-9895ABF32025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10F77-4B51-3724-91BB-2E0FECE3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87D8B-5D85-72E1-AB0E-A04C7ABF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2F7E-5383-B172-E08A-CAA6BFB1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3DEA-F5FB-4CC5-CF98-5DD45D48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09C19-82EC-A8CC-66A0-C709052E9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E42AA-0A8F-9B05-F898-DF9906500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B4577-9270-DE14-D9D9-B3634B60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37E4C-5028-F644-66CB-679B1C7C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C62A1-3AE2-7944-8D4C-1F023EFAAA0D}" type="datetime1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E19AF-70EE-DDEA-21EE-EA4F9251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50F09-1A3F-77C2-EEAD-CC47D45E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FB9C-6742-3B89-2E58-E4B0EF58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BDEBD-BF8B-AB4F-4F74-D5C731BA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6F1C-A135-A84F-ACB8-36B788D7A672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D9A7A-D68F-0975-FE1C-BFEF3078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567B6-96B1-354A-8695-4902B631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0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3CE74-F6EE-A033-4B66-5F3967E78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AFC1-214B-6441-B473-EC0BBAE3DBB9}" type="datetime1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30017-1D3D-6280-699F-FBC17B04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D448D-4DA7-1C73-0A96-D85C907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A7B0-8056-B3C7-5E9D-7085280F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5C51-834D-04D5-D02E-3A54A365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EE5E4-176E-9858-F66B-A2D87FC3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C1BC-1F9B-2DD9-D7D9-E40866C2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A13C-DFD9-EB43-B908-490BC72A6B0F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74A8C-F7FE-93FE-44A6-28ED763C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B7883-7447-872A-1030-A1ABA1CBB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327C-CA59-45A0-5DBF-A56409BC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2F015-237E-601B-E006-DA8AE5FB4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95C2D-0AEF-CC4B-1FFB-8F5F1A0DF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5AE03-82E4-E4F4-BAC2-ED7EFC2A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53FC-2B97-4B45-A067-DBB13350B346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4FBC-7916-BA51-A60D-DB788E758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DFB35-6B7D-324B-DF21-BF2FECFC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1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0457-62F8-2574-4FA4-F99B664D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0326-5A27-6E08-FB08-70933544B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D77FE-E4DF-E8F3-1CDA-9329DC854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C366C-D848-2E4E-BE31-479820831C03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E5C71-E891-A9F8-AAC8-5987BE293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48B6-0B46-3CA9-69ED-FF43026DC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3951B-8591-EE4B-8E9D-55D361523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8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D589B-9F5F-7589-0D27-D7771522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E6FC-D89D-D136-FE73-5214EB2E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B555-F034-B4C0-58A8-7EC034A3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DF92-537D-B0BF-C5C9-486CD5A9A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2FC52-1242-0F43-9D24-BD1DB770C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4C89-F661-933E-44F9-3B6646284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Astronomy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D0328-5AC4-4BD8-E917-4115CB48C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Amirreza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Dolatpour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Fathkouhi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4916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C4C6-126B-5E52-D976-3888F109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Astronomy Image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B504-468E-FFCA-B9D9-007A187C6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584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Captured by satellites or telescopes.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consist of galaxies, stars and quasars.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surveys capture images with different resolutions: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SDSS, DESI, BOSS, EBOSS, etc.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stroParticle Physics (CCAPP ...">
            <a:extLst>
              <a:ext uri="{FF2B5EF4-FFF2-40B4-BE49-F238E27FC236}">
                <a16:creationId xmlns:a16="http://schemas.microsoft.com/office/drawing/2014/main" id="{CA2CC101-918B-BEA4-6AB8-ED87E962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50" y="4988525"/>
            <a:ext cx="2122209" cy="118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mes Webb Space Telescope: Everything you need to know about the first  images - BBC Science Focus Magazine">
            <a:extLst>
              <a:ext uri="{FF2B5EF4-FFF2-40B4-BE49-F238E27FC236}">
                <a16:creationId xmlns:a16="http://schemas.microsoft.com/office/drawing/2014/main" id="{EECA9555-1AA2-28B2-C326-6BE06765D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/>
          <a:stretch/>
        </p:blipFill>
        <p:spPr bwMode="auto">
          <a:xfrm>
            <a:off x="7751117" y="1625929"/>
            <a:ext cx="3614008" cy="196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Subaru Telescope | NAOJ: National Astronomical Observatory of Japan -  English">
            <a:extLst>
              <a:ext uri="{FF2B5EF4-FFF2-40B4-BE49-F238E27FC236}">
                <a16:creationId xmlns:a16="http://schemas.microsoft.com/office/drawing/2014/main" id="{D122598E-E958-B95A-0F32-2026A78E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92" y="3633272"/>
            <a:ext cx="3614008" cy="271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35978D-79D4-F3B6-C1C8-05D9274A4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2515" y="4988526"/>
            <a:ext cx="2877269" cy="118843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0F33D0-A2C7-F107-20B7-593B1B40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6A7316-47B6-E8F0-04FE-F40296F7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79744"/>
            <a:ext cx="5803557" cy="457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902BFF-65D4-1EB5-4FBD-00EA80FA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Astronomy Image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956A9-7737-9835-719A-FB0ED3F3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can have different number of channels.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 and SDSS images have 3 and 5 channels, respectively.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images contain various types of noise and anomalies.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sparsity.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C1893-A240-9BC4-A50D-6A5662B0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43" y="4767520"/>
            <a:ext cx="2489029" cy="19110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65446-CD53-7F93-5FC5-BD274B0FDB04}"/>
              </a:ext>
            </a:extLst>
          </p:cNvPr>
          <p:cNvSpPr txBox="1"/>
          <p:nvPr/>
        </p:nvSpPr>
        <p:spPr>
          <a:xfrm>
            <a:off x="6654972" y="4127158"/>
            <a:ext cx="255973" cy="32127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B83CC01-D04C-9911-BFD6-BBA29B777B09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5130972" y="4287796"/>
            <a:ext cx="1524000" cy="143522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99804C-C448-7CA8-71CE-D2DF55F8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3951B-8591-EE4B-8E9D-55D361523E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6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93A7D-27ED-B851-8790-941F8844F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F6FAAF-683E-6E30-F8D2-C5BD48B3D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644" y="1825625"/>
            <a:ext cx="4948786" cy="3722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95D67-45B9-60D2-153F-3AD97566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AstroMAE</a:t>
            </a:r>
            <a:r>
              <a:rPr lang="en-US" sz="3200" dirty="0"/>
              <a:t>: Redshift Prediction Using a Masked Autoencoder with a Novel Fine-Tuning Architecture[1]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8131-E7CA-E8FB-ACE9-F5035E8A1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772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AstroMAE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Pretraining:</a:t>
            </a:r>
          </a:p>
          <a:p>
            <a:pPr lvl="2"/>
            <a:r>
              <a:rPr lang="en-US" dirty="0" err="1"/>
              <a:t>AstroMAE</a:t>
            </a:r>
            <a:r>
              <a:rPr lang="en-US" dirty="0"/>
              <a:t> is pretrained using a masked autoencoder [2].</a:t>
            </a:r>
          </a:p>
          <a:p>
            <a:pPr lvl="1"/>
            <a:r>
              <a:rPr lang="en-US" dirty="0"/>
              <a:t>Fine-tuning: </a:t>
            </a:r>
          </a:p>
          <a:p>
            <a:pPr lvl="2"/>
            <a:r>
              <a:rPr lang="en-US" dirty="0"/>
              <a:t>Pretrained Encoder:</a:t>
            </a:r>
          </a:p>
          <a:p>
            <a:pPr lvl="3"/>
            <a:r>
              <a:rPr lang="en-US" dirty="0"/>
              <a:t>The decoder part of the </a:t>
            </a:r>
            <a:r>
              <a:rPr lang="en-US" dirty="0" err="1"/>
              <a:t>AstroMAE</a:t>
            </a:r>
            <a:r>
              <a:rPr lang="en-US" dirty="0"/>
              <a:t> is discarded.</a:t>
            </a:r>
          </a:p>
          <a:p>
            <a:pPr lvl="2"/>
            <a:r>
              <a:rPr lang="en-US" dirty="0"/>
              <a:t>Inception Model. </a:t>
            </a:r>
          </a:p>
          <a:p>
            <a:pPr lvl="3"/>
            <a:r>
              <a:rPr lang="en-US" dirty="0"/>
              <a:t>In the last inception block, the branch with a kernel size of 5 × 5 is omitted. </a:t>
            </a:r>
          </a:p>
          <a:p>
            <a:pPr lvl="4"/>
            <a:r>
              <a:rPr lang="en-US" dirty="0"/>
              <a:t>Because the input is too small to apply a convolution with a 5 × 5 kernel.</a:t>
            </a:r>
          </a:p>
          <a:p>
            <a:pPr lvl="2"/>
            <a:r>
              <a:rPr lang="en-US" dirty="0"/>
              <a:t>Magnitude Block: </a:t>
            </a:r>
          </a:p>
          <a:p>
            <a:pPr lvl="3"/>
            <a:r>
              <a:rPr lang="en-US" dirty="0"/>
              <a:t>Includes a multi-layer perceptron:</a:t>
            </a:r>
          </a:p>
          <a:p>
            <a:pPr lvl="4"/>
            <a:r>
              <a:rPr lang="en-US" dirty="0"/>
              <a:t>Five linear layers with </a:t>
            </a:r>
            <a:r>
              <a:rPr lang="en-US" dirty="0" err="1"/>
              <a:t>ReLU</a:t>
            </a:r>
            <a:r>
              <a:rPr lang="en-US" dirty="0"/>
              <a:t> activation functions between them.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46B4A3-313F-1C1D-08C4-F8908948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2FC52-1242-0F43-9D24-BD1DB770C6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503E1-DD4A-637D-2129-A0AEC82E9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64" y="2872309"/>
            <a:ext cx="7685636" cy="348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82203-81FD-491F-4AC7-20D1A7D83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D29B-B4FA-51DB-41C0-8BC0FD30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AstroMAE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Redshift Prediction Using a Masked Autoencoder with a Novel Fine-Tuning Architecture[1]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AFA9F-80A2-897A-7058-E0DB0F26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Dataset:</a:t>
            </a:r>
          </a:p>
          <a:p>
            <a:pPr lvl="1"/>
            <a:r>
              <a:rPr lang="en-US" dirty="0"/>
              <a:t>The preprocessed dataset provided by </a:t>
            </a:r>
            <a:r>
              <a:rPr lang="en-US" dirty="0" err="1"/>
              <a:t>Pasquet</a:t>
            </a:r>
            <a:r>
              <a:rPr lang="en-US" dirty="0"/>
              <a:t> et al. [3]:</a:t>
            </a:r>
          </a:p>
          <a:p>
            <a:pPr lvl="2"/>
            <a:r>
              <a:rPr lang="en-US" dirty="0"/>
              <a:t>Contains 659,857 images with 64 corresponding physical properties. </a:t>
            </a:r>
          </a:p>
          <a:p>
            <a:pPr lvl="2"/>
            <a:r>
              <a:rPr lang="en-US" dirty="0"/>
              <a:t>Images and physical properties are retrieved from SDSS DR8 and DR12, respectively.</a:t>
            </a:r>
          </a:p>
          <a:p>
            <a:pPr lvl="2"/>
            <a:r>
              <a:rPr lang="en-US" dirty="0"/>
              <a:t>Images contain five bands:</a:t>
            </a:r>
          </a:p>
          <a:p>
            <a:pPr lvl="3"/>
            <a:r>
              <a:rPr lang="en-US" i="1" dirty="0"/>
              <a:t>u, g, r, </a:t>
            </a:r>
            <a:r>
              <a:rPr lang="en-US" i="1" dirty="0" err="1"/>
              <a:t>i</a:t>
            </a:r>
            <a:r>
              <a:rPr lang="en-US" i="1" dirty="0"/>
              <a:t>,</a:t>
            </a:r>
            <a:r>
              <a:rPr lang="en-US" dirty="0"/>
              <a:t> and </a:t>
            </a:r>
            <a:r>
              <a:rPr lang="en-US" i="1" dirty="0"/>
              <a:t>z</a:t>
            </a:r>
            <a:r>
              <a:rPr lang="en-US" dirty="0"/>
              <a:t> frames.</a:t>
            </a:r>
          </a:p>
          <a:p>
            <a:pPr lvl="3"/>
            <a:r>
              <a:rPr lang="en-US" dirty="0"/>
              <a:t>The size of each image is 64 × 64 × 5. </a:t>
            </a:r>
          </a:p>
          <a:p>
            <a:pPr lvl="1"/>
            <a:r>
              <a:rPr lang="en-US" dirty="0"/>
              <a:t>Fine-tuning data:</a:t>
            </a:r>
          </a:p>
          <a:p>
            <a:pPr lvl="2"/>
            <a:r>
              <a:rPr lang="en-US" dirty="0"/>
              <a:t>Images along with their corresponding magnitude values, including </a:t>
            </a:r>
            <a:r>
              <a:rPr lang="en-US" i="1" dirty="0"/>
              <a:t>u, g, r, </a:t>
            </a:r>
            <a:r>
              <a:rPr lang="en-US" i="1" dirty="0" err="1"/>
              <a:t>i</a:t>
            </a:r>
            <a:r>
              <a:rPr lang="en-US" i="1" dirty="0"/>
              <a:t>,</a:t>
            </a:r>
            <a:r>
              <a:rPr lang="en-US" dirty="0"/>
              <a:t> </a:t>
            </a:r>
            <a:r>
              <a:rPr lang="en-US" i="1" dirty="0"/>
              <a:t>z</a:t>
            </a:r>
            <a:r>
              <a:rPr lang="en-US" dirty="0"/>
              <a:t> and redshift as the target. </a:t>
            </a:r>
          </a:p>
          <a:p>
            <a:pPr lvl="1"/>
            <a:r>
              <a:rPr lang="en-US" dirty="0"/>
              <a:t>Image transformation:</a:t>
            </a:r>
          </a:p>
          <a:p>
            <a:pPr lvl="2"/>
            <a:r>
              <a:rPr lang="en-US" dirty="0"/>
              <a:t>Crop from the center to a size of 32 × 32 × 5.</a:t>
            </a:r>
          </a:p>
          <a:p>
            <a:pPr lvl="2"/>
            <a:r>
              <a:rPr lang="en-US" dirty="0"/>
              <a:t>Random rotation at 45 degrees.</a:t>
            </a:r>
          </a:p>
          <a:p>
            <a:pPr lvl="2"/>
            <a:r>
              <a:rPr lang="en-US" dirty="0"/>
              <a:t>Horizontal and vertical flip.</a:t>
            </a:r>
          </a:p>
          <a:p>
            <a:pPr lvl="2"/>
            <a:r>
              <a:rPr lang="en-US" dirty="0"/>
              <a:t>Gaussian noise is used during fine-tuning.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C9CA5-BAF6-10EC-E64E-B0E5B7F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02FC52-1242-0F43-9D24-BD1DB770C6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0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09B0-2113-532B-7DDC-1E6D0AAF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195A-B20E-CBC8-2136-71ACD05E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[1] </a:t>
            </a:r>
            <a:r>
              <a:rPr lang="en-US" sz="1600" dirty="0" err="1"/>
              <a:t>Fathkouhi</a:t>
            </a:r>
            <a:r>
              <a:rPr lang="en-US" sz="1600" dirty="0"/>
              <a:t>, A. D., &amp; Fox, G. C. (2024, September). </a:t>
            </a:r>
            <a:r>
              <a:rPr lang="en-US" sz="1600" dirty="0" err="1"/>
              <a:t>AstroMAE</a:t>
            </a:r>
            <a:r>
              <a:rPr lang="en-US" sz="1600" dirty="0"/>
              <a:t>: Redshift Prediction Using a Masked Autoencoder with a Novel Fine-Tuning Architecture. In 2024 IEEE 20th International Conference on e-Science (e-Science) (pp. 1-10). IEEE. </a:t>
            </a:r>
          </a:p>
          <a:p>
            <a:r>
              <a:rPr lang="en-US" sz="1600" dirty="0"/>
              <a:t>[2] He, K., Chen, X., Xie, S., Li, Y., </a:t>
            </a:r>
            <a:r>
              <a:rPr lang="en-US" sz="1600" dirty="0" err="1"/>
              <a:t>Dollár</a:t>
            </a:r>
            <a:r>
              <a:rPr lang="en-US" sz="1600" dirty="0"/>
              <a:t>, P., &amp; </a:t>
            </a:r>
            <a:r>
              <a:rPr lang="en-US" sz="1600" dirty="0" err="1"/>
              <a:t>Girshick</a:t>
            </a:r>
            <a:r>
              <a:rPr lang="en-US" sz="1600" dirty="0"/>
              <a:t>, R. (2022). Masked autoencoders are scalable vision learners. In Proceedings of the IEEE/CVF conference on computer vision and pattern recognition (pp. 16000-16009).</a:t>
            </a:r>
          </a:p>
          <a:p>
            <a:r>
              <a:rPr lang="en-US" sz="1600" dirty="0"/>
              <a:t>[2] </a:t>
            </a:r>
            <a:r>
              <a:rPr lang="en-US" sz="1600" dirty="0" err="1"/>
              <a:t>Pasquet-Itam</a:t>
            </a:r>
            <a:r>
              <a:rPr lang="en-US" sz="1600" dirty="0"/>
              <a:t>, J., &amp; </a:t>
            </a:r>
            <a:r>
              <a:rPr lang="en-US" sz="1600" dirty="0" err="1"/>
              <a:t>Pasquet</a:t>
            </a:r>
            <a:r>
              <a:rPr lang="en-US" sz="1600" dirty="0"/>
              <a:t>, J. (2018). Deep learning approach for classifying, detecting and predicting photometric redshifts of quasars in the Sloan Digital Sky Survey stripe 82. Astronomy &amp; Astrophysics, 611, A97.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EDE75-E3AB-6D96-80FF-F63232E0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C52-1242-0F43-9D24-BD1DB770C6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3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489</Words>
  <Application>Microsoft Macintosh PowerPoint</Application>
  <PresentationFormat>Widescreen</PresentationFormat>
  <Paragraphs>52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1_Office Theme</vt:lpstr>
      <vt:lpstr>Astronomy Model</vt:lpstr>
      <vt:lpstr>Astronomy Image Overview</vt:lpstr>
      <vt:lpstr>Astronomy Image Overview</vt:lpstr>
      <vt:lpstr>AstroMAE: Redshift Prediction Using a Masked Autoencoder with a Novel Fine-Tuning Architecture[1]</vt:lpstr>
      <vt:lpstr>AstroMAE: Redshift Prediction Using a Masked Autoencoder with a Novel Fine-Tuning Architecture[1]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Dolatpour Fathkouhi, Amirreza (aww9gh)</dc:creator>
  <cp:lastModifiedBy>Dolatpour Fathkouhi, Amirreza (aww9gh)</cp:lastModifiedBy>
  <cp:revision>2</cp:revision>
  <dcterms:created xsi:type="dcterms:W3CDTF">2024-10-01T14:14:01Z</dcterms:created>
  <dcterms:modified xsi:type="dcterms:W3CDTF">2024-10-08T22:51:08Z</dcterms:modified>
</cp:coreProperties>
</file>