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2" r:id="rId5"/>
    <p:sldId id="257" r:id="rId6"/>
    <p:sldId id="259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628B-D61F-4202-BC79-F164B0DF8702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362-A909-4FF4-986C-08B98361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0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628B-D61F-4202-BC79-F164B0DF8702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362-A909-4FF4-986C-08B98361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7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628B-D61F-4202-BC79-F164B0DF8702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362-A909-4FF4-986C-08B98361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3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628B-D61F-4202-BC79-F164B0DF8702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362-A909-4FF4-986C-08B98361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96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628B-D61F-4202-BC79-F164B0DF8702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362-A909-4FF4-986C-08B98361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9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628B-D61F-4202-BC79-F164B0DF8702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362-A909-4FF4-986C-08B98361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73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628B-D61F-4202-BC79-F164B0DF8702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362-A909-4FF4-986C-08B98361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80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628B-D61F-4202-BC79-F164B0DF8702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362-A909-4FF4-986C-08B98361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60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628B-D61F-4202-BC79-F164B0DF8702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362-A909-4FF4-986C-08B98361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89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628B-D61F-4202-BC79-F164B0DF8702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362-A909-4FF4-986C-08B98361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3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628B-D61F-4202-BC79-F164B0DF8702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362-A909-4FF4-986C-08B98361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6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2628B-D61F-4202-BC79-F164B0DF8702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9362-A909-4FF4-986C-08B98361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26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-171400"/>
            <a:ext cx="7772400" cy="1470025"/>
          </a:xfrm>
        </p:spPr>
        <p:txBody>
          <a:bodyPr/>
          <a:lstStyle/>
          <a:p>
            <a:r>
              <a:rPr lang="en-US" u="sng" dirty="0" smtClean="0"/>
              <a:t>Pong</a:t>
            </a:r>
            <a:endParaRPr lang="ru-RU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4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74805" y="2425147"/>
            <a:ext cx="22974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lgerian" pitchFamily="82" charset="0"/>
              </a:rPr>
              <a:t>PONG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8883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Pong</a:t>
            </a:r>
            <a:r>
              <a:rPr lang="en-US" sz="2000" dirty="0"/>
              <a:t> is one of the earliest arcade video games. It is a table tennis sports game featuring simple two-dimensional graphics. The game was originally manufactured by </a:t>
            </a:r>
            <a:r>
              <a:rPr lang="en-US" sz="2000" dirty="0" smtClean="0"/>
              <a:t>Atari, </a:t>
            </a:r>
            <a:r>
              <a:rPr lang="en-US" sz="2000" dirty="0"/>
              <a:t>which released it in 1972.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8229600" cy="4076395"/>
          </a:xfrm>
        </p:spPr>
      </p:pic>
      <p:sp>
        <p:nvSpPr>
          <p:cNvPr id="5" name="TextBox 4"/>
          <p:cNvSpPr txBox="1"/>
          <p:nvPr/>
        </p:nvSpPr>
        <p:spPr>
          <a:xfrm>
            <a:off x="1259632" y="6093296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game developed by Atari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57392"/>
          </a:xfrm>
        </p:spPr>
      </p:pic>
      <p:sp>
        <p:nvSpPr>
          <p:cNvPr id="5" name="TextBox 4"/>
          <p:cNvSpPr txBox="1"/>
          <p:nvPr/>
        </p:nvSpPr>
        <p:spPr>
          <a:xfrm>
            <a:off x="773358" y="548680"/>
            <a:ext cx="20704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haroni" pitchFamily="2" charset="-79"/>
                <a:cs typeface="Aharoni" pitchFamily="2" charset="-79"/>
              </a:rPr>
              <a:t>Pong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 is a 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two dimensional sports game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 that simulates 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table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tennis.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The player controls an in-game paddle by moving it vertically across the left or right side of the screen. They can compete against another player controlling a second paddle on the opposing side.</a:t>
            </a:r>
            <a:endParaRPr lang="ru-RU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563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Notnik_kg\Desktop\IMG-20181215-WA0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"/>
            <a:ext cx="9161929" cy="685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67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Notnik_kg\Desktop\IMG-20181215-WA0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78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Notnik_kg\Desktop\IMG-20181215-WA0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4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Notnik_kg\Desktop\Без названи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80920" cy="59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181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</Words>
  <Application>Microsoft Office PowerPoint</Application>
  <PresentationFormat>Экран (4:3)</PresentationFormat>
  <Paragraphs>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Тема Office</vt:lpstr>
      <vt:lpstr>Pong</vt:lpstr>
      <vt:lpstr>Pong is one of the earliest arcade video games. It is a table tennis sports game featuring simple two-dimensional graphics. The game was originally manufactured by Atari, which released it in 1972.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Notnik_kg</dc:creator>
  <cp:lastModifiedBy>акинмырза</cp:lastModifiedBy>
  <cp:revision>6</cp:revision>
  <dcterms:created xsi:type="dcterms:W3CDTF">2018-12-13T08:38:56Z</dcterms:created>
  <dcterms:modified xsi:type="dcterms:W3CDTF">2018-12-17T06:35:55Z</dcterms:modified>
</cp:coreProperties>
</file>