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C32E-7277-2C44-0FCD-C3BF2E29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92CB2-F48C-01D3-AE03-F1CA1F9FD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1492F-3675-C4AC-5262-BF706C0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ECBD5-7E0A-D3EB-A88D-3804BE5F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C602-53FE-CF99-08A6-2C65117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C1DE-7AB0-0733-7660-5F026F4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6547-D15F-2E9A-5375-9F9810A8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809A9-579D-581D-D555-5C27C44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01499-EC7B-84F0-96DE-42496C2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992C5-846F-6CD9-9E3C-43590B1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AECC6-1B77-8190-DF19-895C4E620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1003B-F0D9-9ADD-0A8C-F5B73077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2D4B-723A-8761-CE13-D14D0F4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8665-5075-3238-E56E-27C52215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B1ED1-AE61-886E-53B2-069D439E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8EF6-3F80-4F8E-740E-FA0C3EA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FDB2C-5EB6-B426-3FB7-F36B2A26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5788-CACC-FBFB-6826-B3357397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4969-3842-D9F5-0DC9-0F88D16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78A9-072A-A03A-82E7-8A3D1F48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8502-A0E3-26FE-0F41-0845F55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E6840-3E8E-BD5E-74E6-1E557750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839CB-ACA5-2FA5-BBBD-505ACBF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199D-79A0-22C7-2C4E-5EFA7CA2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C4CFC-78C2-58DF-A17B-24EE6F0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3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FFFA-F322-4B72-135E-4CD90D1A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B91E1-439E-51BD-6FDC-DAA7E37E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F5CF8-C8A4-B637-AB80-A393D970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6D7FC-9763-3912-2E1A-DFA3B97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B7619-96C9-C4FE-A449-39CF983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E12A0-6FC4-DE72-4B7A-0747313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6882-0DB8-16B5-E5AE-42BC27B5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B031B-D16B-B187-A940-26A495E4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2ADB-DA02-63C3-D233-08B5230F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B0036-7A8C-1DA4-B37F-9869B50E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2D9B8-4A48-E626-C518-DB0EE749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153DA-2A1F-438A-E638-4E22321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0AC08-7CD7-5BE3-8DD2-39FD304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161EB-E59E-E54A-7CCE-9E14CFE8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547C-1338-8566-35C7-FAA45CA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5CE56-35DD-D12E-3269-55A8947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2DF0C-B947-2167-5092-38891D0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D9E9C-6CDD-A9AD-B799-8AA11EAA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3DD5-3475-4705-7FBE-A53A1E7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CD1B-B4E4-75A6-404C-79294DE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02E71-CDF7-C510-3404-3CB1314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2044-6F82-7641-EE90-CB79EC22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40A7B-4EE2-E959-429E-6D2A4DBD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53E44-21AD-81B2-4775-B679E527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3709F-7390-DDAD-FF6A-AC906C5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5A5FD-1E67-491C-ABA9-0CA5EF20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AB0B-AB75-4D3A-2139-A123312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BC10F-FF41-F3A9-04DB-2BE6D4BD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BCD9A-7325-0F1D-EB61-3BC9A60B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EE961-94AA-8CAF-E8AE-8117BA06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FCB81-A71E-2A23-C9F8-FB0BAC9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4A143-ED2F-F223-149E-85B1C6F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05EDF-C2E7-27F1-5700-C60D87CD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2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F08D25-4AB2-3FDB-DF66-8D0C372A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B34AB-D426-57AA-2989-A096E9EA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35C8F-F808-34EC-329A-5F4C6A8EF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012A-635A-4BBC-A576-CA76797816C0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5E1BB-BB15-7197-6948-6C7E28DE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7F613-F827-2476-1F7A-4C82BFC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82D254-EE52-18E8-8FD4-FE418709A9F9}"/>
              </a:ext>
            </a:extLst>
          </p:cNvPr>
          <p:cNvGrpSpPr/>
          <p:nvPr/>
        </p:nvGrpSpPr>
        <p:grpSpPr>
          <a:xfrm rot="10800000">
            <a:off x="2882731" y="4728771"/>
            <a:ext cx="990600" cy="990600"/>
            <a:chOff x="0" y="0"/>
            <a:chExt cx="990600" cy="990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C2525F-FD2F-DECB-7BEA-DB3F58DC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59689E4-0161-31E4-741F-DE48B644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3" y="242888"/>
              <a:ext cx="451485" cy="6521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50150C-9A02-1D85-B68C-7E1FD8663E9B}"/>
              </a:ext>
            </a:extLst>
          </p:cNvPr>
          <p:cNvGrpSpPr/>
          <p:nvPr/>
        </p:nvGrpSpPr>
        <p:grpSpPr>
          <a:xfrm>
            <a:off x="1518695" y="1755202"/>
            <a:ext cx="785495" cy="899795"/>
            <a:chOff x="0" y="0"/>
            <a:chExt cx="785495" cy="900113"/>
          </a:xfrm>
        </p:grpSpPr>
        <p:pic>
          <p:nvPicPr>
            <p:cNvPr id="11" name="图片 10" descr="图标&#10;&#10;描述已自动生成">
              <a:extLst>
                <a:ext uri="{FF2B5EF4-FFF2-40B4-BE49-F238E27FC236}">
                  <a16:creationId xmlns:a16="http://schemas.microsoft.com/office/drawing/2014/main" id="{4017A840-C242-1D98-3B93-B90C73D5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85495" cy="826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3D9D47D-91D9-2330-FCA6-CCA21D2D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0988" y="328613"/>
              <a:ext cx="2286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ACC10069-5C8F-7BE1-5ED2-15B409AD39D8}"/>
              </a:ext>
            </a:extLst>
          </p:cNvPr>
          <p:cNvSpPr/>
          <p:nvPr/>
        </p:nvSpPr>
        <p:spPr>
          <a:xfrm>
            <a:off x="921601" y="445337"/>
            <a:ext cx="10348797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Game Over</a:t>
            </a:r>
            <a:endParaRPr lang="zh-CN" altLang="en-US" sz="5400" b="1" dirty="0">
              <a:ln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735F0B-0556-80B4-55B6-2479E17C0262}"/>
              </a:ext>
            </a:extLst>
          </p:cNvPr>
          <p:cNvGrpSpPr/>
          <p:nvPr/>
        </p:nvGrpSpPr>
        <p:grpSpPr>
          <a:xfrm>
            <a:off x="2851539" y="2967098"/>
            <a:ext cx="990600" cy="1275896"/>
            <a:chOff x="-4491" y="268439"/>
            <a:chExt cx="990600" cy="127635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2DEAE2E-040A-935B-9370-4FAB0018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1" y="268439"/>
              <a:ext cx="9906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FC834AA-1D8F-46BF-D715-EF5BAE940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56" y="668489"/>
              <a:ext cx="382905" cy="87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8893FC-60D8-5D28-9E8F-3F0A9C2F17FB}"/>
              </a:ext>
            </a:extLst>
          </p:cNvPr>
          <p:cNvGrpSpPr/>
          <p:nvPr/>
        </p:nvGrpSpPr>
        <p:grpSpPr>
          <a:xfrm>
            <a:off x="4440835" y="1755202"/>
            <a:ext cx="800100" cy="878840"/>
            <a:chOff x="0" y="0"/>
            <a:chExt cx="800100" cy="87972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4E2C466-3A8F-5C84-CD36-47F8AECA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0100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2BECB10-35F5-0B6C-690F-F4D371EC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90513" y="332040"/>
              <a:ext cx="219075" cy="547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2C1126F-0276-B12A-BFA7-502B029E81DC}"/>
              </a:ext>
            </a:extLst>
          </p:cNvPr>
          <p:cNvSpPr txBox="1"/>
          <p:nvPr/>
        </p:nvSpPr>
        <p:spPr>
          <a:xfrm>
            <a:off x="6737925" y="4727483"/>
            <a:ext cx="5142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dirty="0">
                <a:latin typeface="Consolas" panose="020B0609020204030204" pitchFamily="49" charset="0"/>
              </a:rPr>
              <a:t>Press 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ENTER</a:t>
            </a:r>
            <a:r>
              <a:rPr lang="en-US" altLang="zh-CN" sz="2800" dirty="0">
                <a:latin typeface="Consolas" panose="020B0609020204030204" pitchFamily="49" charset="0"/>
              </a:rPr>
              <a:t> or 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LEFT SHIFT </a:t>
            </a:r>
            <a:r>
              <a:rPr lang="en-CA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CA" altLang="zh-CN" sz="2800" dirty="0">
                <a:latin typeface="Consolas" panose="020B0609020204030204" pitchFamily="49" charset="0"/>
              </a:rPr>
              <a:t>to start a new game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pic>
        <p:nvPicPr>
          <p:cNvPr id="7" name="图片 6" descr="形状&#10;&#10;描述已自动生成">
            <a:extLst>
              <a:ext uri="{FF2B5EF4-FFF2-40B4-BE49-F238E27FC236}">
                <a16:creationId xmlns:a16="http://schemas.microsoft.com/office/drawing/2014/main" id="{432600B8-8B99-B459-12F6-BBB0D8E7A0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65" y="1755202"/>
            <a:ext cx="80010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34DEF4-C35C-A985-772F-6BF658CA0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6722" y="2212663"/>
            <a:ext cx="571580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He</dc:creator>
  <cp:lastModifiedBy>Zhong He</cp:lastModifiedBy>
  <cp:revision>7</cp:revision>
  <dcterms:created xsi:type="dcterms:W3CDTF">2022-05-10T07:36:39Z</dcterms:created>
  <dcterms:modified xsi:type="dcterms:W3CDTF">2022-05-30T01:15:23Z</dcterms:modified>
</cp:coreProperties>
</file>