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C32E-7277-2C44-0FCD-C3BF2E29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92CB2-F48C-01D3-AE03-F1CA1F9F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492F-3675-C4AC-5262-BF706C0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ECBD5-7E0A-D3EB-A88D-3804BE5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C602-53FE-CF99-08A6-2C65117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C1DE-7AB0-0733-7660-5F026F4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36547-D15F-2E9A-5375-9F9810A8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809A9-579D-581D-D555-5C27C44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01499-EC7B-84F0-96DE-42496C2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992C5-846F-6CD9-9E3C-43590B1C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AECC6-1B77-8190-DF19-895C4E62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1003B-F0D9-9ADD-0A8C-F5B73077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B2D4B-723A-8761-CE13-D14D0F4E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38665-5075-3238-E56E-27C52215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B1ED1-AE61-886E-53B2-069D439E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6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38EF6-3F80-4F8E-740E-FA0C3EA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FDB2C-5EB6-B426-3FB7-F36B2A26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5788-CACC-FBFB-6826-B3357397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4969-3842-D9F5-0DC9-0F88D167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A78A9-072A-A03A-82E7-8A3D1F48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8502-A0E3-26FE-0F41-0845F558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E6840-3E8E-BD5E-74E6-1E557750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839CB-ACA5-2FA5-BBBD-505ACBF6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C199D-79A0-22C7-2C4E-5EFA7CA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C4CFC-78C2-58DF-A17B-24EE6F0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FFFA-F322-4B72-135E-4CD90D1A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B91E1-439E-51BD-6FDC-DAA7E37E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F5CF8-C8A4-B637-AB80-A393D970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6D7FC-9763-3912-2E1A-DFA3B97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B7619-96C9-C4FE-A449-39CF983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E12A0-6FC4-DE72-4B7A-0747313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C6882-0DB8-16B5-E5AE-42BC27B5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B031B-D16B-B187-A940-26A495E4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22ADB-DA02-63C3-D233-08B5230F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B0036-7A8C-1DA4-B37F-9869B50E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62D9B8-4A48-E626-C518-DB0EE749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153DA-2A1F-438A-E638-4E22321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0AC08-7CD7-5BE3-8DD2-39FD30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8161EB-E59E-E54A-7CCE-9E14CFE8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547C-1338-8566-35C7-FAA45CA4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5CE56-35DD-D12E-3269-55A89474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2DF0C-B947-2167-5092-38891D0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D9E9C-6CDD-A9AD-B799-8AA11EAA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3DD5-3475-4705-7FBE-A53A1E73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CD1B-B4E4-75A6-404C-79294DEC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02E71-CDF7-C510-3404-3CB1314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2044-6F82-7641-EE90-CB79EC22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0A7B-4EE2-E959-429E-6D2A4DBD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253E44-21AD-81B2-4775-B679E527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709F-7390-DDAD-FF6A-AC906C5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5A5FD-1E67-491C-ABA9-0CA5EF20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8AB0B-AB75-4D3A-2139-A123312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BC10F-FF41-F3A9-04DB-2BE6D4BD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3BCD9A-7325-0F1D-EB61-3BC9A60B9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EE961-94AA-8CAF-E8AE-8117BA06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FCB81-A71E-2A23-C9F8-FB0BAC9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4A143-ED2F-F223-149E-85B1C6F2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05EDF-C2E7-27F1-5700-C60D87CD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2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F08D25-4AB2-3FDB-DF66-8D0C372A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B34AB-D426-57AA-2989-A096E9EA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35C8F-F808-34EC-329A-5F4C6A8EF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012A-635A-4BBC-A576-CA76797816C0}" type="datetimeFigureOut">
              <a:rPr lang="zh-CN" altLang="en-US" smtClean="0"/>
              <a:t>2022/5/28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5E1BB-BB15-7197-6948-6C7E28DE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7F613-F827-2476-1F7A-4C82BFC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654F-BADA-4768-BAB3-8F5D39B08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4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CB13F52-4D3F-F768-ABA1-36E148058A77}"/>
              </a:ext>
            </a:extLst>
          </p:cNvPr>
          <p:cNvSpPr txBox="1"/>
          <p:nvPr/>
        </p:nvSpPr>
        <p:spPr>
          <a:xfrm>
            <a:off x="2746210" y="6082418"/>
            <a:ext cx="682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Press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ENTER</a:t>
            </a:r>
            <a:r>
              <a:rPr lang="en-US" altLang="zh-CN" sz="2000" dirty="0">
                <a:latin typeface="Consolas" panose="020B0609020204030204" pitchFamily="49" charset="0"/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LEFT SHIFT </a:t>
            </a:r>
            <a:r>
              <a:rPr lang="en-US" altLang="zh-CN" sz="2000" dirty="0">
                <a:latin typeface="Consolas" panose="020B0609020204030204" pitchFamily="49" charset="0"/>
              </a:rPr>
              <a:t>to continue the game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AA2A66-0D5E-3A30-6BA9-C9CF6E356D3C}"/>
              </a:ext>
            </a:extLst>
          </p:cNvPr>
          <p:cNvSpPr txBox="1"/>
          <p:nvPr/>
        </p:nvSpPr>
        <p:spPr>
          <a:xfrm>
            <a:off x="846104" y="1408551"/>
            <a:ext cx="201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+2 damage of piercer bullet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541926BD-398F-C432-12D0-1C9CE3BF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04" y="702811"/>
            <a:ext cx="708504" cy="7085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0EE811-697E-C5E7-F1FC-5C221F434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82" y="980852"/>
            <a:ext cx="342948" cy="1524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406C80-F904-FA36-26E1-655D5A170A6E}"/>
              </a:ext>
            </a:extLst>
          </p:cNvPr>
          <p:cNvSpPr txBox="1"/>
          <p:nvPr/>
        </p:nvSpPr>
        <p:spPr>
          <a:xfrm>
            <a:off x="1554608" y="872396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20 coins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59F8CD-2A45-9C72-EF9C-9CF25D209BCC}"/>
              </a:ext>
            </a:extLst>
          </p:cNvPr>
          <p:cNvSpPr txBox="1"/>
          <p:nvPr/>
        </p:nvSpPr>
        <p:spPr>
          <a:xfrm>
            <a:off x="3485554" y="1291986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+2 damage of explosive bullet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5871A4-1A17-6802-BA92-E229014AE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554" y="636976"/>
            <a:ext cx="708504" cy="702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C9C87F-4BBB-88FB-057B-740A62A69163}"/>
              </a:ext>
            </a:extLst>
          </p:cNvPr>
          <p:cNvSpPr txBox="1"/>
          <p:nvPr/>
        </p:nvSpPr>
        <p:spPr>
          <a:xfrm>
            <a:off x="4194058" y="803772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20 coins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B926DE-7AA3-FBE6-DD57-E0980F569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32" y="912227"/>
            <a:ext cx="342948" cy="1524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28D177D-F2BF-6206-08BC-C8B7423F9989}"/>
              </a:ext>
            </a:extLst>
          </p:cNvPr>
          <p:cNvSpPr txBox="1"/>
          <p:nvPr/>
        </p:nvSpPr>
        <p:spPr>
          <a:xfrm>
            <a:off x="846104" y="3247704"/>
            <a:ext cx="201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+10% critical rate and damage of  piercer bullet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2897E79-B52E-B324-D6C4-3CED02832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04" y="2581175"/>
            <a:ext cx="708504" cy="7085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223F2F-A0EC-4161-4258-A4ED002F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82" y="2859216"/>
            <a:ext cx="342948" cy="15242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936B40E-0B96-C7F8-651A-A72C7E620385}"/>
              </a:ext>
            </a:extLst>
          </p:cNvPr>
          <p:cNvSpPr txBox="1"/>
          <p:nvPr/>
        </p:nvSpPr>
        <p:spPr>
          <a:xfrm>
            <a:off x="1554608" y="2750760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30 coins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2C1F88-891A-F3E4-9FB0-9BF6C827370C}"/>
              </a:ext>
            </a:extLst>
          </p:cNvPr>
          <p:cNvSpPr txBox="1"/>
          <p:nvPr/>
        </p:nvSpPr>
        <p:spPr>
          <a:xfrm>
            <a:off x="3423344" y="3056960"/>
            <a:ext cx="219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+20% burning damage of explosive bullet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7245AC-0FCE-ED08-8510-A4188B900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8343" y="2381521"/>
            <a:ext cx="702925" cy="7029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DE97717-E577-6E13-9AE4-90367E236B40}"/>
              </a:ext>
            </a:extLst>
          </p:cNvPr>
          <p:cNvSpPr txBox="1"/>
          <p:nvPr/>
        </p:nvSpPr>
        <p:spPr>
          <a:xfrm>
            <a:off x="4194058" y="2548317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30 coins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713444C-248F-5077-16C9-79C6128C7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32" y="2656772"/>
            <a:ext cx="342948" cy="15242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5787D85-98EE-E72D-21B7-A6BAB490043C}"/>
              </a:ext>
            </a:extLst>
          </p:cNvPr>
          <p:cNvSpPr txBox="1"/>
          <p:nvPr/>
        </p:nvSpPr>
        <p:spPr>
          <a:xfrm>
            <a:off x="5982332" y="1231830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+2 bullets of machine gun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6B99B09-5A05-CC0D-33AD-E489ADAAC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793" y="586718"/>
            <a:ext cx="702925" cy="7029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A5094D4-329C-1594-3EB0-6A5CB1E826EB}"/>
              </a:ext>
            </a:extLst>
          </p:cNvPr>
          <p:cNvSpPr txBox="1"/>
          <p:nvPr/>
        </p:nvSpPr>
        <p:spPr>
          <a:xfrm>
            <a:off x="6833508" y="753514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20 coins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7E946D7-18F7-3430-84A6-02BDE78B84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887" y="861969"/>
            <a:ext cx="266737" cy="15242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6290D96-E198-3CE8-C084-71C6A5182731}"/>
              </a:ext>
            </a:extLst>
          </p:cNvPr>
          <p:cNvSpPr txBox="1"/>
          <p:nvPr/>
        </p:nvSpPr>
        <p:spPr>
          <a:xfrm>
            <a:off x="5907753" y="3224974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+1 damage of machine gun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66926C0-3352-4238-A1E6-6342D19B59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3214" y="2608196"/>
            <a:ext cx="702925" cy="64625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1EDB566-90F4-0489-5891-7E304FACFCA6}"/>
              </a:ext>
            </a:extLst>
          </p:cNvPr>
          <p:cNvSpPr txBox="1"/>
          <p:nvPr/>
        </p:nvSpPr>
        <p:spPr>
          <a:xfrm>
            <a:off x="6758929" y="2746658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30 coins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0A41AFD-287A-F2BB-5970-D2E946328B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1308" y="2855113"/>
            <a:ext cx="266737" cy="15242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8A9B881-F907-1FA6-2C1C-E7B570AC95A5}"/>
              </a:ext>
            </a:extLst>
          </p:cNvPr>
          <p:cNvSpPr txBox="1"/>
          <p:nvPr/>
        </p:nvSpPr>
        <p:spPr>
          <a:xfrm>
            <a:off x="8386848" y="1231830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+1 drone to help you kill enemies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81ED2BC-1710-4699-FE19-51B7A5EB5F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8617512" y="586718"/>
            <a:ext cx="532518" cy="70292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907EF07-7FB9-8628-04F9-4F4BCBD39E52}"/>
              </a:ext>
            </a:extLst>
          </p:cNvPr>
          <p:cNvSpPr txBox="1"/>
          <p:nvPr/>
        </p:nvSpPr>
        <p:spPr>
          <a:xfrm>
            <a:off x="9238024" y="753514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50 coins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8219A5-5E1E-EBDE-4B86-B3C772E90752}"/>
              </a:ext>
            </a:extLst>
          </p:cNvPr>
          <p:cNvSpPr txBox="1"/>
          <p:nvPr/>
        </p:nvSpPr>
        <p:spPr>
          <a:xfrm>
            <a:off x="8393323" y="3153157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+1 machine gun bullet of drone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9E44284-F170-8B34-C401-3405F1716F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8623987" y="2508045"/>
            <a:ext cx="532518" cy="70292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8EE110C-1FF4-8576-6DF1-4B1DA049B405}"/>
              </a:ext>
            </a:extLst>
          </p:cNvPr>
          <p:cNvSpPr txBox="1"/>
          <p:nvPr/>
        </p:nvSpPr>
        <p:spPr>
          <a:xfrm>
            <a:off x="9244499" y="2674841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30 coins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D791C19-F3A7-610C-AB73-648C7F8FBA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9" t="24344" r="26381" b="22039"/>
          <a:stretch/>
        </p:blipFill>
        <p:spPr>
          <a:xfrm>
            <a:off x="8720909" y="2680073"/>
            <a:ext cx="338673" cy="37688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D8EE76B3-6CFA-71E9-4D88-6CD3D4C6B022}"/>
              </a:ext>
            </a:extLst>
          </p:cNvPr>
          <p:cNvSpPr txBox="1"/>
          <p:nvPr/>
        </p:nvSpPr>
        <p:spPr>
          <a:xfrm>
            <a:off x="8445964" y="4628684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Unavailable</a:t>
            </a:r>
          </a:p>
          <a:p>
            <a:pPr algn="ctr"/>
            <a:r>
              <a:rPr lang="en-CA" altLang="zh-CN" dirty="0">
                <a:latin typeface="Consolas" panose="020B0609020204030204" pitchFamily="49" charset="0"/>
              </a:rPr>
              <a:t>Need a drone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DDB91A-D7AA-AD56-101F-9D9DC0231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8676628" y="3983572"/>
            <a:ext cx="532518" cy="70292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5402C9C5-7B7C-A44A-FBD5-62BB007BA019}"/>
              </a:ext>
            </a:extLst>
          </p:cNvPr>
          <p:cNvSpPr txBox="1"/>
          <p:nvPr/>
        </p:nvSpPr>
        <p:spPr>
          <a:xfrm>
            <a:off x="9297140" y="4150368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30 coins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46EC88E-58E4-DE43-C5A7-8B79E7FAF43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39" t="24344" r="26381" b="22039"/>
          <a:stretch/>
        </p:blipFill>
        <p:spPr>
          <a:xfrm>
            <a:off x="8773550" y="4155600"/>
            <a:ext cx="338673" cy="37688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6D6573A4-B08F-01A1-7DDF-4FA07314D1E3}"/>
              </a:ext>
            </a:extLst>
          </p:cNvPr>
          <p:cNvSpPr txBox="1"/>
          <p:nvPr/>
        </p:nvSpPr>
        <p:spPr>
          <a:xfrm>
            <a:off x="690485" y="5298797"/>
            <a:ext cx="225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+20 Maximum health points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5D63B0-75D6-AC99-8C70-806328D7EA81}"/>
              </a:ext>
            </a:extLst>
          </p:cNvPr>
          <p:cNvSpPr txBox="1"/>
          <p:nvPr/>
        </p:nvSpPr>
        <p:spPr>
          <a:xfrm>
            <a:off x="1541661" y="4820481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30 coins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2BB3FAF-88B4-C1A7-0DC9-E8CB5F7009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922948" y="4749827"/>
            <a:ext cx="494478" cy="49447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65D7885-351D-67AB-33F5-FF5CCBF1F302}"/>
              </a:ext>
            </a:extLst>
          </p:cNvPr>
          <p:cNvSpPr txBox="1"/>
          <p:nvPr/>
        </p:nvSpPr>
        <p:spPr>
          <a:xfrm>
            <a:off x="3221939" y="5200579"/>
            <a:ext cx="225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latin typeface="Consolas" panose="020B0609020204030204" pitchFamily="49" charset="0"/>
              </a:rPr>
              <a:t>+1 extra life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D017BC57-7935-A9F2-2F56-631CE566C4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5734" y="4583801"/>
            <a:ext cx="646256" cy="64625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613F479-8F76-36C7-AFF1-7AFDFBB2EE55}"/>
              </a:ext>
            </a:extLst>
          </p:cNvPr>
          <p:cNvSpPr txBox="1"/>
          <p:nvPr/>
        </p:nvSpPr>
        <p:spPr>
          <a:xfrm>
            <a:off x="4073115" y="4722263"/>
            <a:ext cx="12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latin typeface="Consolas" panose="020B0609020204030204" pitchFamily="49" charset="0"/>
              </a:rPr>
              <a:t>60 coins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E4D27235-C693-E9BE-9EBE-C0D86DCCA0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3454402" y="4651609"/>
            <a:ext cx="494478" cy="49447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B1803F1-A51B-5FDE-6499-7A980D52DB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86795" y="4682679"/>
            <a:ext cx="229692" cy="33177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2120CC2-6F28-9F75-8D94-76CC8CB2850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r="5070"/>
          <a:stretch/>
        </p:blipFill>
        <p:spPr>
          <a:xfrm>
            <a:off x="1000850" y="4793310"/>
            <a:ext cx="338673" cy="3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101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He</dc:creator>
  <cp:lastModifiedBy>Zhong He</cp:lastModifiedBy>
  <cp:revision>11</cp:revision>
  <dcterms:created xsi:type="dcterms:W3CDTF">2022-05-10T07:36:39Z</dcterms:created>
  <dcterms:modified xsi:type="dcterms:W3CDTF">2022-05-28T08:38:51Z</dcterms:modified>
</cp:coreProperties>
</file>