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C32E-7277-2C44-0FCD-C3BF2E2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2CB2-F48C-01D3-AE03-F1CA1F9F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492F-3675-C4AC-5262-BF706C0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CBD5-7E0A-D3EB-A88D-3804BE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C602-53FE-CF99-08A6-2C6511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C1DE-7AB0-0733-7660-5F026F4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6547-D15F-2E9A-5375-9F9810A8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809A9-579D-581D-D555-5C27C44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1499-EC7B-84F0-96DE-42496C2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92C5-846F-6CD9-9E3C-43590B1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AECC6-1B77-8190-DF19-895C4E62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1003B-F0D9-9ADD-0A8C-F5B73077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2D4B-723A-8761-CE13-D14D0F4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665-5075-3238-E56E-27C52215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B1ED1-AE61-886E-53B2-069D439E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8EF6-3F80-4F8E-740E-FA0C3EA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DB2C-5EB6-B426-3FB7-F36B2A2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5788-CACC-FBFB-6826-B335739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4969-3842-D9F5-0DC9-0F88D16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78A9-072A-A03A-82E7-8A3D1F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8502-A0E3-26FE-0F41-0845F55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6840-3E8E-BD5E-74E6-1E557750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39CB-ACA5-2FA5-BBBD-505ACBF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199D-79A0-22C7-2C4E-5EFA7CA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C4CFC-78C2-58DF-A17B-24EE6F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FFA-F322-4B72-135E-4CD90D1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91E1-439E-51BD-6FDC-DAA7E37E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F5CF8-C8A4-B637-AB80-A393D970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D7FC-9763-3912-2E1A-DFA3B97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B7619-96C9-C4FE-A449-39CF983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12A0-6FC4-DE72-4B7A-0747313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6882-0DB8-16B5-E5AE-42BC27B5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031B-D16B-B187-A940-26A495E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2ADB-DA02-63C3-D233-08B5230F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B0036-7A8C-1DA4-B37F-9869B50E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D9B8-4A48-E626-C518-DB0EE749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153DA-2A1F-438A-E638-4E22321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0AC08-7CD7-5BE3-8DD2-39FD30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61EB-E59E-E54A-7CCE-9E14CFE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47C-1338-8566-35C7-FAA45CA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CE56-35DD-D12E-3269-55A8947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2DF0C-B947-2167-5092-38891D0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D9E9C-6CDD-A9AD-B799-8AA11EA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3DD5-3475-4705-7FBE-A53A1E7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CD1B-B4E4-75A6-404C-79294DE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2E71-CDF7-C510-3404-3CB1314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2044-6F82-7641-EE90-CB79EC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0A7B-4EE2-E959-429E-6D2A4DB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3E44-21AD-81B2-4775-B679E52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709F-7390-DDAD-FF6A-AC906C5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5A5FD-1E67-491C-ABA9-0CA5EF2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AB0B-AB75-4D3A-2139-A123312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C10F-FF41-F3A9-04DB-2BE6D4B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CD9A-7325-0F1D-EB61-3BC9A60B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E961-94AA-8CAF-E8AE-8117BA06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CB81-A71E-2A23-C9F8-FB0BAC9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4A143-ED2F-F223-149E-85B1C6F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5EDF-C2E7-27F1-5700-C60D87CD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08D25-4AB2-3FDB-DF66-8D0C372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B34AB-D426-57AA-2989-A096E9E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5C8F-F808-34EC-329A-5F4C6A8E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12A-635A-4BBC-A576-CA76797816C0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5E1BB-BB15-7197-6948-6C7E28DE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F613-F827-2476-1F7A-4C82BFC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CB13F52-4D3F-F768-ABA1-36E148058A77}"/>
              </a:ext>
            </a:extLst>
          </p:cNvPr>
          <p:cNvSpPr txBox="1"/>
          <p:nvPr/>
        </p:nvSpPr>
        <p:spPr>
          <a:xfrm>
            <a:off x="2746210" y="6082418"/>
            <a:ext cx="682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Press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ENTER</a:t>
            </a:r>
            <a:r>
              <a:rPr lang="en-US" altLang="zh-CN" sz="2000" dirty="0">
                <a:latin typeface="Consolas" panose="020B0609020204030204" pitchFamily="49" charset="0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LEFT SHIFT </a:t>
            </a:r>
            <a:r>
              <a:rPr lang="en-US" altLang="zh-CN" sz="2000" dirty="0">
                <a:latin typeface="Consolas" panose="020B0609020204030204" pitchFamily="49" charset="0"/>
              </a:rPr>
              <a:t>to continue the game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3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He</dc:creator>
  <cp:lastModifiedBy>Zhong He</cp:lastModifiedBy>
  <cp:revision>4</cp:revision>
  <dcterms:created xsi:type="dcterms:W3CDTF">2022-05-10T07:36:39Z</dcterms:created>
  <dcterms:modified xsi:type="dcterms:W3CDTF">2022-05-16T20:02:15Z</dcterms:modified>
</cp:coreProperties>
</file>