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9C32E-7277-2C44-0FCD-C3BF2E298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D92CB2-F48C-01D3-AE03-F1CA1F9FD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1492F-3675-C4AC-5262-BF706C0E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ECBD5-7E0A-D3EB-A88D-3804BE5F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CAC602-53FE-CF99-08A6-2C651177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33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5C1DE-7AB0-0733-7660-5F026F4D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C36547-D15F-2E9A-5375-9F9810A85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F809A9-579D-581D-D555-5C27C44E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201499-EC7B-84F0-96DE-42496C2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992C5-846F-6CD9-9E3C-43590B1C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64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FAECC6-1B77-8190-DF19-895C4E620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F1003B-F0D9-9ADD-0A8C-F5B730772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BB2D4B-723A-8761-CE13-D14D0F4E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38665-5075-3238-E56E-27C52215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0B1ED1-AE61-886E-53B2-069D439E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06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38EF6-3F80-4F8E-740E-FA0C3EA9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FDB2C-5EB6-B426-3FB7-F36B2A262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95788-CACC-FBFB-6826-B3357397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E14969-3842-D9F5-0DC9-0F88D167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A78A9-072A-A03A-82E7-8A3D1F48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68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18502-A0E3-26FE-0F41-0845F558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DE6840-3E8E-BD5E-74E6-1E5577509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839CB-ACA5-2FA5-BBBD-505ACBF6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C199D-79A0-22C7-2C4E-5EFA7CA2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C4CFC-78C2-58DF-A17B-24EE6F00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83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3FFFA-F322-4B72-135E-4CD90D1A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EB91E1-439E-51BD-6FDC-DAA7E37E0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8F5CF8-C8A4-B637-AB80-A393D970E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46D7FC-9763-3912-2E1A-DFA3B979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DB7619-96C9-C4FE-A449-39CF9830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DE12A0-6FC4-DE72-4B7A-07473131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1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C6882-0DB8-16B5-E5AE-42BC27B5E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B031B-D16B-B187-A940-26A495E49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322ADB-DA02-63C3-D233-08B5230F8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5B0036-7A8C-1DA4-B37F-9869B50E5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62D9B8-4A48-E626-C518-DB0EE749A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F153DA-2A1F-438A-E638-4E22321C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00AC08-7CD7-5BE3-8DD2-39FD3043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8161EB-E59E-E54A-7CCE-9E14CFE8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45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1547C-1338-8566-35C7-FAA45CA4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D5CE56-35DD-D12E-3269-55A89474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92DF0C-B947-2167-5092-38891D07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D9E9C-6CDD-A9AD-B799-8AA11EAA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20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A43DD5-3475-4705-7FBE-A53A1E73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E1CD1B-B4E4-75A6-404C-79294DEC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702E71-CDF7-C510-3404-3CB13147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85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32044-6F82-7641-EE90-CB79EC22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40A7B-4EE2-E959-429E-6D2A4DBD4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253E44-21AD-81B2-4775-B679E5270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03709F-7390-DDAD-FF6A-AC906C52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35A5FD-1E67-491C-ABA9-0CA5EF20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58AB0B-AB75-4D3A-2139-A123312A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59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BC10F-FF41-F3A9-04DB-2BE6D4BD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3BCD9A-7325-0F1D-EB61-3BC9A60B9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EEE961-94AA-8CAF-E8AE-8117BA06C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7FCB81-A71E-2A23-C9F8-FB0BAC9F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64A143-ED2F-F223-149E-85B1C6F2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05EDF-C2E7-27F1-5700-C60D87CD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22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F08D25-4AB2-3FDB-DF66-8D0C372A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BB34AB-D426-57AA-2989-A096E9EAA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35C8F-F808-34EC-329A-5F4C6A8EF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3012A-635A-4BBC-A576-CA76797816C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5E1BB-BB15-7197-6948-6C7E28DE8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7F613-F827-2476-1F7A-4C82BFCA7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64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282D254-EE52-18E8-8FD4-FE418709A9F9}"/>
              </a:ext>
            </a:extLst>
          </p:cNvPr>
          <p:cNvGrpSpPr/>
          <p:nvPr/>
        </p:nvGrpSpPr>
        <p:grpSpPr>
          <a:xfrm rot="10800000">
            <a:off x="2882731" y="4728771"/>
            <a:ext cx="990600" cy="990600"/>
            <a:chOff x="0" y="0"/>
            <a:chExt cx="990600" cy="9906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DC2525F-FD2F-DECB-7BEA-DB3F58DC5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90600" cy="99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59689E4-0161-31E4-741F-DE48B6441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463" y="242888"/>
              <a:ext cx="451485" cy="6521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250150C-9A02-1D85-B68C-7E1FD8663E9B}"/>
              </a:ext>
            </a:extLst>
          </p:cNvPr>
          <p:cNvGrpSpPr/>
          <p:nvPr/>
        </p:nvGrpSpPr>
        <p:grpSpPr>
          <a:xfrm>
            <a:off x="1518695" y="1755202"/>
            <a:ext cx="785495" cy="899795"/>
            <a:chOff x="0" y="0"/>
            <a:chExt cx="785495" cy="900113"/>
          </a:xfrm>
        </p:grpSpPr>
        <p:pic>
          <p:nvPicPr>
            <p:cNvPr id="11" name="图片 10" descr="图标&#10;&#10;描述已自动生成">
              <a:extLst>
                <a:ext uri="{FF2B5EF4-FFF2-40B4-BE49-F238E27FC236}">
                  <a16:creationId xmlns:a16="http://schemas.microsoft.com/office/drawing/2014/main" id="{4017A840-C242-1D98-3B93-B90C73D5E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85495" cy="8267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3D9D47D-91D9-2330-FCA6-CCA21D2DD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80988" y="328613"/>
              <a:ext cx="228600" cy="571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1735F0B-0556-80B4-55B6-2479E17C0262}"/>
              </a:ext>
            </a:extLst>
          </p:cNvPr>
          <p:cNvGrpSpPr/>
          <p:nvPr/>
        </p:nvGrpSpPr>
        <p:grpSpPr>
          <a:xfrm>
            <a:off x="2870727" y="2915495"/>
            <a:ext cx="990600" cy="1273173"/>
            <a:chOff x="14697" y="216817"/>
            <a:chExt cx="990600" cy="1273627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82DEAE2E-040A-935B-9370-4FAB00182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97" y="216817"/>
              <a:ext cx="990600" cy="114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0FC834AA-1D8F-46BF-D715-EF5BAE940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054" y="614144"/>
              <a:ext cx="382905" cy="876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C8893FC-60D8-5D28-9E8F-3F0A9C2F17FB}"/>
              </a:ext>
            </a:extLst>
          </p:cNvPr>
          <p:cNvGrpSpPr/>
          <p:nvPr/>
        </p:nvGrpSpPr>
        <p:grpSpPr>
          <a:xfrm>
            <a:off x="4427272" y="1748229"/>
            <a:ext cx="800100" cy="871222"/>
            <a:chOff x="0" y="0"/>
            <a:chExt cx="800100" cy="872102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04E2C466-3A8F-5C84-CD36-47F8AECAC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00100" cy="80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C2BECB10-35F5-0B6C-690F-F4D371ECB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87685" y="324414"/>
              <a:ext cx="219075" cy="5476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86FFFFCC-FA44-7D9E-97FB-BC847FA5512E}"/>
              </a:ext>
            </a:extLst>
          </p:cNvPr>
          <p:cNvSpPr txBox="1"/>
          <p:nvPr/>
        </p:nvSpPr>
        <p:spPr>
          <a:xfrm>
            <a:off x="6096000" y="1690831"/>
            <a:ext cx="474107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effectLst/>
                <a:latin typeface="Consolas" panose="020B0609020204030204" pitchFamily="49" charset="0"/>
              </a:rPr>
              <a:t>Press </a:t>
            </a:r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W, S, A, D 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or arrow keys to move the tank</a:t>
            </a:r>
          </a:p>
          <a:p>
            <a:endParaRPr lang="en-US" altLang="zh-CN" sz="20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</a:rPr>
              <a:t>Control the </a:t>
            </a:r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Mouse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 to rotate the turret to aim at enemies</a:t>
            </a:r>
          </a:p>
          <a:p>
            <a:endParaRPr lang="en-US" altLang="zh-CN" sz="20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</a:rPr>
              <a:t>Press </a:t>
            </a:r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1,2,3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 to switch ammo type</a:t>
            </a:r>
          </a:p>
          <a:p>
            <a:endParaRPr lang="en-US" altLang="zh-CN" sz="20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</a:rPr>
              <a:t>Press </a:t>
            </a:r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SPACE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 to fire cannon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Press </a:t>
            </a: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</a:rPr>
              <a:t>ENTER</a:t>
            </a:r>
            <a:r>
              <a:rPr lang="en-US" altLang="zh-CN" sz="2000" dirty="0">
                <a:latin typeface="Consolas" panose="020B0609020204030204" pitchFamily="49" charset="0"/>
              </a:rPr>
              <a:t> or </a:t>
            </a: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</a:rPr>
              <a:t>LEFT SHIFT </a:t>
            </a:r>
            <a:r>
              <a:rPr lang="en-US" altLang="zh-CN" sz="2000" dirty="0">
                <a:latin typeface="Consolas" panose="020B0609020204030204" pitchFamily="49" charset="0"/>
              </a:rPr>
              <a:t>to start or continue the game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Click the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Upgrade</a:t>
            </a:r>
            <a:r>
              <a:rPr lang="en-US" altLang="zh-CN" sz="2000" dirty="0">
                <a:latin typeface="Consolas" panose="020B0609020204030204" pitchFamily="49" charset="0"/>
              </a:rPr>
              <a:t> tab to upgrade your tank</a:t>
            </a:r>
            <a:endParaRPr lang="zh-CN" altLang="en-US" sz="2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F1EF9E-95E2-7739-2787-1277DCD496E0}"/>
              </a:ext>
            </a:extLst>
          </p:cNvPr>
          <p:cNvSpPr/>
          <p:nvPr/>
        </p:nvSpPr>
        <p:spPr>
          <a:xfrm>
            <a:off x="921601" y="445337"/>
            <a:ext cx="10348797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Welcome to </a:t>
            </a:r>
            <a:r>
              <a:rPr lang="en-US" altLang="zh-CN" sz="5400" b="1">
                <a:ln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Tank Adventure</a:t>
            </a:r>
            <a:endParaRPr lang="zh-CN" altLang="en-US" sz="5400" b="1" dirty="0">
              <a:ln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3" name="图片 2" descr="形状&#10;&#10;描述已自动生成">
            <a:extLst>
              <a:ext uri="{FF2B5EF4-FFF2-40B4-BE49-F238E27FC236}">
                <a16:creationId xmlns:a16="http://schemas.microsoft.com/office/drawing/2014/main" id="{74AE8B50-4D41-F579-3E97-65DED83727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977" y="1748229"/>
            <a:ext cx="800100" cy="762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7CF1980-1860-B77D-8356-0CD04F0949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86722" y="2231568"/>
            <a:ext cx="571580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5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60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 He</dc:creator>
  <cp:lastModifiedBy>Zhong He</cp:lastModifiedBy>
  <cp:revision>7</cp:revision>
  <dcterms:created xsi:type="dcterms:W3CDTF">2022-05-10T07:36:39Z</dcterms:created>
  <dcterms:modified xsi:type="dcterms:W3CDTF">2022-05-28T08:36:32Z</dcterms:modified>
</cp:coreProperties>
</file>