
<file path=[Content_Types].xml><?xml version="1.0" encoding="utf-8"?>
<Types xmlns="http://schemas.openxmlformats.org/package/2006/content-types">
  <Default ContentType="application/vnd.openxmlformats-officedocument.spreadsheetml.sheet" Extension="xlsx"/>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ms-office.chartcolorstyle+xml" PartName="/ppt/charts/colors1.xml"/>
  <Override ContentType="application/vnd.openxmlformats-officedocument.theme+xml" PartName="/ppt/theme/theme1.xml"/>
  <Override ContentType="application/vnd.openxmlformats-officedocument.theme+xml" PartName="/ppt/theme/theme2.xml"/>
  <Override ContentType="application/vnd.openxmlformats-officedocument.drawingml.chart+xml" PartName="/ppt/charts/chart1.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binary" PartName="/ppt/metadata"/>
  <Override ContentType="application/vnd.openxmlformats-officedocument.presentationml.notesMaster+xml" PartName="/ppt/notesMasters/notesMaster1.xml"/>
  <Override ContentType="application/vnd.ms-office.chartstyle+xml" PartName="/ppt/charts/style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Overlock"/>
      <p:regular r:id="rId28"/>
      <p:bold r:id="rId29"/>
      <p:italic r:id="rId30"/>
      <p:boldItalic r:id="rId31"/>
    </p:embeddedFont>
    <p:embeddedFont>
      <p:font typeface="Arimo"/>
      <p:regular r:id="rId32"/>
      <p:bold r:id="rId33"/>
      <p:italic r:id="rId34"/>
      <p:boldItalic r:id="rId35"/>
    </p:embeddedFont>
    <p:embeddedFont>
      <p:font typeface="Montserrat"/>
      <p:regular r:id="rId36"/>
      <p:bold r:id="rId37"/>
      <p:italic r:id="rId38"/>
      <p:boldItalic r:id="rId39"/>
    </p:embeddedFont>
    <p:embeddedFont>
      <p:font typeface="Fira Sans Extra Condensed Medium"/>
      <p:regular r:id="rId40"/>
      <p:bold r:id="rId41"/>
      <p:italic r:id="rId42"/>
      <p:boldItalic r:id="rId43"/>
    </p:embeddedFont>
    <p:embeddedFont>
      <p:font typeface="Roboto Condensed"/>
      <p:regular r:id="rId44"/>
      <p:bold r:id="rId45"/>
      <p:italic r:id="rId46"/>
      <p:boldItalic r:id="rId47"/>
    </p:embeddedFont>
    <p:embeddedFont>
      <p:font typeface="Share"/>
      <p:regular r:id="rId48"/>
      <p:bold r:id="rId49"/>
      <p:italic r:id="rId50"/>
      <p:boldItalic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2880">
          <p15:clr>
            <a:srgbClr val="9AA0A6"/>
          </p15:clr>
        </p15:guide>
        <p15:guide id="2" orient="horz" pos="1620">
          <p15:clr>
            <a:srgbClr val="A4A3A4"/>
          </p15:clr>
        </p15:guide>
      </p15:sldGuideLst>
    </p:ext>
    <p:ext uri="http://customooxmlschemas.google.com/">
      <go:slidesCustomData xmlns:go="http://customooxmlschemas.google.com/" r:id="rId52" roundtripDataSignature="AMtx7mi5eJ4sjrCLn6Ne6WDjd9/eLPnrv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p:guide pos="1620" orient="horz"/>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FiraSansExtraCondensedMedium-regular.fntdata"/><Relationship Id="rId42" Type="http://schemas.openxmlformats.org/officeDocument/2006/relationships/font" Target="fonts/FiraSansExtraCondensedMedium-italic.fntdata"/><Relationship Id="rId41" Type="http://schemas.openxmlformats.org/officeDocument/2006/relationships/font" Target="fonts/FiraSansExtraCondensedMedium-bold.fntdata"/><Relationship Id="rId44" Type="http://schemas.openxmlformats.org/officeDocument/2006/relationships/font" Target="fonts/RobotoCondensed-regular.fntdata"/><Relationship Id="rId43" Type="http://schemas.openxmlformats.org/officeDocument/2006/relationships/font" Target="fonts/FiraSansExtraCondensedMedium-boldItalic.fntdata"/><Relationship Id="rId46" Type="http://schemas.openxmlformats.org/officeDocument/2006/relationships/font" Target="fonts/RobotoCondensed-italic.fntdata"/><Relationship Id="rId45" Type="http://schemas.openxmlformats.org/officeDocument/2006/relationships/font" Target="fonts/RobotoCondensed-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Share-regular.fntdata"/><Relationship Id="rId47" Type="http://schemas.openxmlformats.org/officeDocument/2006/relationships/font" Target="fonts/RobotoCondensed-boldItalic.fntdata"/><Relationship Id="rId49" Type="http://schemas.openxmlformats.org/officeDocument/2006/relationships/font" Target="fonts/Share-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verlock-boldItalic.fntdata"/><Relationship Id="rId30" Type="http://schemas.openxmlformats.org/officeDocument/2006/relationships/font" Target="fonts/Overlock-italic.fntdata"/><Relationship Id="rId33" Type="http://schemas.openxmlformats.org/officeDocument/2006/relationships/font" Target="fonts/Arimo-bold.fntdata"/><Relationship Id="rId32" Type="http://schemas.openxmlformats.org/officeDocument/2006/relationships/font" Target="fonts/Arimo-regular.fntdata"/><Relationship Id="rId35" Type="http://schemas.openxmlformats.org/officeDocument/2006/relationships/font" Target="fonts/Arimo-boldItalic.fntdata"/><Relationship Id="rId34" Type="http://schemas.openxmlformats.org/officeDocument/2006/relationships/font" Target="fonts/Arimo-italic.fntdata"/><Relationship Id="rId37" Type="http://schemas.openxmlformats.org/officeDocument/2006/relationships/font" Target="fonts/Montserrat-bold.fntdata"/><Relationship Id="rId36" Type="http://schemas.openxmlformats.org/officeDocument/2006/relationships/font" Target="fonts/Montserrat-regular.fntdata"/><Relationship Id="rId39" Type="http://schemas.openxmlformats.org/officeDocument/2006/relationships/font" Target="fonts/Montserrat-boldItalic.fntdata"/><Relationship Id="rId38" Type="http://schemas.openxmlformats.org/officeDocument/2006/relationships/font" Target="fonts/Montserrat-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Overlock-regular.fntdata"/><Relationship Id="rId27" Type="http://schemas.openxmlformats.org/officeDocument/2006/relationships/slide" Target="slides/slide22.xml"/><Relationship Id="rId29" Type="http://schemas.openxmlformats.org/officeDocument/2006/relationships/font" Target="fonts/Overlock-bold.fntdata"/><Relationship Id="rId51" Type="http://schemas.openxmlformats.org/officeDocument/2006/relationships/font" Target="fonts/Share-boldItalic.fntdata"/><Relationship Id="rId50" Type="http://schemas.openxmlformats.org/officeDocument/2006/relationships/font" Target="fonts/Share-italic.fntdata"/><Relationship Id="rId52"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package" Target="../embeddings/Microsoft_Excel_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微軟正黑體" panose="020B0604030504040204" pitchFamily="34" charset="-120"/>
              <a:ea typeface="微軟正黑體" panose="020B0604030504040204" pitchFamily="34" charset="-120"/>
              <a:cs typeface="+mn-cs"/>
            </a:defRPr>
          </a:pPr>
          <a:endParaRPr lang="zh-TW"/>
        </a:p>
      </c:txPr>
    </c:title>
    <c:autoTitleDeleted val="0"/>
    <c:plotArea>
      <c:layout/>
      <c:lineChart>
        <c:grouping val="standard"/>
        <c:varyColors val="0"/>
        <c:ser>
          <c:idx val="0"/>
          <c:order val="0"/>
          <c:tx>
            <c:strRef>
              <c:f>工作表1!$B$1</c:f>
              <c:strCache>
                <c:ptCount val="1"/>
                <c:pt idx="0">
                  <c:v>Exact Match</c:v>
                </c:pt>
              </c:strCache>
            </c:strRef>
          </c:tx>
          <c:spPr>
            <a:ln w="34925" cap="rnd">
              <a:solidFill>
                <a:schemeClr val="accent1"/>
              </a:solidFill>
              <a:round/>
            </a:ln>
            <a:effectLst>
              <a:outerShdw blurRad="40000" dist="23000" dir="5400000" rotWithShape="0">
                <a:srgbClr val="000000">
                  <a:alpha val="35000"/>
                </a:srgbClr>
              </a:outerShdw>
            </a:effectLst>
          </c:spPr>
          <c:marker>
            <c:symbol val="none"/>
          </c:marker>
          <c:cat>
            <c:numRef>
              <c:f>工作表1!$A$2:$A$6</c:f>
              <c:numCache>
                <c:formatCode>General</c:formatCode>
                <c:ptCount val="5"/>
                <c:pt idx="0">
                  <c:v>1</c:v>
                </c:pt>
                <c:pt idx="1">
                  <c:v>2</c:v>
                </c:pt>
                <c:pt idx="2">
                  <c:v>3</c:v>
                </c:pt>
                <c:pt idx="3">
                  <c:v>4</c:v>
                </c:pt>
                <c:pt idx="4">
                  <c:v>5</c:v>
                </c:pt>
              </c:numCache>
            </c:numRef>
          </c:cat>
          <c:val>
            <c:numRef>
              <c:f>工作表1!$B$2:$B$6</c:f>
              <c:numCache>
                <c:formatCode>General</c:formatCode>
                <c:ptCount val="5"/>
                <c:pt idx="0">
                  <c:v>43</c:v>
                </c:pt>
                <c:pt idx="1">
                  <c:v>70</c:v>
                </c:pt>
                <c:pt idx="2">
                  <c:v>72</c:v>
                </c:pt>
                <c:pt idx="3">
                  <c:v>75</c:v>
                </c:pt>
                <c:pt idx="4">
                  <c:v>76</c:v>
                </c:pt>
              </c:numCache>
            </c:numRef>
          </c:val>
          <c:smooth val="0"/>
          <c:extLst>
            <c:ext xmlns:c16="http://schemas.microsoft.com/office/drawing/2014/chart" uri="{C3380CC4-5D6E-409C-BE32-E72D297353CC}">
              <c16:uniqueId val="{00000000-D7C4-46FE-93C2-D40665DD07BB}"/>
            </c:ext>
          </c:extLst>
        </c:ser>
        <c:dLbls>
          <c:showLegendKey val="0"/>
          <c:showVal val="0"/>
          <c:showCatName val="0"/>
          <c:showSerName val="0"/>
          <c:showPercent val="0"/>
          <c:showBubbleSize val="0"/>
        </c:dLbls>
        <c:smooth val="0"/>
        <c:axId val="229970831"/>
        <c:axId val="229972479"/>
      </c:lineChart>
      <c:catAx>
        <c:axId val="229970831"/>
        <c:scaling>
          <c:orientation val="minMax"/>
        </c:scaling>
        <c:delete val="0"/>
        <c:axPos val="b"/>
        <c:numFmt formatCode="General" sourceLinked="1"/>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微軟正黑體" panose="020B0604030504040204" pitchFamily="34" charset="-120"/>
                <a:ea typeface="微軟正黑體" panose="020B0604030504040204" pitchFamily="34" charset="-120"/>
                <a:cs typeface="+mn-cs"/>
              </a:defRPr>
            </a:pPr>
            <a:endParaRPr lang="zh-TW"/>
          </a:p>
        </c:txPr>
        <c:crossAx val="229972479"/>
        <c:crosses val="autoZero"/>
        <c:auto val="1"/>
        <c:lblAlgn val="ctr"/>
        <c:lblOffset val="100"/>
        <c:noMultiLvlLbl val="0"/>
      </c:catAx>
      <c:valAx>
        <c:axId val="229972479"/>
        <c:scaling>
          <c:orientation val="minMax"/>
          <c:min val="30"/>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1197" b="1" i="0" u="none" strike="noStrike" kern="1200" cap="all" baseline="0">
                    <a:solidFill>
                      <a:schemeClr val="lt1">
                        <a:lumMod val="85000"/>
                      </a:schemeClr>
                    </a:solidFill>
                    <a:latin typeface="微軟正黑體" panose="020B0604030504040204" pitchFamily="34" charset="-120"/>
                    <a:ea typeface="微軟正黑體" panose="020B0604030504040204" pitchFamily="34" charset="-120"/>
                    <a:cs typeface="+mn-cs"/>
                  </a:defRPr>
                </a:pPr>
                <a:r>
                  <a:rPr lang="en-US"/>
                  <a:t>Number of Exact Match</a:t>
                </a:r>
                <a:endParaRPr lang="zh-TW"/>
              </a:p>
            </c:rich>
          </c:tx>
          <c:layout/>
          <c:overlay val="0"/>
          <c:spPr>
            <a:noFill/>
            <a:ln>
              <a:noFill/>
            </a:ln>
            <a:effectLst/>
          </c:spPr>
          <c:txPr>
            <a:bodyPr rot="-5400000" spcFirstLastPara="1" vertOverflow="ellipsis" vert="horz" wrap="square" anchor="ctr" anchorCtr="1"/>
            <a:lstStyle/>
            <a:p>
              <a:pPr>
                <a:defRPr sz="1197" b="1" i="0" u="none" strike="noStrike" kern="1200" cap="all" baseline="0">
                  <a:solidFill>
                    <a:schemeClr val="lt1">
                      <a:lumMod val="85000"/>
                    </a:schemeClr>
                  </a:solidFill>
                  <a:latin typeface="微軟正黑體" panose="020B0604030504040204" pitchFamily="34" charset="-120"/>
                  <a:ea typeface="微軟正黑體" panose="020B0604030504040204" pitchFamily="34" charset="-120"/>
                  <a:cs typeface="+mn-cs"/>
                </a:defRPr>
              </a:pPr>
              <a:endParaRPr lang="zh-TW"/>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微軟正黑體" panose="020B0604030504040204" pitchFamily="34" charset="-120"/>
                <a:ea typeface="微軟正黑體" panose="020B0604030504040204" pitchFamily="34" charset="-120"/>
                <a:cs typeface="+mn-cs"/>
              </a:defRPr>
            </a:pPr>
            <a:endParaRPr lang="zh-TW"/>
          </a:p>
        </c:txPr>
        <c:crossAx val="229970831"/>
        <c:crosses val="autoZero"/>
        <c:crossBetween val="between"/>
      </c:valAx>
      <c:dTable>
        <c:showHorzBorder val="1"/>
        <c:showVertBorder val="1"/>
        <c:showOutline val="1"/>
        <c:showKeys val="1"/>
        <c:spPr>
          <a:noFill/>
          <a:ln w="9525">
            <a:solidFill>
              <a:schemeClr val="lt1">
                <a:lumMod val="95000"/>
                <a:alpha val="54000"/>
              </a:schemeClr>
            </a:solidFill>
          </a:ln>
          <a:effectLst/>
        </c:spPr>
        <c:txPr>
          <a:bodyPr rot="0" spcFirstLastPara="1" vertOverflow="ellipsis" vert="horz" wrap="square" anchor="ctr" anchorCtr="1"/>
          <a:lstStyle/>
          <a:p>
            <a:pPr rtl="0">
              <a:defRPr sz="1197" b="0" i="0" u="none" strike="noStrike" kern="1200" baseline="0">
                <a:solidFill>
                  <a:schemeClr val="lt1">
                    <a:lumMod val="85000"/>
                  </a:schemeClr>
                </a:solidFill>
                <a:latin typeface="微軟正黑體" panose="020B0604030504040204" pitchFamily="34" charset="-120"/>
                <a:ea typeface="微軟正黑體" panose="020B0604030504040204" pitchFamily="34" charset="-120"/>
                <a:cs typeface="+mn-cs"/>
              </a:defRPr>
            </a:pPr>
            <a:endParaRPr lang="zh-TW"/>
          </a:p>
        </c:txPr>
      </c:dTable>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latin typeface="微軟正黑體" panose="020B0604030504040204" pitchFamily="34" charset="-120"/>
          <a:ea typeface="微軟正黑體" panose="020B0604030504040204" pitchFamily="34" charset="-120"/>
        </a:defRPr>
      </a:pPr>
      <a:endParaRPr lang="zh-TW"/>
    </a:p>
  </c:txPr>
  <c:externalData r:id="rId3">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4" name="Google Shape;33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6" name="Google Shape;486;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5" name="Google Shape;495;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4" name="Google Shape;504;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3" name="Google Shape;513;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0" name="Google Shape;520;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9" name="Google Shape;529;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8" name="Google Shape;538;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4" name="Google Shape;544;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9" name="Google Shape;549;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4" name="Google Shape;574;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2" name="Google Shape;342;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0" name="Shape 590"/>
        <p:cNvGrpSpPr/>
        <p:nvPr/>
      </p:nvGrpSpPr>
      <p:grpSpPr>
        <a:xfrm>
          <a:off x="0" y="0"/>
          <a:ext cx="0" cy="0"/>
          <a:chOff x="0" y="0"/>
          <a:chExt cx="0" cy="0"/>
        </a:xfrm>
      </p:grpSpPr>
      <p:sp>
        <p:nvSpPr>
          <p:cNvPr id="591" name="Google Shape;591;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2" name="Google Shape;592;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8" name="Shape 608"/>
        <p:cNvGrpSpPr/>
        <p:nvPr/>
      </p:nvGrpSpPr>
      <p:grpSpPr>
        <a:xfrm>
          <a:off x="0" y="0"/>
          <a:ext cx="0" cy="0"/>
          <a:chOff x="0" y="0"/>
          <a:chExt cx="0" cy="0"/>
        </a:xfrm>
      </p:grpSpPr>
      <p:sp>
        <p:nvSpPr>
          <p:cNvPr id="609" name="Google Shape;609;gb4f475a72d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0" name="Google Shape;610;gb4f475a72d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5" name="Shape 615"/>
        <p:cNvGrpSpPr/>
        <p:nvPr/>
      </p:nvGrpSpPr>
      <p:grpSpPr>
        <a:xfrm>
          <a:off x="0" y="0"/>
          <a:ext cx="0" cy="0"/>
          <a:chOff x="0" y="0"/>
          <a:chExt cx="0" cy="0"/>
        </a:xfrm>
      </p:grpSpPr>
      <p:sp>
        <p:nvSpPr>
          <p:cNvPr id="616" name="Google Shape;616;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7" name="Google Shape;617;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4" name="Google Shape;36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0" name="Google Shape;37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2" name="Google Shape;392;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8" name="Google Shape;398;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4" name="Google Shape;414;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3" name="Google Shape;443;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8" name="Google Shape;458;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3"/>
          <p:cNvSpPr txBox="1"/>
          <p:nvPr>
            <p:ph type="ctrTitle"/>
          </p:nvPr>
        </p:nvSpPr>
        <p:spPr>
          <a:xfrm>
            <a:off x="2457150" y="1667851"/>
            <a:ext cx="4241700" cy="1523700"/>
          </a:xfrm>
          <a:prstGeom prst="rect">
            <a:avLst/>
          </a:prstGeom>
          <a:noFill/>
          <a:ln>
            <a:noFill/>
          </a:ln>
        </p:spPr>
        <p:txBody>
          <a:bodyPr anchorCtr="0" anchor="b" bIns="91425" lIns="91425" spcFirstLastPara="1" rIns="91425" wrap="square" tIns="91425">
            <a:noAutofit/>
          </a:bodyPr>
          <a:lstStyle>
            <a:lvl1pPr lvl="0" algn="ctr">
              <a:lnSpc>
                <a:spcPct val="80000"/>
              </a:lnSpc>
              <a:spcBef>
                <a:spcPts val="0"/>
              </a:spcBef>
              <a:spcAft>
                <a:spcPts val="0"/>
              </a:spcAft>
              <a:buClr>
                <a:srgbClr val="000000"/>
              </a:buClr>
              <a:buSzPts val="5200"/>
              <a:buNone/>
              <a:defRPr sz="5000">
                <a:solidFill>
                  <a:schemeClr val="accent3"/>
                </a:solidFill>
                <a:latin typeface="Roboto Condensed"/>
                <a:ea typeface="Roboto Condensed"/>
                <a:cs typeface="Roboto Condensed"/>
                <a:sym typeface="Roboto Condensed"/>
              </a:defRPr>
            </a:lvl1pPr>
            <a:lvl2pPr lvl="1" algn="ctr">
              <a:lnSpc>
                <a:spcPct val="100000"/>
              </a:lnSpc>
              <a:spcBef>
                <a:spcPts val="0"/>
              </a:spcBef>
              <a:spcAft>
                <a:spcPts val="0"/>
              </a:spcAft>
              <a:buClr>
                <a:srgbClr val="000000"/>
              </a:buClr>
              <a:buSzPts val="5200"/>
              <a:buNone/>
              <a:defRPr sz="5200">
                <a:solidFill>
                  <a:srgbClr val="000000"/>
                </a:solidFill>
              </a:defRPr>
            </a:lvl2pPr>
            <a:lvl3pPr lvl="2" algn="ctr">
              <a:lnSpc>
                <a:spcPct val="100000"/>
              </a:lnSpc>
              <a:spcBef>
                <a:spcPts val="0"/>
              </a:spcBef>
              <a:spcAft>
                <a:spcPts val="0"/>
              </a:spcAft>
              <a:buClr>
                <a:srgbClr val="000000"/>
              </a:buClr>
              <a:buSzPts val="5200"/>
              <a:buNone/>
              <a:defRPr sz="5200">
                <a:solidFill>
                  <a:srgbClr val="000000"/>
                </a:solidFill>
              </a:defRPr>
            </a:lvl3pPr>
            <a:lvl4pPr lvl="3" algn="ctr">
              <a:lnSpc>
                <a:spcPct val="100000"/>
              </a:lnSpc>
              <a:spcBef>
                <a:spcPts val="0"/>
              </a:spcBef>
              <a:spcAft>
                <a:spcPts val="0"/>
              </a:spcAft>
              <a:buClr>
                <a:srgbClr val="000000"/>
              </a:buClr>
              <a:buSzPts val="5200"/>
              <a:buNone/>
              <a:defRPr sz="5200">
                <a:solidFill>
                  <a:srgbClr val="000000"/>
                </a:solidFill>
              </a:defRPr>
            </a:lvl4pPr>
            <a:lvl5pPr lvl="4" algn="ctr">
              <a:lnSpc>
                <a:spcPct val="100000"/>
              </a:lnSpc>
              <a:spcBef>
                <a:spcPts val="0"/>
              </a:spcBef>
              <a:spcAft>
                <a:spcPts val="0"/>
              </a:spcAft>
              <a:buClr>
                <a:srgbClr val="000000"/>
              </a:buClr>
              <a:buSzPts val="5200"/>
              <a:buNone/>
              <a:defRPr sz="5200">
                <a:solidFill>
                  <a:srgbClr val="000000"/>
                </a:solidFill>
              </a:defRPr>
            </a:lvl5pPr>
            <a:lvl6pPr lvl="5" algn="ctr">
              <a:lnSpc>
                <a:spcPct val="100000"/>
              </a:lnSpc>
              <a:spcBef>
                <a:spcPts val="0"/>
              </a:spcBef>
              <a:spcAft>
                <a:spcPts val="0"/>
              </a:spcAft>
              <a:buClr>
                <a:srgbClr val="000000"/>
              </a:buClr>
              <a:buSzPts val="5200"/>
              <a:buNone/>
              <a:defRPr sz="5200">
                <a:solidFill>
                  <a:srgbClr val="000000"/>
                </a:solidFill>
              </a:defRPr>
            </a:lvl6pPr>
            <a:lvl7pPr lvl="6" algn="ctr">
              <a:lnSpc>
                <a:spcPct val="100000"/>
              </a:lnSpc>
              <a:spcBef>
                <a:spcPts val="0"/>
              </a:spcBef>
              <a:spcAft>
                <a:spcPts val="0"/>
              </a:spcAft>
              <a:buClr>
                <a:srgbClr val="000000"/>
              </a:buClr>
              <a:buSzPts val="5200"/>
              <a:buNone/>
              <a:defRPr sz="5200">
                <a:solidFill>
                  <a:srgbClr val="000000"/>
                </a:solidFill>
              </a:defRPr>
            </a:lvl7pPr>
            <a:lvl8pPr lvl="7" algn="ctr">
              <a:lnSpc>
                <a:spcPct val="100000"/>
              </a:lnSpc>
              <a:spcBef>
                <a:spcPts val="0"/>
              </a:spcBef>
              <a:spcAft>
                <a:spcPts val="0"/>
              </a:spcAft>
              <a:buClr>
                <a:srgbClr val="000000"/>
              </a:buClr>
              <a:buSzPts val="5200"/>
              <a:buNone/>
              <a:defRPr sz="5200">
                <a:solidFill>
                  <a:srgbClr val="000000"/>
                </a:solidFill>
              </a:defRPr>
            </a:lvl8pPr>
            <a:lvl9pPr lvl="8" algn="ctr">
              <a:lnSpc>
                <a:spcPct val="100000"/>
              </a:lnSpc>
              <a:spcBef>
                <a:spcPts val="0"/>
              </a:spcBef>
              <a:spcAft>
                <a:spcPts val="0"/>
              </a:spcAft>
              <a:buClr>
                <a:srgbClr val="000000"/>
              </a:buClr>
              <a:buSzPts val="5200"/>
              <a:buNone/>
              <a:defRPr sz="5200">
                <a:solidFill>
                  <a:srgbClr val="000000"/>
                </a:solidFill>
              </a:defRPr>
            </a:lvl9pPr>
          </a:lstStyle>
          <a:p/>
        </p:txBody>
      </p:sp>
      <p:sp>
        <p:nvSpPr>
          <p:cNvPr id="10" name="Google Shape;10;p23"/>
          <p:cNvSpPr txBox="1"/>
          <p:nvPr>
            <p:ph idx="1" type="subTitle"/>
          </p:nvPr>
        </p:nvSpPr>
        <p:spPr>
          <a:xfrm>
            <a:off x="2294363" y="3055201"/>
            <a:ext cx="4567200" cy="430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2800"/>
              <a:buNone/>
              <a:defRPr/>
            </a:lvl1pPr>
            <a:lvl2pPr lvl="1" algn="ctr">
              <a:lnSpc>
                <a:spcPct val="100000"/>
              </a:lnSpc>
              <a:spcBef>
                <a:spcPts val="0"/>
              </a:spcBef>
              <a:spcAft>
                <a:spcPts val="0"/>
              </a:spcAft>
              <a:buClr>
                <a:srgbClr val="000000"/>
              </a:buClr>
              <a:buSzPts val="2800"/>
              <a:buNone/>
              <a:defRPr sz="2800">
                <a:solidFill>
                  <a:srgbClr val="000000"/>
                </a:solidFill>
              </a:defRPr>
            </a:lvl2pPr>
            <a:lvl3pPr lvl="2" algn="ctr">
              <a:lnSpc>
                <a:spcPct val="100000"/>
              </a:lnSpc>
              <a:spcBef>
                <a:spcPts val="0"/>
              </a:spcBef>
              <a:spcAft>
                <a:spcPts val="0"/>
              </a:spcAft>
              <a:buClr>
                <a:srgbClr val="000000"/>
              </a:buClr>
              <a:buSzPts val="2800"/>
              <a:buNone/>
              <a:defRPr sz="2800">
                <a:solidFill>
                  <a:srgbClr val="000000"/>
                </a:solidFill>
              </a:defRPr>
            </a:lvl3pPr>
            <a:lvl4pPr lvl="3" algn="ctr">
              <a:lnSpc>
                <a:spcPct val="100000"/>
              </a:lnSpc>
              <a:spcBef>
                <a:spcPts val="0"/>
              </a:spcBef>
              <a:spcAft>
                <a:spcPts val="0"/>
              </a:spcAft>
              <a:buClr>
                <a:srgbClr val="000000"/>
              </a:buClr>
              <a:buSzPts val="2800"/>
              <a:buNone/>
              <a:defRPr sz="2800">
                <a:solidFill>
                  <a:srgbClr val="000000"/>
                </a:solidFill>
              </a:defRPr>
            </a:lvl4pPr>
            <a:lvl5pPr lvl="4" algn="ctr">
              <a:lnSpc>
                <a:spcPct val="100000"/>
              </a:lnSpc>
              <a:spcBef>
                <a:spcPts val="0"/>
              </a:spcBef>
              <a:spcAft>
                <a:spcPts val="0"/>
              </a:spcAft>
              <a:buClr>
                <a:srgbClr val="000000"/>
              </a:buClr>
              <a:buSzPts val="2800"/>
              <a:buNone/>
              <a:defRPr sz="2800">
                <a:solidFill>
                  <a:srgbClr val="000000"/>
                </a:solidFill>
              </a:defRPr>
            </a:lvl5pPr>
            <a:lvl6pPr lvl="5" algn="ctr">
              <a:lnSpc>
                <a:spcPct val="100000"/>
              </a:lnSpc>
              <a:spcBef>
                <a:spcPts val="0"/>
              </a:spcBef>
              <a:spcAft>
                <a:spcPts val="0"/>
              </a:spcAft>
              <a:buClr>
                <a:srgbClr val="000000"/>
              </a:buClr>
              <a:buSzPts val="2800"/>
              <a:buNone/>
              <a:defRPr sz="2800">
                <a:solidFill>
                  <a:srgbClr val="000000"/>
                </a:solidFill>
              </a:defRPr>
            </a:lvl6pPr>
            <a:lvl7pPr lvl="6" algn="ctr">
              <a:lnSpc>
                <a:spcPct val="100000"/>
              </a:lnSpc>
              <a:spcBef>
                <a:spcPts val="0"/>
              </a:spcBef>
              <a:spcAft>
                <a:spcPts val="0"/>
              </a:spcAft>
              <a:buClr>
                <a:srgbClr val="000000"/>
              </a:buClr>
              <a:buSzPts val="2800"/>
              <a:buNone/>
              <a:defRPr sz="2800">
                <a:solidFill>
                  <a:srgbClr val="000000"/>
                </a:solidFill>
              </a:defRPr>
            </a:lvl7pPr>
            <a:lvl8pPr lvl="7" algn="ctr">
              <a:lnSpc>
                <a:spcPct val="100000"/>
              </a:lnSpc>
              <a:spcBef>
                <a:spcPts val="0"/>
              </a:spcBef>
              <a:spcAft>
                <a:spcPts val="0"/>
              </a:spcAft>
              <a:buClr>
                <a:srgbClr val="000000"/>
              </a:buClr>
              <a:buSzPts val="2800"/>
              <a:buNone/>
              <a:defRPr sz="2800">
                <a:solidFill>
                  <a:srgbClr val="000000"/>
                </a:solidFill>
              </a:defRPr>
            </a:lvl8pPr>
            <a:lvl9pPr lvl="8" algn="ctr">
              <a:lnSpc>
                <a:spcPct val="100000"/>
              </a:lnSpc>
              <a:spcBef>
                <a:spcPts val="0"/>
              </a:spcBef>
              <a:spcAft>
                <a:spcPts val="0"/>
              </a:spcAft>
              <a:buClr>
                <a:srgbClr val="000000"/>
              </a:buClr>
              <a:buSzPts val="2800"/>
              <a:buNone/>
              <a:defRPr sz="2800">
                <a:solidFill>
                  <a:srgbClr val="000000"/>
                </a:solidFill>
              </a:defRPr>
            </a:lvl9pPr>
          </a:lstStyle>
          <a:p/>
        </p:txBody>
      </p:sp>
      <p:grpSp>
        <p:nvGrpSpPr>
          <p:cNvPr id="11" name="Google Shape;11;p23"/>
          <p:cNvGrpSpPr/>
          <p:nvPr/>
        </p:nvGrpSpPr>
        <p:grpSpPr>
          <a:xfrm flipH="1">
            <a:off x="-2653969" y="-4440558"/>
            <a:ext cx="6379508" cy="9436110"/>
            <a:chOff x="5468575" y="0"/>
            <a:chExt cx="2520150" cy="3727625"/>
          </a:xfrm>
        </p:grpSpPr>
        <p:sp>
          <p:nvSpPr>
            <p:cNvPr id="12" name="Google Shape;12;p23"/>
            <p:cNvSpPr/>
            <p:nvPr/>
          </p:nvSpPr>
          <p:spPr>
            <a:xfrm flipH="1">
              <a:off x="5892650" y="671275"/>
              <a:ext cx="417750" cy="241150"/>
            </a:xfrm>
            <a:custGeom>
              <a:rect b="b" l="l" r="r" t="t"/>
              <a:pathLst>
                <a:path extrusionOk="0" h="9646" w="16710">
                  <a:moveTo>
                    <a:pt x="16710" y="4823"/>
                  </a:moveTo>
                  <a:lnTo>
                    <a:pt x="8334" y="9646"/>
                  </a:lnTo>
                  <a:lnTo>
                    <a:pt x="0" y="4823"/>
                  </a:lnTo>
                  <a:lnTo>
                    <a:pt x="8334" y="1"/>
                  </a:lnTo>
                  <a:close/>
                </a:path>
              </a:pathLst>
            </a:custGeom>
            <a:solidFill>
              <a:srgbClr val="1A1B3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3"/>
            <p:cNvSpPr/>
            <p:nvPr/>
          </p:nvSpPr>
          <p:spPr>
            <a:xfrm flipH="1">
              <a:off x="5886300" y="424075"/>
              <a:ext cx="430450" cy="252525"/>
            </a:xfrm>
            <a:custGeom>
              <a:rect b="b" l="l" r="r" t="t"/>
              <a:pathLst>
                <a:path extrusionOk="0" h="10101" w="17218">
                  <a:moveTo>
                    <a:pt x="8588" y="498"/>
                  </a:moveTo>
                  <a:lnTo>
                    <a:pt x="16541" y="5066"/>
                  </a:lnTo>
                  <a:lnTo>
                    <a:pt x="8588" y="9635"/>
                  </a:lnTo>
                  <a:lnTo>
                    <a:pt x="677" y="5066"/>
                  </a:lnTo>
                  <a:lnTo>
                    <a:pt x="8588" y="498"/>
                  </a:lnTo>
                  <a:close/>
                  <a:moveTo>
                    <a:pt x="8593" y="1"/>
                  </a:moveTo>
                  <a:cubicBezTo>
                    <a:pt x="8556" y="1"/>
                    <a:pt x="8524" y="11"/>
                    <a:pt x="8503" y="32"/>
                  </a:cubicBezTo>
                  <a:lnTo>
                    <a:pt x="128" y="4855"/>
                  </a:lnTo>
                  <a:cubicBezTo>
                    <a:pt x="1" y="4939"/>
                    <a:pt x="1" y="5151"/>
                    <a:pt x="128" y="5235"/>
                  </a:cubicBezTo>
                  <a:lnTo>
                    <a:pt x="8503" y="10100"/>
                  </a:lnTo>
                  <a:lnTo>
                    <a:pt x="8715" y="10100"/>
                  </a:lnTo>
                  <a:lnTo>
                    <a:pt x="17048" y="5235"/>
                  </a:lnTo>
                  <a:cubicBezTo>
                    <a:pt x="17218" y="5151"/>
                    <a:pt x="17218" y="4939"/>
                    <a:pt x="17048" y="4855"/>
                  </a:cubicBezTo>
                  <a:lnTo>
                    <a:pt x="8715" y="32"/>
                  </a:lnTo>
                  <a:cubicBezTo>
                    <a:pt x="8673" y="11"/>
                    <a:pt x="8630" y="1"/>
                    <a:pt x="8593" y="1"/>
                  </a:cubicBezTo>
                  <a:close/>
                </a:path>
              </a:pathLst>
            </a:custGeom>
            <a:solidFill>
              <a:srgbClr val="FDBC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23"/>
            <p:cNvSpPr/>
            <p:nvPr/>
          </p:nvSpPr>
          <p:spPr>
            <a:xfrm flipH="1">
              <a:off x="6310375" y="430150"/>
              <a:ext cx="417750" cy="482275"/>
            </a:xfrm>
            <a:custGeom>
              <a:rect b="b" l="l" r="r" t="t"/>
              <a:pathLst>
                <a:path extrusionOk="0" h="19291" w="16710">
                  <a:moveTo>
                    <a:pt x="0" y="14468"/>
                  </a:moveTo>
                  <a:lnTo>
                    <a:pt x="0" y="4823"/>
                  </a:lnTo>
                  <a:lnTo>
                    <a:pt x="8334" y="1"/>
                  </a:lnTo>
                  <a:lnTo>
                    <a:pt x="16709" y="4823"/>
                  </a:lnTo>
                  <a:lnTo>
                    <a:pt x="16709" y="14468"/>
                  </a:lnTo>
                  <a:lnTo>
                    <a:pt x="8334" y="19291"/>
                  </a:lnTo>
                  <a:close/>
                </a:path>
              </a:pathLst>
            </a:custGeom>
            <a:solidFill>
              <a:srgbClr val="FDBC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23"/>
            <p:cNvSpPr/>
            <p:nvPr/>
          </p:nvSpPr>
          <p:spPr>
            <a:xfrm flipH="1">
              <a:off x="6305100" y="424075"/>
              <a:ext cx="428325" cy="493650"/>
            </a:xfrm>
            <a:custGeom>
              <a:rect b="b" l="l" r="r" t="t"/>
              <a:pathLst>
                <a:path extrusionOk="0" h="19746" w="17133">
                  <a:moveTo>
                    <a:pt x="8588" y="498"/>
                  </a:moveTo>
                  <a:lnTo>
                    <a:pt x="16710" y="5193"/>
                  </a:lnTo>
                  <a:lnTo>
                    <a:pt x="16710" y="14584"/>
                  </a:lnTo>
                  <a:lnTo>
                    <a:pt x="8588" y="19280"/>
                  </a:lnTo>
                  <a:lnTo>
                    <a:pt x="424" y="14584"/>
                  </a:lnTo>
                  <a:lnTo>
                    <a:pt x="424" y="5193"/>
                  </a:lnTo>
                  <a:lnTo>
                    <a:pt x="8588" y="498"/>
                  </a:lnTo>
                  <a:close/>
                  <a:moveTo>
                    <a:pt x="8583" y="1"/>
                  </a:moveTo>
                  <a:cubicBezTo>
                    <a:pt x="8546" y="1"/>
                    <a:pt x="8503" y="11"/>
                    <a:pt x="8461" y="32"/>
                  </a:cubicBezTo>
                  <a:lnTo>
                    <a:pt x="128" y="4855"/>
                  </a:lnTo>
                  <a:cubicBezTo>
                    <a:pt x="43" y="4897"/>
                    <a:pt x="1" y="4982"/>
                    <a:pt x="1" y="5066"/>
                  </a:cubicBezTo>
                  <a:lnTo>
                    <a:pt x="1" y="14711"/>
                  </a:lnTo>
                  <a:cubicBezTo>
                    <a:pt x="1" y="14796"/>
                    <a:pt x="43" y="14880"/>
                    <a:pt x="128" y="14923"/>
                  </a:cubicBezTo>
                  <a:lnTo>
                    <a:pt x="8461" y="19745"/>
                  </a:lnTo>
                  <a:lnTo>
                    <a:pt x="8673" y="19745"/>
                  </a:lnTo>
                  <a:lnTo>
                    <a:pt x="17048" y="14923"/>
                  </a:lnTo>
                  <a:cubicBezTo>
                    <a:pt x="17091" y="14880"/>
                    <a:pt x="17133" y="14796"/>
                    <a:pt x="17133" y="14711"/>
                  </a:cubicBezTo>
                  <a:lnTo>
                    <a:pt x="17133" y="5066"/>
                  </a:lnTo>
                  <a:cubicBezTo>
                    <a:pt x="17133" y="4982"/>
                    <a:pt x="17091" y="4897"/>
                    <a:pt x="17048" y="4855"/>
                  </a:cubicBezTo>
                  <a:lnTo>
                    <a:pt x="8673" y="32"/>
                  </a:lnTo>
                  <a:cubicBezTo>
                    <a:pt x="8651" y="11"/>
                    <a:pt x="8620" y="1"/>
                    <a:pt x="8583" y="1"/>
                  </a:cubicBezTo>
                  <a:close/>
                </a:path>
              </a:pathLst>
            </a:custGeom>
            <a:solidFill>
              <a:srgbClr val="FDBC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23"/>
            <p:cNvSpPr/>
            <p:nvPr/>
          </p:nvSpPr>
          <p:spPr>
            <a:xfrm flipH="1">
              <a:off x="6305100" y="906325"/>
              <a:ext cx="428325" cy="493625"/>
            </a:xfrm>
            <a:custGeom>
              <a:rect b="b" l="l" r="r" t="t"/>
              <a:pathLst>
                <a:path extrusionOk="0" h="19745" w="17133">
                  <a:moveTo>
                    <a:pt x="8588" y="497"/>
                  </a:moveTo>
                  <a:lnTo>
                    <a:pt x="16710" y="5193"/>
                  </a:lnTo>
                  <a:lnTo>
                    <a:pt x="16710" y="14584"/>
                  </a:lnTo>
                  <a:lnTo>
                    <a:pt x="8588" y="19279"/>
                  </a:lnTo>
                  <a:lnTo>
                    <a:pt x="424" y="14584"/>
                  </a:lnTo>
                  <a:lnTo>
                    <a:pt x="424" y="5193"/>
                  </a:lnTo>
                  <a:lnTo>
                    <a:pt x="8588" y="497"/>
                  </a:lnTo>
                  <a:close/>
                  <a:moveTo>
                    <a:pt x="8583" y="0"/>
                  </a:moveTo>
                  <a:cubicBezTo>
                    <a:pt x="8546" y="0"/>
                    <a:pt x="8503" y="11"/>
                    <a:pt x="8461" y="32"/>
                  </a:cubicBezTo>
                  <a:lnTo>
                    <a:pt x="128" y="4854"/>
                  </a:lnTo>
                  <a:cubicBezTo>
                    <a:pt x="43" y="4897"/>
                    <a:pt x="1" y="4981"/>
                    <a:pt x="1" y="5066"/>
                  </a:cubicBezTo>
                  <a:lnTo>
                    <a:pt x="1" y="14711"/>
                  </a:lnTo>
                  <a:cubicBezTo>
                    <a:pt x="1" y="14795"/>
                    <a:pt x="43" y="14880"/>
                    <a:pt x="128" y="14922"/>
                  </a:cubicBezTo>
                  <a:lnTo>
                    <a:pt x="8461" y="19745"/>
                  </a:lnTo>
                  <a:lnTo>
                    <a:pt x="8588" y="19745"/>
                  </a:lnTo>
                  <a:cubicBezTo>
                    <a:pt x="8588" y="19745"/>
                    <a:pt x="8630" y="19745"/>
                    <a:pt x="8673" y="19702"/>
                  </a:cubicBezTo>
                  <a:lnTo>
                    <a:pt x="17048" y="14880"/>
                  </a:lnTo>
                  <a:cubicBezTo>
                    <a:pt x="17091" y="14838"/>
                    <a:pt x="17133" y="14753"/>
                    <a:pt x="17133" y="14711"/>
                  </a:cubicBezTo>
                  <a:lnTo>
                    <a:pt x="17133" y="5066"/>
                  </a:lnTo>
                  <a:cubicBezTo>
                    <a:pt x="17133" y="4981"/>
                    <a:pt x="17091" y="4897"/>
                    <a:pt x="17048" y="4854"/>
                  </a:cubicBezTo>
                  <a:lnTo>
                    <a:pt x="8673" y="32"/>
                  </a:lnTo>
                  <a:cubicBezTo>
                    <a:pt x="8651" y="11"/>
                    <a:pt x="8620" y="0"/>
                    <a:pt x="8583" y="0"/>
                  </a:cubicBezTo>
                  <a:close/>
                </a:path>
              </a:pathLst>
            </a:custGeom>
            <a:solidFill>
              <a:srgbClr val="31BEB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23"/>
            <p:cNvSpPr/>
            <p:nvPr/>
          </p:nvSpPr>
          <p:spPr>
            <a:xfrm flipH="1">
              <a:off x="5892650" y="128750"/>
              <a:ext cx="417750" cy="482275"/>
            </a:xfrm>
            <a:custGeom>
              <a:rect b="b" l="l" r="r" t="t"/>
              <a:pathLst>
                <a:path extrusionOk="0" h="19291" w="16710">
                  <a:moveTo>
                    <a:pt x="0" y="14468"/>
                  </a:moveTo>
                  <a:lnTo>
                    <a:pt x="0" y="4823"/>
                  </a:lnTo>
                  <a:lnTo>
                    <a:pt x="8334" y="1"/>
                  </a:lnTo>
                  <a:lnTo>
                    <a:pt x="16710" y="4823"/>
                  </a:lnTo>
                  <a:lnTo>
                    <a:pt x="16710" y="14468"/>
                  </a:lnTo>
                  <a:lnTo>
                    <a:pt x="8334" y="19290"/>
                  </a:lnTo>
                  <a:close/>
                </a:path>
              </a:pathLst>
            </a:custGeom>
            <a:solidFill>
              <a:srgbClr val="1A1B3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23"/>
            <p:cNvSpPr/>
            <p:nvPr/>
          </p:nvSpPr>
          <p:spPr>
            <a:xfrm flipH="1">
              <a:off x="5887350" y="123475"/>
              <a:ext cx="429400" cy="493625"/>
            </a:xfrm>
            <a:custGeom>
              <a:rect b="b" l="l" r="r" t="t"/>
              <a:pathLst>
                <a:path extrusionOk="0" h="19745" w="17176">
                  <a:moveTo>
                    <a:pt x="8630" y="466"/>
                  </a:moveTo>
                  <a:lnTo>
                    <a:pt x="16752" y="5161"/>
                  </a:lnTo>
                  <a:lnTo>
                    <a:pt x="16752" y="14552"/>
                  </a:lnTo>
                  <a:lnTo>
                    <a:pt x="8588" y="19248"/>
                  </a:lnTo>
                  <a:lnTo>
                    <a:pt x="466" y="14552"/>
                  </a:lnTo>
                  <a:lnTo>
                    <a:pt x="466" y="5161"/>
                  </a:lnTo>
                  <a:lnTo>
                    <a:pt x="8630" y="466"/>
                  </a:lnTo>
                  <a:close/>
                  <a:moveTo>
                    <a:pt x="8503" y="0"/>
                  </a:moveTo>
                  <a:lnTo>
                    <a:pt x="128" y="4865"/>
                  </a:lnTo>
                  <a:cubicBezTo>
                    <a:pt x="85" y="4865"/>
                    <a:pt x="43" y="4950"/>
                    <a:pt x="43" y="5034"/>
                  </a:cubicBezTo>
                  <a:lnTo>
                    <a:pt x="43" y="14721"/>
                  </a:lnTo>
                  <a:cubicBezTo>
                    <a:pt x="1" y="14806"/>
                    <a:pt x="43" y="14848"/>
                    <a:pt x="128" y="14891"/>
                  </a:cubicBezTo>
                  <a:lnTo>
                    <a:pt x="8503" y="19713"/>
                  </a:lnTo>
                  <a:cubicBezTo>
                    <a:pt x="8503" y="19734"/>
                    <a:pt x="8514" y="19745"/>
                    <a:pt x="8530" y="19745"/>
                  </a:cubicBezTo>
                  <a:cubicBezTo>
                    <a:pt x="8546" y="19745"/>
                    <a:pt x="8567" y="19734"/>
                    <a:pt x="8588" y="19713"/>
                  </a:cubicBezTo>
                  <a:lnTo>
                    <a:pt x="8715" y="19713"/>
                  </a:lnTo>
                  <a:lnTo>
                    <a:pt x="17048" y="14891"/>
                  </a:lnTo>
                  <a:cubicBezTo>
                    <a:pt x="17133" y="14848"/>
                    <a:pt x="17175" y="14764"/>
                    <a:pt x="17175" y="14679"/>
                  </a:cubicBezTo>
                  <a:lnTo>
                    <a:pt x="17175" y="5034"/>
                  </a:lnTo>
                  <a:cubicBezTo>
                    <a:pt x="17175" y="4950"/>
                    <a:pt x="17133" y="4865"/>
                    <a:pt x="17048" y="4865"/>
                  </a:cubicBezTo>
                  <a:lnTo>
                    <a:pt x="8715" y="0"/>
                  </a:lnTo>
                  <a:close/>
                </a:path>
              </a:pathLst>
            </a:custGeom>
            <a:solidFill>
              <a:srgbClr val="1A1B3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23"/>
            <p:cNvSpPr/>
            <p:nvPr/>
          </p:nvSpPr>
          <p:spPr>
            <a:xfrm flipH="1">
              <a:off x="6519775" y="791850"/>
              <a:ext cx="417750" cy="241125"/>
            </a:xfrm>
            <a:custGeom>
              <a:rect b="b" l="l" r="r" t="t"/>
              <a:pathLst>
                <a:path extrusionOk="0" h="9645" w="16710">
                  <a:moveTo>
                    <a:pt x="8376" y="0"/>
                  </a:moveTo>
                  <a:lnTo>
                    <a:pt x="16710" y="4823"/>
                  </a:lnTo>
                  <a:lnTo>
                    <a:pt x="8376" y="9645"/>
                  </a:lnTo>
                  <a:lnTo>
                    <a:pt x="0" y="4823"/>
                  </a:lnTo>
                  <a:close/>
                </a:path>
              </a:pathLst>
            </a:custGeom>
            <a:solidFill>
              <a:srgbClr val="1A1B3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23"/>
            <p:cNvSpPr/>
            <p:nvPr/>
          </p:nvSpPr>
          <p:spPr>
            <a:xfrm flipH="1">
              <a:off x="6512375" y="786550"/>
              <a:ext cx="431500" cy="251725"/>
            </a:xfrm>
            <a:custGeom>
              <a:rect b="b" l="l" r="r" t="t"/>
              <a:pathLst>
                <a:path extrusionOk="0" h="10069" w="17260">
                  <a:moveTo>
                    <a:pt x="8630" y="466"/>
                  </a:moveTo>
                  <a:lnTo>
                    <a:pt x="16541" y="5035"/>
                  </a:lnTo>
                  <a:lnTo>
                    <a:pt x="8630" y="9603"/>
                  </a:lnTo>
                  <a:lnTo>
                    <a:pt x="677" y="5035"/>
                  </a:lnTo>
                  <a:lnTo>
                    <a:pt x="8630" y="466"/>
                  </a:lnTo>
                  <a:close/>
                  <a:moveTo>
                    <a:pt x="8546" y="1"/>
                  </a:moveTo>
                  <a:lnTo>
                    <a:pt x="170" y="4823"/>
                  </a:lnTo>
                  <a:cubicBezTo>
                    <a:pt x="1" y="4950"/>
                    <a:pt x="1" y="5119"/>
                    <a:pt x="170" y="5204"/>
                  </a:cubicBezTo>
                  <a:lnTo>
                    <a:pt x="8503" y="10068"/>
                  </a:lnTo>
                  <a:lnTo>
                    <a:pt x="8757" y="10068"/>
                  </a:lnTo>
                  <a:lnTo>
                    <a:pt x="17091" y="5246"/>
                  </a:lnTo>
                  <a:cubicBezTo>
                    <a:pt x="17260" y="5161"/>
                    <a:pt x="17260" y="4908"/>
                    <a:pt x="17091" y="4865"/>
                  </a:cubicBezTo>
                  <a:lnTo>
                    <a:pt x="8757" y="1"/>
                  </a:lnTo>
                  <a:close/>
                </a:path>
              </a:pathLst>
            </a:custGeom>
            <a:solidFill>
              <a:srgbClr val="1A1B3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23"/>
            <p:cNvSpPr/>
            <p:nvPr/>
          </p:nvSpPr>
          <p:spPr>
            <a:xfrm flipH="1">
              <a:off x="6512375" y="1026875"/>
              <a:ext cx="431500" cy="252525"/>
            </a:xfrm>
            <a:custGeom>
              <a:rect b="b" l="l" r="r" t="t"/>
              <a:pathLst>
                <a:path extrusionOk="0" h="10101" w="17260">
                  <a:moveTo>
                    <a:pt x="8630" y="498"/>
                  </a:moveTo>
                  <a:lnTo>
                    <a:pt x="16541" y="5066"/>
                  </a:lnTo>
                  <a:lnTo>
                    <a:pt x="8630" y="9635"/>
                  </a:lnTo>
                  <a:lnTo>
                    <a:pt x="677" y="5066"/>
                  </a:lnTo>
                  <a:lnTo>
                    <a:pt x="8630" y="498"/>
                  </a:lnTo>
                  <a:close/>
                  <a:moveTo>
                    <a:pt x="8635" y="1"/>
                  </a:moveTo>
                  <a:cubicBezTo>
                    <a:pt x="8598" y="1"/>
                    <a:pt x="8567" y="11"/>
                    <a:pt x="8546" y="32"/>
                  </a:cubicBezTo>
                  <a:lnTo>
                    <a:pt x="170" y="4855"/>
                  </a:lnTo>
                  <a:cubicBezTo>
                    <a:pt x="1" y="4939"/>
                    <a:pt x="1" y="5151"/>
                    <a:pt x="170" y="5278"/>
                  </a:cubicBezTo>
                  <a:lnTo>
                    <a:pt x="8546" y="10100"/>
                  </a:lnTo>
                  <a:lnTo>
                    <a:pt x="8715" y="10100"/>
                  </a:lnTo>
                  <a:lnTo>
                    <a:pt x="17091" y="5236"/>
                  </a:lnTo>
                  <a:cubicBezTo>
                    <a:pt x="17260" y="5151"/>
                    <a:pt x="17260" y="4939"/>
                    <a:pt x="17091" y="4855"/>
                  </a:cubicBezTo>
                  <a:lnTo>
                    <a:pt x="8757" y="32"/>
                  </a:lnTo>
                  <a:cubicBezTo>
                    <a:pt x="8715" y="11"/>
                    <a:pt x="8672" y="1"/>
                    <a:pt x="8635" y="1"/>
                  </a:cubicBezTo>
                  <a:close/>
                </a:path>
              </a:pathLst>
            </a:custGeom>
            <a:solidFill>
              <a:srgbClr val="1A1B3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23"/>
            <p:cNvSpPr/>
            <p:nvPr/>
          </p:nvSpPr>
          <p:spPr>
            <a:xfrm flipH="1">
              <a:off x="6513425" y="906325"/>
              <a:ext cx="220000" cy="373075"/>
            </a:xfrm>
            <a:custGeom>
              <a:rect b="b" l="l" r="r" t="t"/>
              <a:pathLst>
                <a:path extrusionOk="0" h="14923" w="8800">
                  <a:moveTo>
                    <a:pt x="8334" y="624"/>
                  </a:moveTo>
                  <a:lnTo>
                    <a:pt x="8334" y="9761"/>
                  </a:lnTo>
                  <a:lnTo>
                    <a:pt x="424" y="14330"/>
                  </a:lnTo>
                  <a:lnTo>
                    <a:pt x="424" y="5193"/>
                  </a:lnTo>
                  <a:lnTo>
                    <a:pt x="8334" y="624"/>
                  </a:lnTo>
                  <a:close/>
                  <a:moveTo>
                    <a:pt x="8583" y="0"/>
                  </a:moveTo>
                  <a:cubicBezTo>
                    <a:pt x="8546" y="0"/>
                    <a:pt x="8503" y="11"/>
                    <a:pt x="8461" y="32"/>
                  </a:cubicBezTo>
                  <a:lnTo>
                    <a:pt x="128" y="4854"/>
                  </a:lnTo>
                  <a:cubicBezTo>
                    <a:pt x="43" y="4897"/>
                    <a:pt x="1" y="4981"/>
                    <a:pt x="1" y="5066"/>
                  </a:cubicBezTo>
                  <a:lnTo>
                    <a:pt x="1" y="14711"/>
                  </a:lnTo>
                  <a:cubicBezTo>
                    <a:pt x="1" y="14795"/>
                    <a:pt x="43" y="14880"/>
                    <a:pt x="128" y="14922"/>
                  </a:cubicBezTo>
                  <a:lnTo>
                    <a:pt x="297" y="14922"/>
                  </a:lnTo>
                  <a:lnTo>
                    <a:pt x="8673" y="10100"/>
                  </a:lnTo>
                  <a:cubicBezTo>
                    <a:pt x="8757" y="10058"/>
                    <a:pt x="8799" y="9973"/>
                    <a:pt x="8799" y="9888"/>
                  </a:cubicBezTo>
                  <a:lnTo>
                    <a:pt x="8799" y="201"/>
                  </a:lnTo>
                  <a:cubicBezTo>
                    <a:pt x="8799" y="159"/>
                    <a:pt x="8757" y="74"/>
                    <a:pt x="8673" y="32"/>
                  </a:cubicBezTo>
                  <a:cubicBezTo>
                    <a:pt x="8651" y="11"/>
                    <a:pt x="8620" y="0"/>
                    <a:pt x="8583" y="0"/>
                  </a:cubicBezTo>
                  <a:close/>
                </a:path>
              </a:pathLst>
            </a:custGeom>
            <a:solidFill>
              <a:srgbClr val="1A1B3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23"/>
            <p:cNvSpPr/>
            <p:nvPr/>
          </p:nvSpPr>
          <p:spPr>
            <a:xfrm flipH="1">
              <a:off x="6722825" y="907375"/>
              <a:ext cx="220000" cy="372025"/>
            </a:xfrm>
            <a:custGeom>
              <a:rect b="b" l="l" r="r" t="t"/>
              <a:pathLst>
                <a:path extrusionOk="0" h="14881" w="8800">
                  <a:moveTo>
                    <a:pt x="424" y="582"/>
                  </a:moveTo>
                  <a:lnTo>
                    <a:pt x="8377" y="5151"/>
                  </a:lnTo>
                  <a:lnTo>
                    <a:pt x="8377" y="14288"/>
                  </a:lnTo>
                  <a:lnTo>
                    <a:pt x="424" y="9719"/>
                  </a:lnTo>
                  <a:lnTo>
                    <a:pt x="424" y="582"/>
                  </a:lnTo>
                  <a:close/>
                  <a:moveTo>
                    <a:pt x="233" y="1"/>
                  </a:moveTo>
                  <a:cubicBezTo>
                    <a:pt x="191" y="1"/>
                    <a:pt x="149" y="11"/>
                    <a:pt x="128" y="32"/>
                  </a:cubicBezTo>
                  <a:cubicBezTo>
                    <a:pt x="43" y="32"/>
                    <a:pt x="1" y="117"/>
                    <a:pt x="1" y="202"/>
                  </a:cubicBezTo>
                  <a:lnTo>
                    <a:pt x="1" y="9846"/>
                  </a:lnTo>
                  <a:cubicBezTo>
                    <a:pt x="1" y="9931"/>
                    <a:pt x="43" y="9973"/>
                    <a:pt x="128" y="10058"/>
                  </a:cubicBezTo>
                  <a:lnTo>
                    <a:pt x="8504" y="14880"/>
                  </a:lnTo>
                  <a:lnTo>
                    <a:pt x="8588" y="14880"/>
                  </a:lnTo>
                  <a:cubicBezTo>
                    <a:pt x="8630" y="14880"/>
                    <a:pt x="8673" y="14880"/>
                    <a:pt x="8673" y="14838"/>
                  </a:cubicBezTo>
                  <a:cubicBezTo>
                    <a:pt x="8757" y="14796"/>
                    <a:pt x="8800" y="14711"/>
                    <a:pt x="8800" y="14669"/>
                  </a:cubicBezTo>
                  <a:lnTo>
                    <a:pt x="8800" y="5024"/>
                  </a:lnTo>
                  <a:cubicBezTo>
                    <a:pt x="8800" y="4939"/>
                    <a:pt x="8757" y="4855"/>
                    <a:pt x="8673" y="4812"/>
                  </a:cubicBezTo>
                  <a:lnTo>
                    <a:pt x="339" y="32"/>
                  </a:lnTo>
                  <a:cubicBezTo>
                    <a:pt x="318" y="11"/>
                    <a:pt x="276" y="1"/>
                    <a:pt x="233" y="1"/>
                  </a:cubicBezTo>
                  <a:close/>
                </a:path>
              </a:pathLst>
            </a:custGeom>
            <a:solidFill>
              <a:srgbClr val="1A1B3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23"/>
            <p:cNvSpPr/>
            <p:nvPr/>
          </p:nvSpPr>
          <p:spPr>
            <a:xfrm flipH="1">
              <a:off x="5892650" y="912400"/>
              <a:ext cx="417750" cy="241150"/>
            </a:xfrm>
            <a:custGeom>
              <a:rect b="b" l="l" r="r" t="t"/>
              <a:pathLst>
                <a:path extrusionOk="0" h="9646" w="16710">
                  <a:moveTo>
                    <a:pt x="8334" y="1"/>
                  </a:moveTo>
                  <a:lnTo>
                    <a:pt x="16710" y="4823"/>
                  </a:lnTo>
                  <a:lnTo>
                    <a:pt x="8334" y="9645"/>
                  </a:lnTo>
                  <a:lnTo>
                    <a:pt x="0" y="4823"/>
                  </a:lnTo>
                  <a:close/>
                </a:path>
              </a:pathLst>
            </a:custGeom>
            <a:solidFill>
              <a:srgbClr val="1A1B3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23"/>
            <p:cNvSpPr/>
            <p:nvPr/>
          </p:nvSpPr>
          <p:spPr>
            <a:xfrm flipH="1">
              <a:off x="5886300" y="907375"/>
              <a:ext cx="430450" cy="251450"/>
            </a:xfrm>
            <a:custGeom>
              <a:rect b="b" l="l" r="r" t="t"/>
              <a:pathLst>
                <a:path extrusionOk="0" h="10058" w="17218">
                  <a:moveTo>
                    <a:pt x="8588" y="455"/>
                  </a:moveTo>
                  <a:lnTo>
                    <a:pt x="16541" y="5024"/>
                  </a:lnTo>
                  <a:lnTo>
                    <a:pt x="8588" y="9593"/>
                  </a:lnTo>
                  <a:lnTo>
                    <a:pt x="677" y="5024"/>
                  </a:lnTo>
                  <a:lnTo>
                    <a:pt x="8588" y="455"/>
                  </a:lnTo>
                  <a:close/>
                  <a:moveTo>
                    <a:pt x="8593" y="1"/>
                  </a:moveTo>
                  <a:cubicBezTo>
                    <a:pt x="8556" y="1"/>
                    <a:pt x="8524" y="11"/>
                    <a:pt x="8503" y="32"/>
                  </a:cubicBezTo>
                  <a:lnTo>
                    <a:pt x="128" y="4855"/>
                  </a:lnTo>
                  <a:cubicBezTo>
                    <a:pt x="1" y="4939"/>
                    <a:pt x="1" y="5151"/>
                    <a:pt x="128" y="5235"/>
                  </a:cubicBezTo>
                  <a:lnTo>
                    <a:pt x="8503" y="10058"/>
                  </a:lnTo>
                  <a:lnTo>
                    <a:pt x="8588" y="10058"/>
                  </a:lnTo>
                  <a:cubicBezTo>
                    <a:pt x="8630" y="10058"/>
                    <a:pt x="8673" y="10058"/>
                    <a:pt x="8715" y="10016"/>
                  </a:cubicBezTo>
                  <a:lnTo>
                    <a:pt x="17048" y="5193"/>
                  </a:lnTo>
                  <a:cubicBezTo>
                    <a:pt x="17218" y="5109"/>
                    <a:pt x="17218" y="4897"/>
                    <a:pt x="17048" y="4812"/>
                  </a:cubicBezTo>
                  <a:lnTo>
                    <a:pt x="8715" y="32"/>
                  </a:lnTo>
                  <a:cubicBezTo>
                    <a:pt x="8673" y="11"/>
                    <a:pt x="8630" y="1"/>
                    <a:pt x="8593" y="1"/>
                  </a:cubicBezTo>
                  <a:close/>
                </a:path>
              </a:pathLst>
            </a:custGeom>
            <a:solidFill>
              <a:srgbClr val="1A1B3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23"/>
            <p:cNvSpPr/>
            <p:nvPr/>
          </p:nvSpPr>
          <p:spPr>
            <a:xfrm flipH="1">
              <a:off x="5887350" y="1026875"/>
              <a:ext cx="220000" cy="373075"/>
            </a:xfrm>
            <a:custGeom>
              <a:rect b="b" l="l" r="r" t="t"/>
              <a:pathLst>
                <a:path extrusionOk="0" h="14923" w="8800">
                  <a:moveTo>
                    <a:pt x="8376" y="625"/>
                  </a:moveTo>
                  <a:lnTo>
                    <a:pt x="8376" y="9762"/>
                  </a:lnTo>
                  <a:lnTo>
                    <a:pt x="466" y="14330"/>
                  </a:lnTo>
                  <a:lnTo>
                    <a:pt x="466" y="5193"/>
                  </a:lnTo>
                  <a:lnTo>
                    <a:pt x="8376" y="625"/>
                  </a:lnTo>
                  <a:close/>
                  <a:moveTo>
                    <a:pt x="8582" y="1"/>
                  </a:moveTo>
                  <a:cubicBezTo>
                    <a:pt x="8545" y="1"/>
                    <a:pt x="8503" y="11"/>
                    <a:pt x="8461" y="32"/>
                  </a:cubicBezTo>
                  <a:lnTo>
                    <a:pt x="127" y="4897"/>
                  </a:lnTo>
                  <a:cubicBezTo>
                    <a:pt x="43" y="4897"/>
                    <a:pt x="0" y="4982"/>
                    <a:pt x="0" y="5066"/>
                  </a:cubicBezTo>
                  <a:lnTo>
                    <a:pt x="0" y="14711"/>
                  </a:lnTo>
                  <a:cubicBezTo>
                    <a:pt x="0" y="14796"/>
                    <a:pt x="43" y="14880"/>
                    <a:pt x="127" y="14923"/>
                  </a:cubicBezTo>
                  <a:lnTo>
                    <a:pt x="212" y="14923"/>
                  </a:lnTo>
                  <a:cubicBezTo>
                    <a:pt x="254" y="14923"/>
                    <a:pt x="297" y="14923"/>
                    <a:pt x="339" y="14880"/>
                  </a:cubicBezTo>
                  <a:lnTo>
                    <a:pt x="8672" y="10058"/>
                  </a:lnTo>
                  <a:cubicBezTo>
                    <a:pt x="8757" y="10016"/>
                    <a:pt x="8799" y="9931"/>
                    <a:pt x="8799" y="9889"/>
                  </a:cubicBezTo>
                  <a:lnTo>
                    <a:pt x="8799" y="244"/>
                  </a:lnTo>
                  <a:cubicBezTo>
                    <a:pt x="8799" y="159"/>
                    <a:pt x="8757" y="75"/>
                    <a:pt x="8672" y="32"/>
                  </a:cubicBezTo>
                  <a:cubicBezTo>
                    <a:pt x="8651" y="11"/>
                    <a:pt x="8619" y="1"/>
                    <a:pt x="8582" y="1"/>
                  </a:cubicBezTo>
                  <a:close/>
                </a:path>
              </a:pathLst>
            </a:custGeom>
            <a:solidFill>
              <a:srgbClr val="FDBC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23"/>
            <p:cNvSpPr/>
            <p:nvPr/>
          </p:nvSpPr>
          <p:spPr>
            <a:xfrm flipH="1">
              <a:off x="6095700" y="1027950"/>
              <a:ext cx="221050" cy="372000"/>
            </a:xfrm>
            <a:custGeom>
              <a:rect b="b" l="l" r="r" t="t"/>
              <a:pathLst>
                <a:path extrusionOk="0" h="14880" w="8842">
                  <a:moveTo>
                    <a:pt x="466" y="582"/>
                  </a:moveTo>
                  <a:lnTo>
                    <a:pt x="8376" y="5150"/>
                  </a:lnTo>
                  <a:lnTo>
                    <a:pt x="8376" y="14287"/>
                  </a:lnTo>
                  <a:lnTo>
                    <a:pt x="466" y="9719"/>
                  </a:lnTo>
                  <a:lnTo>
                    <a:pt x="466" y="582"/>
                  </a:lnTo>
                  <a:close/>
                  <a:moveTo>
                    <a:pt x="249" y="0"/>
                  </a:moveTo>
                  <a:cubicBezTo>
                    <a:pt x="212" y="0"/>
                    <a:pt x="170" y="11"/>
                    <a:pt x="128" y="32"/>
                  </a:cubicBezTo>
                  <a:cubicBezTo>
                    <a:pt x="43" y="32"/>
                    <a:pt x="1" y="116"/>
                    <a:pt x="43" y="201"/>
                  </a:cubicBezTo>
                  <a:lnTo>
                    <a:pt x="43" y="9846"/>
                  </a:lnTo>
                  <a:cubicBezTo>
                    <a:pt x="43" y="9930"/>
                    <a:pt x="85" y="10015"/>
                    <a:pt x="128" y="10057"/>
                  </a:cubicBezTo>
                  <a:lnTo>
                    <a:pt x="8503" y="14880"/>
                  </a:lnTo>
                  <a:lnTo>
                    <a:pt x="8715" y="14880"/>
                  </a:lnTo>
                  <a:cubicBezTo>
                    <a:pt x="8799" y="14837"/>
                    <a:pt x="8842" y="14753"/>
                    <a:pt x="8842" y="14668"/>
                  </a:cubicBezTo>
                  <a:lnTo>
                    <a:pt x="8842" y="5023"/>
                  </a:lnTo>
                  <a:cubicBezTo>
                    <a:pt x="8799" y="4939"/>
                    <a:pt x="8757" y="4854"/>
                    <a:pt x="8715" y="4854"/>
                  </a:cubicBezTo>
                  <a:lnTo>
                    <a:pt x="339" y="32"/>
                  </a:lnTo>
                  <a:cubicBezTo>
                    <a:pt x="318" y="11"/>
                    <a:pt x="286" y="0"/>
                    <a:pt x="249" y="0"/>
                  </a:cubicBezTo>
                  <a:close/>
                </a:path>
              </a:pathLst>
            </a:custGeom>
            <a:solidFill>
              <a:srgbClr val="1A1B3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23"/>
            <p:cNvSpPr/>
            <p:nvPr/>
          </p:nvSpPr>
          <p:spPr>
            <a:xfrm flipH="1">
              <a:off x="5469625" y="1630750"/>
              <a:ext cx="220000" cy="373075"/>
            </a:xfrm>
            <a:custGeom>
              <a:rect b="b" l="l" r="r" t="t"/>
              <a:pathLst>
                <a:path extrusionOk="0" h="14923" w="8800">
                  <a:moveTo>
                    <a:pt x="466" y="582"/>
                  </a:moveTo>
                  <a:lnTo>
                    <a:pt x="8376" y="5150"/>
                  </a:lnTo>
                  <a:lnTo>
                    <a:pt x="8376" y="14288"/>
                  </a:lnTo>
                  <a:lnTo>
                    <a:pt x="466" y="9719"/>
                  </a:lnTo>
                  <a:lnTo>
                    <a:pt x="466" y="582"/>
                  </a:lnTo>
                  <a:close/>
                  <a:moveTo>
                    <a:pt x="249" y="0"/>
                  </a:moveTo>
                  <a:cubicBezTo>
                    <a:pt x="212" y="0"/>
                    <a:pt x="170" y="11"/>
                    <a:pt x="128" y="32"/>
                  </a:cubicBezTo>
                  <a:cubicBezTo>
                    <a:pt x="43" y="32"/>
                    <a:pt x="1" y="116"/>
                    <a:pt x="1" y="201"/>
                  </a:cubicBezTo>
                  <a:lnTo>
                    <a:pt x="1" y="9846"/>
                  </a:lnTo>
                  <a:cubicBezTo>
                    <a:pt x="1" y="9930"/>
                    <a:pt x="43" y="10015"/>
                    <a:pt x="128" y="10057"/>
                  </a:cubicBezTo>
                  <a:lnTo>
                    <a:pt x="8461" y="14880"/>
                  </a:lnTo>
                  <a:cubicBezTo>
                    <a:pt x="8503" y="14880"/>
                    <a:pt x="8546" y="14922"/>
                    <a:pt x="8588" y="14922"/>
                  </a:cubicBezTo>
                  <a:cubicBezTo>
                    <a:pt x="8630" y="14880"/>
                    <a:pt x="8673" y="14880"/>
                    <a:pt x="8715" y="14880"/>
                  </a:cubicBezTo>
                  <a:cubicBezTo>
                    <a:pt x="8757" y="14837"/>
                    <a:pt x="8800" y="14753"/>
                    <a:pt x="8800" y="14668"/>
                  </a:cubicBezTo>
                  <a:lnTo>
                    <a:pt x="8800" y="5023"/>
                  </a:lnTo>
                  <a:cubicBezTo>
                    <a:pt x="8800" y="4939"/>
                    <a:pt x="8757" y="4854"/>
                    <a:pt x="8715" y="4854"/>
                  </a:cubicBezTo>
                  <a:lnTo>
                    <a:pt x="339" y="32"/>
                  </a:lnTo>
                  <a:cubicBezTo>
                    <a:pt x="318" y="11"/>
                    <a:pt x="286" y="0"/>
                    <a:pt x="249" y="0"/>
                  </a:cubicBezTo>
                  <a:close/>
                </a:path>
              </a:pathLst>
            </a:custGeom>
            <a:solidFill>
              <a:srgbClr val="1A1B3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23"/>
            <p:cNvSpPr/>
            <p:nvPr/>
          </p:nvSpPr>
          <p:spPr>
            <a:xfrm flipH="1">
              <a:off x="5474925" y="1876875"/>
              <a:ext cx="417750" cy="241150"/>
            </a:xfrm>
            <a:custGeom>
              <a:rect b="b" l="l" r="r" t="t"/>
              <a:pathLst>
                <a:path extrusionOk="0" h="9646" w="16710">
                  <a:moveTo>
                    <a:pt x="8334" y="9646"/>
                  </a:moveTo>
                  <a:lnTo>
                    <a:pt x="1" y="4823"/>
                  </a:lnTo>
                  <a:lnTo>
                    <a:pt x="8334" y="1"/>
                  </a:lnTo>
                  <a:lnTo>
                    <a:pt x="16710" y="4823"/>
                  </a:lnTo>
                  <a:close/>
                </a:path>
              </a:pathLst>
            </a:custGeom>
            <a:solidFill>
              <a:srgbClr val="1A1B3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23"/>
            <p:cNvSpPr/>
            <p:nvPr/>
          </p:nvSpPr>
          <p:spPr>
            <a:xfrm flipH="1">
              <a:off x="5468575" y="1871850"/>
              <a:ext cx="430450" cy="252525"/>
            </a:xfrm>
            <a:custGeom>
              <a:rect b="b" l="l" r="r" t="t"/>
              <a:pathLst>
                <a:path extrusionOk="0" h="10101" w="17218">
                  <a:moveTo>
                    <a:pt x="8588" y="456"/>
                  </a:moveTo>
                  <a:lnTo>
                    <a:pt x="16541" y="5024"/>
                  </a:lnTo>
                  <a:lnTo>
                    <a:pt x="8588" y="9593"/>
                  </a:lnTo>
                  <a:lnTo>
                    <a:pt x="678" y="5024"/>
                  </a:lnTo>
                  <a:lnTo>
                    <a:pt x="8588" y="456"/>
                  </a:lnTo>
                  <a:close/>
                  <a:moveTo>
                    <a:pt x="8625" y="1"/>
                  </a:moveTo>
                  <a:cubicBezTo>
                    <a:pt x="8588" y="1"/>
                    <a:pt x="8546" y="12"/>
                    <a:pt x="8504" y="33"/>
                  </a:cubicBezTo>
                  <a:lnTo>
                    <a:pt x="128" y="4855"/>
                  </a:lnTo>
                  <a:cubicBezTo>
                    <a:pt x="1" y="4940"/>
                    <a:pt x="1" y="5151"/>
                    <a:pt x="128" y="5236"/>
                  </a:cubicBezTo>
                  <a:lnTo>
                    <a:pt x="8504" y="10101"/>
                  </a:lnTo>
                  <a:lnTo>
                    <a:pt x="8588" y="10101"/>
                  </a:lnTo>
                  <a:cubicBezTo>
                    <a:pt x="8631" y="10101"/>
                    <a:pt x="8673" y="10058"/>
                    <a:pt x="8715" y="10058"/>
                  </a:cubicBezTo>
                  <a:lnTo>
                    <a:pt x="17091" y="5236"/>
                  </a:lnTo>
                  <a:cubicBezTo>
                    <a:pt x="17218" y="5151"/>
                    <a:pt x="17218" y="4940"/>
                    <a:pt x="17091" y="4855"/>
                  </a:cubicBezTo>
                  <a:lnTo>
                    <a:pt x="8715" y="33"/>
                  </a:lnTo>
                  <a:cubicBezTo>
                    <a:pt x="8694" y="12"/>
                    <a:pt x="8662" y="1"/>
                    <a:pt x="8625" y="1"/>
                  </a:cubicBezTo>
                  <a:close/>
                </a:path>
              </a:pathLst>
            </a:custGeom>
            <a:solidFill>
              <a:srgbClr val="1A1B3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23"/>
            <p:cNvSpPr/>
            <p:nvPr/>
          </p:nvSpPr>
          <p:spPr>
            <a:xfrm flipH="1">
              <a:off x="5677950" y="1630750"/>
              <a:ext cx="221075" cy="373075"/>
            </a:xfrm>
            <a:custGeom>
              <a:rect b="b" l="l" r="r" t="t"/>
              <a:pathLst>
                <a:path extrusionOk="0" h="14923" w="8843">
                  <a:moveTo>
                    <a:pt x="8419" y="582"/>
                  </a:moveTo>
                  <a:lnTo>
                    <a:pt x="8419" y="9719"/>
                  </a:lnTo>
                  <a:lnTo>
                    <a:pt x="466" y="14288"/>
                  </a:lnTo>
                  <a:lnTo>
                    <a:pt x="466" y="5150"/>
                  </a:lnTo>
                  <a:lnTo>
                    <a:pt x="8419" y="582"/>
                  </a:lnTo>
                  <a:close/>
                  <a:moveTo>
                    <a:pt x="8593" y="0"/>
                  </a:moveTo>
                  <a:cubicBezTo>
                    <a:pt x="8556" y="0"/>
                    <a:pt x="8525" y="11"/>
                    <a:pt x="8504" y="32"/>
                  </a:cubicBezTo>
                  <a:lnTo>
                    <a:pt x="128" y="4854"/>
                  </a:lnTo>
                  <a:cubicBezTo>
                    <a:pt x="86" y="4897"/>
                    <a:pt x="43" y="4939"/>
                    <a:pt x="1" y="5023"/>
                  </a:cubicBezTo>
                  <a:lnTo>
                    <a:pt x="1" y="14668"/>
                  </a:lnTo>
                  <a:cubicBezTo>
                    <a:pt x="1" y="14753"/>
                    <a:pt x="43" y="14837"/>
                    <a:pt x="128" y="14880"/>
                  </a:cubicBezTo>
                  <a:cubicBezTo>
                    <a:pt x="170" y="14880"/>
                    <a:pt x="212" y="14922"/>
                    <a:pt x="255" y="14922"/>
                  </a:cubicBezTo>
                  <a:cubicBezTo>
                    <a:pt x="297" y="14880"/>
                    <a:pt x="339" y="14880"/>
                    <a:pt x="339" y="14880"/>
                  </a:cubicBezTo>
                  <a:lnTo>
                    <a:pt x="8715" y="10057"/>
                  </a:lnTo>
                  <a:cubicBezTo>
                    <a:pt x="8800" y="10015"/>
                    <a:pt x="8842" y="9930"/>
                    <a:pt x="8842" y="9846"/>
                  </a:cubicBezTo>
                  <a:lnTo>
                    <a:pt x="8842" y="201"/>
                  </a:lnTo>
                  <a:cubicBezTo>
                    <a:pt x="8800" y="116"/>
                    <a:pt x="8757" y="74"/>
                    <a:pt x="8715" y="32"/>
                  </a:cubicBezTo>
                  <a:cubicBezTo>
                    <a:pt x="8673" y="11"/>
                    <a:pt x="8631" y="0"/>
                    <a:pt x="8593" y="0"/>
                  </a:cubicBezTo>
                  <a:close/>
                </a:path>
              </a:pathLst>
            </a:custGeom>
            <a:solidFill>
              <a:srgbClr val="FDBC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23"/>
            <p:cNvSpPr/>
            <p:nvPr/>
          </p:nvSpPr>
          <p:spPr>
            <a:xfrm flipH="1">
              <a:off x="5887350" y="2112975"/>
              <a:ext cx="429400" cy="252525"/>
            </a:xfrm>
            <a:custGeom>
              <a:rect b="b" l="l" r="r" t="t"/>
              <a:pathLst>
                <a:path extrusionOk="0" h="10101" w="17176">
                  <a:moveTo>
                    <a:pt x="8588" y="456"/>
                  </a:moveTo>
                  <a:lnTo>
                    <a:pt x="16541" y="5024"/>
                  </a:lnTo>
                  <a:lnTo>
                    <a:pt x="8588" y="9593"/>
                  </a:lnTo>
                  <a:lnTo>
                    <a:pt x="677" y="5024"/>
                  </a:lnTo>
                  <a:lnTo>
                    <a:pt x="8588" y="456"/>
                  </a:lnTo>
                  <a:close/>
                  <a:moveTo>
                    <a:pt x="8593" y="1"/>
                  </a:moveTo>
                  <a:cubicBezTo>
                    <a:pt x="8556" y="1"/>
                    <a:pt x="8524" y="11"/>
                    <a:pt x="8503" y="32"/>
                  </a:cubicBezTo>
                  <a:lnTo>
                    <a:pt x="128" y="4855"/>
                  </a:lnTo>
                  <a:cubicBezTo>
                    <a:pt x="85" y="4897"/>
                    <a:pt x="43" y="4982"/>
                    <a:pt x="43" y="5066"/>
                  </a:cubicBezTo>
                  <a:cubicBezTo>
                    <a:pt x="1" y="5109"/>
                    <a:pt x="43" y="5193"/>
                    <a:pt x="128" y="5236"/>
                  </a:cubicBezTo>
                  <a:lnTo>
                    <a:pt x="8503" y="10058"/>
                  </a:lnTo>
                  <a:cubicBezTo>
                    <a:pt x="8503" y="10058"/>
                    <a:pt x="8546" y="10100"/>
                    <a:pt x="8588" y="10100"/>
                  </a:cubicBezTo>
                  <a:cubicBezTo>
                    <a:pt x="8630" y="10100"/>
                    <a:pt x="8673" y="10058"/>
                    <a:pt x="8715" y="10058"/>
                  </a:cubicBezTo>
                  <a:lnTo>
                    <a:pt x="17048" y="5236"/>
                  </a:lnTo>
                  <a:cubicBezTo>
                    <a:pt x="17133" y="5193"/>
                    <a:pt x="17175" y="5109"/>
                    <a:pt x="17175" y="5066"/>
                  </a:cubicBezTo>
                  <a:cubicBezTo>
                    <a:pt x="17175" y="4982"/>
                    <a:pt x="17133" y="4897"/>
                    <a:pt x="17048" y="4855"/>
                  </a:cubicBezTo>
                  <a:lnTo>
                    <a:pt x="8715" y="32"/>
                  </a:lnTo>
                  <a:cubicBezTo>
                    <a:pt x="8673" y="11"/>
                    <a:pt x="8630" y="1"/>
                    <a:pt x="8593" y="1"/>
                  </a:cubicBezTo>
                  <a:close/>
                </a:path>
              </a:pathLst>
            </a:custGeom>
            <a:solidFill>
              <a:srgbClr val="31BEB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23"/>
            <p:cNvSpPr/>
            <p:nvPr/>
          </p:nvSpPr>
          <p:spPr>
            <a:xfrm flipH="1">
              <a:off x="5887350" y="1992425"/>
              <a:ext cx="220000" cy="373075"/>
            </a:xfrm>
            <a:custGeom>
              <a:rect b="b" l="l" r="r" t="t"/>
              <a:pathLst>
                <a:path extrusionOk="0" h="14923" w="8800">
                  <a:moveTo>
                    <a:pt x="8376" y="582"/>
                  </a:moveTo>
                  <a:lnTo>
                    <a:pt x="8376" y="9719"/>
                  </a:lnTo>
                  <a:lnTo>
                    <a:pt x="466" y="14288"/>
                  </a:lnTo>
                  <a:lnTo>
                    <a:pt x="466" y="5151"/>
                  </a:lnTo>
                  <a:lnTo>
                    <a:pt x="8376" y="582"/>
                  </a:lnTo>
                  <a:close/>
                  <a:moveTo>
                    <a:pt x="8582" y="0"/>
                  </a:moveTo>
                  <a:cubicBezTo>
                    <a:pt x="8545" y="0"/>
                    <a:pt x="8503" y="11"/>
                    <a:pt x="8461" y="32"/>
                  </a:cubicBezTo>
                  <a:lnTo>
                    <a:pt x="127" y="4854"/>
                  </a:lnTo>
                  <a:cubicBezTo>
                    <a:pt x="43" y="4897"/>
                    <a:pt x="0" y="4939"/>
                    <a:pt x="0" y="5024"/>
                  </a:cubicBezTo>
                  <a:lnTo>
                    <a:pt x="0" y="14669"/>
                  </a:lnTo>
                  <a:cubicBezTo>
                    <a:pt x="0" y="14753"/>
                    <a:pt x="43" y="14838"/>
                    <a:pt x="127" y="14880"/>
                  </a:cubicBezTo>
                  <a:cubicBezTo>
                    <a:pt x="127" y="14880"/>
                    <a:pt x="170" y="14922"/>
                    <a:pt x="212" y="14922"/>
                  </a:cubicBezTo>
                  <a:cubicBezTo>
                    <a:pt x="254" y="14922"/>
                    <a:pt x="297" y="14880"/>
                    <a:pt x="339" y="14880"/>
                  </a:cubicBezTo>
                  <a:lnTo>
                    <a:pt x="8672" y="10058"/>
                  </a:lnTo>
                  <a:cubicBezTo>
                    <a:pt x="8757" y="10015"/>
                    <a:pt x="8799" y="9931"/>
                    <a:pt x="8799" y="9846"/>
                  </a:cubicBezTo>
                  <a:lnTo>
                    <a:pt x="8799" y="201"/>
                  </a:lnTo>
                  <a:cubicBezTo>
                    <a:pt x="8799" y="117"/>
                    <a:pt x="8757" y="74"/>
                    <a:pt x="8672" y="32"/>
                  </a:cubicBezTo>
                  <a:cubicBezTo>
                    <a:pt x="8651" y="11"/>
                    <a:pt x="8619" y="0"/>
                    <a:pt x="8582" y="0"/>
                  </a:cubicBezTo>
                  <a:close/>
                </a:path>
              </a:pathLst>
            </a:custGeom>
            <a:solidFill>
              <a:srgbClr val="31BEB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23"/>
            <p:cNvSpPr/>
            <p:nvPr/>
          </p:nvSpPr>
          <p:spPr>
            <a:xfrm flipH="1">
              <a:off x="6095700" y="1992425"/>
              <a:ext cx="221050" cy="373075"/>
            </a:xfrm>
            <a:custGeom>
              <a:rect b="b" l="l" r="r" t="t"/>
              <a:pathLst>
                <a:path extrusionOk="0" h="14923" w="8842">
                  <a:moveTo>
                    <a:pt x="466" y="582"/>
                  </a:moveTo>
                  <a:lnTo>
                    <a:pt x="8376" y="5151"/>
                  </a:lnTo>
                  <a:lnTo>
                    <a:pt x="8376" y="14288"/>
                  </a:lnTo>
                  <a:lnTo>
                    <a:pt x="466" y="9719"/>
                  </a:lnTo>
                  <a:lnTo>
                    <a:pt x="466" y="582"/>
                  </a:lnTo>
                  <a:close/>
                  <a:moveTo>
                    <a:pt x="249" y="0"/>
                  </a:moveTo>
                  <a:cubicBezTo>
                    <a:pt x="212" y="0"/>
                    <a:pt x="170" y="11"/>
                    <a:pt x="128" y="32"/>
                  </a:cubicBezTo>
                  <a:cubicBezTo>
                    <a:pt x="43" y="74"/>
                    <a:pt x="1" y="117"/>
                    <a:pt x="43" y="201"/>
                  </a:cubicBezTo>
                  <a:lnTo>
                    <a:pt x="43" y="9888"/>
                  </a:lnTo>
                  <a:cubicBezTo>
                    <a:pt x="1" y="9931"/>
                    <a:pt x="43" y="10015"/>
                    <a:pt x="128" y="10058"/>
                  </a:cubicBezTo>
                  <a:lnTo>
                    <a:pt x="8503" y="14880"/>
                  </a:lnTo>
                  <a:cubicBezTo>
                    <a:pt x="8503" y="14880"/>
                    <a:pt x="8546" y="14922"/>
                    <a:pt x="8588" y="14922"/>
                  </a:cubicBezTo>
                  <a:cubicBezTo>
                    <a:pt x="8630" y="14922"/>
                    <a:pt x="8673" y="14880"/>
                    <a:pt x="8715" y="14880"/>
                  </a:cubicBezTo>
                  <a:cubicBezTo>
                    <a:pt x="8799" y="14838"/>
                    <a:pt x="8842" y="14753"/>
                    <a:pt x="8842" y="14669"/>
                  </a:cubicBezTo>
                  <a:lnTo>
                    <a:pt x="8842" y="5024"/>
                  </a:lnTo>
                  <a:cubicBezTo>
                    <a:pt x="8799" y="4939"/>
                    <a:pt x="8757" y="4897"/>
                    <a:pt x="8715" y="4854"/>
                  </a:cubicBezTo>
                  <a:lnTo>
                    <a:pt x="339" y="32"/>
                  </a:lnTo>
                  <a:cubicBezTo>
                    <a:pt x="318" y="11"/>
                    <a:pt x="286" y="0"/>
                    <a:pt x="249" y="0"/>
                  </a:cubicBezTo>
                  <a:close/>
                </a:path>
              </a:pathLst>
            </a:custGeom>
            <a:solidFill>
              <a:srgbClr val="31BEB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23"/>
            <p:cNvSpPr/>
            <p:nvPr/>
          </p:nvSpPr>
          <p:spPr>
            <a:xfrm flipH="1">
              <a:off x="5892650" y="1876875"/>
              <a:ext cx="417750" cy="241150"/>
            </a:xfrm>
            <a:custGeom>
              <a:rect b="b" l="l" r="r" t="t"/>
              <a:pathLst>
                <a:path extrusionOk="0" h="9646" w="16710">
                  <a:moveTo>
                    <a:pt x="8334" y="1"/>
                  </a:moveTo>
                  <a:lnTo>
                    <a:pt x="16710" y="4823"/>
                  </a:lnTo>
                  <a:lnTo>
                    <a:pt x="8334" y="9646"/>
                  </a:lnTo>
                  <a:lnTo>
                    <a:pt x="0" y="4823"/>
                  </a:lnTo>
                  <a:close/>
                </a:path>
              </a:pathLst>
            </a:custGeom>
            <a:solidFill>
              <a:srgbClr val="31BEB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23"/>
            <p:cNvSpPr/>
            <p:nvPr/>
          </p:nvSpPr>
          <p:spPr>
            <a:xfrm flipH="1">
              <a:off x="5886300" y="1871850"/>
              <a:ext cx="430450" cy="252525"/>
            </a:xfrm>
            <a:custGeom>
              <a:rect b="b" l="l" r="r" t="t"/>
              <a:pathLst>
                <a:path extrusionOk="0" h="10101" w="17218">
                  <a:moveTo>
                    <a:pt x="8588" y="456"/>
                  </a:moveTo>
                  <a:lnTo>
                    <a:pt x="16541" y="5024"/>
                  </a:lnTo>
                  <a:lnTo>
                    <a:pt x="8588" y="9593"/>
                  </a:lnTo>
                  <a:lnTo>
                    <a:pt x="677" y="5024"/>
                  </a:lnTo>
                  <a:lnTo>
                    <a:pt x="8588" y="456"/>
                  </a:lnTo>
                  <a:close/>
                  <a:moveTo>
                    <a:pt x="8593" y="1"/>
                  </a:moveTo>
                  <a:cubicBezTo>
                    <a:pt x="8556" y="1"/>
                    <a:pt x="8524" y="12"/>
                    <a:pt x="8503" y="33"/>
                  </a:cubicBezTo>
                  <a:lnTo>
                    <a:pt x="128" y="4855"/>
                  </a:lnTo>
                  <a:cubicBezTo>
                    <a:pt x="1" y="4940"/>
                    <a:pt x="1" y="5151"/>
                    <a:pt x="128" y="5236"/>
                  </a:cubicBezTo>
                  <a:lnTo>
                    <a:pt x="8503" y="10101"/>
                  </a:lnTo>
                  <a:lnTo>
                    <a:pt x="8715" y="10101"/>
                  </a:lnTo>
                  <a:lnTo>
                    <a:pt x="17048" y="5236"/>
                  </a:lnTo>
                  <a:cubicBezTo>
                    <a:pt x="17218" y="5151"/>
                    <a:pt x="17218" y="4940"/>
                    <a:pt x="17048" y="4855"/>
                  </a:cubicBezTo>
                  <a:lnTo>
                    <a:pt x="8715" y="33"/>
                  </a:lnTo>
                  <a:cubicBezTo>
                    <a:pt x="8673" y="12"/>
                    <a:pt x="8630" y="1"/>
                    <a:pt x="8593" y="1"/>
                  </a:cubicBezTo>
                  <a:close/>
                </a:path>
              </a:pathLst>
            </a:custGeom>
            <a:solidFill>
              <a:srgbClr val="31BEB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23"/>
            <p:cNvSpPr/>
            <p:nvPr/>
          </p:nvSpPr>
          <p:spPr>
            <a:xfrm flipH="1">
              <a:off x="5468575" y="907375"/>
              <a:ext cx="430450" cy="251450"/>
            </a:xfrm>
            <a:custGeom>
              <a:rect b="b" l="l" r="r" t="t"/>
              <a:pathLst>
                <a:path extrusionOk="0" h="10058" w="17218">
                  <a:moveTo>
                    <a:pt x="8588" y="455"/>
                  </a:moveTo>
                  <a:lnTo>
                    <a:pt x="16541" y="5024"/>
                  </a:lnTo>
                  <a:lnTo>
                    <a:pt x="8588" y="9593"/>
                  </a:lnTo>
                  <a:lnTo>
                    <a:pt x="678" y="5024"/>
                  </a:lnTo>
                  <a:lnTo>
                    <a:pt x="8588" y="455"/>
                  </a:lnTo>
                  <a:close/>
                  <a:moveTo>
                    <a:pt x="8625" y="1"/>
                  </a:moveTo>
                  <a:cubicBezTo>
                    <a:pt x="8588" y="1"/>
                    <a:pt x="8546" y="11"/>
                    <a:pt x="8504" y="32"/>
                  </a:cubicBezTo>
                  <a:lnTo>
                    <a:pt x="128" y="4855"/>
                  </a:lnTo>
                  <a:cubicBezTo>
                    <a:pt x="1" y="4939"/>
                    <a:pt x="1" y="5151"/>
                    <a:pt x="128" y="5235"/>
                  </a:cubicBezTo>
                  <a:lnTo>
                    <a:pt x="8504" y="10058"/>
                  </a:lnTo>
                  <a:lnTo>
                    <a:pt x="8588" y="10058"/>
                  </a:lnTo>
                  <a:cubicBezTo>
                    <a:pt x="8631" y="10058"/>
                    <a:pt x="8673" y="10058"/>
                    <a:pt x="8715" y="10016"/>
                  </a:cubicBezTo>
                  <a:lnTo>
                    <a:pt x="17049" y="5193"/>
                  </a:lnTo>
                  <a:cubicBezTo>
                    <a:pt x="17218" y="5109"/>
                    <a:pt x="17218" y="4897"/>
                    <a:pt x="17049" y="4812"/>
                  </a:cubicBezTo>
                  <a:lnTo>
                    <a:pt x="8715" y="32"/>
                  </a:lnTo>
                  <a:cubicBezTo>
                    <a:pt x="8694" y="11"/>
                    <a:pt x="8662" y="1"/>
                    <a:pt x="8625" y="1"/>
                  </a:cubicBezTo>
                  <a:close/>
                </a:path>
              </a:pathLst>
            </a:custGeom>
            <a:solidFill>
              <a:srgbClr val="31BEB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23"/>
            <p:cNvSpPr/>
            <p:nvPr/>
          </p:nvSpPr>
          <p:spPr>
            <a:xfrm flipH="1">
              <a:off x="5469625" y="786550"/>
              <a:ext cx="220000" cy="372275"/>
            </a:xfrm>
            <a:custGeom>
              <a:rect b="b" l="l" r="r" t="t"/>
              <a:pathLst>
                <a:path extrusionOk="0" h="14891" w="8800">
                  <a:moveTo>
                    <a:pt x="8376" y="593"/>
                  </a:moveTo>
                  <a:lnTo>
                    <a:pt x="8376" y="9730"/>
                  </a:lnTo>
                  <a:lnTo>
                    <a:pt x="466" y="14299"/>
                  </a:lnTo>
                  <a:lnTo>
                    <a:pt x="466" y="5161"/>
                  </a:lnTo>
                  <a:lnTo>
                    <a:pt x="8376" y="593"/>
                  </a:lnTo>
                  <a:close/>
                  <a:moveTo>
                    <a:pt x="8461" y="1"/>
                  </a:moveTo>
                  <a:lnTo>
                    <a:pt x="128" y="4865"/>
                  </a:lnTo>
                  <a:cubicBezTo>
                    <a:pt x="43" y="4865"/>
                    <a:pt x="1" y="4950"/>
                    <a:pt x="1" y="5035"/>
                  </a:cubicBezTo>
                  <a:lnTo>
                    <a:pt x="1" y="14722"/>
                  </a:lnTo>
                  <a:cubicBezTo>
                    <a:pt x="1" y="14806"/>
                    <a:pt x="43" y="14849"/>
                    <a:pt x="128" y="14891"/>
                  </a:cubicBezTo>
                  <a:lnTo>
                    <a:pt x="339" y="14891"/>
                  </a:lnTo>
                  <a:lnTo>
                    <a:pt x="8673" y="10068"/>
                  </a:lnTo>
                  <a:cubicBezTo>
                    <a:pt x="8757" y="10026"/>
                    <a:pt x="8800" y="9942"/>
                    <a:pt x="8800" y="9857"/>
                  </a:cubicBezTo>
                  <a:lnTo>
                    <a:pt x="8800" y="212"/>
                  </a:lnTo>
                  <a:cubicBezTo>
                    <a:pt x="8800" y="128"/>
                    <a:pt x="8757" y="43"/>
                    <a:pt x="8673" y="1"/>
                  </a:cubicBezTo>
                  <a:close/>
                </a:path>
              </a:pathLst>
            </a:custGeom>
            <a:solidFill>
              <a:srgbClr val="31BEB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23"/>
            <p:cNvSpPr/>
            <p:nvPr/>
          </p:nvSpPr>
          <p:spPr>
            <a:xfrm flipH="1">
              <a:off x="5677950" y="786550"/>
              <a:ext cx="221075" cy="372275"/>
            </a:xfrm>
            <a:custGeom>
              <a:rect b="b" l="l" r="r" t="t"/>
              <a:pathLst>
                <a:path extrusionOk="0" h="14891" w="8843">
                  <a:moveTo>
                    <a:pt x="466" y="593"/>
                  </a:moveTo>
                  <a:lnTo>
                    <a:pt x="8419" y="5161"/>
                  </a:lnTo>
                  <a:lnTo>
                    <a:pt x="8419" y="14299"/>
                  </a:lnTo>
                  <a:lnTo>
                    <a:pt x="466" y="9730"/>
                  </a:lnTo>
                  <a:lnTo>
                    <a:pt x="466" y="593"/>
                  </a:lnTo>
                  <a:close/>
                  <a:moveTo>
                    <a:pt x="128" y="1"/>
                  </a:moveTo>
                  <a:cubicBezTo>
                    <a:pt x="86" y="43"/>
                    <a:pt x="43" y="128"/>
                    <a:pt x="1" y="212"/>
                  </a:cubicBezTo>
                  <a:lnTo>
                    <a:pt x="1" y="9899"/>
                  </a:lnTo>
                  <a:cubicBezTo>
                    <a:pt x="1" y="9942"/>
                    <a:pt x="43" y="10026"/>
                    <a:pt x="128" y="10068"/>
                  </a:cubicBezTo>
                  <a:lnTo>
                    <a:pt x="8504" y="14891"/>
                  </a:lnTo>
                  <a:lnTo>
                    <a:pt x="8715" y="14891"/>
                  </a:lnTo>
                  <a:cubicBezTo>
                    <a:pt x="8757" y="14849"/>
                    <a:pt x="8800" y="14764"/>
                    <a:pt x="8842" y="14679"/>
                  </a:cubicBezTo>
                  <a:lnTo>
                    <a:pt x="8842" y="5035"/>
                  </a:lnTo>
                  <a:cubicBezTo>
                    <a:pt x="8842" y="4950"/>
                    <a:pt x="8800" y="4865"/>
                    <a:pt x="8715" y="4865"/>
                  </a:cubicBezTo>
                  <a:lnTo>
                    <a:pt x="339" y="1"/>
                  </a:lnTo>
                  <a:close/>
                </a:path>
              </a:pathLst>
            </a:custGeom>
            <a:solidFill>
              <a:srgbClr val="31BEB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23"/>
            <p:cNvSpPr/>
            <p:nvPr/>
          </p:nvSpPr>
          <p:spPr>
            <a:xfrm flipH="1">
              <a:off x="5474925" y="671275"/>
              <a:ext cx="417750" cy="241150"/>
            </a:xfrm>
            <a:custGeom>
              <a:rect b="b" l="l" r="r" t="t"/>
              <a:pathLst>
                <a:path extrusionOk="0" h="9646" w="16710">
                  <a:moveTo>
                    <a:pt x="8334" y="1"/>
                  </a:moveTo>
                  <a:lnTo>
                    <a:pt x="16710" y="4823"/>
                  </a:lnTo>
                  <a:lnTo>
                    <a:pt x="8334" y="9646"/>
                  </a:lnTo>
                  <a:lnTo>
                    <a:pt x="1" y="4823"/>
                  </a:lnTo>
                  <a:close/>
                </a:path>
              </a:pathLst>
            </a:custGeom>
            <a:solidFill>
              <a:srgbClr val="31BEB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23"/>
            <p:cNvSpPr/>
            <p:nvPr/>
          </p:nvSpPr>
          <p:spPr>
            <a:xfrm flipH="1">
              <a:off x="5469625" y="666000"/>
              <a:ext cx="429400" cy="251725"/>
            </a:xfrm>
            <a:custGeom>
              <a:rect b="b" l="l" r="r" t="t"/>
              <a:pathLst>
                <a:path extrusionOk="0" h="10069" w="17176">
                  <a:moveTo>
                    <a:pt x="8588" y="466"/>
                  </a:moveTo>
                  <a:lnTo>
                    <a:pt x="16541" y="5034"/>
                  </a:lnTo>
                  <a:lnTo>
                    <a:pt x="8588" y="9603"/>
                  </a:lnTo>
                  <a:lnTo>
                    <a:pt x="678" y="5034"/>
                  </a:lnTo>
                  <a:lnTo>
                    <a:pt x="8588" y="466"/>
                  </a:lnTo>
                  <a:close/>
                  <a:moveTo>
                    <a:pt x="8504" y="0"/>
                  </a:moveTo>
                  <a:lnTo>
                    <a:pt x="128" y="4823"/>
                  </a:lnTo>
                  <a:cubicBezTo>
                    <a:pt x="86" y="4865"/>
                    <a:pt x="43" y="4950"/>
                    <a:pt x="1" y="5034"/>
                  </a:cubicBezTo>
                  <a:cubicBezTo>
                    <a:pt x="1" y="5119"/>
                    <a:pt x="43" y="5203"/>
                    <a:pt x="128" y="5246"/>
                  </a:cubicBezTo>
                  <a:lnTo>
                    <a:pt x="8504" y="10068"/>
                  </a:lnTo>
                  <a:lnTo>
                    <a:pt x="8715" y="10068"/>
                  </a:lnTo>
                  <a:lnTo>
                    <a:pt x="17091" y="5246"/>
                  </a:lnTo>
                  <a:cubicBezTo>
                    <a:pt x="17133" y="5203"/>
                    <a:pt x="17176" y="5119"/>
                    <a:pt x="17176" y="5034"/>
                  </a:cubicBezTo>
                  <a:cubicBezTo>
                    <a:pt x="17176" y="4950"/>
                    <a:pt x="17133" y="4865"/>
                    <a:pt x="17091" y="4823"/>
                  </a:cubicBezTo>
                  <a:lnTo>
                    <a:pt x="8715" y="0"/>
                  </a:lnTo>
                  <a:close/>
                </a:path>
              </a:pathLst>
            </a:custGeom>
            <a:solidFill>
              <a:srgbClr val="31BEB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23"/>
            <p:cNvSpPr/>
            <p:nvPr/>
          </p:nvSpPr>
          <p:spPr>
            <a:xfrm flipH="1">
              <a:off x="5474925" y="1394650"/>
              <a:ext cx="417750" cy="241150"/>
            </a:xfrm>
            <a:custGeom>
              <a:rect b="b" l="l" r="r" t="t"/>
              <a:pathLst>
                <a:path extrusionOk="0" h="9646" w="16710">
                  <a:moveTo>
                    <a:pt x="16710" y="4823"/>
                  </a:moveTo>
                  <a:lnTo>
                    <a:pt x="8334" y="9645"/>
                  </a:lnTo>
                  <a:lnTo>
                    <a:pt x="1" y="4823"/>
                  </a:lnTo>
                  <a:lnTo>
                    <a:pt x="8334" y="0"/>
                  </a:lnTo>
                  <a:close/>
                </a:path>
              </a:pathLst>
            </a:custGeom>
            <a:solidFill>
              <a:srgbClr val="31BEB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23"/>
            <p:cNvSpPr/>
            <p:nvPr/>
          </p:nvSpPr>
          <p:spPr>
            <a:xfrm flipH="1">
              <a:off x="5468575" y="1269050"/>
              <a:ext cx="430450" cy="251475"/>
            </a:xfrm>
            <a:custGeom>
              <a:rect b="b" l="l" r="r" t="t"/>
              <a:pathLst>
                <a:path extrusionOk="0" h="10059" w="17218">
                  <a:moveTo>
                    <a:pt x="8588" y="456"/>
                  </a:moveTo>
                  <a:lnTo>
                    <a:pt x="16541" y="5024"/>
                  </a:lnTo>
                  <a:lnTo>
                    <a:pt x="8588" y="9593"/>
                  </a:lnTo>
                  <a:lnTo>
                    <a:pt x="678" y="5024"/>
                  </a:lnTo>
                  <a:lnTo>
                    <a:pt x="8588" y="456"/>
                  </a:lnTo>
                  <a:close/>
                  <a:moveTo>
                    <a:pt x="8593" y="1"/>
                  </a:moveTo>
                  <a:cubicBezTo>
                    <a:pt x="8556" y="1"/>
                    <a:pt x="8525" y="11"/>
                    <a:pt x="8504" y="33"/>
                  </a:cubicBezTo>
                  <a:lnTo>
                    <a:pt x="128" y="4855"/>
                  </a:lnTo>
                  <a:cubicBezTo>
                    <a:pt x="1" y="4940"/>
                    <a:pt x="1" y="5151"/>
                    <a:pt x="128" y="5236"/>
                  </a:cubicBezTo>
                  <a:lnTo>
                    <a:pt x="8504" y="10058"/>
                  </a:lnTo>
                  <a:lnTo>
                    <a:pt x="8715" y="10058"/>
                  </a:lnTo>
                  <a:lnTo>
                    <a:pt x="17049" y="5236"/>
                  </a:lnTo>
                  <a:cubicBezTo>
                    <a:pt x="17218" y="5151"/>
                    <a:pt x="17218" y="4940"/>
                    <a:pt x="17049" y="4855"/>
                  </a:cubicBezTo>
                  <a:lnTo>
                    <a:pt x="8715" y="33"/>
                  </a:lnTo>
                  <a:cubicBezTo>
                    <a:pt x="8673" y="11"/>
                    <a:pt x="8631" y="1"/>
                    <a:pt x="8593" y="1"/>
                  </a:cubicBezTo>
                  <a:close/>
                </a:path>
              </a:pathLst>
            </a:custGeom>
            <a:solidFill>
              <a:srgbClr val="1A1B3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23"/>
            <p:cNvSpPr/>
            <p:nvPr/>
          </p:nvSpPr>
          <p:spPr>
            <a:xfrm flipH="1">
              <a:off x="6095700" y="1389625"/>
              <a:ext cx="221050" cy="614200"/>
            </a:xfrm>
            <a:custGeom>
              <a:rect b="b" l="l" r="r" t="t"/>
              <a:pathLst>
                <a:path extrusionOk="0" h="24568" w="8842">
                  <a:moveTo>
                    <a:pt x="8376" y="582"/>
                  </a:moveTo>
                  <a:lnTo>
                    <a:pt x="8376" y="19364"/>
                  </a:lnTo>
                  <a:lnTo>
                    <a:pt x="466" y="23933"/>
                  </a:lnTo>
                  <a:lnTo>
                    <a:pt x="466" y="5151"/>
                  </a:lnTo>
                  <a:lnTo>
                    <a:pt x="8376" y="582"/>
                  </a:lnTo>
                  <a:close/>
                  <a:moveTo>
                    <a:pt x="8593" y="0"/>
                  </a:moveTo>
                  <a:cubicBezTo>
                    <a:pt x="8556" y="0"/>
                    <a:pt x="8524" y="11"/>
                    <a:pt x="8503" y="32"/>
                  </a:cubicBezTo>
                  <a:lnTo>
                    <a:pt x="128" y="4854"/>
                  </a:lnTo>
                  <a:cubicBezTo>
                    <a:pt x="43" y="4897"/>
                    <a:pt x="1" y="4939"/>
                    <a:pt x="43" y="5024"/>
                  </a:cubicBezTo>
                  <a:lnTo>
                    <a:pt x="43" y="24313"/>
                  </a:lnTo>
                  <a:cubicBezTo>
                    <a:pt x="1" y="24398"/>
                    <a:pt x="43" y="24482"/>
                    <a:pt x="128" y="24525"/>
                  </a:cubicBezTo>
                  <a:cubicBezTo>
                    <a:pt x="170" y="24525"/>
                    <a:pt x="212" y="24567"/>
                    <a:pt x="254" y="24567"/>
                  </a:cubicBezTo>
                  <a:cubicBezTo>
                    <a:pt x="297" y="24567"/>
                    <a:pt x="339" y="24525"/>
                    <a:pt x="381" y="24525"/>
                  </a:cubicBezTo>
                  <a:lnTo>
                    <a:pt x="8715" y="19702"/>
                  </a:lnTo>
                  <a:cubicBezTo>
                    <a:pt x="8799" y="19660"/>
                    <a:pt x="8842" y="19575"/>
                    <a:pt x="8842" y="19491"/>
                  </a:cubicBezTo>
                  <a:lnTo>
                    <a:pt x="8842" y="201"/>
                  </a:lnTo>
                  <a:cubicBezTo>
                    <a:pt x="8842" y="117"/>
                    <a:pt x="8799" y="74"/>
                    <a:pt x="8715" y="32"/>
                  </a:cubicBezTo>
                  <a:cubicBezTo>
                    <a:pt x="8673" y="11"/>
                    <a:pt x="8630" y="0"/>
                    <a:pt x="8593" y="0"/>
                  </a:cubicBezTo>
                  <a:close/>
                </a:path>
              </a:pathLst>
            </a:custGeom>
            <a:solidFill>
              <a:srgbClr val="1A1B3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23"/>
            <p:cNvSpPr/>
            <p:nvPr/>
          </p:nvSpPr>
          <p:spPr>
            <a:xfrm flipH="1">
              <a:off x="6102050" y="1274075"/>
              <a:ext cx="417750" cy="241150"/>
            </a:xfrm>
            <a:custGeom>
              <a:rect b="b" l="l" r="r" t="t"/>
              <a:pathLst>
                <a:path extrusionOk="0" h="9646" w="16710">
                  <a:moveTo>
                    <a:pt x="16710" y="4823"/>
                  </a:moveTo>
                  <a:lnTo>
                    <a:pt x="8376" y="9646"/>
                  </a:lnTo>
                  <a:lnTo>
                    <a:pt x="1" y="4823"/>
                  </a:lnTo>
                  <a:lnTo>
                    <a:pt x="8376" y="1"/>
                  </a:lnTo>
                  <a:close/>
                </a:path>
              </a:pathLst>
            </a:custGeom>
            <a:solidFill>
              <a:srgbClr val="FDBC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23"/>
            <p:cNvSpPr/>
            <p:nvPr/>
          </p:nvSpPr>
          <p:spPr>
            <a:xfrm flipH="1">
              <a:off x="6095700" y="1269050"/>
              <a:ext cx="430450" cy="251475"/>
            </a:xfrm>
            <a:custGeom>
              <a:rect b="b" l="l" r="r" t="t"/>
              <a:pathLst>
                <a:path extrusionOk="0" h="10059" w="17218">
                  <a:moveTo>
                    <a:pt x="8630" y="456"/>
                  </a:moveTo>
                  <a:lnTo>
                    <a:pt x="16541" y="5024"/>
                  </a:lnTo>
                  <a:lnTo>
                    <a:pt x="8630" y="9593"/>
                  </a:lnTo>
                  <a:lnTo>
                    <a:pt x="678" y="5024"/>
                  </a:lnTo>
                  <a:lnTo>
                    <a:pt x="8630" y="456"/>
                  </a:lnTo>
                  <a:close/>
                  <a:moveTo>
                    <a:pt x="8625" y="1"/>
                  </a:moveTo>
                  <a:cubicBezTo>
                    <a:pt x="8588" y="1"/>
                    <a:pt x="8546" y="11"/>
                    <a:pt x="8504" y="33"/>
                  </a:cubicBezTo>
                  <a:lnTo>
                    <a:pt x="170" y="4855"/>
                  </a:lnTo>
                  <a:cubicBezTo>
                    <a:pt x="1" y="4940"/>
                    <a:pt x="1" y="5151"/>
                    <a:pt x="170" y="5236"/>
                  </a:cubicBezTo>
                  <a:lnTo>
                    <a:pt x="8504" y="10058"/>
                  </a:lnTo>
                  <a:lnTo>
                    <a:pt x="8757" y="10058"/>
                  </a:lnTo>
                  <a:lnTo>
                    <a:pt x="17091" y="5236"/>
                  </a:lnTo>
                  <a:cubicBezTo>
                    <a:pt x="17218" y="5151"/>
                    <a:pt x="17218" y="4940"/>
                    <a:pt x="17091" y="4855"/>
                  </a:cubicBezTo>
                  <a:lnTo>
                    <a:pt x="8715" y="33"/>
                  </a:lnTo>
                  <a:cubicBezTo>
                    <a:pt x="8694" y="11"/>
                    <a:pt x="8662" y="1"/>
                    <a:pt x="8625" y="1"/>
                  </a:cubicBezTo>
                  <a:close/>
                </a:path>
              </a:pathLst>
            </a:custGeom>
            <a:solidFill>
              <a:srgbClr val="FDBC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23"/>
            <p:cNvSpPr/>
            <p:nvPr/>
          </p:nvSpPr>
          <p:spPr>
            <a:xfrm flipH="1">
              <a:off x="5886300" y="0"/>
              <a:ext cx="430450" cy="252525"/>
            </a:xfrm>
            <a:custGeom>
              <a:rect b="b" l="l" r="r" t="t"/>
              <a:pathLst>
                <a:path extrusionOk="0" h="10101" w="17218">
                  <a:moveTo>
                    <a:pt x="8588" y="455"/>
                  </a:moveTo>
                  <a:lnTo>
                    <a:pt x="16541" y="5024"/>
                  </a:lnTo>
                  <a:lnTo>
                    <a:pt x="8588" y="9593"/>
                  </a:lnTo>
                  <a:lnTo>
                    <a:pt x="677" y="5024"/>
                  </a:lnTo>
                  <a:lnTo>
                    <a:pt x="8588" y="455"/>
                  </a:lnTo>
                  <a:close/>
                  <a:moveTo>
                    <a:pt x="8593" y="1"/>
                  </a:moveTo>
                  <a:cubicBezTo>
                    <a:pt x="8556" y="1"/>
                    <a:pt x="8524" y="11"/>
                    <a:pt x="8503" y="32"/>
                  </a:cubicBezTo>
                  <a:lnTo>
                    <a:pt x="128" y="4855"/>
                  </a:lnTo>
                  <a:cubicBezTo>
                    <a:pt x="1" y="4939"/>
                    <a:pt x="1" y="5151"/>
                    <a:pt x="128" y="5235"/>
                  </a:cubicBezTo>
                  <a:lnTo>
                    <a:pt x="8503" y="10058"/>
                  </a:lnTo>
                  <a:cubicBezTo>
                    <a:pt x="8503" y="10058"/>
                    <a:pt x="8546" y="10100"/>
                    <a:pt x="8588" y="10100"/>
                  </a:cubicBezTo>
                  <a:cubicBezTo>
                    <a:pt x="8630" y="10058"/>
                    <a:pt x="8673" y="10058"/>
                    <a:pt x="8715" y="10058"/>
                  </a:cubicBezTo>
                  <a:lnTo>
                    <a:pt x="17048" y="5235"/>
                  </a:lnTo>
                  <a:cubicBezTo>
                    <a:pt x="17218" y="5151"/>
                    <a:pt x="17218" y="4939"/>
                    <a:pt x="17048" y="4855"/>
                  </a:cubicBezTo>
                  <a:lnTo>
                    <a:pt x="8715" y="32"/>
                  </a:lnTo>
                  <a:cubicBezTo>
                    <a:pt x="8673" y="11"/>
                    <a:pt x="8630" y="1"/>
                    <a:pt x="8593" y="1"/>
                  </a:cubicBezTo>
                  <a:close/>
                </a:path>
              </a:pathLst>
            </a:custGeom>
            <a:solidFill>
              <a:srgbClr val="31BEB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23"/>
            <p:cNvSpPr/>
            <p:nvPr/>
          </p:nvSpPr>
          <p:spPr>
            <a:xfrm flipH="1">
              <a:off x="6095700" y="0"/>
              <a:ext cx="221050" cy="373075"/>
            </a:xfrm>
            <a:custGeom>
              <a:rect b="b" l="l" r="r" t="t"/>
              <a:pathLst>
                <a:path extrusionOk="0" h="14923" w="8842">
                  <a:moveTo>
                    <a:pt x="8376" y="582"/>
                  </a:moveTo>
                  <a:lnTo>
                    <a:pt x="8376" y="9719"/>
                  </a:lnTo>
                  <a:lnTo>
                    <a:pt x="466" y="14288"/>
                  </a:lnTo>
                  <a:lnTo>
                    <a:pt x="466" y="5151"/>
                  </a:lnTo>
                  <a:lnTo>
                    <a:pt x="8376" y="582"/>
                  </a:lnTo>
                  <a:close/>
                  <a:moveTo>
                    <a:pt x="8593" y="1"/>
                  </a:moveTo>
                  <a:cubicBezTo>
                    <a:pt x="8556" y="1"/>
                    <a:pt x="8524" y="11"/>
                    <a:pt x="8503" y="32"/>
                  </a:cubicBezTo>
                  <a:lnTo>
                    <a:pt x="128" y="4855"/>
                  </a:lnTo>
                  <a:cubicBezTo>
                    <a:pt x="43" y="4897"/>
                    <a:pt x="1" y="4939"/>
                    <a:pt x="43" y="5024"/>
                  </a:cubicBezTo>
                  <a:lnTo>
                    <a:pt x="43" y="14711"/>
                  </a:lnTo>
                  <a:cubicBezTo>
                    <a:pt x="43" y="14796"/>
                    <a:pt x="85" y="14880"/>
                    <a:pt x="128" y="14923"/>
                  </a:cubicBezTo>
                  <a:lnTo>
                    <a:pt x="254" y="14923"/>
                  </a:lnTo>
                  <a:cubicBezTo>
                    <a:pt x="297" y="14880"/>
                    <a:pt x="339" y="14880"/>
                    <a:pt x="381" y="14880"/>
                  </a:cubicBezTo>
                  <a:lnTo>
                    <a:pt x="8715" y="10058"/>
                  </a:lnTo>
                  <a:cubicBezTo>
                    <a:pt x="8799" y="10016"/>
                    <a:pt x="8842" y="9931"/>
                    <a:pt x="8842" y="9846"/>
                  </a:cubicBezTo>
                  <a:lnTo>
                    <a:pt x="8842" y="202"/>
                  </a:lnTo>
                  <a:cubicBezTo>
                    <a:pt x="8799" y="117"/>
                    <a:pt x="8757" y="75"/>
                    <a:pt x="8715" y="32"/>
                  </a:cubicBezTo>
                  <a:cubicBezTo>
                    <a:pt x="8673" y="11"/>
                    <a:pt x="8630" y="1"/>
                    <a:pt x="8593" y="1"/>
                  </a:cubicBezTo>
                  <a:close/>
                </a:path>
              </a:pathLst>
            </a:custGeom>
            <a:solidFill>
              <a:srgbClr val="31BEB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23"/>
            <p:cNvSpPr/>
            <p:nvPr/>
          </p:nvSpPr>
          <p:spPr>
            <a:xfrm flipH="1">
              <a:off x="5887350" y="0"/>
              <a:ext cx="220000" cy="373075"/>
            </a:xfrm>
            <a:custGeom>
              <a:rect b="b" l="l" r="r" t="t"/>
              <a:pathLst>
                <a:path extrusionOk="0" h="14923" w="8800">
                  <a:moveTo>
                    <a:pt x="466" y="582"/>
                  </a:moveTo>
                  <a:lnTo>
                    <a:pt x="8376" y="5151"/>
                  </a:lnTo>
                  <a:lnTo>
                    <a:pt x="8376" y="14288"/>
                  </a:lnTo>
                  <a:lnTo>
                    <a:pt x="466" y="9719"/>
                  </a:lnTo>
                  <a:lnTo>
                    <a:pt x="466" y="582"/>
                  </a:lnTo>
                  <a:close/>
                  <a:moveTo>
                    <a:pt x="217" y="1"/>
                  </a:moveTo>
                  <a:cubicBezTo>
                    <a:pt x="180" y="1"/>
                    <a:pt x="148" y="11"/>
                    <a:pt x="127" y="32"/>
                  </a:cubicBezTo>
                  <a:cubicBezTo>
                    <a:pt x="43" y="75"/>
                    <a:pt x="0" y="117"/>
                    <a:pt x="0" y="202"/>
                  </a:cubicBezTo>
                  <a:lnTo>
                    <a:pt x="0" y="9889"/>
                  </a:lnTo>
                  <a:cubicBezTo>
                    <a:pt x="0" y="9973"/>
                    <a:pt x="43" y="10016"/>
                    <a:pt x="127" y="10058"/>
                  </a:cubicBezTo>
                  <a:lnTo>
                    <a:pt x="8461" y="14923"/>
                  </a:lnTo>
                  <a:lnTo>
                    <a:pt x="8588" y="14923"/>
                  </a:lnTo>
                  <a:cubicBezTo>
                    <a:pt x="8630" y="14880"/>
                    <a:pt x="8672" y="14880"/>
                    <a:pt x="8672" y="14880"/>
                  </a:cubicBezTo>
                  <a:cubicBezTo>
                    <a:pt x="8757" y="14838"/>
                    <a:pt x="8799" y="14753"/>
                    <a:pt x="8799" y="14669"/>
                  </a:cubicBezTo>
                  <a:lnTo>
                    <a:pt x="8799" y="5024"/>
                  </a:lnTo>
                  <a:cubicBezTo>
                    <a:pt x="8799" y="4939"/>
                    <a:pt x="8757" y="4897"/>
                    <a:pt x="8672" y="4855"/>
                  </a:cubicBezTo>
                  <a:lnTo>
                    <a:pt x="339" y="32"/>
                  </a:lnTo>
                  <a:cubicBezTo>
                    <a:pt x="297" y="11"/>
                    <a:pt x="254" y="1"/>
                    <a:pt x="217" y="1"/>
                  </a:cubicBezTo>
                  <a:close/>
                </a:path>
              </a:pathLst>
            </a:custGeom>
            <a:solidFill>
              <a:srgbClr val="31BEB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23"/>
            <p:cNvSpPr/>
            <p:nvPr/>
          </p:nvSpPr>
          <p:spPr>
            <a:xfrm flipH="1">
              <a:off x="5892650" y="246150"/>
              <a:ext cx="417750" cy="241150"/>
            </a:xfrm>
            <a:custGeom>
              <a:rect b="b" l="l" r="r" t="t"/>
              <a:pathLst>
                <a:path extrusionOk="0" h="9646" w="16710">
                  <a:moveTo>
                    <a:pt x="8334" y="9645"/>
                  </a:moveTo>
                  <a:lnTo>
                    <a:pt x="0" y="4823"/>
                  </a:lnTo>
                  <a:lnTo>
                    <a:pt x="8334" y="0"/>
                  </a:lnTo>
                  <a:lnTo>
                    <a:pt x="16710" y="4823"/>
                  </a:lnTo>
                  <a:close/>
                </a:path>
              </a:pathLst>
            </a:custGeom>
            <a:solidFill>
              <a:srgbClr val="31BEB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23"/>
            <p:cNvSpPr/>
            <p:nvPr/>
          </p:nvSpPr>
          <p:spPr>
            <a:xfrm flipH="1">
              <a:off x="5887350" y="241125"/>
              <a:ext cx="428350" cy="252500"/>
            </a:xfrm>
            <a:custGeom>
              <a:rect b="b" l="l" r="r" t="t"/>
              <a:pathLst>
                <a:path extrusionOk="0" h="10100" w="17134">
                  <a:moveTo>
                    <a:pt x="8546" y="455"/>
                  </a:moveTo>
                  <a:lnTo>
                    <a:pt x="16499" y="5024"/>
                  </a:lnTo>
                  <a:lnTo>
                    <a:pt x="8546" y="9592"/>
                  </a:lnTo>
                  <a:lnTo>
                    <a:pt x="635" y="5024"/>
                  </a:lnTo>
                  <a:lnTo>
                    <a:pt x="8546" y="455"/>
                  </a:lnTo>
                  <a:close/>
                  <a:moveTo>
                    <a:pt x="8551" y="0"/>
                  </a:moveTo>
                  <a:cubicBezTo>
                    <a:pt x="8514" y="0"/>
                    <a:pt x="8482" y="11"/>
                    <a:pt x="8461" y="32"/>
                  </a:cubicBezTo>
                  <a:lnTo>
                    <a:pt x="86" y="4855"/>
                  </a:lnTo>
                  <a:cubicBezTo>
                    <a:pt x="43" y="4897"/>
                    <a:pt x="1" y="4939"/>
                    <a:pt x="1" y="5024"/>
                  </a:cubicBezTo>
                  <a:cubicBezTo>
                    <a:pt x="1" y="5108"/>
                    <a:pt x="43" y="5193"/>
                    <a:pt x="86" y="5235"/>
                  </a:cubicBezTo>
                  <a:lnTo>
                    <a:pt x="8461" y="10058"/>
                  </a:lnTo>
                  <a:cubicBezTo>
                    <a:pt x="8461" y="10058"/>
                    <a:pt x="8504" y="10100"/>
                    <a:pt x="8546" y="10100"/>
                  </a:cubicBezTo>
                  <a:cubicBezTo>
                    <a:pt x="8588" y="10100"/>
                    <a:pt x="8631" y="10058"/>
                    <a:pt x="8673" y="10058"/>
                  </a:cubicBezTo>
                  <a:lnTo>
                    <a:pt x="17006" y="5235"/>
                  </a:lnTo>
                  <a:cubicBezTo>
                    <a:pt x="17091" y="5193"/>
                    <a:pt x="17133" y="5108"/>
                    <a:pt x="17133" y="5024"/>
                  </a:cubicBezTo>
                  <a:cubicBezTo>
                    <a:pt x="17133" y="4939"/>
                    <a:pt x="17091" y="4897"/>
                    <a:pt x="17006" y="4855"/>
                  </a:cubicBezTo>
                  <a:lnTo>
                    <a:pt x="8673" y="32"/>
                  </a:lnTo>
                  <a:cubicBezTo>
                    <a:pt x="8631" y="11"/>
                    <a:pt x="8588" y="0"/>
                    <a:pt x="8551" y="0"/>
                  </a:cubicBezTo>
                  <a:close/>
                </a:path>
              </a:pathLst>
            </a:custGeom>
            <a:solidFill>
              <a:srgbClr val="31BEB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23"/>
            <p:cNvSpPr/>
            <p:nvPr/>
          </p:nvSpPr>
          <p:spPr>
            <a:xfrm flipH="1">
              <a:off x="6310375" y="430150"/>
              <a:ext cx="209425" cy="241150"/>
            </a:xfrm>
            <a:custGeom>
              <a:rect b="b" l="l" r="r" t="t"/>
              <a:pathLst>
                <a:path extrusionOk="0" h="9646" w="8377">
                  <a:moveTo>
                    <a:pt x="1" y="1"/>
                  </a:moveTo>
                  <a:lnTo>
                    <a:pt x="1" y="9646"/>
                  </a:lnTo>
                  <a:lnTo>
                    <a:pt x="8376" y="4823"/>
                  </a:lnTo>
                  <a:close/>
                </a:path>
              </a:pathLst>
            </a:custGeom>
            <a:solidFill>
              <a:srgbClr val="1A1B3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23"/>
            <p:cNvSpPr/>
            <p:nvPr/>
          </p:nvSpPr>
          <p:spPr>
            <a:xfrm flipH="1">
              <a:off x="6304025" y="424075"/>
              <a:ext cx="221050" cy="252525"/>
            </a:xfrm>
            <a:custGeom>
              <a:rect b="b" l="l" r="r" t="t"/>
              <a:pathLst>
                <a:path extrusionOk="0" h="10101" w="8842">
                  <a:moveTo>
                    <a:pt x="465" y="625"/>
                  </a:moveTo>
                  <a:lnTo>
                    <a:pt x="8164" y="5066"/>
                  </a:lnTo>
                  <a:lnTo>
                    <a:pt x="465" y="9508"/>
                  </a:lnTo>
                  <a:lnTo>
                    <a:pt x="465" y="625"/>
                  </a:lnTo>
                  <a:close/>
                  <a:moveTo>
                    <a:pt x="217" y="1"/>
                  </a:moveTo>
                  <a:cubicBezTo>
                    <a:pt x="180" y="1"/>
                    <a:pt x="148" y="11"/>
                    <a:pt x="127" y="32"/>
                  </a:cubicBezTo>
                  <a:cubicBezTo>
                    <a:pt x="42" y="75"/>
                    <a:pt x="0" y="159"/>
                    <a:pt x="0" y="244"/>
                  </a:cubicBezTo>
                  <a:lnTo>
                    <a:pt x="0" y="9889"/>
                  </a:lnTo>
                  <a:cubicBezTo>
                    <a:pt x="0" y="9973"/>
                    <a:pt x="42" y="10058"/>
                    <a:pt x="127" y="10100"/>
                  </a:cubicBezTo>
                  <a:lnTo>
                    <a:pt x="339" y="10100"/>
                  </a:lnTo>
                  <a:lnTo>
                    <a:pt x="8714" y="5235"/>
                  </a:lnTo>
                  <a:cubicBezTo>
                    <a:pt x="8841" y="5151"/>
                    <a:pt x="8841" y="4939"/>
                    <a:pt x="8714" y="4855"/>
                  </a:cubicBezTo>
                  <a:lnTo>
                    <a:pt x="339" y="32"/>
                  </a:lnTo>
                  <a:cubicBezTo>
                    <a:pt x="296" y="11"/>
                    <a:pt x="254" y="1"/>
                    <a:pt x="217" y="1"/>
                  </a:cubicBezTo>
                  <a:close/>
                </a:path>
              </a:pathLst>
            </a:custGeom>
            <a:solidFill>
              <a:srgbClr val="1A1B3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23"/>
            <p:cNvSpPr/>
            <p:nvPr/>
          </p:nvSpPr>
          <p:spPr>
            <a:xfrm flipH="1">
              <a:off x="6310375" y="1635775"/>
              <a:ext cx="417750" cy="241125"/>
            </a:xfrm>
            <a:custGeom>
              <a:rect b="b" l="l" r="r" t="t"/>
              <a:pathLst>
                <a:path extrusionOk="0" h="9645" w="16710">
                  <a:moveTo>
                    <a:pt x="16709" y="4822"/>
                  </a:moveTo>
                  <a:lnTo>
                    <a:pt x="8334" y="9645"/>
                  </a:lnTo>
                  <a:lnTo>
                    <a:pt x="0" y="4822"/>
                  </a:lnTo>
                  <a:lnTo>
                    <a:pt x="8334" y="0"/>
                  </a:lnTo>
                  <a:close/>
                </a:path>
              </a:pathLst>
            </a:custGeom>
            <a:solidFill>
              <a:srgbClr val="1A1B3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23"/>
            <p:cNvSpPr/>
            <p:nvPr/>
          </p:nvSpPr>
          <p:spPr>
            <a:xfrm flipH="1">
              <a:off x="6519775" y="1274075"/>
              <a:ext cx="417750" cy="241150"/>
            </a:xfrm>
            <a:custGeom>
              <a:rect b="b" l="l" r="r" t="t"/>
              <a:pathLst>
                <a:path extrusionOk="0" h="9646" w="16710">
                  <a:moveTo>
                    <a:pt x="0" y="4823"/>
                  </a:moveTo>
                  <a:lnTo>
                    <a:pt x="8376" y="1"/>
                  </a:lnTo>
                  <a:lnTo>
                    <a:pt x="16710" y="4823"/>
                  </a:lnTo>
                  <a:lnTo>
                    <a:pt x="8376" y="9646"/>
                  </a:lnTo>
                  <a:close/>
                </a:path>
              </a:pathLst>
            </a:custGeom>
            <a:solidFill>
              <a:srgbClr val="31BEB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23"/>
            <p:cNvSpPr/>
            <p:nvPr/>
          </p:nvSpPr>
          <p:spPr>
            <a:xfrm flipH="1">
              <a:off x="6512375" y="1269050"/>
              <a:ext cx="431500" cy="251475"/>
            </a:xfrm>
            <a:custGeom>
              <a:rect b="b" l="l" r="r" t="t"/>
              <a:pathLst>
                <a:path extrusionOk="0" h="10059" w="17260">
                  <a:moveTo>
                    <a:pt x="8630" y="456"/>
                  </a:moveTo>
                  <a:lnTo>
                    <a:pt x="16541" y="5024"/>
                  </a:lnTo>
                  <a:lnTo>
                    <a:pt x="8630" y="9593"/>
                  </a:lnTo>
                  <a:lnTo>
                    <a:pt x="677" y="5024"/>
                  </a:lnTo>
                  <a:lnTo>
                    <a:pt x="8630" y="456"/>
                  </a:lnTo>
                  <a:close/>
                  <a:moveTo>
                    <a:pt x="8635" y="1"/>
                  </a:moveTo>
                  <a:cubicBezTo>
                    <a:pt x="8598" y="1"/>
                    <a:pt x="8567" y="11"/>
                    <a:pt x="8546" y="33"/>
                  </a:cubicBezTo>
                  <a:lnTo>
                    <a:pt x="170" y="4855"/>
                  </a:lnTo>
                  <a:cubicBezTo>
                    <a:pt x="1" y="4940"/>
                    <a:pt x="1" y="5151"/>
                    <a:pt x="170" y="5236"/>
                  </a:cubicBezTo>
                  <a:lnTo>
                    <a:pt x="8503" y="10058"/>
                  </a:lnTo>
                  <a:lnTo>
                    <a:pt x="8757" y="10058"/>
                  </a:lnTo>
                  <a:lnTo>
                    <a:pt x="17091" y="5236"/>
                  </a:lnTo>
                  <a:cubicBezTo>
                    <a:pt x="17260" y="5151"/>
                    <a:pt x="17260" y="4940"/>
                    <a:pt x="17091" y="4855"/>
                  </a:cubicBezTo>
                  <a:lnTo>
                    <a:pt x="8757" y="33"/>
                  </a:lnTo>
                  <a:cubicBezTo>
                    <a:pt x="8715" y="11"/>
                    <a:pt x="8672" y="1"/>
                    <a:pt x="8635" y="1"/>
                  </a:cubicBezTo>
                  <a:close/>
                </a:path>
              </a:pathLst>
            </a:custGeom>
            <a:solidFill>
              <a:srgbClr val="31BEB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23"/>
            <p:cNvSpPr/>
            <p:nvPr/>
          </p:nvSpPr>
          <p:spPr>
            <a:xfrm flipH="1">
              <a:off x="7145850" y="2814925"/>
              <a:ext cx="417750" cy="241150"/>
            </a:xfrm>
            <a:custGeom>
              <a:rect b="b" l="l" r="r" t="t"/>
              <a:pathLst>
                <a:path extrusionOk="0" h="9646" w="16710">
                  <a:moveTo>
                    <a:pt x="1" y="4823"/>
                  </a:moveTo>
                  <a:lnTo>
                    <a:pt x="8334" y="1"/>
                  </a:lnTo>
                  <a:lnTo>
                    <a:pt x="16710" y="4823"/>
                  </a:lnTo>
                  <a:lnTo>
                    <a:pt x="8334" y="9645"/>
                  </a:lnTo>
                  <a:close/>
                </a:path>
              </a:pathLst>
            </a:custGeom>
            <a:solidFill>
              <a:srgbClr val="1A1B3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23"/>
            <p:cNvSpPr/>
            <p:nvPr/>
          </p:nvSpPr>
          <p:spPr>
            <a:xfrm flipH="1">
              <a:off x="7139500" y="3051025"/>
              <a:ext cx="431500" cy="252525"/>
            </a:xfrm>
            <a:custGeom>
              <a:rect b="b" l="l" r="r" t="t"/>
              <a:pathLst>
                <a:path extrusionOk="0" h="10101" w="17260">
                  <a:moveTo>
                    <a:pt x="8630" y="455"/>
                  </a:moveTo>
                  <a:lnTo>
                    <a:pt x="16583" y="5024"/>
                  </a:lnTo>
                  <a:lnTo>
                    <a:pt x="8630" y="9593"/>
                  </a:lnTo>
                  <a:lnTo>
                    <a:pt x="720" y="5024"/>
                  </a:lnTo>
                  <a:lnTo>
                    <a:pt x="8630" y="455"/>
                  </a:lnTo>
                  <a:close/>
                  <a:moveTo>
                    <a:pt x="8635" y="1"/>
                  </a:moveTo>
                  <a:cubicBezTo>
                    <a:pt x="8598" y="1"/>
                    <a:pt x="8567" y="11"/>
                    <a:pt x="8545" y="32"/>
                  </a:cubicBezTo>
                  <a:lnTo>
                    <a:pt x="170" y="4855"/>
                  </a:lnTo>
                  <a:cubicBezTo>
                    <a:pt x="0" y="4939"/>
                    <a:pt x="0" y="5151"/>
                    <a:pt x="170" y="5235"/>
                  </a:cubicBezTo>
                  <a:lnTo>
                    <a:pt x="8545" y="10058"/>
                  </a:lnTo>
                  <a:cubicBezTo>
                    <a:pt x="8545" y="10058"/>
                    <a:pt x="8588" y="10058"/>
                    <a:pt x="8630" y="10100"/>
                  </a:cubicBezTo>
                  <a:cubicBezTo>
                    <a:pt x="8672" y="10100"/>
                    <a:pt x="8715" y="10058"/>
                    <a:pt x="8757" y="10058"/>
                  </a:cubicBezTo>
                  <a:lnTo>
                    <a:pt x="17090" y="5235"/>
                  </a:lnTo>
                  <a:cubicBezTo>
                    <a:pt x="17260" y="5151"/>
                    <a:pt x="17260" y="4939"/>
                    <a:pt x="17090" y="4855"/>
                  </a:cubicBezTo>
                  <a:lnTo>
                    <a:pt x="8757" y="32"/>
                  </a:lnTo>
                  <a:cubicBezTo>
                    <a:pt x="8715" y="11"/>
                    <a:pt x="8672" y="1"/>
                    <a:pt x="8635" y="1"/>
                  </a:cubicBezTo>
                  <a:close/>
                </a:path>
              </a:pathLst>
            </a:custGeom>
            <a:solidFill>
              <a:srgbClr val="FDBC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23"/>
            <p:cNvSpPr/>
            <p:nvPr/>
          </p:nvSpPr>
          <p:spPr>
            <a:xfrm flipH="1">
              <a:off x="6728100" y="2814925"/>
              <a:ext cx="417775" cy="482275"/>
            </a:xfrm>
            <a:custGeom>
              <a:rect b="b" l="l" r="r" t="t"/>
              <a:pathLst>
                <a:path extrusionOk="0" h="19291" w="16711">
                  <a:moveTo>
                    <a:pt x="16710" y="4823"/>
                  </a:moveTo>
                  <a:lnTo>
                    <a:pt x="16710" y="14468"/>
                  </a:lnTo>
                  <a:lnTo>
                    <a:pt x="8334" y="19290"/>
                  </a:lnTo>
                  <a:lnTo>
                    <a:pt x="1" y="14468"/>
                  </a:lnTo>
                  <a:lnTo>
                    <a:pt x="1" y="4823"/>
                  </a:lnTo>
                  <a:lnTo>
                    <a:pt x="8334" y="1"/>
                  </a:lnTo>
                  <a:close/>
                </a:path>
              </a:pathLst>
            </a:custGeom>
            <a:solidFill>
              <a:srgbClr val="FDBC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23"/>
            <p:cNvSpPr/>
            <p:nvPr/>
          </p:nvSpPr>
          <p:spPr>
            <a:xfrm flipH="1">
              <a:off x="6722825" y="2809900"/>
              <a:ext cx="429375" cy="493650"/>
            </a:xfrm>
            <a:custGeom>
              <a:rect b="b" l="l" r="r" t="t"/>
              <a:pathLst>
                <a:path extrusionOk="0" h="19746" w="17175">
                  <a:moveTo>
                    <a:pt x="8587" y="455"/>
                  </a:moveTo>
                  <a:lnTo>
                    <a:pt x="16752" y="5151"/>
                  </a:lnTo>
                  <a:lnTo>
                    <a:pt x="16752" y="14542"/>
                  </a:lnTo>
                  <a:lnTo>
                    <a:pt x="8587" y="19238"/>
                  </a:lnTo>
                  <a:lnTo>
                    <a:pt x="465" y="14542"/>
                  </a:lnTo>
                  <a:lnTo>
                    <a:pt x="465" y="5151"/>
                  </a:lnTo>
                  <a:lnTo>
                    <a:pt x="8587" y="455"/>
                  </a:lnTo>
                  <a:close/>
                  <a:moveTo>
                    <a:pt x="8593" y="1"/>
                  </a:moveTo>
                  <a:cubicBezTo>
                    <a:pt x="8556" y="1"/>
                    <a:pt x="8524" y="11"/>
                    <a:pt x="8503" y="32"/>
                  </a:cubicBezTo>
                  <a:lnTo>
                    <a:pt x="127" y="4855"/>
                  </a:lnTo>
                  <a:cubicBezTo>
                    <a:pt x="42" y="4897"/>
                    <a:pt x="0" y="4939"/>
                    <a:pt x="0" y="5024"/>
                  </a:cubicBezTo>
                  <a:lnTo>
                    <a:pt x="0" y="14669"/>
                  </a:lnTo>
                  <a:cubicBezTo>
                    <a:pt x="0" y="14754"/>
                    <a:pt x="42" y="14838"/>
                    <a:pt x="127" y="14880"/>
                  </a:cubicBezTo>
                  <a:lnTo>
                    <a:pt x="8503" y="19703"/>
                  </a:lnTo>
                  <a:cubicBezTo>
                    <a:pt x="8503" y="19703"/>
                    <a:pt x="8545" y="19703"/>
                    <a:pt x="8587" y="19745"/>
                  </a:cubicBezTo>
                  <a:cubicBezTo>
                    <a:pt x="8630" y="19745"/>
                    <a:pt x="8672" y="19703"/>
                    <a:pt x="8714" y="19703"/>
                  </a:cubicBezTo>
                  <a:lnTo>
                    <a:pt x="17048" y="14880"/>
                  </a:lnTo>
                  <a:cubicBezTo>
                    <a:pt x="17132" y="14838"/>
                    <a:pt x="17175" y="14754"/>
                    <a:pt x="17175" y="14669"/>
                  </a:cubicBezTo>
                  <a:lnTo>
                    <a:pt x="17175" y="5024"/>
                  </a:lnTo>
                  <a:cubicBezTo>
                    <a:pt x="17175" y="4939"/>
                    <a:pt x="17132" y="4897"/>
                    <a:pt x="17048" y="4855"/>
                  </a:cubicBezTo>
                  <a:lnTo>
                    <a:pt x="8714" y="32"/>
                  </a:lnTo>
                  <a:cubicBezTo>
                    <a:pt x="8672" y="11"/>
                    <a:pt x="8630" y="1"/>
                    <a:pt x="8593" y="1"/>
                  </a:cubicBezTo>
                  <a:close/>
                </a:path>
              </a:pathLst>
            </a:custGeom>
            <a:solidFill>
              <a:srgbClr val="FDBC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23"/>
            <p:cNvSpPr/>
            <p:nvPr/>
          </p:nvSpPr>
          <p:spPr>
            <a:xfrm flipH="1">
              <a:off x="6722825" y="2327675"/>
              <a:ext cx="429375" cy="492575"/>
            </a:xfrm>
            <a:custGeom>
              <a:rect b="b" l="l" r="r" t="t"/>
              <a:pathLst>
                <a:path extrusionOk="0" h="19703" w="17175">
                  <a:moveTo>
                    <a:pt x="8587" y="455"/>
                  </a:moveTo>
                  <a:lnTo>
                    <a:pt x="16752" y="5150"/>
                  </a:lnTo>
                  <a:lnTo>
                    <a:pt x="16752" y="14541"/>
                  </a:lnTo>
                  <a:lnTo>
                    <a:pt x="8587" y="19237"/>
                  </a:lnTo>
                  <a:lnTo>
                    <a:pt x="465" y="14541"/>
                  </a:lnTo>
                  <a:lnTo>
                    <a:pt x="465" y="5150"/>
                  </a:lnTo>
                  <a:lnTo>
                    <a:pt x="8587" y="455"/>
                  </a:lnTo>
                  <a:close/>
                  <a:moveTo>
                    <a:pt x="8593" y="0"/>
                  </a:moveTo>
                  <a:cubicBezTo>
                    <a:pt x="8556" y="0"/>
                    <a:pt x="8524" y="11"/>
                    <a:pt x="8503" y="32"/>
                  </a:cubicBezTo>
                  <a:lnTo>
                    <a:pt x="127" y="4854"/>
                  </a:lnTo>
                  <a:cubicBezTo>
                    <a:pt x="42" y="4854"/>
                    <a:pt x="0" y="4939"/>
                    <a:pt x="0" y="5023"/>
                  </a:cubicBezTo>
                  <a:lnTo>
                    <a:pt x="0" y="14668"/>
                  </a:lnTo>
                  <a:cubicBezTo>
                    <a:pt x="0" y="14753"/>
                    <a:pt x="42" y="14837"/>
                    <a:pt x="127" y="14880"/>
                  </a:cubicBezTo>
                  <a:lnTo>
                    <a:pt x="8503" y="19702"/>
                  </a:lnTo>
                  <a:lnTo>
                    <a:pt x="8714" y="19702"/>
                  </a:lnTo>
                  <a:lnTo>
                    <a:pt x="17048" y="14880"/>
                  </a:lnTo>
                  <a:cubicBezTo>
                    <a:pt x="17132" y="14837"/>
                    <a:pt x="17175" y="14753"/>
                    <a:pt x="17175" y="14668"/>
                  </a:cubicBezTo>
                  <a:lnTo>
                    <a:pt x="17175" y="5023"/>
                  </a:lnTo>
                  <a:cubicBezTo>
                    <a:pt x="17175" y="4939"/>
                    <a:pt x="17132" y="4854"/>
                    <a:pt x="17048" y="4854"/>
                  </a:cubicBezTo>
                  <a:lnTo>
                    <a:pt x="8714" y="32"/>
                  </a:lnTo>
                  <a:cubicBezTo>
                    <a:pt x="8672" y="11"/>
                    <a:pt x="8630" y="0"/>
                    <a:pt x="8593" y="0"/>
                  </a:cubicBezTo>
                  <a:close/>
                </a:path>
              </a:pathLst>
            </a:custGeom>
            <a:solidFill>
              <a:srgbClr val="31BEB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23"/>
            <p:cNvSpPr/>
            <p:nvPr/>
          </p:nvSpPr>
          <p:spPr>
            <a:xfrm flipH="1">
              <a:off x="7145850" y="3116325"/>
              <a:ext cx="417750" cy="482275"/>
            </a:xfrm>
            <a:custGeom>
              <a:rect b="b" l="l" r="r" t="t"/>
              <a:pathLst>
                <a:path extrusionOk="0" h="19291" w="16710">
                  <a:moveTo>
                    <a:pt x="16710" y="4823"/>
                  </a:moveTo>
                  <a:lnTo>
                    <a:pt x="16710" y="14468"/>
                  </a:lnTo>
                  <a:lnTo>
                    <a:pt x="8334" y="19290"/>
                  </a:lnTo>
                  <a:lnTo>
                    <a:pt x="1" y="14468"/>
                  </a:lnTo>
                  <a:lnTo>
                    <a:pt x="1" y="4823"/>
                  </a:lnTo>
                  <a:lnTo>
                    <a:pt x="8334" y="1"/>
                  </a:lnTo>
                  <a:close/>
                </a:path>
              </a:pathLst>
            </a:custGeom>
            <a:solidFill>
              <a:srgbClr val="1A1B3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23"/>
            <p:cNvSpPr/>
            <p:nvPr/>
          </p:nvSpPr>
          <p:spPr>
            <a:xfrm flipH="1">
              <a:off x="7140550" y="3111050"/>
              <a:ext cx="429400" cy="492825"/>
            </a:xfrm>
            <a:custGeom>
              <a:rect b="b" l="l" r="r" t="t"/>
              <a:pathLst>
                <a:path extrusionOk="0" h="19713" w="17176">
                  <a:moveTo>
                    <a:pt x="8588" y="466"/>
                  </a:moveTo>
                  <a:lnTo>
                    <a:pt x="16710" y="5161"/>
                  </a:lnTo>
                  <a:lnTo>
                    <a:pt x="16710" y="14552"/>
                  </a:lnTo>
                  <a:lnTo>
                    <a:pt x="8588" y="19248"/>
                  </a:lnTo>
                  <a:lnTo>
                    <a:pt x="466" y="14552"/>
                  </a:lnTo>
                  <a:lnTo>
                    <a:pt x="466" y="5161"/>
                  </a:lnTo>
                  <a:lnTo>
                    <a:pt x="8588" y="466"/>
                  </a:lnTo>
                  <a:close/>
                  <a:moveTo>
                    <a:pt x="8503" y="0"/>
                  </a:moveTo>
                  <a:lnTo>
                    <a:pt x="128" y="4865"/>
                  </a:lnTo>
                  <a:cubicBezTo>
                    <a:pt x="43" y="4865"/>
                    <a:pt x="1" y="4950"/>
                    <a:pt x="1" y="5034"/>
                  </a:cubicBezTo>
                  <a:lnTo>
                    <a:pt x="1" y="14679"/>
                  </a:lnTo>
                  <a:cubicBezTo>
                    <a:pt x="1" y="14764"/>
                    <a:pt x="43" y="14848"/>
                    <a:pt x="128" y="14890"/>
                  </a:cubicBezTo>
                  <a:lnTo>
                    <a:pt x="8503" y="19713"/>
                  </a:lnTo>
                  <a:lnTo>
                    <a:pt x="8715" y="19713"/>
                  </a:lnTo>
                  <a:lnTo>
                    <a:pt x="17048" y="14890"/>
                  </a:lnTo>
                  <a:cubicBezTo>
                    <a:pt x="17133" y="14848"/>
                    <a:pt x="17175" y="14764"/>
                    <a:pt x="17175" y="14679"/>
                  </a:cubicBezTo>
                  <a:lnTo>
                    <a:pt x="17175" y="5034"/>
                  </a:lnTo>
                  <a:cubicBezTo>
                    <a:pt x="17175" y="4950"/>
                    <a:pt x="17133" y="4865"/>
                    <a:pt x="17048" y="4865"/>
                  </a:cubicBezTo>
                  <a:lnTo>
                    <a:pt x="8715" y="0"/>
                  </a:lnTo>
                  <a:close/>
                </a:path>
              </a:pathLst>
            </a:custGeom>
            <a:solidFill>
              <a:srgbClr val="1A1B3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23"/>
            <p:cNvSpPr/>
            <p:nvPr/>
          </p:nvSpPr>
          <p:spPr>
            <a:xfrm flipH="1">
              <a:off x="6519775" y="2694375"/>
              <a:ext cx="417750" cy="241150"/>
            </a:xfrm>
            <a:custGeom>
              <a:rect b="b" l="l" r="r" t="t"/>
              <a:pathLst>
                <a:path extrusionOk="0" h="9646" w="16710">
                  <a:moveTo>
                    <a:pt x="8376" y="9645"/>
                  </a:moveTo>
                  <a:lnTo>
                    <a:pt x="0" y="4823"/>
                  </a:lnTo>
                  <a:lnTo>
                    <a:pt x="8376" y="0"/>
                  </a:lnTo>
                  <a:lnTo>
                    <a:pt x="16710" y="4823"/>
                  </a:lnTo>
                  <a:close/>
                </a:path>
              </a:pathLst>
            </a:custGeom>
            <a:solidFill>
              <a:srgbClr val="1A1B3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23"/>
            <p:cNvSpPr/>
            <p:nvPr/>
          </p:nvSpPr>
          <p:spPr>
            <a:xfrm flipH="1">
              <a:off x="6512375" y="2689350"/>
              <a:ext cx="431500" cy="251450"/>
            </a:xfrm>
            <a:custGeom>
              <a:rect b="b" l="l" r="r" t="t"/>
              <a:pathLst>
                <a:path extrusionOk="0" h="10058" w="17260">
                  <a:moveTo>
                    <a:pt x="8630" y="455"/>
                  </a:moveTo>
                  <a:lnTo>
                    <a:pt x="16541" y="5024"/>
                  </a:lnTo>
                  <a:lnTo>
                    <a:pt x="8630" y="9592"/>
                  </a:lnTo>
                  <a:lnTo>
                    <a:pt x="677" y="5024"/>
                  </a:lnTo>
                  <a:lnTo>
                    <a:pt x="8630" y="455"/>
                  </a:lnTo>
                  <a:close/>
                  <a:moveTo>
                    <a:pt x="8635" y="0"/>
                  </a:moveTo>
                  <a:cubicBezTo>
                    <a:pt x="8598" y="0"/>
                    <a:pt x="8567" y="11"/>
                    <a:pt x="8546" y="32"/>
                  </a:cubicBezTo>
                  <a:lnTo>
                    <a:pt x="170" y="4854"/>
                  </a:lnTo>
                  <a:cubicBezTo>
                    <a:pt x="1" y="4939"/>
                    <a:pt x="1" y="5151"/>
                    <a:pt x="170" y="5235"/>
                  </a:cubicBezTo>
                  <a:lnTo>
                    <a:pt x="8503" y="10058"/>
                  </a:lnTo>
                  <a:lnTo>
                    <a:pt x="8757" y="10058"/>
                  </a:lnTo>
                  <a:lnTo>
                    <a:pt x="17091" y="5235"/>
                  </a:lnTo>
                  <a:cubicBezTo>
                    <a:pt x="17260" y="5151"/>
                    <a:pt x="17260" y="4939"/>
                    <a:pt x="17091" y="4854"/>
                  </a:cubicBezTo>
                  <a:lnTo>
                    <a:pt x="8757" y="32"/>
                  </a:lnTo>
                  <a:cubicBezTo>
                    <a:pt x="8715" y="11"/>
                    <a:pt x="8672" y="0"/>
                    <a:pt x="8635" y="0"/>
                  </a:cubicBezTo>
                  <a:close/>
                </a:path>
              </a:pathLst>
            </a:custGeom>
            <a:solidFill>
              <a:srgbClr val="1A1B3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23"/>
            <p:cNvSpPr/>
            <p:nvPr/>
          </p:nvSpPr>
          <p:spPr>
            <a:xfrm flipH="1">
              <a:off x="6519775" y="2453250"/>
              <a:ext cx="417750" cy="241150"/>
            </a:xfrm>
            <a:custGeom>
              <a:rect b="b" l="l" r="r" t="t"/>
              <a:pathLst>
                <a:path extrusionOk="0" h="9646" w="16710">
                  <a:moveTo>
                    <a:pt x="8376" y="9645"/>
                  </a:moveTo>
                  <a:lnTo>
                    <a:pt x="0" y="4823"/>
                  </a:lnTo>
                  <a:lnTo>
                    <a:pt x="8376" y="0"/>
                  </a:lnTo>
                  <a:lnTo>
                    <a:pt x="16710" y="4823"/>
                  </a:lnTo>
                  <a:close/>
                </a:path>
              </a:pathLst>
            </a:custGeom>
            <a:solidFill>
              <a:srgbClr val="31BEB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23"/>
            <p:cNvSpPr/>
            <p:nvPr/>
          </p:nvSpPr>
          <p:spPr>
            <a:xfrm flipH="1">
              <a:off x="6513425" y="2448225"/>
              <a:ext cx="429400" cy="251450"/>
            </a:xfrm>
            <a:custGeom>
              <a:rect b="b" l="l" r="r" t="t"/>
              <a:pathLst>
                <a:path extrusionOk="0" h="10058" w="17176">
                  <a:moveTo>
                    <a:pt x="8588" y="455"/>
                  </a:moveTo>
                  <a:lnTo>
                    <a:pt x="16499" y="5024"/>
                  </a:lnTo>
                  <a:lnTo>
                    <a:pt x="8588" y="9592"/>
                  </a:lnTo>
                  <a:lnTo>
                    <a:pt x="635" y="5024"/>
                  </a:lnTo>
                  <a:lnTo>
                    <a:pt x="8588" y="455"/>
                  </a:lnTo>
                  <a:close/>
                  <a:moveTo>
                    <a:pt x="8593" y="0"/>
                  </a:moveTo>
                  <a:cubicBezTo>
                    <a:pt x="8556" y="0"/>
                    <a:pt x="8525" y="11"/>
                    <a:pt x="8504" y="32"/>
                  </a:cubicBezTo>
                  <a:lnTo>
                    <a:pt x="128" y="4812"/>
                  </a:lnTo>
                  <a:cubicBezTo>
                    <a:pt x="43" y="4897"/>
                    <a:pt x="1" y="4939"/>
                    <a:pt x="1" y="5024"/>
                  </a:cubicBezTo>
                  <a:cubicBezTo>
                    <a:pt x="1" y="5108"/>
                    <a:pt x="43" y="5193"/>
                    <a:pt x="128" y="5235"/>
                  </a:cubicBezTo>
                  <a:lnTo>
                    <a:pt x="8461" y="10058"/>
                  </a:lnTo>
                  <a:lnTo>
                    <a:pt x="8715" y="10058"/>
                  </a:lnTo>
                  <a:lnTo>
                    <a:pt x="17049" y="5235"/>
                  </a:lnTo>
                  <a:cubicBezTo>
                    <a:pt x="17133" y="5193"/>
                    <a:pt x="17175" y="5108"/>
                    <a:pt x="17175" y="5024"/>
                  </a:cubicBezTo>
                  <a:cubicBezTo>
                    <a:pt x="17175" y="4939"/>
                    <a:pt x="17133" y="4855"/>
                    <a:pt x="17049" y="4855"/>
                  </a:cubicBezTo>
                  <a:lnTo>
                    <a:pt x="8715" y="32"/>
                  </a:lnTo>
                  <a:cubicBezTo>
                    <a:pt x="8673" y="11"/>
                    <a:pt x="8630" y="0"/>
                    <a:pt x="8593" y="0"/>
                  </a:cubicBezTo>
                  <a:close/>
                </a:path>
              </a:pathLst>
            </a:custGeom>
            <a:solidFill>
              <a:srgbClr val="31BEB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23"/>
            <p:cNvSpPr/>
            <p:nvPr/>
          </p:nvSpPr>
          <p:spPr>
            <a:xfrm flipH="1">
              <a:off x="6722825" y="2448225"/>
              <a:ext cx="220000" cy="372025"/>
            </a:xfrm>
            <a:custGeom>
              <a:rect b="b" l="l" r="r" t="t"/>
              <a:pathLst>
                <a:path extrusionOk="0" h="14881" w="8800">
                  <a:moveTo>
                    <a:pt x="8377" y="582"/>
                  </a:moveTo>
                  <a:lnTo>
                    <a:pt x="8377" y="9719"/>
                  </a:lnTo>
                  <a:lnTo>
                    <a:pt x="424" y="14288"/>
                  </a:lnTo>
                  <a:lnTo>
                    <a:pt x="424" y="5151"/>
                  </a:lnTo>
                  <a:lnTo>
                    <a:pt x="8377" y="582"/>
                  </a:lnTo>
                  <a:close/>
                  <a:moveTo>
                    <a:pt x="8593" y="0"/>
                  </a:moveTo>
                  <a:cubicBezTo>
                    <a:pt x="8556" y="0"/>
                    <a:pt x="8525" y="11"/>
                    <a:pt x="8504" y="32"/>
                  </a:cubicBezTo>
                  <a:lnTo>
                    <a:pt x="128" y="4855"/>
                  </a:lnTo>
                  <a:cubicBezTo>
                    <a:pt x="43" y="4897"/>
                    <a:pt x="1" y="4982"/>
                    <a:pt x="1" y="5066"/>
                  </a:cubicBezTo>
                  <a:lnTo>
                    <a:pt x="1" y="14669"/>
                  </a:lnTo>
                  <a:cubicBezTo>
                    <a:pt x="1" y="14796"/>
                    <a:pt x="85" y="14880"/>
                    <a:pt x="212" y="14880"/>
                  </a:cubicBezTo>
                  <a:lnTo>
                    <a:pt x="339" y="14880"/>
                  </a:lnTo>
                  <a:lnTo>
                    <a:pt x="8715" y="10058"/>
                  </a:lnTo>
                  <a:cubicBezTo>
                    <a:pt x="8757" y="10015"/>
                    <a:pt x="8800" y="9931"/>
                    <a:pt x="8800" y="9846"/>
                  </a:cubicBezTo>
                  <a:lnTo>
                    <a:pt x="8800" y="201"/>
                  </a:lnTo>
                  <a:cubicBezTo>
                    <a:pt x="8800" y="117"/>
                    <a:pt x="8757" y="32"/>
                    <a:pt x="8715" y="32"/>
                  </a:cubicBezTo>
                  <a:cubicBezTo>
                    <a:pt x="8673" y="11"/>
                    <a:pt x="8630" y="0"/>
                    <a:pt x="8593" y="0"/>
                  </a:cubicBezTo>
                  <a:close/>
                </a:path>
              </a:pathLst>
            </a:custGeom>
            <a:solidFill>
              <a:srgbClr val="1A1B3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23"/>
            <p:cNvSpPr/>
            <p:nvPr/>
          </p:nvSpPr>
          <p:spPr>
            <a:xfrm flipH="1">
              <a:off x="6513425" y="2448225"/>
              <a:ext cx="220000" cy="372025"/>
            </a:xfrm>
            <a:custGeom>
              <a:rect b="b" l="l" r="r" t="t"/>
              <a:pathLst>
                <a:path extrusionOk="0" h="14881" w="8800">
                  <a:moveTo>
                    <a:pt x="424" y="582"/>
                  </a:moveTo>
                  <a:lnTo>
                    <a:pt x="8376" y="5151"/>
                  </a:lnTo>
                  <a:lnTo>
                    <a:pt x="8376" y="14288"/>
                  </a:lnTo>
                  <a:lnTo>
                    <a:pt x="424" y="9719"/>
                  </a:lnTo>
                  <a:lnTo>
                    <a:pt x="424" y="582"/>
                  </a:lnTo>
                  <a:close/>
                  <a:moveTo>
                    <a:pt x="217" y="0"/>
                  </a:moveTo>
                  <a:cubicBezTo>
                    <a:pt x="180" y="0"/>
                    <a:pt x="149" y="11"/>
                    <a:pt x="128" y="32"/>
                  </a:cubicBezTo>
                  <a:cubicBezTo>
                    <a:pt x="43" y="32"/>
                    <a:pt x="1" y="117"/>
                    <a:pt x="1" y="201"/>
                  </a:cubicBezTo>
                  <a:lnTo>
                    <a:pt x="1" y="9846"/>
                  </a:lnTo>
                  <a:cubicBezTo>
                    <a:pt x="1" y="9931"/>
                    <a:pt x="43" y="10015"/>
                    <a:pt x="128" y="10058"/>
                  </a:cubicBezTo>
                  <a:lnTo>
                    <a:pt x="8461" y="14880"/>
                  </a:lnTo>
                  <a:lnTo>
                    <a:pt x="8673" y="14880"/>
                  </a:lnTo>
                  <a:cubicBezTo>
                    <a:pt x="8757" y="14838"/>
                    <a:pt x="8799" y="14753"/>
                    <a:pt x="8799" y="14669"/>
                  </a:cubicBezTo>
                  <a:lnTo>
                    <a:pt x="8799" y="5024"/>
                  </a:lnTo>
                  <a:cubicBezTo>
                    <a:pt x="8799" y="4939"/>
                    <a:pt x="8757" y="4855"/>
                    <a:pt x="8673" y="4855"/>
                  </a:cubicBezTo>
                  <a:lnTo>
                    <a:pt x="339" y="32"/>
                  </a:lnTo>
                  <a:cubicBezTo>
                    <a:pt x="297" y="11"/>
                    <a:pt x="254" y="0"/>
                    <a:pt x="217" y="0"/>
                  </a:cubicBezTo>
                  <a:close/>
                </a:path>
              </a:pathLst>
            </a:custGeom>
            <a:solidFill>
              <a:srgbClr val="1A1B3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23"/>
            <p:cNvSpPr/>
            <p:nvPr/>
          </p:nvSpPr>
          <p:spPr>
            <a:xfrm flipH="1">
              <a:off x="7145850" y="2573800"/>
              <a:ext cx="417750" cy="241150"/>
            </a:xfrm>
            <a:custGeom>
              <a:rect b="b" l="l" r="r" t="t"/>
              <a:pathLst>
                <a:path extrusionOk="0" h="9646" w="16710">
                  <a:moveTo>
                    <a:pt x="8334" y="9646"/>
                  </a:moveTo>
                  <a:lnTo>
                    <a:pt x="1" y="4823"/>
                  </a:lnTo>
                  <a:lnTo>
                    <a:pt x="8334" y="1"/>
                  </a:lnTo>
                  <a:lnTo>
                    <a:pt x="16710" y="4823"/>
                  </a:lnTo>
                  <a:close/>
                </a:path>
              </a:pathLst>
            </a:custGeom>
            <a:solidFill>
              <a:srgbClr val="1A1B3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23"/>
            <p:cNvSpPr/>
            <p:nvPr/>
          </p:nvSpPr>
          <p:spPr>
            <a:xfrm flipH="1">
              <a:off x="7139500" y="2568775"/>
              <a:ext cx="431500" cy="251475"/>
            </a:xfrm>
            <a:custGeom>
              <a:rect b="b" l="l" r="r" t="t"/>
              <a:pathLst>
                <a:path extrusionOk="0" h="10059" w="17260">
                  <a:moveTo>
                    <a:pt x="8630" y="456"/>
                  </a:moveTo>
                  <a:lnTo>
                    <a:pt x="16583" y="5024"/>
                  </a:lnTo>
                  <a:lnTo>
                    <a:pt x="8630" y="9593"/>
                  </a:lnTo>
                  <a:lnTo>
                    <a:pt x="720" y="5024"/>
                  </a:lnTo>
                  <a:lnTo>
                    <a:pt x="8630" y="456"/>
                  </a:lnTo>
                  <a:close/>
                  <a:moveTo>
                    <a:pt x="8635" y="1"/>
                  </a:moveTo>
                  <a:cubicBezTo>
                    <a:pt x="8598" y="1"/>
                    <a:pt x="8567" y="11"/>
                    <a:pt x="8545" y="33"/>
                  </a:cubicBezTo>
                  <a:lnTo>
                    <a:pt x="170" y="4855"/>
                  </a:lnTo>
                  <a:cubicBezTo>
                    <a:pt x="0" y="4940"/>
                    <a:pt x="0" y="5151"/>
                    <a:pt x="170" y="5236"/>
                  </a:cubicBezTo>
                  <a:lnTo>
                    <a:pt x="8545" y="10058"/>
                  </a:lnTo>
                  <a:lnTo>
                    <a:pt x="8757" y="10058"/>
                  </a:lnTo>
                  <a:lnTo>
                    <a:pt x="17090" y="5236"/>
                  </a:lnTo>
                  <a:cubicBezTo>
                    <a:pt x="17260" y="5151"/>
                    <a:pt x="17260" y="4940"/>
                    <a:pt x="17090" y="4855"/>
                  </a:cubicBezTo>
                  <a:lnTo>
                    <a:pt x="8757" y="33"/>
                  </a:lnTo>
                  <a:cubicBezTo>
                    <a:pt x="8715" y="11"/>
                    <a:pt x="8672" y="1"/>
                    <a:pt x="8635" y="1"/>
                  </a:cubicBezTo>
                  <a:close/>
                </a:path>
              </a:pathLst>
            </a:custGeom>
            <a:solidFill>
              <a:srgbClr val="1A1B3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23"/>
            <p:cNvSpPr/>
            <p:nvPr/>
          </p:nvSpPr>
          <p:spPr>
            <a:xfrm flipH="1">
              <a:off x="7348900" y="2327675"/>
              <a:ext cx="219975" cy="372000"/>
            </a:xfrm>
            <a:custGeom>
              <a:rect b="b" l="l" r="r" t="t"/>
              <a:pathLst>
                <a:path extrusionOk="0" h="14880" w="8799">
                  <a:moveTo>
                    <a:pt x="8376" y="582"/>
                  </a:moveTo>
                  <a:lnTo>
                    <a:pt x="8376" y="9719"/>
                  </a:lnTo>
                  <a:lnTo>
                    <a:pt x="423" y="14288"/>
                  </a:lnTo>
                  <a:lnTo>
                    <a:pt x="423" y="5150"/>
                  </a:lnTo>
                  <a:lnTo>
                    <a:pt x="8376" y="582"/>
                  </a:lnTo>
                  <a:close/>
                  <a:moveTo>
                    <a:pt x="8566" y="0"/>
                  </a:moveTo>
                  <a:cubicBezTo>
                    <a:pt x="8524" y="0"/>
                    <a:pt x="8482" y="11"/>
                    <a:pt x="8460" y="32"/>
                  </a:cubicBezTo>
                  <a:lnTo>
                    <a:pt x="85" y="4854"/>
                  </a:lnTo>
                  <a:cubicBezTo>
                    <a:pt x="42" y="4854"/>
                    <a:pt x="0" y="4939"/>
                    <a:pt x="0" y="5023"/>
                  </a:cubicBezTo>
                  <a:lnTo>
                    <a:pt x="0" y="14668"/>
                  </a:lnTo>
                  <a:cubicBezTo>
                    <a:pt x="0" y="14753"/>
                    <a:pt x="42" y="14837"/>
                    <a:pt x="85" y="14880"/>
                  </a:cubicBezTo>
                  <a:lnTo>
                    <a:pt x="338" y="14880"/>
                  </a:lnTo>
                  <a:lnTo>
                    <a:pt x="8672" y="10057"/>
                  </a:lnTo>
                  <a:cubicBezTo>
                    <a:pt x="8757" y="10015"/>
                    <a:pt x="8799" y="9930"/>
                    <a:pt x="8799" y="9888"/>
                  </a:cubicBezTo>
                  <a:lnTo>
                    <a:pt x="8799" y="201"/>
                  </a:lnTo>
                  <a:cubicBezTo>
                    <a:pt x="8799" y="116"/>
                    <a:pt x="8757" y="32"/>
                    <a:pt x="8672" y="32"/>
                  </a:cubicBezTo>
                  <a:cubicBezTo>
                    <a:pt x="8651" y="11"/>
                    <a:pt x="8608" y="0"/>
                    <a:pt x="8566" y="0"/>
                  </a:cubicBezTo>
                  <a:close/>
                </a:path>
              </a:pathLst>
            </a:custGeom>
            <a:solidFill>
              <a:srgbClr val="FDBC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23"/>
            <p:cNvSpPr/>
            <p:nvPr/>
          </p:nvSpPr>
          <p:spPr>
            <a:xfrm flipH="1">
              <a:off x="7140550" y="2327675"/>
              <a:ext cx="220000" cy="372000"/>
            </a:xfrm>
            <a:custGeom>
              <a:rect b="b" l="l" r="r" t="t"/>
              <a:pathLst>
                <a:path extrusionOk="0" h="14880" w="8800">
                  <a:moveTo>
                    <a:pt x="424" y="582"/>
                  </a:moveTo>
                  <a:lnTo>
                    <a:pt x="8376" y="5150"/>
                  </a:lnTo>
                  <a:lnTo>
                    <a:pt x="8376" y="14288"/>
                  </a:lnTo>
                  <a:lnTo>
                    <a:pt x="424" y="9719"/>
                  </a:lnTo>
                  <a:lnTo>
                    <a:pt x="424" y="582"/>
                  </a:lnTo>
                  <a:close/>
                  <a:moveTo>
                    <a:pt x="217" y="0"/>
                  </a:moveTo>
                  <a:cubicBezTo>
                    <a:pt x="180" y="0"/>
                    <a:pt x="149" y="11"/>
                    <a:pt x="127" y="32"/>
                  </a:cubicBezTo>
                  <a:cubicBezTo>
                    <a:pt x="43" y="32"/>
                    <a:pt x="1" y="116"/>
                    <a:pt x="1" y="201"/>
                  </a:cubicBezTo>
                  <a:lnTo>
                    <a:pt x="1" y="9846"/>
                  </a:lnTo>
                  <a:cubicBezTo>
                    <a:pt x="1" y="9930"/>
                    <a:pt x="43" y="10015"/>
                    <a:pt x="127" y="10057"/>
                  </a:cubicBezTo>
                  <a:lnTo>
                    <a:pt x="8461" y="14880"/>
                  </a:lnTo>
                  <a:lnTo>
                    <a:pt x="8672" y="14880"/>
                  </a:lnTo>
                  <a:cubicBezTo>
                    <a:pt x="8757" y="14837"/>
                    <a:pt x="8799" y="14753"/>
                    <a:pt x="8799" y="14668"/>
                  </a:cubicBezTo>
                  <a:lnTo>
                    <a:pt x="8799" y="5023"/>
                  </a:lnTo>
                  <a:cubicBezTo>
                    <a:pt x="8799" y="4939"/>
                    <a:pt x="8757" y="4854"/>
                    <a:pt x="8672" y="4854"/>
                  </a:cubicBezTo>
                  <a:lnTo>
                    <a:pt x="339" y="32"/>
                  </a:lnTo>
                  <a:cubicBezTo>
                    <a:pt x="297" y="11"/>
                    <a:pt x="254" y="0"/>
                    <a:pt x="217" y="0"/>
                  </a:cubicBezTo>
                  <a:close/>
                </a:path>
              </a:pathLst>
            </a:custGeom>
            <a:solidFill>
              <a:srgbClr val="1A1B3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23"/>
            <p:cNvSpPr/>
            <p:nvPr/>
          </p:nvSpPr>
          <p:spPr>
            <a:xfrm flipH="1">
              <a:off x="7767675" y="1723800"/>
              <a:ext cx="220000" cy="373075"/>
            </a:xfrm>
            <a:custGeom>
              <a:rect b="b" l="l" r="r" t="t"/>
              <a:pathLst>
                <a:path extrusionOk="0" h="14923" w="8800">
                  <a:moveTo>
                    <a:pt x="466" y="625"/>
                  </a:moveTo>
                  <a:lnTo>
                    <a:pt x="8376" y="5193"/>
                  </a:lnTo>
                  <a:lnTo>
                    <a:pt x="8376" y="14330"/>
                  </a:lnTo>
                  <a:lnTo>
                    <a:pt x="466" y="9762"/>
                  </a:lnTo>
                  <a:lnTo>
                    <a:pt x="466" y="625"/>
                  </a:lnTo>
                  <a:close/>
                  <a:moveTo>
                    <a:pt x="249" y="1"/>
                  </a:moveTo>
                  <a:cubicBezTo>
                    <a:pt x="212" y="1"/>
                    <a:pt x="170" y="11"/>
                    <a:pt x="127" y="32"/>
                  </a:cubicBezTo>
                  <a:cubicBezTo>
                    <a:pt x="43" y="75"/>
                    <a:pt x="0" y="159"/>
                    <a:pt x="0" y="244"/>
                  </a:cubicBezTo>
                  <a:lnTo>
                    <a:pt x="0" y="9889"/>
                  </a:lnTo>
                  <a:cubicBezTo>
                    <a:pt x="0" y="9973"/>
                    <a:pt x="43" y="10058"/>
                    <a:pt x="127" y="10100"/>
                  </a:cubicBezTo>
                  <a:lnTo>
                    <a:pt x="8503" y="14923"/>
                  </a:lnTo>
                  <a:lnTo>
                    <a:pt x="8715" y="14923"/>
                  </a:lnTo>
                  <a:cubicBezTo>
                    <a:pt x="8757" y="14880"/>
                    <a:pt x="8799" y="14796"/>
                    <a:pt x="8799" y="14711"/>
                  </a:cubicBezTo>
                  <a:lnTo>
                    <a:pt x="8799" y="5066"/>
                  </a:lnTo>
                  <a:cubicBezTo>
                    <a:pt x="8799" y="4982"/>
                    <a:pt x="8757" y="4897"/>
                    <a:pt x="8715" y="4855"/>
                  </a:cubicBezTo>
                  <a:lnTo>
                    <a:pt x="339" y="32"/>
                  </a:lnTo>
                  <a:cubicBezTo>
                    <a:pt x="318" y="11"/>
                    <a:pt x="286" y="1"/>
                    <a:pt x="249" y="1"/>
                  </a:cubicBezTo>
                  <a:close/>
                </a:path>
              </a:pathLst>
            </a:custGeom>
            <a:solidFill>
              <a:srgbClr val="1A1B3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23"/>
            <p:cNvSpPr/>
            <p:nvPr/>
          </p:nvSpPr>
          <p:spPr>
            <a:xfrm flipH="1">
              <a:off x="7563575" y="1609325"/>
              <a:ext cx="417750" cy="241150"/>
            </a:xfrm>
            <a:custGeom>
              <a:rect b="b" l="l" r="r" t="t"/>
              <a:pathLst>
                <a:path extrusionOk="0" h="9646" w="16710">
                  <a:moveTo>
                    <a:pt x="8334" y="0"/>
                  </a:moveTo>
                  <a:lnTo>
                    <a:pt x="16710" y="4823"/>
                  </a:lnTo>
                  <a:lnTo>
                    <a:pt x="8334" y="9645"/>
                  </a:lnTo>
                  <a:lnTo>
                    <a:pt x="0" y="4823"/>
                  </a:lnTo>
                  <a:close/>
                </a:path>
              </a:pathLst>
            </a:custGeom>
            <a:solidFill>
              <a:srgbClr val="1A1B3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23"/>
            <p:cNvSpPr/>
            <p:nvPr/>
          </p:nvSpPr>
          <p:spPr>
            <a:xfrm flipH="1">
              <a:off x="7557225" y="1603250"/>
              <a:ext cx="431500" cy="252500"/>
            </a:xfrm>
            <a:custGeom>
              <a:rect b="b" l="l" r="r" t="t"/>
              <a:pathLst>
                <a:path extrusionOk="0" h="10100" w="17260">
                  <a:moveTo>
                    <a:pt x="8630" y="497"/>
                  </a:moveTo>
                  <a:lnTo>
                    <a:pt x="16583" y="5066"/>
                  </a:lnTo>
                  <a:lnTo>
                    <a:pt x="8630" y="9635"/>
                  </a:lnTo>
                  <a:lnTo>
                    <a:pt x="719" y="5066"/>
                  </a:lnTo>
                  <a:lnTo>
                    <a:pt x="8630" y="497"/>
                  </a:lnTo>
                  <a:close/>
                  <a:moveTo>
                    <a:pt x="8667" y="0"/>
                  </a:moveTo>
                  <a:cubicBezTo>
                    <a:pt x="8630" y="0"/>
                    <a:pt x="8587" y="11"/>
                    <a:pt x="8545" y="32"/>
                  </a:cubicBezTo>
                  <a:lnTo>
                    <a:pt x="169" y="4854"/>
                  </a:lnTo>
                  <a:cubicBezTo>
                    <a:pt x="0" y="4939"/>
                    <a:pt x="0" y="5151"/>
                    <a:pt x="169" y="5235"/>
                  </a:cubicBezTo>
                  <a:lnTo>
                    <a:pt x="8545" y="10058"/>
                  </a:lnTo>
                  <a:cubicBezTo>
                    <a:pt x="8545" y="10100"/>
                    <a:pt x="8587" y="10100"/>
                    <a:pt x="8630" y="10100"/>
                  </a:cubicBezTo>
                  <a:cubicBezTo>
                    <a:pt x="8672" y="10100"/>
                    <a:pt x="8714" y="10100"/>
                    <a:pt x="8757" y="10058"/>
                  </a:cubicBezTo>
                  <a:lnTo>
                    <a:pt x="17132" y="5235"/>
                  </a:lnTo>
                  <a:cubicBezTo>
                    <a:pt x="17259" y="5151"/>
                    <a:pt x="17259" y="4939"/>
                    <a:pt x="17132" y="4854"/>
                  </a:cubicBezTo>
                  <a:lnTo>
                    <a:pt x="8757" y="32"/>
                  </a:lnTo>
                  <a:cubicBezTo>
                    <a:pt x="8736" y="11"/>
                    <a:pt x="8704" y="0"/>
                    <a:pt x="8667" y="0"/>
                  </a:cubicBezTo>
                  <a:close/>
                </a:path>
              </a:pathLst>
            </a:custGeom>
            <a:solidFill>
              <a:srgbClr val="1A1B3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23"/>
            <p:cNvSpPr/>
            <p:nvPr/>
          </p:nvSpPr>
          <p:spPr>
            <a:xfrm flipH="1">
              <a:off x="7558275" y="1723800"/>
              <a:ext cx="220000" cy="373075"/>
            </a:xfrm>
            <a:custGeom>
              <a:rect b="b" l="l" r="r" t="t"/>
              <a:pathLst>
                <a:path extrusionOk="0" h="14923" w="8800">
                  <a:moveTo>
                    <a:pt x="8376" y="625"/>
                  </a:moveTo>
                  <a:lnTo>
                    <a:pt x="8376" y="9762"/>
                  </a:lnTo>
                  <a:lnTo>
                    <a:pt x="423" y="14330"/>
                  </a:lnTo>
                  <a:lnTo>
                    <a:pt x="423" y="5193"/>
                  </a:lnTo>
                  <a:lnTo>
                    <a:pt x="8376" y="625"/>
                  </a:lnTo>
                  <a:close/>
                  <a:moveTo>
                    <a:pt x="8582" y="1"/>
                  </a:moveTo>
                  <a:cubicBezTo>
                    <a:pt x="8545" y="1"/>
                    <a:pt x="8503" y="11"/>
                    <a:pt x="8461" y="32"/>
                  </a:cubicBezTo>
                  <a:lnTo>
                    <a:pt x="127" y="4855"/>
                  </a:lnTo>
                  <a:cubicBezTo>
                    <a:pt x="43" y="4897"/>
                    <a:pt x="0" y="4982"/>
                    <a:pt x="0" y="5066"/>
                  </a:cubicBezTo>
                  <a:lnTo>
                    <a:pt x="0" y="14753"/>
                  </a:lnTo>
                  <a:cubicBezTo>
                    <a:pt x="0" y="14796"/>
                    <a:pt x="43" y="14880"/>
                    <a:pt x="127" y="14923"/>
                  </a:cubicBezTo>
                  <a:lnTo>
                    <a:pt x="339" y="14923"/>
                  </a:lnTo>
                  <a:lnTo>
                    <a:pt x="8672" y="10100"/>
                  </a:lnTo>
                  <a:cubicBezTo>
                    <a:pt x="8757" y="10058"/>
                    <a:pt x="8799" y="9973"/>
                    <a:pt x="8799" y="9889"/>
                  </a:cubicBezTo>
                  <a:lnTo>
                    <a:pt x="8799" y="244"/>
                  </a:lnTo>
                  <a:cubicBezTo>
                    <a:pt x="8799" y="159"/>
                    <a:pt x="8757" y="75"/>
                    <a:pt x="8672" y="32"/>
                  </a:cubicBezTo>
                  <a:cubicBezTo>
                    <a:pt x="8651" y="11"/>
                    <a:pt x="8619" y="1"/>
                    <a:pt x="8582" y="1"/>
                  </a:cubicBezTo>
                  <a:close/>
                </a:path>
              </a:pathLst>
            </a:custGeom>
            <a:solidFill>
              <a:srgbClr val="FDBC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23"/>
            <p:cNvSpPr/>
            <p:nvPr/>
          </p:nvSpPr>
          <p:spPr>
            <a:xfrm flipH="1">
              <a:off x="7140550" y="1362125"/>
              <a:ext cx="429400" cy="252500"/>
            </a:xfrm>
            <a:custGeom>
              <a:rect b="b" l="l" r="r" t="t"/>
              <a:pathLst>
                <a:path extrusionOk="0" h="10100" w="17176">
                  <a:moveTo>
                    <a:pt x="8588" y="497"/>
                  </a:moveTo>
                  <a:lnTo>
                    <a:pt x="16541" y="5066"/>
                  </a:lnTo>
                  <a:lnTo>
                    <a:pt x="8588" y="9635"/>
                  </a:lnTo>
                  <a:lnTo>
                    <a:pt x="678" y="5066"/>
                  </a:lnTo>
                  <a:lnTo>
                    <a:pt x="8588" y="497"/>
                  </a:lnTo>
                  <a:close/>
                  <a:moveTo>
                    <a:pt x="8593" y="0"/>
                  </a:moveTo>
                  <a:cubicBezTo>
                    <a:pt x="8556" y="0"/>
                    <a:pt x="8525" y="11"/>
                    <a:pt x="8503" y="32"/>
                  </a:cubicBezTo>
                  <a:lnTo>
                    <a:pt x="128" y="4855"/>
                  </a:lnTo>
                  <a:cubicBezTo>
                    <a:pt x="43" y="4897"/>
                    <a:pt x="1" y="4981"/>
                    <a:pt x="1" y="5066"/>
                  </a:cubicBezTo>
                  <a:cubicBezTo>
                    <a:pt x="1" y="5151"/>
                    <a:pt x="43" y="5193"/>
                    <a:pt x="128" y="5235"/>
                  </a:cubicBezTo>
                  <a:lnTo>
                    <a:pt x="8503" y="10058"/>
                  </a:lnTo>
                  <a:cubicBezTo>
                    <a:pt x="8503" y="10100"/>
                    <a:pt x="8546" y="10100"/>
                    <a:pt x="8588" y="10100"/>
                  </a:cubicBezTo>
                  <a:cubicBezTo>
                    <a:pt x="8630" y="10100"/>
                    <a:pt x="8673" y="10100"/>
                    <a:pt x="8715" y="10058"/>
                  </a:cubicBezTo>
                  <a:lnTo>
                    <a:pt x="17048" y="5235"/>
                  </a:lnTo>
                  <a:cubicBezTo>
                    <a:pt x="17133" y="5193"/>
                    <a:pt x="17175" y="5151"/>
                    <a:pt x="17175" y="5066"/>
                  </a:cubicBezTo>
                  <a:cubicBezTo>
                    <a:pt x="17175" y="4981"/>
                    <a:pt x="17133" y="4897"/>
                    <a:pt x="17048" y="4855"/>
                  </a:cubicBezTo>
                  <a:lnTo>
                    <a:pt x="8715" y="32"/>
                  </a:lnTo>
                  <a:cubicBezTo>
                    <a:pt x="8673" y="11"/>
                    <a:pt x="8630" y="0"/>
                    <a:pt x="8593" y="0"/>
                  </a:cubicBezTo>
                  <a:close/>
                </a:path>
              </a:pathLst>
            </a:custGeom>
            <a:solidFill>
              <a:srgbClr val="31BEB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23"/>
            <p:cNvSpPr/>
            <p:nvPr/>
          </p:nvSpPr>
          <p:spPr>
            <a:xfrm flipH="1">
              <a:off x="7348900" y="1362125"/>
              <a:ext cx="219975" cy="373075"/>
            </a:xfrm>
            <a:custGeom>
              <a:rect b="b" l="l" r="r" t="t"/>
              <a:pathLst>
                <a:path extrusionOk="0" h="14923" w="8799">
                  <a:moveTo>
                    <a:pt x="8376" y="624"/>
                  </a:moveTo>
                  <a:lnTo>
                    <a:pt x="8376" y="9762"/>
                  </a:lnTo>
                  <a:lnTo>
                    <a:pt x="423" y="14330"/>
                  </a:lnTo>
                  <a:lnTo>
                    <a:pt x="423" y="5193"/>
                  </a:lnTo>
                  <a:lnTo>
                    <a:pt x="8376" y="624"/>
                  </a:lnTo>
                  <a:close/>
                  <a:moveTo>
                    <a:pt x="8566" y="0"/>
                  </a:moveTo>
                  <a:cubicBezTo>
                    <a:pt x="8524" y="0"/>
                    <a:pt x="8482" y="11"/>
                    <a:pt x="8460" y="32"/>
                  </a:cubicBezTo>
                  <a:lnTo>
                    <a:pt x="85" y="4855"/>
                  </a:lnTo>
                  <a:cubicBezTo>
                    <a:pt x="42" y="4897"/>
                    <a:pt x="0" y="4981"/>
                    <a:pt x="0" y="5066"/>
                  </a:cubicBezTo>
                  <a:lnTo>
                    <a:pt x="0" y="14711"/>
                  </a:lnTo>
                  <a:cubicBezTo>
                    <a:pt x="0" y="14796"/>
                    <a:pt x="42" y="14838"/>
                    <a:pt x="85" y="14880"/>
                  </a:cubicBezTo>
                  <a:cubicBezTo>
                    <a:pt x="127" y="14922"/>
                    <a:pt x="169" y="14922"/>
                    <a:pt x="212" y="14922"/>
                  </a:cubicBezTo>
                  <a:cubicBezTo>
                    <a:pt x="254" y="14922"/>
                    <a:pt x="296" y="14922"/>
                    <a:pt x="338" y="14880"/>
                  </a:cubicBezTo>
                  <a:lnTo>
                    <a:pt x="8672" y="10100"/>
                  </a:lnTo>
                  <a:cubicBezTo>
                    <a:pt x="8757" y="10058"/>
                    <a:pt x="8799" y="9973"/>
                    <a:pt x="8799" y="9888"/>
                  </a:cubicBezTo>
                  <a:lnTo>
                    <a:pt x="8799" y="244"/>
                  </a:lnTo>
                  <a:cubicBezTo>
                    <a:pt x="8799" y="159"/>
                    <a:pt x="8757" y="74"/>
                    <a:pt x="8672" y="32"/>
                  </a:cubicBezTo>
                  <a:cubicBezTo>
                    <a:pt x="8651" y="11"/>
                    <a:pt x="8608" y="0"/>
                    <a:pt x="8566" y="0"/>
                  </a:cubicBezTo>
                  <a:close/>
                </a:path>
              </a:pathLst>
            </a:custGeom>
            <a:solidFill>
              <a:srgbClr val="31BEB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23"/>
            <p:cNvSpPr/>
            <p:nvPr/>
          </p:nvSpPr>
          <p:spPr>
            <a:xfrm flipH="1">
              <a:off x="7140550" y="1362125"/>
              <a:ext cx="220000" cy="373075"/>
            </a:xfrm>
            <a:custGeom>
              <a:rect b="b" l="l" r="r" t="t"/>
              <a:pathLst>
                <a:path extrusionOk="0" h="14923" w="8800">
                  <a:moveTo>
                    <a:pt x="424" y="624"/>
                  </a:moveTo>
                  <a:lnTo>
                    <a:pt x="8376" y="5193"/>
                  </a:lnTo>
                  <a:lnTo>
                    <a:pt x="8376" y="14330"/>
                  </a:lnTo>
                  <a:lnTo>
                    <a:pt x="424" y="9762"/>
                  </a:lnTo>
                  <a:lnTo>
                    <a:pt x="424" y="624"/>
                  </a:lnTo>
                  <a:close/>
                  <a:moveTo>
                    <a:pt x="217" y="0"/>
                  </a:moveTo>
                  <a:cubicBezTo>
                    <a:pt x="180" y="0"/>
                    <a:pt x="149" y="11"/>
                    <a:pt x="127" y="32"/>
                  </a:cubicBezTo>
                  <a:cubicBezTo>
                    <a:pt x="43" y="74"/>
                    <a:pt x="1" y="159"/>
                    <a:pt x="1" y="244"/>
                  </a:cubicBezTo>
                  <a:lnTo>
                    <a:pt x="1" y="9888"/>
                  </a:lnTo>
                  <a:cubicBezTo>
                    <a:pt x="1" y="9973"/>
                    <a:pt x="43" y="10015"/>
                    <a:pt x="127" y="10058"/>
                  </a:cubicBezTo>
                  <a:lnTo>
                    <a:pt x="8461" y="14880"/>
                  </a:lnTo>
                  <a:cubicBezTo>
                    <a:pt x="8503" y="14922"/>
                    <a:pt x="8546" y="14922"/>
                    <a:pt x="8588" y="14922"/>
                  </a:cubicBezTo>
                  <a:cubicBezTo>
                    <a:pt x="8630" y="14922"/>
                    <a:pt x="8630" y="14922"/>
                    <a:pt x="8672" y="14880"/>
                  </a:cubicBezTo>
                  <a:cubicBezTo>
                    <a:pt x="8757" y="14838"/>
                    <a:pt x="8799" y="14796"/>
                    <a:pt x="8799" y="14711"/>
                  </a:cubicBezTo>
                  <a:lnTo>
                    <a:pt x="8799" y="5066"/>
                  </a:lnTo>
                  <a:cubicBezTo>
                    <a:pt x="8799" y="4981"/>
                    <a:pt x="8757" y="4897"/>
                    <a:pt x="8672" y="4855"/>
                  </a:cubicBezTo>
                  <a:lnTo>
                    <a:pt x="339" y="32"/>
                  </a:lnTo>
                  <a:cubicBezTo>
                    <a:pt x="297" y="11"/>
                    <a:pt x="254" y="0"/>
                    <a:pt x="217" y="0"/>
                  </a:cubicBezTo>
                  <a:close/>
                </a:path>
              </a:pathLst>
            </a:custGeom>
            <a:solidFill>
              <a:srgbClr val="31BEB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23"/>
            <p:cNvSpPr/>
            <p:nvPr/>
          </p:nvSpPr>
          <p:spPr>
            <a:xfrm flipH="1">
              <a:off x="7145850" y="1609325"/>
              <a:ext cx="417750" cy="241150"/>
            </a:xfrm>
            <a:custGeom>
              <a:rect b="b" l="l" r="r" t="t"/>
              <a:pathLst>
                <a:path extrusionOk="0" h="9646" w="16710">
                  <a:moveTo>
                    <a:pt x="8334" y="9645"/>
                  </a:moveTo>
                  <a:lnTo>
                    <a:pt x="1" y="4823"/>
                  </a:lnTo>
                  <a:lnTo>
                    <a:pt x="8334" y="0"/>
                  </a:lnTo>
                  <a:lnTo>
                    <a:pt x="16710" y="4823"/>
                  </a:lnTo>
                  <a:close/>
                </a:path>
              </a:pathLst>
            </a:custGeom>
            <a:solidFill>
              <a:srgbClr val="31BEB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23"/>
            <p:cNvSpPr/>
            <p:nvPr/>
          </p:nvSpPr>
          <p:spPr>
            <a:xfrm flipH="1">
              <a:off x="7139500" y="1603250"/>
              <a:ext cx="431500" cy="252500"/>
            </a:xfrm>
            <a:custGeom>
              <a:rect b="b" l="l" r="r" t="t"/>
              <a:pathLst>
                <a:path extrusionOk="0" h="10100" w="17260">
                  <a:moveTo>
                    <a:pt x="8630" y="497"/>
                  </a:moveTo>
                  <a:lnTo>
                    <a:pt x="16583" y="5066"/>
                  </a:lnTo>
                  <a:lnTo>
                    <a:pt x="8630" y="9635"/>
                  </a:lnTo>
                  <a:lnTo>
                    <a:pt x="720" y="5066"/>
                  </a:lnTo>
                  <a:lnTo>
                    <a:pt x="8630" y="497"/>
                  </a:lnTo>
                  <a:close/>
                  <a:moveTo>
                    <a:pt x="8635" y="0"/>
                  </a:moveTo>
                  <a:cubicBezTo>
                    <a:pt x="8598" y="0"/>
                    <a:pt x="8567" y="11"/>
                    <a:pt x="8545" y="32"/>
                  </a:cubicBezTo>
                  <a:lnTo>
                    <a:pt x="170" y="4854"/>
                  </a:lnTo>
                  <a:cubicBezTo>
                    <a:pt x="0" y="4939"/>
                    <a:pt x="0" y="5151"/>
                    <a:pt x="170" y="5235"/>
                  </a:cubicBezTo>
                  <a:lnTo>
                    <a:pt x="8545" y="10058"/>
                  </a:lnTo>
                  <a:cubicBezTo>
                    <a:pt x="8545" y="10100"/>
                    <a:pt x="8588" y="10100"/>
                    <a:pt x="8630" y="10100"/>
                  </a:cubicBezTo>
                  <a:cubicBezTo>
                    <a:pt x="8672" y="10100"/>
                    <a:pt x="8715" y="10100"/>
                    <a:pt x="8757" y="10058"/>
                  </a:cubicBezTo>
                  <a:lnTo>
                    <a:pt x="17090" y="5235"/>
                  </a:lnTo>
                  <a:cubicBezTo>
                    <a:pt x="17260" y="5151"/>
                    <a:pt x="17260" y="4939"/>
                    <a:pt x="17090" y="4854"/>
                  </a:cubicBezTo>
                  <a:lnTo>
                    <a:pt x="8757" y="32"/>
                  </a:lnTo>
                  <a:cubicBezTo>
                    <a:pt x="8715" y="11"/>
                    <a:pt x="8672" y="0"/>
                    <a:pt x="8635" y="0"/>
                  </a:cubicBezTo>
                  <a:close/>
                </a:path>
              </a:pathLst>
            </a:custGeom>
            <a:solidFill>
              <a:srgbClr val="31BEB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23"/>
            <p:cNvSpPr/>
            <p:nvPr/>
          </p:nvSpPr>
          <p:spPr>
            <a:xfrm flipH="1">
              <a:off x="7557225" y="2568775"/>
              <a:ext cx="431500" cy="251475"/>
            </a:xfrm>
            <a:custGeom>
              <a:rect b="b" l="l" r="r" t="t"/>
              <a:pathLst>
                <a:path extrusionOk="0" h="10059" w="17260">
                  <a:moveTo>
                    <a:pt x="8630" y="456"/>
                  </a:moveTo>
                  <a:lnTo>
                    <a:pt x="16583" y="5024"/>
                  </a:lnTo>
                  <a:lnTo>
                    <a:pt x="8630" y="9593"/>
                  </a:lnTo>
                  <a:lnTo>
                    <a:pt x="719" y="5024"/>
                  </a:lnTo>
                  <a:lnTo>
                    <a:pt x="8630" y="456"/>
                  </a:lnTo>
                  <a:close/>
                  <a:moveTo>
                    <a:pt x="8667" y="1"/>
                  </a:moveTo>
                  <a:cubicBezTo>
                    <a:pt x="8630" y="1"/>
                    <a:pt x="8587" y="11"/>
                    <a:pt x="8545" y="33"/>
                  </a:cubicBezTo>
                  <a:lnTo>
                    <a:pt x="169" y="4855"/>
                  </a:lnTo>
                  <a:cubicBezTo>
                    <a:pt x="0" y="4940"/>
                    <a:pt x="0" y="5151"/>
                    <a:pt x="169" y="5236"/>
                  </a:cubicBezTo>
                  <a:lnTo>
                    <a:pt x="8545" y="10058"/>
                  </a:lnTo>
                  <a:lnTo>
                    <a:pt x="8757" y="10058"/>
                  </a:lnTo>
                  <a:lnTo>
                    <a:pt x="17132" y="5236"/>
                  </a:lnTo>
                  <a:cubicBezTo>
                    <a:pt x="17259" y="5151"/>
                    <a:pt x="17259" y="4940"/>
                    <a:pt x="17132" y="4855"/>
                  </a:cubicBezTo>
                  <a:lnTo>
                    <a:pt x="8757" y="33"/>
                  </a:lnTo>
                  <a:cubicBezTo>
                    <a:pt x="8736" y="11"/>
                    <a:pt x="8704" y="1"/>
                    <a:pt x="8667" y="1"/>
                  </a:cubicBezTo>
                  <a:close/>
                </a:path>
              </a:pathLst>
            </a:custGeom>
            <a:solidFill>
              <a:srgbClr val="31BEB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23"/>
            <p:cNvSpPr/>
            <p:nvPr/>
          </p:nvSpPr>
          <p:spPr>
            <a:xfrm flipH="1">
              <a:off x="7766625" y="2568775"/>
              <a:ext cx="221050" cy="372025"/>
            </a:xfrm>
            <a:custGeom>
              <a:rect b="b" l="l" r="r" t="t"/>
              <a:pathLst>
                <a:path extrusionOk="0" h="14881" w="8842">
                  <a:moveTo>
                    <a:pt x="8376" y="583"/>
                  </a:moveTo>
                  <a:lnTo>
                    <a:pt x="8376" y="9720"/>
                  </a:lnTo>
                  <a:lnTo>
                    <a:pt x="466" y="14288"/>
                  </a:lnTo>
                  <a:lnTo>
                    <a:pt x="466" y="5151"/>
                  </a:lnTo>
                  <a:lnTo>
                    <a:pt x="8376" y="583"/>
                  </a:lnTo>
                  <a:close/>
                  <a:moveTo>
                    <a:pt x="8625" y="1"/>
                  </a:moveTo>
                  <a:cubicBezTo>
                    <a:pt x="8588" y="1"/>
                    <a:pt x="8545" y="11"/>
                    <a:pt x="8503" y="33"/>
                  </a:cubicBezTo>
                  <a:lnTo>
                    <a:pt x="127" y="4855"/>
                  </a:lnTo>
                  <a:cubicBezTo>
                    <a:pt x="43" y="4897"/>
                    <a:pt x="0" y="4940"/>
                    <a:pt x="0" y="5024"/>
                  </a:cubicBezTo>
                  <a:lnTo>
                    <a:pt x="0" y="14669"/>
                  </a:lnTo>
                  <a:cubicBezTo>
                    <a:pt x="0" y="14754"/>
                    <a:pt x="43" y="14838"/>
                    <a:pt x="127" y="14881"/>
                  </a:cubicBezTo>
                  <a:lnTo>
                    <a:pt x="381" y="14881"/>
                  </a:lnTo>
                  <a:lnTo>
                    <a:pt x="8715" y="10058"/>
                  </a:lnTo>
                  <a:cubicBezTo>
                    <a:pt x="8799" y="10016"/>
                    <a:pt x="8842" y="9931"/>
                    <a:pt x="8842" y="9847"/>
                  </a:cubicBezTo>
                  <a:lnTo>
                    <a:pt x="8842" y="202"/>
                  </a:lnTo>
                  <a:cubicBezTo>
                    <a:pt x="8842" y="117"/>
                    <a:pt x="8799" y="33"/>
                    <a:pt x="8715" y="33"/>
                  </a:cubicBezTo>
                  <a:cubicBezTo>
                    <a:pt x="8694" y="11"/>
                    <a:pt x="8662" y="1"/>
                    <a:pt x="8625" y="1"/>
                  </a:cubicBezTo>
                  <a:close/>
                </a:path>
              </a:pathLst>
            </a:custGeom>
            <a:solidFill>
              <a:srgbClr val="31BEB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23"/>
            <p:cNvSpPr/>
            <p:nvPr/>
          </p:nvSpPr>
          <p:spPr>
            <a:xfrm flipH="1">
              <a:off x="7558275" y="2568775"/>
              <a:ext cx="220000" cy="372025"/>
            </a:xfrm>
            <a:custGeom>
              <a:rect b="b" l="l" r="r" t="t"/>
              <a:pathLst>
                <a:path extrusionOk="0" h="14881" w="8800">
                  <a:moveTo>
                    <a:pt x="423" y="583"/>
                  </a:moveTo>
                  <a:lnTo>
                    <a:pt x="8376" y="5151"/>
                  </a:lnTo>
                  <a:lnTo>
                    <a:pt x="8376" y="14331"/>
                  </a:lnTo>
                  <a:lnTo>
                    <a:pt x="423" y="9762"/>
                  </a:lnTo>
                  <a:lnTo>
                    <a:pt x="423" y="583"/>
                  </a:lnTo>
                  <a:close/>
                  <a:moveTo>
                    <a:pt x="249" y="1"/>
                  </a:moveTo>
                  <a:cubicBezTo>
                    <a:pt x="212" y="1"/>
                    <a:pt x="169" y="11"/>
                    <a:pt x="127" y="33"/>
                  </a:cubicBezTo>
                  <a:cubicBezTo>
                    <a:pt x="43" y="75"/>
                    <a:pt x="0" y="160"/>
                    <a:pt x="0" y="244"/>
                  </a:cubicBezTo>
                  <a:lnTo>
                    <a:pt x="0" y="9847"/>
                  </a:lnTo>
                  <a:cubicBezTo>
                    <a:pt x="0" y="9931"/>
                    <a:pt x="43" y="10016"/>
                    <a:pt x="127" y="10058"/>
                  </a:cubicBezTo>
                  <a:lnTo>
                    <a:pt x="8461" y="14881"/>
                  </a:lnTo>
                  <a:lnTo>
                    <a:pt x="8714" y="14881"/>
                  </a:lnTo>
                  <a:cubicBezTo>
                    <a:pt x="8757" y="14838"/>
                    <a:pt x="8799" y="14754"/>
                    <a:pt x="8799" y="14711"/>
                  </a:cubicBezTo>
                  <a:lnTo>
                    <a:pt x="8799" y="5067"/>
                  </a:lnTo>
                  <a:cubicBezTo>
                    <a:pt x="8799" y="4982"/>
                    <a:pt x="8757" y="4897"/>
                    <a:pt x="8714" y="4855"/>
                  </a:cubicBezTo>
                  <a:lnTo>
                    <a:pt x="339" y="33"/>
                  </a:lnTo>
                  <a:cubicBezTo>
                    <a:pt x="318" y="11"/>
                    <a:pt x="286" y="1"/>
                    <a:pt x="249" y="1"/>
                  </a:cubicBezTo>
                  <a:close/>
                </a:path>
              </a:pathLst>
            </a:custGeom>
            <a:solidFill>
              <a:srgbClr val="31BEB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23"/>
            <p:cNvSpPr/>
            <p:nvPr/>
          </p:nvSpPr>
          <p:spPr>
            <a:xfrm flipH="1">
              <a:off x="7563575" y="2814925"/>
              <a:ext cx="417750" cy="241150"/>
            </a:xfrm>
            <a:custGeom>
              <a:rect b="b" l="l" r="r" t="t"/>
              <a:pathLst>
                <a:path extrusionOk="0" h="9646" w="16710">
                  <a:moveTo>
                    <a:pt x="8334" y="9645"/>
                  </a:moveTo>
                  <a:lnTo>
                    <a:pt x="0" y="4823"/>
                  </a:lnTo>
                  <a:lnTo>
                    <a:pt x="8334" y="1"/>
                  </a:lnTo>
                  <a:lnTo>
                    <a:pt x="16710" y="4823"/>
                  </a:lnTo>
                  <a:close/>
                </a:path>
              </a:pathLst>
            </a:custGeom>
            <a:solidFill>
              <a:srgbClr val="31BEB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23"/>
            <p:cNvSpPr/>
            <p:nvPr/>
          </p:nvSpPr>
          <p:spPr>
            <a:xfrm flipH="1">
              <a:off x="7558275" y="2809900"/>
              <a:ext cx="429400" cy="251925"/>
            </a:xfrm>
            <a:custGeom>
              <a:rect b="b" l="l" r="r" t="t"/>
              <a:pathLst>
                <a:path extrusionOk="0" h="10077" w="17176">
                  <a:moveTo>
                    <a:pt x="8588" y="455"/>
                  </a:moveTo>
                  <a:lnTo>
                    <a:pt x="16541" y="5024"/>
                  </a:lnTo>
                  <a:lnTo>
                    <a:pt x="8588" y="9593"/>
                  </a:lnTo>
                  <a:lnTo>
                    <a:pt x="677" y="5024"/>
                  </a:lnTo>
                  <a:lnTo>
                    <a:pt x="8588" y="455"/>
                  </a:lnTo>
                  <a:close/>
                  <a:moveTo>
                    <a:pt x="8625" y="1"/>
                  </a:moveTo>
                  <a:cubicBezTo>
                    <a:pt x="8588" y="1"/>
                    <a:pt x="8545" y="11"/>
                    <a:pt x="8503" y="32"/>
                  </a:cubicBezTo>
                  <a:lnTo>
                    <a:pt x="127" y="4855"/>
                  </a:lnTo>
                  <a:cubicBezTo>
                    <a:pt x="43" y="4897"/>
                    <a:pt x="0" y="4939"/>
                    <a:pt x="0" y="5024"/>
                  </a:cubicBezTo>
                  <a:cubicBezTo>
                    <a:pt x="0" y="5109"/>
                    <a:pt x="43" y="5193"/>
                    <a:pt x="127" y="5236"/>
                  </a:cubicBezTo>
                  <a:lnTo>
                    <a:pt x="8503" y="10058"/>
                  </a:lnTo>
                  <a:lnTo>
                    <a:pt x="8588" y="10058"/>
                  </a:lnTo>
                  <a:cubicBezTo>
                    <a:pt x="8602" y="10072"/>
                    <a:pt x="8616" y="10077"/>
                    <a:pt x="8630" y="10077"/>
                  </a:cubicBezTo>
                  <a:cubicBezTo>
                    <a:pt x="8658" y="10077"/>
                    <a:pt x="8686" y="10058"/>
                    <a:pt x="8715" y="10058"/>
                  </a:cubicBezTo>
                  <a:lnTo>
                    <a:pt x="17048" y="5236"/>
                  </a:lnTo>
                  <a:cubicBezTo>
                    <a:pt x="17133" y="5193"/>
                    <a:pt x="17175" y="5109"/>
                    <a:pt x="17175" y="5066"/>
                  </a:cubicBezTo>
                  <a:cubicBezTo>
                    <a:pt x="17175" y="4982"/>
                    <a:pt x="17133" y="4897"/>
                    <a:pt x="17048" y="4855"/>
                  </a:cubicBezTo>
                  <a:lnTo>
                    <a:pt x="8715" y="32"/>
                  </a:lnTo>
                  <a:cubicBezTo>
                    <a:pt x="8694" y="11"/>
                    <a:pt x="8662" y="1"/>
                    <a:pt x="8625" y="1"/>
                  </a:cubicBezTo>
                  <a:close/>
                </a:path>
              </a:pathLst>
            </a:custGeom>
            <a:solidFill>
              <a:srgbClr val="31BEB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23"/>
            <p:cNvSpPr/>
            <p:nvPr/>
          </p:nvSpPr>
          <p:spPr>
            <a:xfrm flipH="1">
              <a:off x="7563575" y="2091575"/>
              <a:ext cx="417750" cy="241125"/>
            </a:xfrm>
            <a:custGeom>
              <a:rect b="b" l="l" r="r" t="t"/>
              <a:pathLst>
                <a:path extrusionOk="0" h="9645" w="16710">
                  <a:moveTo>
                    <a:pt x="0" y="4823"/>
                  </a:moveTo>
                  <a:lnTo>
                    <a:pt x="8334" y="0"/>
                  </a:lnTo>
                  <a:lnTo>
                    <a:pt x="16710" y="4823"/>
                  </a:lnTo>
                  <a:lnTo>
                    <a:pt x="8334" y="9645"/>
                  </a:lnTo>
                  <a:close/>
                </a:path>
              </a:pathLst>
            </a:custGeom>
            <a:solidFill>
              <a:srgbClr val="FDBC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23"/>
            <p:cNvSpPr/>
            <p:nvPr/>
          </p:nvSpPr>
          <p:spPr>
            <a:xfrm flipH="1">
              <a:off x="7557225" y="2086275"/>
              <a:ext cx="431500" cy="251725"/>
            </a:xfrm>
            <a:custGeom>
              <a:rect b="b" l="l" r="r" t="t"/>
              <a:pathLst>
                <a:path extrusionOk="0" h="10069" w="17260">
                  <a:moveTo>
                    <a:pt x="8630" y="466"/>
                  </a:moveTo>
                  <a:lnTo>
                    <a:pt x="16583" y="5035"/>
                  </a:lnTo>
                  <a:lnTo>
                    <a:pt x="8630" y="9603"/>
                  </a:lnTo>
                  <a:lnTo>
                    <a:pt x="719" y="5035"/>
                  </a:lnTo>
                  <a:lnTo>
                    <a:pt x="8630" y="466"/>
                  </a:lnTo>
                  <a:close/>
                  <a:moveTo>
                    <a:pt x="8545" y="1"/>
                  </a:moveTo>
                  <a:lnTo>
                    <a:pt x="169" y="4865"/>
                  </a:lnTo>
                  <a:cubicBezTo>
                    <a:pt x="0" y="4950"/>
                    <a:pt x="0" y="5161"/>
                    <a:pt x="169" y="5246"/>
                  </a:cubicBezTo>
                  <a:lnTo>
                    <a:pt x="8545" y="10069"/>
                  </a:lnTo>
                  <a:lnTo>
                    <a:pt x="8757" y="10069"/>
                  </a:lnTo>
                  <a:lnTo>
                    <a:pt x="17132" y="5246"/>
                  </a:lnTo>
                  <a:cubicBezTo>
                    <a:pt x="17259" y="5161"/>
                    <a:pt x="17259" y="4908"/>
                    <a:pt x="17132" y="4865"/>
                  </a:cubicBezTo>
                  <a:lnTo>
                    <a:pt x="8757" y="1"/>
                  </a:lnTo>
                  <a:close/>
                </a:path>
              </a:pathLst>
            </a:custGeom>
            <a:solidFill>
              <a:srgbClr val="FDBC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23"/>
            <p:cNvSpPr/>
            <p:nvPr/>
          </p:nvSpPr>
          <p:spPr>
            <a:xfrm flipH="1">
              <a:off x="7557225" y="2207100"/>
              <a:ext cx="431500" cy="251450"/>
            </a:xfrm>
            <a:custGeom>
              <a:rect b="b" l="l" r="r" t="t"/>
              <a:pathLst>
                <a:path extrusionOk="0" h="10058" w="17260">
                  <a:moveTo>
                    <a:pt x="8630" y="455"/>
                  </a:moveTo>
                  <a:lnTo>
                    <a:pt x="16583" y="5024"/>
                  </a:lnTo>
                  <a:lnTo>
                    <a:pt x="8630" y="9593"/>
                  </a:lnTo>
                  <a:lnTo>
                    <a:pt x="719" y="5024"/>
                  </a:lnTo>
                  <a:lnTo>
                    <a:pt x="8630" y="455"/>
                  </a:lnTo>
                  <a:close/>
                  <a:moveTo>
                    <a:pt x="8667" y="1"/>
                  </a:moveTo>
                  <a:cubicBezTo>
                    <a:pt x="8630" y="1"/>
                    <a:pt x="8587" y="11"/>
                    <a:pt x="8545" y="32"/>
                  </a:cubicBezTo>
                  <a:lnTo>
                    <a:pt x="169" y="4855"/>
                  </a:lnTo>
                  <a:cubicBezTo>
                    <a:pt x="0" y="4939"/>
                    <a:pt x="0" y="5151"/>
                    <a:pt x="169" y="5236"/>
                  </a:cubicBezTo>
                  <a:lnTo>
                    <a:pt x="8545" y="10058"/>
                  </a:lnTo>
                  <a:lnTo>
                    <a:pt x="8757" y="10058"/>
                  </a:lnTo>
                  <a:lnTo>
                    <a:pt x="17132" y="5236"/>
                  </a:lnTo>
                  <a:cubicBezTo>
                    <a:pt x="17259" y="5151"/>
                    <a:pt x="17259" y="4897"/>
                    <a:pt x="17132" y="4855"/>
                  </a:cubicBezTo>
                  <a:lnTo>
                    <a:pt x="8757" y="32"/>
                  </a:lnTo>
                  <a:cubicBezTo>
                    <a:pt x="8736" y="11"/>
                    <a:pt x="8704" y="1"/>
                    <a:pt x="8667" y="1"/>
                  </a:cubicBezTo>
                  <a:close/>
                </a:path>
              </a:pathLst>
            </a:custGeom>
            <a:solidFill>
              <a:srgbClr val="1A1B3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23"/>
            <p:cNvSpPr/>
            <p:nvPr/>
          </p:nvSpPr>
          <p:spPr>
            <a:xfrm flipH="1">
              <a:off x="7140550" y="1723800"/>
              <a:ext cx="220000" cy="614200"/>
            </a:xfrm>
            <a:custGeom>
              <a:rect b="b" l="l" r="r" t="t"/>
              <a:pathLst>
                <a:path extrusionOk="0" h="24568" w="8800">
                  <a:moveTo>
                    <a:pt x="8376" y="625"/>
                  </a:moveTo>
                  <a:lnTo>
                    <a:pt x="8376" y="19407"/>
                  </a:lnTo>
                  <a:lnTo>
                    <a:pt x="424" y="23975"/>
                  </a:lnTo>
                  <a:lnTo>
                    <a:pt x="424" y="5193"/>
                  </a:lnTo>
                  <a:lnTo>
                    <a:pt x="8376" y="625"/>
                  </a:lnTo>
                  <a:close/>
                  <a:moveTo>
                    <a:pt x="8583" y="1"/>
                  </a:moveTo>
                  <a:cubicBezTo>
                    <a:pt x="8546" y="1"/>
                    <a:pt x="8503" y="11"/>
                    <a:pt x="8461" y="32"/>
                  </a:cubicBezTo>
                  <a:lnTo>
                    <a:pt x="127" y="4855"/>
                  </a:lnTo>
                  <a:cubicBezTo>
                    <a:pt x="43" y="4897"/>
                    <a:pt x="1" y="4982"/>
                    <a:pt x="1" y="5066"/>
                  </a:cubicBezTo>
                  <a:lnTo>
                    <a:pt x="1" y="24356"/>
                  </a:lnTo>
                  <a:cubicBezTo>
                    <a:pt x="1" y="24441"/>
                    <a:pt x="43" y="24525"/>
                    <a:pt x="127" y="24568"/>
                  </a:cubicBezTo>
                  <a:lnTo>
                    <a:pt x="339" y="24568"/>
                  </a:lnTo>
                  <a:lnTo>
                    <a:pt x="8672" y="19745"/>
                  </a:lnTo>
                  <a:cubicBezTo>
                    <a:pt x="8757" y="19703"/>
                    <a:pt x="8799" y="19618"/>
                    <a:pt x="8799" y="19534"/>
                  </a:cubicBezTo>
                  <a:lnTo>
                    <a:pt x="8799" y="244"/>
                  </a:lnTo>
                  <a:cubicBezTo>
                    <a:pt x="8799" y="159"/>
                    <a:pt x="8757" y="75"/>
                    <a:pt x="8672" y="32"/>
                  </a:cubicBezTo>
                  <a:cubicBezTo>
                    <a:pt x="8651" y="11"/>
                    <a:pt x="8620" y="1"/>
                    <a:pt x="8583" y="1"/>
                  </a:cubicBezTo>
                  <a:close/>
                </a:path>
              </a:pathLst>
            </a:custGeom>
            <a:solidFill>
              <a:srgbClr val="1A1B3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23"/>
            <p:cNvSpPr/>
            <p:nvPr/>
          </p:nvSpPr>
          <p:spPr>
            <a:xfrm flipH="1">
              <a:off x="6937500" y="2212125"/>
              <a:ext cx="417750" cy="241150"/>
            </a:xfrm>
            <a:custGeom>
              <a:rect b="b" l="l" r="r" t="t"/>
              <a:pathLst>
                <a:path extrusionOk="0" h="9646" w="16710">
                  <a:moveTo>
                    <a:pt x="0" y="4823"/>
                  </a:moveTo>
                  <a:lnTo>
                    <a:pt x="8376" y="1"/>
                  </a:lnTo>
                  <a:lnTo>
                    <a:pt x="16709" y="4823"/>
                  </a:lnTo>
                  <a:lnTo>
                    <a:pt x="8376" y="9645"/>
                  </a:lnTo>
                  <a:close/>
                </a:path>
              </a:pathLst>
            </a:custGeom>
            <a:solidFill>
              <a:srgbClr val="FDBC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23"/>
            <p:cNvSpPr/>
            <p:nvPr/>
          </p:nvSpPr>
          <p:spPr>
            <a:xfrm flipH="1">
              <a:off x="6931150" y="2207100"/>
              <a:ext cx="430450" cy="251450"/>
            </a:xfrm>
            <a:custGeom>
              <a:rect b="b" l="l" r="r" t="t"/>
              <a:pathLst>
                <a:path extrusionOk="0" h="10058" w="17218">
                  <a:moveTo>
                    <a:pt x="8630" y="455"/>
                  </a:moveTo>
                  <a:lnTo>
                    <a:pt x="16540" y="5024"/>
                  </a:lnTo>
                  <a:lnTo>
                    <a:pt x="8630" y="9593"/>
                  </a:lnTo>
                  <a:lnTo>
                    <a:pt x="677" y="5024"/>
                  </a:lnTo>
                  <a:lnTo>
                    <a:pt x="8630" y="455"/>
                  </a:lnTo>
                  <a:close/>
                  <a:moveTo>
                    <a:pt x="8625" y="1"/>
                  </a:moveTo>
                  <a:cubicBezTo>
                    <a:pt x="8588" y="1"/>
                    <a:pt x="8545" y="11"/>
                    <a:pt x="8503" y="32"/>
                  </a:cubicBezTo>
                  <a:lnTo>
                    <a:pt x="169" y="4855"/>
                  </a:lnTo>
                  <a:cubicBezTo>
                    <a:pt x="0" y="4939"/>
                    <a:pt x="0" y="5151"/>
                    <a:pt x="169" y="5236"/>
                  </a:cubicBezTo>
                  <a:lnTo>
                    <a:pt x="8503" y="10058"/>
                  </a:lnTo>
                  <a:lnTo>
                    <a:pt x="8714" y="10058"/>
                  </a:lnTo>
                  <a:lnTo>
                    <a:pt x="17090" y="5236"/>
                  </a:lnTo>
                  <a:cubicBezTo>
                    <a:pt x="17217" y="5151"/>
                    <a:pt x="17217" y="4939"/>
                    <a:pt x="17090" y="4855"/>
                  </a:cubicBezTo>
                  <a:lnTo>
                    <a:pt x="8714" y="32"/>
                  </a:lnTo>
                  <a:cubicBezTo>
                    <a:pt x="8693" y="11"/>
                    <a:pt x="8662" y="1"/>
                    <a:pt x="8625" y="1"/>
                  </a:cubicBezTo>
                  <a:close/>
                </a:path>
              </a:pathLst>
            </a:custGeom>
            <a:solidFill>
              <a:srgbClr val="FDBC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23"/>
            <p:cNvSpPr/>
            <p:nvPr/>
          </p:nvSpPr>
          <p:spPr>
            <a:xfrm flipH="1">
              <a:off x="7139500" y="3475100"/>
              <a:ext cx="431500" cy="252525"/>
            </a:xfrm>
            <a:custGeom>
              <a:rect b="b" l="l" r="r" t="t"/>
              <a:pathLst>
                <a:path extrusionOk="0" h="10101" w="17260">
                  <a:moveTo>
                    <a:pt x="8630" y="498"/>
                  </a:moveTo>
                  <a:lnTo>
                    <a:pt x="16583" y="5066"/>
                  </a:lnTo>
                  <a:lnTo>
                    <a:pt x="8630" y="9635"/>
                  </a:lnTo>
                  <a:lnTo>
                    <a:pt x="720" y="5066"/>
                  </a:lnTo>
                  <a:lnTo>
                    <a:pt x="8630" y="498"/>
                  </a:lnTo>
                  <a:close/>
                  <a:moveTo>
                    <a:pt x="8635" y="1"/>
                  </a:moveTo>
                  <a:cubicBezTo>
                    <a:pt x="8598" y="1"/>
                    <a:pt x="8567" y="11"/>
                    <a:pt x="8545" y="32"/>
                  </a:cubicBezTo>
                  <a:lnTo>
                    <a:pt x="170" y="4855"/>
                  </a:lnTo>
                  <a:cubicBezTo>
                    <a:pt x="0" y="4939"/>
                    <a:pt x="0" y="5151"/>
                    <a:pt x="170" y="5235"/>
                  </a:cubicBezTo>
                  <a:lnTo>
                    <a:pt x="8545" y="10100"/>
                  </a:lnTo>
                  <a:lnTo>
                    <a:pt x="8757" y="10100"/>
                  </a:lnTo>
                  <a:lnTo>
                    <a:pt x="17090" y="5235"/>
                  </a:lnTo>
                  <a:cubicBezTo>
                    <a:pt x="17260" y="5151"/>
                    <a:pt x="17260" y="4939"/>
                    <a:pt x="17090" y="4855"/>
                  </a:cubicBezTo>
                  <a:lnTo>
                    <a:pt x="8757" y="32"/>
                  </a:lnTo>
                  <a:cubicBezTo>
                    <a:pt x="8715" y="11"/>
                    <a:pt x="8672" y="1"/>
                    <a:pt x="8635" y="1"/>
                  </a:cubicBezTo>
                  <a:close/>
                </a:path>
              </a:pathLst>
            </a:custGeom>
            <a:solidFill>
              <a:srgbClr val="31BEB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23"/>
            <p:cNvSpPr/>
            <p:nvPr/>
          </p:nvSpPr>
          <p:spPr>
            <a:xfrm flipH="1">
              <a:off x="7140550" y="3354550"/>
              <a:ext cx="220000" cy="373075"/>
            </a:xfrm>
            <a:custGeom>
              <a:rect b="b" l="l" r="r" t="t"/>
              <a:pathLst>
                <a:path extrusionOk="0" h="14923" w="8800">
                  <a:moveTo>
                    <a:pt x="8376" y="624"/>
                  </a:moveTo>
                  <a:lnTo>
                    <a:pt x="8376" y="9761"/>
                  </a:lnTo>
                  <a:lnTo>
                    <a:pt x="424" y="14330"/>
                  </a:lnTo>
                  <a:lnTo>
                    <a:pt x="424" y="5193"/>
                  </a:lnTo>
                  <a:lnTo>
                    <a:pt x="8376" y="624"/>
                  </a:lnTo>
                  <a:close/>
                  <a:moveTo>
                    <a:pt x="8583" y="0"/>
                  </a:moveTo>
                  <a:cubicBezTo>
                    <a:pt x="8546" y="0"/>
                    <a:pt x="8503" y="11"/>
                    <a:pt x="8461" y="32"/>
                  </a:cubicBezTo>
                  <a:lnTo>
                    <a:pt x="127" y="4854"/>
                  </a:lnTo>
                  <a:cubicBezTo>
                    <a:pt x="43" y="4897"/>
                    <a:pt x="1" y="4981"/>
                    <a:pt x="1" y="5066"/>
                  </a:cubicBezTo>
                  <a:lnTo>
                    <a:pt x="1" y="14711"/>
                  </a:lnTo>
                  <a:cubicBezTo>
                    <a:pt x="1" y="14795"/>
                    <a:pt x="43" y="14880"/>
                    <a:pt x="127" y="14922"/>
                  </a:cubicBezTo>
                  <a:lnTo>
                    <a:pt x="339" y="14922"/>
                  </a:lnTo>
                  <a:lnTo>
                    <a:pt x="8672" y="10057"/>
                  </a:lnTo>
                  <a:cubicBezTo>
                    <a:pt x="8757" y="10015"/>
                    <a:pt x="8799" y="9973"/>
                    <a:pt x="8799" y="9888"/>
                  </a:cubicBezTo>
                  <a:lnTo>
                    <a:pt x="8799" y="243"/>
                  </a:lnTo>
                  <a:cubicBezTo>
                    <a:pt x="8799" y="159"/>
                    <a:pt x="8757" y="74"/>
                    <a:pt x="8672" y="32"/>
                  </a:cubicBezTo>
                  <a:cubicBezTo>
                    <a:pt x="8651" y="11"/>
                    <a:pt x="8620" y="0"/>
                    <a:pt x="8583" y="0"/>
                  </a:cubicBezTo>
                  <a:close/>
                </a:path>
              </a:pathLst>
            </a:custGeom>
            <a:solidFill>
              <a:srgbClr val="31BEB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23"/>
            <p:cNvSpPr/>
            <p:nvPr/>
          </p:nvSpPr>
          <p:spPr>
            <a:xfrm flipH="1">
              <a:off x="7348900" y="3354550"/>
              <a:ext cx="221050" cy="373075"/>
            </a:xfrm>
            <a:custGeom>
              <a:rect b="b" l="l" r="r" t="t"/>
              <a:pathLst>
                <a:path extrusionOk="0" h="14923" w="8842">
                  <a:moveTo>
                    <a:pt x="466" y="624"/>
                  </a:moveTo>
                  <a:lnTo>
                    <a:pt x="8377" y="5193"/>
                  </a:lnTo>
                  <a:lnTo>
                    <a:pt x="8377" y="14330"/>
                  </a:lnTo>
                  <a:lnTo>
                    <a:pt x="466" y="9761"/>
                  </a:lnTo>
                  <a:lnTo>
                    <a:pt x="466" y="624"/>
                  </a:lnTo>
                  <a:close/>
                  <a:moveTo>
                    <a:pt x="249" y="0"/>
                  </a:moveTo>
                  <a:cubicBezTo>
                    <a:pt x="212" y="0"/>
                    <a:pt x="170" y="11"/>
                    <a:pt x="128" y="32"/>
                  </a:cubicBezTo>
                  <a:cubicBezTo>
                    <a:pt x="43" y="74"/>
                    <a:pt x="1" y="159"/>
                    <a:pt x="1" y="243"/>
                  </a:cubicBezTo>
                  <a:lnTo>
                    <a:pt x="1" y="9888"/>
                  </a:lnTo>
                  <a:cubicBezTo>
                    <a:pt x="1" y="9973"/>
                    <a:pt x="43" y="10015"/>
                    <a:pt x="128" y="10057"/>
                  </a:cubicBezTo>
                  <a:lnTo>
                    <a:pt x="8503" y="14922"/>
                  </a:lnTo>
                  <a:lnTo>
                    <a:pt x="8715" y="14922"/>
                  </a:lnTo>
                  <a:cubicBezTo>
                    <a:pt x="8800" y="14880"/>
                    <a:pt x="8842" y="14795"/>
                    <a:pt x="8842" y="14711"/>
                  </a:cubicBezTo>
                  <a:lnTo>
                    <a:pt x="8842" y="5066"/>
                  </a:lnTo>
                  <a:cubicBezTo>
                    <a:pt x="8842" y="4981"/>
                    <a:pt x="8800" y="4897"/>
                    <a:pt x="8715" y="4854"/>
                  </a:cubicBezTo>
                  <a:lnTo>
                    <a:pt x="339" y="32"/>
                  </a:lnTo>
                  <a:cubicBezTo>
                    <a:pt x="318" y="11"/>
                    <a:pt x="286" y="0"/>
                    <a:pt x="249" y="0"/>
                  </a:cubicBezTo>
                  <a:close/>
                </a:path>
              </a:pathLst>
            </a:custGeom>
            <a:solidFill>
              <a:srgbClr val="31BEB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23"/>
            <p:cNvSpPr/>
            <p:nvPr/>
          </p:nvSpPr>
          <p:spPr>
            <a:xfrm flipH="1">
              <a:off x="7145850" y="3240075"/>
              <a:ext cx="417750" cy="241125"/>
            </a:xfrm>
            <a:custGeom>
              <a:rect b="b" l="l" r="r" t="t"/>
              <a:pathLst>
                <a:path extrusionOk="0" h="9645" w="16710">
                  <a:moveTo>
                    <a:pt x="8334" y="0"/>
                  </a:moveTo>
                  <a:lnTo>
                    <a:pt x="16710" y="4822"/>
                  </a:lnTo>
                  <a:lnTo>
                    <a:pt x="8334" y="9645"/>
                  </a:lnTo>
                  <a:lnTo>
                    <a:pt x="1" y="4822"/>
                  </a:lnTo>
                  <a:close/>
                </a:path>
              </a:pathLst>
            </a:custGeom>
            <a:solidFill>
              <a:srgbClr val="31BEB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23"/>
            <p:cNvSpPr/>
            <p:nvPr/>
          </p:nvSpPr>
          <p:spPr>
            <a:xfrm flipH="1">
              <a:off x="7140550" y="3235050"/>
              <a:ext cx="429400" cy="251450"/>
            </a:xfrm>
            <a:custGeom>
              <a:rect b="b" l="l" r="r" t="t"/>
              <a:pathLst>
                <a:path extrusionOk="0" h="10058" w="17176">
                  <a:moveTo>
                    <a:pt x="8588" y="455"/>
                  </a:moveTo>
                  <a:lnTo>
                    <a:pt x="16541" y="5023"/>
                  </a:lnTo>
                  <a:lnTo>
                    <a:pt x="8588" y="9592"/>
                  </a:lnTo>
                  <a:lnTo>
                    <a:pt x="678" y="5023"/>
                  </a:lnTo>
                  <a:lnTo>
                    <a:pt x="8588" y="455"/>
                  </a:lnTo>
                  <a:close/>
                  <a:moveTo>
                    <a:pt x="8593" y="0"/>
                  </a:moveTo>
                  <a:cubicBezTo>
                    <a:pt x="8556" y="0"/>
                    <a:pt x="8525" y="11"/>
                    <a:pt x="8503" y="32"/>
                  </a:cubicBezTo>
                  <a:lnTo>
                    <a:pt x="128" y="4812"/>
                  </a:lnTo>
                  <a:cubicBezTo>
                    <a:pt x="43" y="4854"/>
                    <a:pt x="1" y="4939"/>
                    <a:pt x="1" y="5023"/>
                  </a:cubicBezTo>
                  <a:cubicBezTo>
                    <a:pt x="1" y="5108"/>
                    <a:pt x="43" y="5150"/>
                    <a:pt x="128" y="5193"/>
                  </a:cubicBezTo>
                  <a:lnTo>
                    <a:pt x="8503" y="10015"/>
                  </a:lnTo>
                  <a:cubicBezTo>
                    <a:pt x="8503" y="10057"/>
                    <a:pt x="8546" y="10057"/>
                    <a:pt x="8588" y="10057"/>
                  </a:cubicBezTo>
                  <a:lnTo>
                    <a:pt x="8715" y="10057"/>
                  </a:lnTo>
                  <a:lnTo>
                    <a:pt x="17048" y="5235"/>
                  </a:lnTo>
                  <a:cubicBezTo>
                    <a:pt x="17133" y="5193"/>
                    <a:pt x="17175" y="5108"/>
                    <a:pt x="17175" y="5023"/>
                  </a:cubicBezTo>
                  <a:cubicBezTo>
                    <a:pt x="17175" y="4939"/>
                    <a:pt x="17133" y="4854"/>
                    <a:pt x="17048" y="4854"/>
                  </a:cubicBezTo>
                  <a:lnTo>
                    <a:pt x="8715" y="32"/>
                  </a:lnTo>
                  <a:cubicBezTo>
                    <a:pt x="8673" y="11"/>
                    <a:pt x="8630" y="0"/>
                    <a:pt x="8593" y="0"/>
                  </a:cubicBezTo>
                  <a:close/>
                </a:path>
              </a:pathLst>
            </a:custGeom>
            <a:solidFill>
              <a:srgbClr val="31BEB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23"/>
            <p:cNvSpPr/>
            <p:nvPr/>
          </p:nvSpPr>
          <p:spPr>
            <a:xfrm flipH="1">
              <a:off x="6937500" y="3056050"/>
              <a:ext cx="208375" cy="241150"/>
            </a:xfrm>
            <a:custGeom>
              <a:rect b="b" l="l" r="r" t="t"/>
              <a:pathLst>
                <a:path extrusionOk="0" h="9646" w="8335">
                  <a:moveTo>
                    <a:pt x="8334" y="9645"/>
                  </a:moveTo>
                  <a:lnTo>
                    <a:pt x="8334" y="0"/>
                  </a:lnTo>
                  <a:lnTo>
                    <a:pt x="1" y="4823"/>
                  </a:lnTo>
                  <a:close/>
                </a:path>
              </a:pathLst>
            </a:custGeom>
            <a:solidFill>
              <a:srgbClr val="1A1B3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23"/>
            <p:cNvSpPr/>
            <p:nvPr/>
          </p:nvSpPr>
          <p:spPr>
            <a:xfrm flipH="1">
              <a:off x="6932225" y="3051025"/>
              <a:ext cx="221050" cy="252525"/>
            </a:xfrm>
            <a:custGeom>
              <a:rect b="b" l="l" r="r" t="t"/>
              <a:pathLst>
                <a:path extrusionOk="0" h="10101" w="8842">
                  <a:moveTo>
                    <a:pt x="8461" y="625"/>
                  </a:moveTo>
                  <a:lnTo>
                    <a:pt x="8461" y="9508"/>
                  </a:lnTo>
                  <a:lnTo>
                    <a:pt x="720" y="5024"/>
                  </a:lnTo>
                  <a:lnTo>
                    <a:pt x="8461" y="625"/>
                  </a:lnTo>
                  <a:close/>
                  <a:moveTo>
                    <a:pt x="8636" y="1"/>
                  </a:moveTo>
                  <a:cubicBezTo>
                    <a:pt x="8599" y="1"/>
                    <a:pt x="8567" y="11"/>
                    <a:pt x="8546" y="32"/>
                  </a:cubicBezTo>
                  <a:lnTo>
                    <a:pt x="170" y="4855"/>
                  </a:lnTo>
                  <a:cubicBezTo>
                    <a:pt x="1" y="4939"/>
                    <a:pt x="1" y="5151"/>
                    <a:pt x="170" y="5235"/>
                  </a:cubicBezTo>
                  <a:lnTo>
                    <a:pt x="8546" y="10058"/>
                  </a:lnTo>
                  <a:cubicBezTo>
                    <a:pt x="8546" y="10058"/>
                    <a:pt x="8588" y="10058"/>
                    <a:pt x="8630" y="10100"/>
                  </a:cubicBezTo>
                  <a:cubicBezTo>
                    <a:pt x="8673" y="10100"/>
                    <a:pt x="8715" y="10058"/>
                    <a:pt x="8757" y="10058"/>
                  </a:cubicBezTo>
                  <a:cubicBezTo>
                    <a:pt x="8800" y="10016"/>
                    <a:pt x="8842" y="9931"/>
                    <a:pt x="8842" y="9846"/>
                  </a:cubicBezTo>
                  <a:lnTo>
                    <a:pt x="8842" y="201"/>
                  </a:lnTo>
                  <a:cubicBezTo>
                    <a:pt x="8842" y="117"/>
                    <a:pt x="8800" y="75"/>
                    <a:pt x="8757" y="32"/>
                  </a:cubicBezTo>
                  <a:cubicBezTo>
                    <a:pt x="8715" y="11"/>
                    <a:pt x="8673" y="1"/>
                    <a:pt x="8636" y="1"/>
                  </a:cubicBezTo>
                  <a:close/>
                </a:path>
              </a:pathLst>
            </a:custGeom>
            <a:solidFill>
              <a:srgbClr val="1A1B3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23"/>
            <p:cNvSpPr/>
            <p:nvPr/>
          </p:nvSpPr>
          <p:spPr>
            <a:xfrm flipH="1">
              <a:off x="6728100" y="1850450"/>
              <a:ext cx="417775" cy="241150"/>
            </a:xfrm>
            <a:custGeom>
              <a:rect b="b" l="l" r="r" t="t"/>
              <a:pathLst>
                <a:path extrusionOk="0" h="9646" w="16711">
                  <a:moveTo>
                    <a:pt x="1" y="4823"/>
                  </a:moveTo>
                  <a:lnTo>
                    <a:pt x="8334" y="0"/>
                  </a:lnTo>
                  <a:lnTo>
                    <a:pt x="16710" y="4823"/>
                  </a:lnTo>
                  <a:lnTo>
                    <a:pt x="8334" y="9645"/>
                  </a:lnTo>
                  <a:close/>
                </a:path>
              </a:pathLst>
            </a:custGeom>
            <a:solidFill>
              <a:srgbClr val="1A1B3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23"/>
            <p:cNvSpPr/>
            <p:nvPr/>
          </p:nvSpPr>
          <p:spPr>
            <a:xfrm flipH="1">
              <a:off x="6513425" y="1751300"/>
              <a:ext cx="220000" cy="586700"/>
            </a:xfrm>
            <a:custGeom>
              <a:rect b="b" l="l" r="r" t="t"/>
              <a:pathLst>
                <a:path extrusionOk="0" h="23468" w="8800">
                  <a:moveTo>
                    <a:pt x="424" y="582"/>
                  </a:moveTo>
                  <a:lnTo>
                    <a:pt x="8376" y="5151"/>
                  </a:lnTo>
                  <a:lnTo>
                    <a:pt x="8376" y="22875"/>
                  </a:lnTo>
                  <a:lnTo>
                    <a:pt x="424" y="18307"/>
                  </a:lnTo>
                  <a:lnTo>
                    <a:pt x="424" y="582"/>
                  </a:lnTo>
                  <a:close/>
                  <a:moveTo>
                    <a:pt x="217" y="1"/>
                  </a:moveTo>
                  <a:cubicBezTo>
                    <a:pt x="180" y="1"/>
                    <a:pt x="149" y="11"/>
                    <a:pt x="128" y="32"/>
                  </a:cubicBezTo>
                  <a:cubicBezTo>
                    <a:pt x="43" y="75"/>
                    <a:pt x="1" y="117"/>
                    <a:pt x="1" y="201"/>
                  </a:cubicBezTo>
                  <a:lnTo>
                    <a:pt x="1" y="18476"/>
                  </a:lnTo>
                  <a:cubicBezTo>
                    <a:pt x="1" y="18518"/>
                    <a:pt x="43" y="18603"/>
                    <a:pt x="128" y="18645"/>
                  </a:cubicBezTo>
                  <a:lnTo>
                    <a:pt x="8461" y="23468"/>
                  </a:lnTo>
                  <a:lnTo>
                    <a:pt x="8673" y="23468"/>
                  </a:lnTo>
                  <a:cubicBezTo>
                    <a:pt x="8757" y="23425"/>
                    <a:pt x="8799" y="23341"/>
                    <a:pt x="8799" y="23256"/>
                  </a:cubicBezTo>
                  <a:lnTo>
                    <a:pt x="8799" y="5024"/>
                  </a:lnTo>
                  <a:cubicBezTo>
                    <a:pt x="8799" y="4939"/>
                    <a:pt x="8757" y="4897"/>
                    <a:pt x="8673" y="4855"/>
                  </a:cubicBezTo>
                  <a:lnTo>
                    <a:pt x="339" y="32"/>
                  </a:lnTo>
                  <a:cubicBezTo>
                    <a:pt x="297" y="11"/>
                    <a:pt x="254" y="1"/>
                    <a:pt x="217" y="1"/>
                  </a:cubicBezTo>
                  <a:close/>
                </a:path>
              </a:pathLst>
            </a:custGeom>
            <a:solidFill>
              <a:srgbClr val="31BEB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23"/>
            <p:cNvSpPr/>
            <p:nvPr/>
          </p:nvSpPr>
          <p:spPr>
            <a:xfrm flipH="1">
              <a:off x="6512375" y="2206300"/>
              <a:ext cx="431500" cy="252250"/>
            </a:xfrm>
            <a:custGeom>
              <a:rect b="b" l="l" r="r" t="t"/>
              <a:pathLst>
                <a:path extrusionOk="0" h="10090" w="17260">
                  <a:moveTo>
                    <a:pt x="8630" y="487"/>
                  </a:moveTo>
                  <a:lnTo>
                    <a:pt x="16541" y="5056"/>
                  </a:lnTo>
                  <a:lnTo>
                    <a:pt x="8630" y="9625"/>
                  </a:lnTo>
                  <a:lnTo>
                    <a:pt x="677" y="5056"/>
                  </a:lnTo>
                  <a:lnTo>
                    <a:pt x="8630" y="487"/>
                  </a:lnTo>
                  <a:close/>
                  <a:moveTo>
                    <a:pt x="8635" y="1"/>
                  </a:moveTo>
                  <a:cubicBezTo>
                    <a:pt x="8598" y="1"/>
                    <a:pt x="8567" y="22"/>
                    <a:pt x="8546" y="64"/>
                  </a:cubicBezTo>
                  <a:lnTo>
                    <a:pt x="170" y="4887"/>
                  </a:lnTo>
                  <a:cubicBezTo>
                    <a:pt x="1" y="4971"/>
                    <a:pt x="1" y="5183"/>
                    <a:pt x="170" y="5268"/>
                  </a:cubicBezTo>
                  <a:lnTo>
                    <a:pt x="8503" y="10090"/>
                  </a:lnTo>
                  <a:lnTo>
                    <a:pt x="8757" y="10090"/>
                  </a:lnTo>
                  <a:lnTo>
                    <a:pt x="17091" y="5268"/>
                  </a:lnTo>
                  <a:cubicBezTo>
                    <a:pt x="17260" y="5183"/>
                    <a:pt x="17260" y="4929"/>
                    <a:pt x="17091" y="4887"/>
                  </a:cubicBezTo>
                  <a:lnTo>
                    <a:pt x="8757" y="64"/>
                  </a:lnTo>
                  <a:cubicBezTo>
                    <a:pt x="8715" y="22"/>
                    <a:pt x="8672" y="1"/>
                    <a:pt x="8635" y="1"/>
                  </a:cubicBezTo>
                  <a:close/>
                </a:path>
              </a:pathLst>
            </a:custGeom>
            <a:solidFill>
              <a:srgbClr val="31BEB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23"/>
            <p:cNvSpPr/>
            <p:nvPr/>
          </p:nvSpPr>
          <p:spPr>
            <a:xfrm flipH="1">
              <a:off x="6722825" y="1389625"/>
              <a:ext cx="220000" cy="586700"/>
            </a:xfrm>
            <a:custGeom>
              <a:rect b="b" l="l" r="r" t="t"/>
              <a:pathLst>
                <a:path extrusionOk="0" h="23468" w="8800">
                  <a:moveTo>
                    <a:pt x="424" y="582"/>
                  </a:moveTo>
                  <a:lnTo>
                    <a:pt x="8377" y="5151"/>
                  </a:lnTo>
                  <a:lnTo>
                    <a:pt x="8377" y="22875"/>
                  </a:lnTo>
                  <a:lnTo>
                    <a:pt x="424" y="18306"/>
                  </a:lnTo>
                  <a:lnTo>
                    <a:pt x="424" y="582"/>
                  </a:lnTo>
                  <a:close/>
                  <a:moveTo>
                    <a:pt x="218" y="0"/>
                  </a:moveTo>
                  <a:cubicBezTo>
                    <a:pt x="181" y="0"/>
                    <a:pt x="149" y="11"/>
                    <a:pt x="128" y="32"/>
                  </a:cubicBezTo>
                  <a:cubicBezTo>
                    <a:pt x="43" y="74"/>
                    <a:pt x="1" y="117"/>
                    <a:pt x="1" y="201"/>
                  </a:cubicBezTo>
                  <a:lnTo>
                    <a:pt x="1" y="18433"/>
                  </a:lnTo>
                  <a:cubicBezTo>
                    <a:pt x="1" y="18518"/>
                    <a:pt x="43" y="18560"/>
                    <a:pt x="128" y="18603"/>
                  </a:cubicBezTo>
                  <a:lnTo>
                    <a:pt x="8461" y="23467"/>
                  </a:lnTo>
                  <a:lnTo>
                    <a:pt x="8673" y="23467"/>
                  </a:lnTo>
                  <a:cubicBezTo>
                    <a:pt x="8757" y="23425"/>
                    <a:pt x="8800" y="23340"/>
                    <a:pt x="8800" y="23256"/>
                  </a:cubicBezTo>
                  <a:lnTo>
                    <a:pt x="8800" y="5024"/>
                  </a:lnTo>
                  <a:cubicBezTo>
                    <a:pt x="8800" y="4939"/>
                    <a:pt x="8757" y="4897"/>
                    <a:pt x="8673" y="4854"/>
                  </a:cubicBezTo>
                  <a:lnTo>
                    <a:pt x="339" y="32"/>
                  </a:lnTo>
                  <a:cubicBezTo>
                    <a:pt x="297" y="11"/>
                    <a:pt x="255" y="0"/>
                    <a:pt x="218" y="0"/>
                  </a:cubicBezTo>
                  <a:close/>
                </a:path>
              </a:pathLst>
            </a:custGeom>
            <a:solidFill>
              <a:srgbClr val="31BEB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5" name="Google Shape;105;p23"/>
          <p:cNvGrpSpPr/>
          <p:nvPr/>
        </p:nvGrpSpPr>
        <p:grpSpPr>
          <a:xfrm flipH="1" rot="10800000">
            <a:off x="5442435" y="155995"/>
            <a:ext cx="6379508" cy="9436110"/>
            <a:chOff x="5468575" y="0"/>
            <a:chExt cx="2520150" cy="3727625"/>
          </a:xfrm>
        </p:grpSpPr>
        <p:sp>
          <p:nvSpPr>
            <p:cNvPr id="106" name="Google Shape;106;p23"/>
            <p:cNvSpPr/>
            <p:nvPr/>
          </p:nvSpPr>
          <p:spPr>
            <a:xfrm flipH="1">
              <a:off x="5892650" y="671275"/>
              <a:ext cx="417750" cy="241150"/>
            </a:xfrm>
            <a:custGeom>
              <a:rect b="b" l="l" r="r" t="t"/>
              <a:pathLst>
                <a:path extrusionOk="0" h="9646" w="16710">
                  <a:moveTo>
                    <a:pt x="16710" y="4823"/>
                  </a:moveTo>
                  <a:lnTo>
                    <a:pt x="8334" y="9646"/>
                  </a:lnTo>
                  <a:lnTo>
                    <a:pt x="0" y="4823"/>
                  </a:lnTo>
                  <a:lnTo>
                    <a:pt x="8334" y="1"/>
                  </a:lnTo>
                  <a:close/>
                </a:path>
              </a:pathLst>
            </a:custGeom>
            <a:solidFill>
              <a:srgbClr val="1A1B3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23"/>
            <p:cNvSpPr/>
            <p:nvPr/>
          </p:nvSpPr>
          <p:spPr>
            <a:xfrm flipH="1">
              <a:off x="5886300" y="424075"/>
              <a:ext cx="430450" cy="252525"/>
            </a:xfrm>
            <a:custGeom>
              <a:rect b="b" l="l" r="r" t="t"/>
              <a:pathLst>
                <a:path extrusionOk="0" h="10101" w="17218">
                  <a:moveTo>
                    <a:pt x="8588" y="498"/>
                  </a:moveTo>
                  <a:lnTo>
                    <a:pt x="16541" y="5066"/>
                  </a:lnTo>
                  <a:lnTo>
                    <a:pt x="8588" y="9635"/>
                  </a:lnTo>
                  <a:lnTo>
                    <a:pt x="677" y="5066"/>
                  </a:lnTo>
                  <a:lnTo>
                    <a:pt x="8588" y="498"/>
                  </a:lnTo>
                  <a:close/>
                  <a:moveTo>
                    <a:pt x="8593" y="1"/>
                  </a:moveTo>
                  <a:cubicBezTo>
                    <a:pt x="8556" y="1"/>
                    <a:pt x="8524" y="11"/>
                    <a:pt x="8503" y="32"/>
                  </a:cubicBezTo>
                  <a:lnTo>
                    <a:pt x="128" y="4855"/>
                  </a:lnTo>
                  <a:cubicBezTo>
                    <a:pt x="1" y="4939"/>
                    <a:pt x="1" y="5151"/>
                    <a:pt x="128" y="5235"/>
                  </a:cubicBezTo>
                  <a:lnTo>
                    <a:pt x="8503" y="10100"/>
                  </a:lnTo>
                  <a:lnTo>
                    <a:pt x="8715" y="10100"/>
                  </a:lnTo>
                  <a:lnTo>
                    <a:pt x="17048" y="5235"/>
                  </a:lnTo>
                  <a:cubicBezTo>
                    <a:pt x="17218" y="5151"/>
                    <a:pt x="17218" y="4939"/>
                    <a:pt x="17048" y="4855"/>
                  </a:cubicBezTo>
                  <a:lnTo>
                    <a:pt x="8715" y="32"/>
                  </a:lnTo>
                  <a:cubicBezTo>
                    <a:pt x="8673" y="11"/>
                    <a:pt x="8630" y="1"/>
                    <a:pt x="8593" y="1"/>
                  </a:cubicBezTo>
                  <a:close/>
                </a:path>
              </a:pathLst>
            </a:custGeom>
            <a:solidFill>
              <a:srgbClr val="FDBC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23"/>
            <p:cNvSpPr/>
            <p:nvPr/>
          </p:nvSpPr>
          <p:spPr>
            <a:xfrm flipH="1">
              <a:off x="6310375" y="430150"/>
              <a:ext cx="417750" cy="482275"/>
            </a:xfrm>
            <a:custGeom>
              <a:rect b="b" l="l" r="r" t="t"/>
              <a:pathLst>
                <a:path extrusionOk="0" h="19291" w="16710">
                  <a:moveTo>
                    <a:pt x="0" y="14468"/>
                  </a:moveTo>
                  <a:lnTo>
                    <a:pt x="0" y="4823"/>
                  </a:lnTo>
                  <a:lnTo>
                    <a:pt x="8334" y="1"/>
                  </a:lnTo>
                  <a:lnTo>
                    <a:pt x="16709" y="4823"/>
                  </a:lnTo>
                  <a:lnTo>
                    <a:pt x="16709" y="14468"/>
                  </a:lnTo>
                  <a:lnTo>
                    <a:pt x="8334" y="19291"/>
                  </a:lnTo>
                  <a:close/>
                </a:path>
              </a:pathLst>
            </a:custGeom>
            <a:solidFill>
              <a:srgbClr val="FDBC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23"/>
            <p:cNvSpPr/>
            <p:nvPr/>
          </p:nvSpPr>
          <p:spPr>
            <a:xfrm flipH="1">
              <a:off x="6305100" y="424075"/>
              <a:ext cx="428325" cy="493650"/>
            </a:xfrm>
            <a:custGeom>
              <a:rect b="b" l="l" r="r" t="t"/>
              <a:pathLst>
                <a:path extrusionOk="0" h="19746" w="17133">
                  <a:moveTo>
                    <a:pt x="8588" y="498"/>
                  </a:moveTo>
                  <a:lnTo>
                    <a:pt x="16710" y="5193"/>
                  </a:lnTo>
                  <a:lnTo>
                    <a:pt x="16710" y="14584"/>
                  </a:lnTo>
                  <a:lnTo>
                    <a:pt x="8588" y="19280"/>
                  </a:lnTo>
                  <a:lnTo>
                    <a:pt x="424" y="14584"/>
                  </a:lnTo>
                  <a:lnTo>
                    <a:pt x="424" y="5193"/>
                  </a:lnTo>
                  <a:lnTo>
                    <a:pt x="8588" y="498"/>
                  </a:lnTo>
                  <a:close/>
                  <a:moveTo>
                    <a:pt x="8583" y="1"/>
                  </a:moveTo>
                  <a:cubicBezTo>
                    <a:pt x="8546" y="1"/>
                    <a:pt x="8503" y="11"/>
                    <a:pt x="8461" y="32"/>
                  </a:cubicBezTo>
                  <a:lnTo>
                    <a:pt x="128" y="4855"/>
                  </a:lnTo>
                  <a:cubicBezTo>
                    <a:pt x="43" y="4897"/>
                    <a:pt x="1" y="4982"/>
                    <a:pt x="1" y="5066"/>
                  </a:cubicBezTo>
                  <a:lnTo>
                    <a:pt x="1" y="14711"/>
                  </a:lnTo>
                  <a:cubicBezTo>
                    <a:pt x="1" y="14796"/>
                    <a:pt x="43" y="14880"/>
                    <a:pt x="128" y="14923"/>
                  </a:cubicBezTo>
                  <a:lnTo>
                    <a:pt x="8461" y="19745"/>
                  </a:lnTo>
                  <a:lnTo>
                    <a:pt x="8673" y="19745"/>
                  </a:lnTo>
                  <a:lnTo>
                    <a:pt x="17048" y="14923"/>
                  </a:lnTo>
                  <a:cubicBezTo>
                    <a:pt x="17091" y="14880"/>
                    <a:pt x="17133" y="14796"/>
                    <a:pt x="17133" y="14711"/>
                  </a:cubicBezTo>
                  <a:lnTo>
                    <a:pt x="17133" y="5066"/>
                  </a:lnTo>
                  <a:cubicBezTo>
                    <a:pt x="17133" y="4982"/>
                    <a:pt x="17091" y="4897"/>
                    <a:pt x="17048" y="4855"/>
                  </a:cubicBezTo>
                  <a:lnTo>
                    <a:pt x="8673" y="32"/>
                  </a:lnTo>
                  <a:cubicBezTo>
                    <a:pt x="8651" y="11"/>
                    <a:pt x="8620" y="1"/>
                    <a:pt x="8583" y="1"/>
                  </a:cubicBezTo>
                  <a:close/>
                </a:path>
              </a:pathLst>
            </a:custGeom>
            <a:solidFill>
              <a:srgbClr val="FDBC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23"/>
            <p:cNvSpPr/>
            <p:nvPr/>
          </p:nvSpPr>
          <p:spPr>
            <a:xfrm flipH="1">
              <a:off x="6305100" y="906325"/>
              <a:ext cx="428325" cy="493625"/>
            </a:xfrm>
            <a:custGeom>
              <a:rect b="b" l="l" r="r" t="t"/>
              <a:pathLst>
                <a:path extrusionOk="0" h="19745" w="17133">
                  <a:moveTo>
                    <a:pt x="8588" y="497"/>
                  </a:moveTo>
                  <a:lnTo>
                    <a:pt x="16710" y="5193"/>
                  </a:lnTo>
                  <a:lnTo>
                    <a:pt x="16710" y="14584"/>
                  </a:lnTo>
                  <a:lnTo>
                    <a:pt x="8588" y="19279"/>
                  </a:lnTo>
                  <a:lnTo>
                    <a:pt x="424" y="14584"/>
                  </a:lnTo>
                  <a:lnTo>
                    <a:pt x="424" y="5193"/>
                  </a:lnTo>
                  <a:lnTo>
                    <a:pt x="8588" y="497"/>
                  </a:lnTo>
                  <a:close/>
                  <a:moveTo>
                    <a:pt x="8583" y="0"/>
                  </a:moveTo>
                  <a:cubicBezTo>
                    <a:pt x="8546" y="0"/>
                    <a:pt x="8503" y="11"/>
                    <a:pt x="8461" y="32"/>
                  </a:cubicBezTo>
                  <a:lnTo>
                    <a:pt x="128" y="4854"/>
                  </a:lnTo>
                  <a:cubicBezTo>
                    <a:pt x="43" y="4897"/>
                    <a:pt x="1" y="4981"/>
                    <a:pt x="1" y="5066"/>
                  </a:cubicBezTo>
                  <a:lnTo>
                    <a:pt x="1" y="14711"/>
                  </a:lnTo>
                  <a:cubicBezTo>
                    <a:pt x="1" y="14795"/>
                    <a:pt x="43" y="14880"/>
                    <a:pt x="128" y="14922"/>
                  </a:cubicBezTo>
                  <a:lnTo>
                    <a:pt x="8461" y="19745"/>
                  </a:lnTo>
                  <a:lnTo>
                    <a:pt x="8588" y="19745"/>
                  </a:lnTo>
                  <a:cubicBezTo>
                    <a:pt x="8588" y="19745"/>
                    <a:pt x="8630" y="19745"/>
                    <a:pt x="8673" y="19702"/>
                  </a:cubicBezTo>
                  <a:lnTo>
                    <a:pt x="17048" y="14880"/>
                  </a:lnTo>
                  <a:cubicBezTo>
                    <a:pt x="17091" y="14838"/>
                    <a:pt x="17133" y="14753"/>
                    <a:pt x="17133" y="14711"/>
                  </a:cubicBezTo>
                  <a:lnTo>
                    <a:pt x="17133" y="5066"/>
                  </a:lnTo>
                  <a:cubicBezTo>
                    <a:pt x="17133" y="4981"/>
                    <a:pt x="17091" y="4897"/>
                    <a:pt x="17048" y="4854"/>
                  </a:cubicBezTo>
                  <a:lnTo>
                    <a:pt x="8673" y="32"/>
                  </a:lnTo>
                  <a:cubicBezTo>
                    <a:pt x="8651" y="11"/>
                    <a:pt x="8620" y="0"/>
                    <a:pt x="8583" y="0"/>
                  </a:cubicBezTo>
                  <a:close/>
                </a:path>
              </a:pathLst>
            </a:custGeom>
            <a:solidFill>
              <a:srgbClr val="31BEB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23"/>
            <p:cNvSpPr/>
            <p:nvPr/>
          </p:nvSpPr>
          <p:spPr>
            <a:xfrm flipH="1">
              <a:off x="5892650" y="128750"/>
              <a:ext cx="417750" cy="482275"/>
            </a:xfrm>
            <a:custGeom>
              <a:rect b="b" l="l" r="r" t="t"/>
              <a:pathLst>
                <a:path extrusionOk="0" h="19291" w="16710">
                  <a:moveTo>
                    <a:pt x="0" y="14468"/>
                  </a:moveTo>
                  <a:lnTo>
                    <a:pt x="0" y="4823"/>
                  </a:lnTo>
                  <a:lnTo>
                    <a:pt x="8334" y="1"/>
                  </a:lnTo>
                  <a:lnTo>
                    <a:pt x="16710" y="4823"/>
                  </a:lnTo>
                  <a:lnTo>
                    <a:pt x="16710" y="14468"/>
                  </a:lnTo>
                  <a:lnTo>
                    <a:pt x="8334" y="19290"/>
                  </a:lnTo>
                  <a:close/>
                </a:path>
              </a:pathLst>
            </a:custGeom>
            <a:solidFill>
              <a:srgbClr val="1A1B3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23"/>
            <p:cNvSpPr/>
            <p:nvPr/>
          </p:nvSpPr>
          <p:spPr>
            <a:xfrm flipH="1">
              <a:off x="5887350" y="123475"/>
              <a:ext cx="429400" cy="493625"/>
            </a:xfrm>
            <a:custGeom>
              <a:rect b="b" l="l" r="r" t="t"/>
              <a:pathLst>
                <a:path extrusionOk="0" h="19745" w="17176">
                  <a:moveTo>
                    <a:pt x="8630" y="466"/>
                  </a:moveTo>
                  <a:lnTo>
                    <a:pt x="16752" y="5161"/>
                  </a:lnTo>
                  <a:lnTo>
                    <a:pt x="16752" y="14552"/>
                  </a:lnTo>
                  <a:lnTo>
                    <a:pt x="8588" y="19248"/>
                  </a:lnTo>
                  <a:lnTo>
                    <a:pt x="466" y="14552"/>
                  </a:lnTo>
                  <a:lnTo>
                    <a:pt x="466" y="5161"/>
                  </a:lnTo>
                  <a:lnTo>
                    <a:pt x="8630" y="466"/>
                  </a:lnTo>
                  <a:close/>
                  <a:moveTo>
                    <a:pt x="8503" y="0"/>
                  </a:moveTo>
                  <a:lnTo>
                    <a:pt x="128" y="4865"/>
                  </a:lnTo>
                  <a:cubicBezTo>
                    <a:pt x="85" y="4865"/>
                    <a:pt x="43" y="4950"/>
                    <a:pt x="43" y="5034"/>
                  </a:cubicBezTo>
                  <a:lnTo>
                    <a:pt x="43" y="14721"/>
                  </a:lnTo>
                  <a:cubicBezTo>
                    <a:pt x="1" y="14806"/>
                    <a:pt x="43" y="14848"/>
                    <a:pt x="128" y="14891"/>
                  </a:cubicBezTo>
                  <a:lnTo>
                    <a:pt x="8503" y="19713"/>
                  </a:lnTo>
                  <a:cubicBezTo>
                    <a:pt x="8503" y="19734"/>
                    <a:pt x="8514" y="19745"/>
                    <a:pt x="8530" y="19745"/>
                  </a:cubicBezTo>
                  <a:cubicBezTo>
                    <a:pt x="8546" y="19745"/>
                    <a:pt x="8567" y="19734"/>
                    <a:pt x="8588" y="19713"/>
                  </a:cubicBezTo>
                  <a:lnTo>
                    <a:pt x="8715" y="19713"/>
                  </a:lnTo>
                  <a:lnTo>
                    <a:pt x="17048" y="14891"/>
                  </a:lnTo>
                  <a:cubicBezTo>
                    <a:pt x="17133" y="14848"/>
                    <a:pt x="17175" y="14764"/>
                    <a:pt x="17175" y="14679"/>
                  </a:cubicBezTo>
                  <a:lnTo>
                    <a:pt x="17175" y="5034"/>
                  </a:lnTo>
                  <a:cubicBezTo>
                    <a:pt x="17175" y="4950"/>
                    <a:pt x="17133" y="4865"/>
                    <a:pt x="17048" y="4865"/>
                  </a:cubicBezTo>
                  <a:lnTo>
                    <a:pt x="8715" y="0"/>
                  </a:lnTo>
                  <a:close/>
                </a:path>
              </a:pathLst>
            </a:custGeom>
            <a:solidFill>
              <a:srgbClr val="1A1B3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23"/>
            <p:cNvSpPr/>
            <p:nvPr/>
          </p:nvSpPr>
          <p:spPr>
            <a:xfrm flipH="1">
              <a:off x="6519775" y="791850"/>
              <a:ext cx="417750" cy="241125"/>
            </a:xfrm>
            <a:custGeom>
              <a:rect b="b" l="l" r="r" t="t"/>
              <a:pathLst>
                <a:path extrusionOk="0" h="9645" w="16710">
                  <a:moveTo>
                    <a:pt x="8376" y="0"/>
                  </a:moveTo>
                  <a:lnTo>
                    <a:pt x="16710" y="4823"/>
                  </a:lnTo>
                  <a:lnTo>
                    <a:pt x="8376" y="9645"/>
                  </a:lnTo>
                  <a:lnTo>
                    <a:pt x="0" y="4823"/>
                  </a:lnTo>
                  <a:close/>
                </a:path>
              </a:pathLst>
            </a:custGeom>
            <a:solidFill>
              <a:srgbClr val="1A1B3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23"/>
            <p:cNvSpPr/>
            <p:nvPr/>
          </p:nvSpPr>
          <p:spPr>
            <a:xfrm flipH="1">
              <a:off x="6512375" y="786550"/>
              <a:ext cx="431500" cy="251725"/>
            </a:xfrm>
            <a:custGeom>
              <a:rect b="b" l="l" r="r" t="t"/>
              <a:pathLst>
                <a:path extrusionOk="0" h="10069" w="17260">
                  <a:moveTo>
                    <a:pt x="8630" y="466"/>
                  </a:moveTo>
                  <a:lnTo>
                    <a:pt x="16541" y="5035"/>
                  </a:lnTo>
                  <a:lnTo>
                    <a:pt x="8630" y="9603"/>
                  </a:lnTo>
                  <a:lnTo>
                    <a:pt x="677" y="5035"/>
                  </a:lnTo>
                  <a:lnTo>
                    <a:pt x="8630" y="466"/>
                  </a:lnTo>
                  <a:close/>
                  <a:moveTo>
                    <a:pt x="8546" y="1"/>
                  </a:moveTo>
                  <a:lnTo>
                    <a:pt x="170" y="4823"/>
                  </a:lnTo>
                  <a:cubicBezTo>
                    <a:pt x="1" y="4950"/>
                    <a:pt x="1" y="5119"/>
                    <a:pt x="170" y="5204"/>
                  </a:cubicBezTo>
                  <a:lnTo>
                    <a:pt x="8503" y="10068"/>
                  </a:lnTo>
                  <a:lnTo>
                    <a:pt x="8757" y="10068"/>
                  </a:lnTo>
                  <a:lnTo>
                    <a:pt x="17091" y="5246"/>
                  </a:lnTo>
                  <a:cubicBezTo>
                    <a:pt x="17260" y="5161"/>
                    <a:pt x="17260" y="4908"/>
                    <a:pt x="17091" y="4865"/>
                  </a:cubicBezTo>
                  <a:lnTo>
                    <a:pt x="8757" y="1"/>
                  </a:lnTo>
                  <a:close/>
                </a:path>
              </a:pathLst>
            </a:custGeom>
            <a:solidFill>
              <a:srgbClr val="1A1B3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23"/>
            <p:cNvSpPr/>
            <p:nvPr/>
          </p:nvSpPr>
          <p:spPr>
            <a:xfrm flipH="1">
              <a:off x="6512375" y="1026875"/>
              <a:ext cx="431500" cy="252525"/>
            </a:xfrm>
            <a:custGeom>
              <a:rect b="b" l="l" r="r" t="t"/>
              <a:pathLst>
                <a:path extrusionOk="0" h="10101" w="17260">
                  <a:moveTo>
                    <a:pt x="8630" y="498"/>
                  </a:moveTo>
                  <a:lnTo>
                    <a:pt x="16541" y="5066"/>
                  </a:lnTo>
                  <a:lnTo>
                    <a:pt x="8630" y="9635"/>
                  </a:lnTo>
                  <a:lnTo>
                    <a:pt x="677" y="5066"/>
                  </a:lnTo>
                  <a:lnTo>
                    <a:pt x="8630" y="498"/>
                  </a:lnTo>
                  <a:close/>
                  <a:moveTo>
                    <a:pt x="8635" y="1"/>
                  </a:moveTo>
                  <a:cubicBezTo>
                    <a:pt x="8598" y="1"/>
                    <a:pt x="8567" y="11"/>
                    <a:pt x="8546" y="32"/>
                  </a:cubicBezTo>
                  <a:lnTo>
                    <a:pt x="170" y="4855"/>
                  </a:lnTo>
                  <a:cubicBezTo>
                    <a:pt x="1" y="4939"/>
                    <a:pt x="1" y="5151"/>
                    <a:pt x="170" y="5278"/>
                  </a:cubicBezTo>
                  <a:lnTo>
                    <a:pt x="8546" y="10100"/>
                  </a:lnTo>
                  <a:lnTo>
                    <a:pt x="8715" y="10100"/>
                  </a:lnTo>
                  <a:lnTo>
                    <a:pt x="17091" y="5236"/>
                  </a:lnTo>
                  <a:cubicBezTo>
                    <a:pt x="17260" y="5151"/>
                    <a:pt x="17260" y="4939"/>
                    <a:pt x="17091" y="4855"/>
                  </a:cubicBezTo>
                  <a:lnTo>
                    <a:pt x="8757" y="32"/>
                  </a:lnTo>
                  <a:cubicBezTo>
                    <a:pt x="8715" y="11"/>
                    <a:pt x="8672" y="1"/>
                    <a:pt x="8635" y="1"/>
                  </a:cubicBezTo>
                  <a:close/>
                </a:path>
              </a:pathLst>
            </a:custGeom>
            <a:solidFill>
              <a:srgbClr val="1A1B3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23"/>
            <p:cNvSpPr/>
            <p:nvPr/>
          </p:nvSpPr>
          <p:spPr>
            <a:xfrm flipH="1">
              <a:off x="6513425" y="906325"/>
              <a:ext cx="220000" cy="373075"/>
            </a:xfrm>
            <a:custGeom>
              <a:rect b="b" l="l" r="r" t="t"/>
              <a:pathLst>
                <a:path extrusionOk="0" h="14923" w="8800">
                  <a:moveTo>
                    <a:pt x="8334" y="624"/>
                  </a:moveTo>
                  <a:lnTo>
                    <a:pt x="8334" y="9761"/>
                  </a:lnTo>
                  <a:lnTo>
                    <a:pt x="424" y="14330"/>
                  </a:lnTo>
                  <a:lnTo>
                    <a:pt x="424" y="5193"/>
                  </a:lnTo>
                  <a:lnTo>
                    <a:pt x="8334" y="624"/>
                  </a:lnTo>
                  <a:close/>
                  <a:moveTo>
                    <a:pt x="8583" y="0"/>
                  </a:moveTo>
                  <a:cubicBezTo>
                    <a:pt x="8546" y="0"/>
                    <a:pt x="8503" y="11"/>
                    <a:pt x="8461" y="32"/>
                  </a:cubicBezTo>
                  <a:lnTo>
                    <a:pt x="128" y="4854"/>
                  </a:lnTo>
                  <a:cubicBezTo>
                    <a:pt x="43" y="4897"/>
                    <a:pt x="1" y="4981"/>
                    <a:pt x="1" y="5066"/>
                  </a:cubicBezTo>
                  <a:lnTo>
                    <a:pt x="1" y="14711"/>
                  </a:lnTo>
                  <a:cubicBezTo>
                    <a:pt x="1" y="14795"/>
                    <a:pt x="43" y="14880"/>
                    <a:pt x="128" y="14922"/>
                  </a:cubicBezTo>
                  <a:lnTo>
                    <a:pt x="297" y="14922"/>
                  </a:lnTo>
                  <a:lnTo>
                    <a:pt x="8673" y="10100"/>
                  </a:lnTo>
                  <a:cubicBezTo>
                    <a:pt x="8757" y="10058"/>
                    <a:pt x="8799" y="9973"/>
                    <a:pt x="8799" y="9888"/>
                  </a:cubicBezTo>
                  <a:lnTo>
                    <a:pt x="8799" y="201"/>
                  </a:lnTo>
                  <a:cubicBezTo>
                    <a:pt x="8799" y="159"/>
                    <a:pt x="8757" y="74"/>
                    <a:pt x="8673" y="32"/>
                  </a:cubicBezTo>
                  <a:cubicBezTo>
                    <a:pt x="8651" y="11"/>
                    <a:pt x="8620" y="0"/>
                    <a:pt x="8583" y="0"/>
                  </a:cubicBezTo>
                  <a:close/>
                </a:path>
              </a:pathLst>
            </a:custGeom>
            <a:solidFill>
              <a:srgbClr val="1A1B3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23"/>
            <p:cNvSpPr/>
            <p:nvPr/>
          </p:nvSpPr>
          <p:spPr>
            <a:xfrm flipH="1">
              <a:off x="6722825" y="907375"/>
              <a:ext cx="220000" cy="372025"/>
            </a:xfrm>
            <a:custGeom>
              <a:rect b="b" l="l" r="r" t="t"/>
              <a:pathLst>
                <a:path extrusionOk="0" h="14881" w="8800">
                  <a:moveTo>
                    <a:pt x="424" y="582"/>
                  </a:moveTo>
                  <a:lnTo>
                    <a:pt x="8377" y="5151"/>
                  </a:lnTo>
                  <a:lnTo>
                    <a:pt x="8377" y="14288"/>
                  </a:lnTo>
                  <a:lnTo>
                    <a:pt x="424" y="9719"/>
                  </a:lnTo>
                  <a:lnTo>
                    <a:pt x="424" y="582"/>
                  </a:lnTo>
                  <a:close/>
                  <a:moveTo>
                    <a:pt x="233" y="1"/>
                  </a:moveTo>
                  <a:cubicBezTo>
                    <a:pt x="191" y="1"/>
                    <a:pt x="149" y="11"/>
                    <a:pt x="128" y="32"/>
                  </a:cubicBezTo>
                  <a:cubicBezTo>
                    <a:pt x="43" y="32"/>
                    <a:pt x="1" y="117"/>
                    <a:pt x="1" y="202"/>
                  </a:cubicBezTo>
                  <a:lnTo>
                    <a:pt x="1" y="9846"/>
                  </a:lnTo>
                  <a:cubicBezTo>
                    <a:pt x="1" y="9931"/>
                    <a:pt x="43" y="9973"/>
                    <a:pt x="128" y="10058"/>
                  </a:cubicBezTo>
                  <a:lnTo>
                    <a:pt x="8504" y="14880"/>
                  </a:lnTo>
                  <a:lnTo>
                    <a:pt x="8588" y="14880"/>
                  </a:lnTo>
                  <a:cubicBezTo>
                    <a:pt x="8630" y="14880"/>
                    <a:pt x="8673" y="14880"/>
                    <a:pt x="8673" y="14838"/>
                  </a:cubicBezTo>
                  <a:cubicBezTo>
                    <a:pt x="8757" y="14796"/>
                    <a:pt x="8800" y="14711"/>
                    <a:pt x="8800" y="14669"/>
                  </a:cubicBezTo>
                  <a:lnTo>
                    <a:pt x="8800" y="5024"/>
                  </a:lnTo>
                  <a:cubicBezTo>
                    <a:pt x="8800" y="4939"/>
                    <a:pt x="8757" y="4855"/>
                    <a:pt x="8673" y="4812"/>
                  </a:cubicBezTo>
                  <a:lnTo>
                    <a:pt x="339" y="32"/>
                  </a:lnTo>
                  <a:cubicBezTo>
                    <a:pt x="318" y="11"/>
                    <a:pt x="276" y="1"/>
                    <a:pt x="233" y="1"/>
                  </a:cubicBezTo>
                  <a:close/>
                </a:path>
              </a:pathLst>
            </a:custGeom>
            <a:solidFill>
              <a:srgbClr val="1A1B3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23"/>
            <p:cNvSpPr/>
            <p:nvPr/>
          </p:nvSpPr>
          <p:spPr>
            <a:xfrm flipH="1">
              <a:off x="5892650" y="912400"/>
              <a:ext cx="417750" cy="241150"/>
            </a:xfrm>
            <a:custGeom>
              <a:rect b="b" l="l" r="r" t="t"/>
              <a:pathLst>
                <a:path extrusionOk="0" h="9646" w="16710">
                  <a:moveTo>
                    <a:pt x="8334" y="1"/>
                  </a:moveTo>
                  <a:lnTo>
                    <a:pt x="16710" y="4823"/>
                  </a:lnTo>
                  <a:lnTo>
                    <a:pt x="8334" y="9645"/>
                  </a:lnTo>
                  <a:lnTo>
                    <a:pt x="0" y="4823"/>
                  </a:lnTo>
                  <a:close/>
                </a:path>
              </a:pathLst>
            </a:custGeom>
            <a:solidFill>
              <a:srgbClr val="1A1B3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23"/>
            <p:cNvSpPr/>
            <p:nvPr/>
          </p:nvSpPr>
          <p:spPr>
            <a:xfrm flipH="1">
              <a:off x="5886300" y="907375"/>
              <a:ext cx="430450" cy="251450"/>
            </a:xfrm>
            <a:custGeom>
              <a:rect b="b" l="l" r="r" t="t"/>
              <a:pathLst>
                <a:path extrusionOk="0" h="10058" w="17218">
                  <a:moveTo>
                    <a:pt x="8588" y="455"/>
                  </a:moveTo>
                  <a:lnTo>
                    <a:pt x="16541" y="5024"/>
                  </a:lnTo>
                  <a:lnTo>
                    <a:pt x="8588" y="9593"/>
                  </a:lnTo>
                  <a:lnTo>
                    <a:pt x="677" y="5024"/>
                  </a:lnTo>
                  <a:lnTo>
                    <a:pt x="8588" y="455"/>
                  </a:lnTo>
                  <a:close/>
                  <a:moveTo>
                    <a:pt x="8593" y="1"/>
                  </a:moveTo>
                  <a:cubicBezTo>
                    <a:pt x="8556" y="1"/>
                    <a:pt x="8524" y="11"/>
                    <a:pt x="8503" y="32"/>
                  </a:cubicBezTo>
                  <a:lnTo>
                    <a:pt x="128" y="4855"/>
                  </a:lnTo>
                  <a:cubicBezTo>
                    <a:pt x="1" y="4939"/>
                    <a:pt x="1" y="5151"/>
                    <a:pt x="128" y="5235"/>
                  </a:cubicBezTo>
                  <a:lnTo>
                    <a:pt x="8503" y="10058"/>
                  </a:lnTo>
                  <a:lnTo>
                    <a:pt x="8588" y="10058"/>
                  </a:lnTo>
                  <a:cubicBezTo>
                    <a:pt x="8630" y="10058"/>
                    <a:pt x="8673" y="10058"/>
                    <a:pt x="8715" y="10016"/>
                  </a:cubicBezTo>
                  <a:lnTo>
                    <a:pt x="17048" y="5193"/>
                  </a:lnTo>
                  <a:cubicBezTo>
                    <a:pt x="17218" y="5109"/>
                    <a:pt x="17218" y="4897"/>
                    <a:pt x="17048" y="4812"/>
                  </a:cubicBezTo>
                  <a:lnTo>
                    <a:pt x="8715" y="32"/>
                  </a:lnTo>
                  <a:cubicBezTo>
                    <a:pt x="8673" y="11"/>
                    <a:pt x="8630" y="1"/>
                    <a:pt x="8593" y="1"/>
                  </a:cubicBezTo>
                  <a:close/>
                </a:path>
              </a:pathLst>
            </a:custGeom>
            <a:solidFill>
              <a:srgbClr val="1A1B3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23"/>
            <p:cNvSpPr/>
            <p:nvPr/>
          </p:nvSpPr>
          <p:spPr>
            <a:xfrm flipH="1">
              <a:off x="5887350" y="1026875"/>
              <a:ext cx="220000" cy="373075"/>
            </a:xfrm>
            <a:custGeom>
              <a:rect b="b" l="l" r="r" t="t"/>
              <a:pathLst>
                <a:path extrusionOk="0" h="14923" w="8800">
                  <a:moveTo>
                    <a:pt x="8376" y="625"/>
                  </a:moveTo>
                  <a:lnTo>
                    <a:pt x="8376" y="9762"/>
                  </a:lnTo>
                  <a:lnTo>
                    <a:pt x="466" y="14330"/>
                  </a:lnTo>
                  <a:lnTo>
                    <a:pt x="466" y="5193"/>
                  </a:lnTo>
                  <a:lnTo>
                    <a:pt x="8376" y="625"/>
                  </a:lnTo>
                  <a:close/>
                  <a:moveTo>
                    <a:pt x="8582" y="1"/>
                  </a:moveTo>
                  <a:cubicBezTo>
                    <a:pt x="8545" y="1"/>
                    <a:pt x="8503" y="11"/>
                    <a:pt x="8461" y="32"/>
                  </a:cubicBezTo>
                  <a:lnTo>
                    <a:pt x="127" y="4897"/>
                  </a:lnTo>
                  <a:cubicBezTo>
                    <a:pt x="43" y="4897"/>
                    <a:pt x="0" y="4982"/>
                    <a:pt x="0" y="5066"/>
                  </a:cubicBezTo>
                  <a:lnTo>
                    <a:pt x="0" y="14711"/>
                  </a:lnTo>
                  <a:cubicBezTo>
                    <a:pt x="0" y="14796"/>
                    <a:pt x="43" y="14880"/>
                    <a:pt x="127" y="14923"/>
                  </a:cubicBezTo>
                  <a:lnTo>
                    <a:pt x="212" y="14923"/>
                  </a:lnTo>
                  <a:cubicBezTo>
                    <a:pt x="254" y="14923"/>
                    <a:pt x="297" y="14923"/>
                    <a:pt x="339" y="14880"/>
                  </a:cubicBezTo>
                  <a:lnTo>
                    <a:pt x="8672" y="10058"/>
                  </a:lnTo>
                  <a:cubicBezTo>
                    <a:pt x="8757" y="10016"/>
                    <a:pt x="8799" y="9931"/>
                    <a:pt x="8799" y="9889"/>
                  </a:cubicBezTo>
                  <a:lnTo>
                    <a:pt x="8799" y="244"/>
                  </a:lnTo>
                  <a:cubicBezTo>
                    <a:pt x="8799" y="159"/>
                    <a:pt x="8757" y="75"/>
                    <a:pt x="8672" y="32"/>
                  </a:cubicBezTo>
                  <a:cubicBezTo>
                    <a:pt x="8651" y="11"/>
                    <a:pt x="8619" y="1"/>
                    <a:pt x="8582" y="1"/>
                  </a:cubicBezTo>
                  <a:close/>
                </a:path>
              </a:pathLst>
            </a:custGeom>
            <a:solidFill>
              <a:srgbClr val="FDBC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23"/>
            <p:cNvSpPr/>
            <p:nvPr/>
          </p:nvSpPr>
          <p:spPr>
            <a:xfrm flipH="1">
              <a:off x="6095700" y="1027950"/>
              <a:ext cx="221050" cy="372000"/>
            </a:xfrm>
            <a:custGeom>
              <a:rect b="b" l="l" r="r" t="t"/>
              <a:pathLst>
                <a:path extrusionOk="0" h="14880" w="8842">
                  <a:moveTo>
                    <a:pt x="466" y="582"/>
                  </a:moveTo>
                  <a:lnTo>
                    <a:pt x="8376" y="5150"/>
                  </a:lnTo>
                  <a:lnTo>
                    <a:pt x="8376" y="14287"/>
                  </a:lnTo>
                  <a:lnTo>
                    <a:pt x="466" y="9719"/>
                  </a:lnTo>
                  <a:lnTo>
                    <a:pt x="466" y="582"/>
                  </a:lnTo>
                  <a:close/>
                  <a:moveTo>
                    <a:pt x="249" y="0"/>
                  </a:moveTo>
                  <a:cubicBezTo>
                    <a:pt x="212" y="0"/>
                    <a:pt x="170" y="11"/>
                    <a:pt x="128" y="32"/>
                  </a:cubicBezTo>
                  <a:cubicBezTo>
                    <a:pt x="43" y="32"/>
                    <a:pt x="1" y="116"/>
                    <a:pt x="43" y="201"/>
                  </a:cubicBezTo>
                  <a:lnTo>
                    <a:pt x="43" y="9846"/>
                  </a:lnTo>
                  <a:cubicBezTo>
                    <a:pt x="43" y="9930"/>
                    <a:pt x="85" y="10015"/>
                    <a:pt x="128" y="10057"/>
                  </a:cubicBezTo>
                  <a:lnTo>
                    <a:pt x="8503" y="14880"/>
                  </a:lnTo>
                  <a:lnTo>
                    <a:pt x="8715" y="14880"/>
                  </a:lnTo>
                  <a:cubicBezTo>
                    <a:pt x="8799" y="14837"/>
                    <a:pt x="8842" y="14753"/>
                    <a:pt x="8842" y="14668"/>
                  </a:cubicBezTo>
                  <a:lnTo>
                    <a:pt x="8842" y="5023"/>
                  </a:lnTo>
                  <a:cubicBezTo>
                    <a:pt x="8799" y="4939"/>
                    <a:pt x="8757" y="4854"/>
                    <a:pt x="8715" y="4854"/>
                  </a:cubicBezTo>
                  <a:lnTo>
                    <a:pt x="339" y="32"/>
                  </a:lnTo>
                  <a:cubicBezTo>
                    <a:pt x="318" y="11"/>
                    <a:pt x="286" y="0"/>
                    <a:pt x="249" y="0"/>
                  </a:cubicBezTo>
                  <a:close/>
                </a:path>
              </a:pathLst>
            </a:custGeom>
            <a:solidFill>
              <a:srgbClr val="1A1B3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23"/>
            <p:cNvSpPr/>
            <p:nvPr/>
          </p:nvSpPr>
          <p:spPr>
            <a:xfrm flipH="1">
              <a:off x="5469625" y="1630750"/>
              <a:ext cx="220000" cy="373075"/>
            </a:xfrm>
            <a:custGeom>
              <a:rect b="b" l="l" r="r" t="t"/>
              <a:pathLst>
                <a:path extrusionOk="0" h="14923" w="8800">
                  <a:moveTo>
                    <a:pt x="466" y="582"/>
                  </a:moveTo>
                  <a:lnTo>
                    <a:pt x="8376" y="5150"/>
                  </a:lnTo>
                  <a:lnTo>
                    <a:pt x="8376" y="14288"/>
                  </a:lnTo>
                  <a:lnTo>
                    <a:pt x="466" y="9719"/>
                  </a:lnTo>
                  <a:lnTo>
                    <a:pt x="466" y="582"/>
                  </a:lnTo>
                  <a:close/>
                  <a:moveTo>
                    <a:pt x="249" y="0"/>
                  </a:moveTo>
                  <a:cubicBezTo>
                    <a:pt x="212" y="0"/>
                    <a:pt x="170" y="11"/>
                    <a:pt x="128" y="32"/>
                  </a:cubicBezTo>
                  <a:cubicBezTo>
                    <a:pt x="43" y="32"/>
                    <a:pt x="1" y="116"/>
                    <a:pt x="1" y="201"/>
                  </a:cubicBezTo>
                  <a:lnTo>
                    <a:pt x="1" y="9846"/>
                  </a:lnTo>
                  <a:cubicBezTo>
                    <a:pt x="1" y="9930"/>
                    <a:pt x="43" y="10015"/>
                    <a:pt x="128" y="10057"/>
                  </a:cubicBezTo>
                  <a:lnTo>
                    <a:pt x="8461" y="14880"/>
                  </a:lnTo>
                  <a:cubicBezTo>
                    <a:pt x="8503" y="14880"/>
                    <a:pt x="8546" y="14922"/>
                    <a:pt x="8588" y="14922"/>
                  </a:cubicBezTo>
                  <a:cubicBezTo>
                    <a:pt x="8630" y="14880"/>
                    <a:pt x="8673" y="14880"/>
                    <a:pt x="8715" y="14880"/>
                  </a:cubicBezTo>
                  <a:cubicBezTo>
                    <a:pt x="8757" y="14837"/>
                    <a:pt x="8800" y="14753"/>
                    <a:pt x="8800" y="14668"/>
                  </a:cubicBezTo>
                  <a:lnTo>
                    <a:pt x="8800" y="5023"/>
                  </a:lnTo>
                  <a:cubicBezTo>
                    <a:pt x="8800" y="4939"/>
                    <a:pt x="8757" y="4854"/>
                    <a:pt x="8715" y="4854"/>
                  </a:cubicBezTo>
                  <a:lnTo>
                    <a:pt x="339" y="32"/>
                  </a:lnTo>
                  <a:cubicBezTo>
                    <a:pt x="318" y="11"/>
                    <a:pt x="286" y="0"/>
                    <a:pt x="249" y="0"/>
                  </a:cubicBezTo>
                  <a:close/>
                </a:path>
              </a:pathLst>
            </a:custGeom>
            <a:solidFill>
              <a:srgbClr val="1A1B3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23"/>
            <p:cNvSpPr/>
            <p:nvPr/>
          </p:nvSpPr>
          <p:spPr>
            <a:xfrm flipH="1">
              <a:off x="5474925" y="1876875"/>
              <a:ext cx="417750" cy="241150"/>
            </a:xfrm>
            <a:custGeom>
              <a:rect b="b" l="l" r="r" t="t"/>
              <a:pathLst>
                <a:path extrusionOk="0" h="9646" w="16710">
                  <a:moveTo>
                    <a:pt x="8334" y="9646"/>
                  </a:moveTo>
                  <a:lnTo>
                    <a:pt x="1" y="4823"/>
                  </a:lnTo>
                  <a:lnTo>
                    <a:pt x="8334" y="1"/>
                  </a:lnTo>
                  <a:lnTo>
                    <a:pt x="16710" y="4823"/>
                  </a:lnTo>
                  <a:close/>
                </a:path>
              </a:pathLst>
            </a:custGeom>
            <a:solidFill>
              <a:srgbClr val="1A1B3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23"/>
            <p:cNvSpPr/>
            <p:nvPr/>
          </p:nvSpPr>
          <p:spPr>
            <a:xfrm flipH="1">
              <a:off x="5468575" y="1871850"/>
              <a:ext cx="430450" cy="252525"/>
            </a:xfrm>
            <a:custGeom>
              <a:rect b="b" l="l" r="r" t="t"/>
              <a:pathLst>
                <a:path extrusionOk="0" h="10101" w="17218">
                  <a:moveTo>
                    <a:pt x="8588" y="456"/>
                  </a:moveTo>
                  <a:lnTo>
                    <a:pt x="16541" y="5024"/>
                  </a:lnTo>
                  <a:lnTo>
                    <a:pt x="8588" y="9593"/>
                  </a:lnTo>
                  <a:lnTo>
                    <a:pt x="678" y="5024"/>
                  </a:lnTo>
                  <a:lnTo>
                    <a:pt x="8588" y="456"/>
                  </a:lnTo>
                  <a:close/>
                  <a:moveTo>
                    <a:pt x="8625" y="1"/>
                  </a:moveTo>
                  <a:cubicBezTo>
                    <a:pt x="8588" y="1"/>
                    <a:pt x="8546" y="12"/>
                    <a:pt x="8504" y="33"/>
                  </a:cubicBezTo>
                  <a:lnTo>
                    <a:pt x="128" y="4855"/>
                  </a:lnTo>
                  <a:cubicBezTo>
                    <a:pt x="1" y="4940"/>
                    <a:pt x="1" y="5151"/>
                    <a:pt x="128" y="5236"/>
                  </a:cubicBezTo>
                  <a:lnTo>
                    <a:pt x="8504" y="10101"/>
                  </a:lnTo>
                  <a:lnTo>
                    <a:pt x="8588" y="10101"/>
                  </a:lnTo>
                  <a:cubicBezTo>
                    <a:pt x="8631" y="10101"/>
                    <a:pt x="8673" y="10058"/>
                    <a:pt x="8715" y="10058"/>
                  </a:cubicBezTo>
                  <a:lnTo>
                    <a:pt x="17091" y="5236"/>
                  </a:lnTo>
                  <a:cubicBezTo>
                    <a:pt x="17218" y="5151"/>
                    <a:pt x="17218" y="4940"/>
                    <a:pt x="17091" y="4855"/>
                  </a:cubicBezTo>
                  <a:lnTo>
                    <a:pt x="8715" y="33"/>
                  </a:lnTo>
                  <a:cubicBezTo>
                    <a:pt x="8694" y="12"/>
                    <a:pt x="8662" y="1"/>
                    <a:pt x="8625" y="1"/>
                  </a:cubicBezTo>
                  <a:close/>
                </a:path>
              </a:pathLst>
            </a:custGeom>
            <a:solidFill>
              <a:srgbClr val="1A1B3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23"/>
            <p:cNvSpPr/>
            <p:nvPr/>
          </p:nvSpPr>
          <p:spPr>
            <a:xfrm flipH="1">
              <a:off x="5677950" y="1630750"/>
              <a:ext cx="221075" cy="373075"/>
            </a:xfrm>
            <a:custGeom>
              <a:rect b="b" l="l" r="r" t="t"/>
              <a:pathLst>
                <a:path extrusionOk="0" h="14923" w="8843">
                  <a:moveTo>
                    <a:pt x="8419" y="582"/>
                  </a:moveTo>
                  <a:lnTo>
                    <a:pt x="8419" y="9719"/>
                  </a:lnTo>
                  <a:lnTo>
                    <a:pt x="466" y="14288"/>
                  </a:lnTo>
                  <a:lnTo>
                    <a:pt x="466" y="5150"/>
                  </a:lnTo>
                  <a:lnTo>
                    <a:pt x="8419" y="582"/>
                  </a:lnTo>
                  <a:close/>
                  <a:moveTo>
                    <a:pt x="8593" y="0"/>
                  </a:moveTo>
                  <a:cubicBezTo>
                    <a:pt x="8556" y="0"/>
                    <a:pt x="8525" y="11"/>
                    <a:pt x="8504" y="32"/>
                  </a:cubicBezTo>
                  <a:lnTo>
                    <a:pt x="128" y="4854"/>
                  </a:lnTo>
                  <a:cubicBezTo>
                    <a:pt x="86" y="4897"/>
                    <a:pt x="43" y="4939"/>
                    <a:pt x="1" y="5023"/>
                  </a:cubicBezTo>
                  <a:lnTo>
                    <a:pt x="1" y="14668"/>
                  </a:lnTo>
                  <a:cubicBezTo>
                    <a:pt x="1" y="14753"/>
                    <a:pt x="43" y="14837"/>
                    <a:pt x="128" y="14880"/>
                  </a:cubicBezTo>
                  <a:cubicBezTo>
                    <a:pt x="170" y="14880"/>
                    <a:pt x="212" y="14922"/>
                    <a:pt x="255" y="14922"/>
                  </a:cubicBezTo>
                  <a:cubicBezTo>
                    <a:pt x="297" y="14880"/>
                    <a:pt x="339" y="14880"/>
                    <a:pt x="339" y="14880"/>
                  </a:cubicBezTo>
                  <a:lnTo>
                    <a:pt x="8715" y="10057"/>
                  </a:lnTo>
                  <a:cubicBezTo>
                    <a:pt x="8800" y="10015"/>
                    <a:pt x="8842" y="9930"/>
                    <a:pt x="8842" y="9846"/>
                  </a:cubicBezTo>
                  <a:lnTo>
                    <a:pt x="8842" y="201"/>
                  </a:lnTo>
                  <a:cubicBezTo>
                    <a:pt x="8800" y="116"/>
                    <a:pt x="8757" y="74"/>
                    <a:pt x="8715" y="32"/>
                  </a:cubicBezTo>
                  <a:cubicBezTo>
                    <a:pt x="8673" y="11"/>
                    <a:pt x="8631" y="0"/>
                    <a:pt x="8593" y="0"/>
                  </a:cubicBezTo>
                  <a:close/>
                </a:path>
              </a:pathLst>
            </a:custGeom>
            <a:solidFill>
              <a:srgbClr val="FDBC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23"/>
            <p:cNvSpPr/>
            <p:nvPr/>
          </p:nvSpPr>
          <p:spPr>
            <a:xfrm flipH="1">
              <a:off x="5887350" y="2112975"/>
              <a:ext cx="429400" cy="252525"/>
            </a:xfrm>
            <a:custGeom>
              <a:rect b="b" l="l" r="r" t="t"/>
              <a:pathLst>
                <a:path extrusionOk="0" h="10101" w="17176">
                  <a:moveTo>
                    <a:pt x="8588" y="456"/>
                  </a:moveTo>
                  <a:lnTo>
                    <a:pt x="16541" y="5024"/>
                  </a:lnTo>
                  <a:lnTo>
                    <a:pt x="8588" y="9593"/>
                  </a:lnTo>
                  <a:lnTo>
                    <a:pt x="677" y="5024"/>
                  </a:lnTo>
                  <a:lnTo>
                    <a:pt x="8588" y="456"/>
                  </a:lnTo>
                  <a:close/>
                  <a:moveTo>
                    <a:pt x="8593" y="1"/>
                  </a:moveTo>
                  <a:cubicBezTo>
                    <a:pt x="8556" y="1"/>
                    <a:pt x="8524" y="11"/>
                    <a:pt x="8503" y="32"/>
                  </a:cubicBezTo>
                  <a:lnTo>
                    <a:pt x="128" y="4855"/>
                  </a:lnTo>
                  <a:cubicBezTo>
                    <a:pt x="85" y="4897"/>
                    <a:pt x="43" y="4982"/>
                    <a:pt x="43" y="5066"/>
                  </a:cubicBezTo>
                  <a:cubicBezTo>
                    <a:pt x="1" y="5109"/>
                    <a:pt x="43" y="5193"/>
                    <a:pt x="128" y="5236"/>
                  </a:cubicBezTo>
                  <a:lnTo>
                    <a:pt x="8503" y="10058"/>
                  </a:lnTo>
                  <a:cubicBezTo>
                    <a:pt x="8503" y="10058"/>
                    <a:pt x="8546" y="10100"/>
                    <a:pt x="8588" y="10100"/>
                  </a:cubicBezTo>
                  <a:cubicBezTo>
                    <a:pt x="8630" y="10100"/>
                    <a:pt x="8673" y="10058"/>
                    <a:pt x="8715" y="10058"/>
                  </a:cubicBezTo>
                  <a:lnTo>
                    <a:pt x="17048" y="5236"/>
                  </a:lnTo>
                  <a:cubicBezTo>
                    <a:pt x="17133" y="5193"/>
                    <a:pt x="17175" y="5109"/>
                    <a:pt x="17175" y="5066"/>
                  </a:cubicBezTo>
                  <a:cubicBezTo>
                    <a:pt x="17175" y="4982"/>
                    <a:pt x="17133" y="4897"/>
                    <a:pt x="17048" y="4855"/>
                  </a:cubicBezTo>
                  <a:lnTo>
                    <a:pt x="8715" y="32"/>
                  </a:lnTo>
                  <a:cubicBezTo>
                    <a:pt x="8673" y="11"/>
                    <a:pt x="8630" y="1"/>
                    <a:pt x="8593" y="1"/>
                  </a:cubicBezTo>
                  <a:close/>
                </a:path>
              </a:pathLst>
            </a:custGeom>
            <a:solidFill>
              <a:srgbClr val="31BEB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23"/>
            <p:cNvSpPr/>
            <p:nvPr/>
          </p:nvSpPr>
          <p:spPr>
            <a:xfrm flipH="1">
              <a:off x="5887350" y="1992425"/>
              <a:ext cx="220000" cy="373075"/>
            </a:xfrm>
            <a:custGeom>
              <a:rect b="b" l="l" r="r" t="t"/>
              <a:pathLst>
                <a:path extrusionOk="0" h="14923" w="8800">
                  <a:moveTo>
                    <a:pt x="8376" y="582"/>
                  </a:moveTo>
                  <a:lnTo>
                    <a:pt x="8376" y="9719"/>
                  </a:lnTo>
                  <a:lnTo>
                    <a:pt x="466" y="14288"/>
                  </a:lnTo>
                  <a:lnTo>
                    <a:pt x="466" y="5151"/>
                  </a:lnTo>
                  <a:lnTo>
                    <a:pt x="8376" y="582"/>
                  </a:lnTo>
                  <a:close/>
                  <a:moveTo>
                    <a:pt x="8582" y="0"/>
                  </a:moveTo>
                  <a:cubicBezTo>
                    <a:pt x="8545" y="0"/>
                    <a:pt x="8503" y="11"/>
                    <a:pt x="8461" y="32"/>
                  </a:cubicBezTo>
                  <a:lnTo>
                    <a:pt x="127" y="4854"/>
                  </a:lnTo>
                  <a:cubicBezTo>
                    <a:pt x="43" y="4897"/>
                    <a:pt x="0" y="4939"/>
                    <a:pt x="0" y="5024"/>
                  </a:cubicBezTo>
                  <a:lnTo>
                    <a:pt x="0" y="14669"/>
                  </a:lnTo>
                  <a:cubicBezTo>
                    <a:pt x="0" y="14753"/>
                    <a:pt x="43" y="14838"/>
                    <a:pt x="127" y="14880"/>
                  </a:cubicBezTo>
                  <a:cubicBezTo>
                    <a:pt x="127" y="14880"/>
                    <a:pt x="170" y="14922"/>
                    <a:pt x="212" y="14922"/>
                  </a:cubicBezTo>
                  <a:cubicBezTo>
                    <a:pt x="254" y="14922"/>
                    <a:pt x="297" y="14880"/>
                    <a:pt x="339" y="14880"/>
                  </a:cubicBezTo>
                  <a:lnTo>
                    <a:pt x="8672" y="10058"/>
                  </a:lnTo>
                  <a:cubicBezTo>
                    <a:pt x="8757" y="10015"/>
                    <a:pt x="8799" y="9931"/>
                    <a:pt x="8799" y="9846"/>
                  </a:cubicBezTo>
                  <a:lnTo>
                    <a:pt x="8799" y="201"/>
                  </a:lnTo>
                  <a:cubicBezTo>
                    <a:pt x="8799" y="117"/>
                    <a:pt x="8757" y="74"/>
                    <a:pt x="8672" y="32"/>
                  </a:cubicBezTo>
                  <a:cubicBezTo>
                    <a:pt x="8651" y="11"/>
                    <a:pt x="8619" y="0"/>
                    <a:pt x="8582" y="0"/>
                  </a:cubicBezTo>
                  <a:close/>
                </a:path>
              </a:pathLst>
            </a:custGeom>
            <a:solidFill>
              <a:srgbClr val="31BEB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23"/>
            <p:cNvSpPr/>
            <p:nvPr/>
          </p:nvSpPr>
          <p:spPr>
            <a:xfrm flipH="1">
              <a:off x="6095700" y="1992425"/>
              <a:ext cx="221050" cy="373075"/>
            </a:xfrm>
            <a:custGeom>
              <a:rect b="b" l="l" r="r" t="t"/>
              <a:pathLst>
                <a:path extrusionOk="0" h="14923" w="8842">
                  <a:moveTo>
                    <a:pt x="466" y="582"/>
                  </a:moveTo>
                  <a:lnTo>
                    <a:pt x="8376" y="5151"/>
                  </a:lnTo>
                  <a:lnTo>
                    <a:pt x="8376" y="14288"/>
                  </a:lnTo>
                  <a:lnTo>
                    <a:pt x="466" y="9719"/>
                  </a:lnTo>
                  <a:lnTo>
                    <a:pt x="466" y="582"/>
                  </a:lnTo>
                  <a:close/>
                  <a:moveTo>
                    <a:pt x="249" y="0"/>
                  </a:moveTo>
                  <a:cubicBezTo>
                    <a:pt x="212" y="0"/>
                    <a:pt x="170" y="11"/>
                    <a:pt x="128" y="32"/>
                  </a:cubicBezTo>
                  <a:cubicBezTo>
                    <a:pt x="43" y="74"/>
                    <a:pt x="1" y="117"/>
                    <a:pt x="43" y="201"/>
                  </a:cubicBezTo>
                  <a:lnTo>
                    <a:pt x="43" y="9888"/>
                  </a:lnTo>
                  <a:cubicBezTo>
                    <a:pt x="1" y="9931"/>
                    <a:pt x="43" y="10015"/>
                    <a:pt x="128" y="10058"/>
                  </a:cubicBezTo>
                  <a:lnTo>
                    <a:pt x="8503" y="14880"/>
                  </a:lnTo>
                  <a:cubicBezTo>
                    <a:pt x="8503" y="14880"/>
                    <a:pt x="8546" y="14922"/>
                    <a:pt x="8588" y="14922"/>
                  </a:cubicBezTo>
                  <a:cubicBezTo>
                    <a:pt x="8630" y="14922"/>
                    <a:pt x="8673" y="14880"/>
                    <a:pt x="8715" y="14880"/>
                  </a:cubicBezTo>
                  <a:cubicBezTo>
                    <a:pt x="8799" y="14838"/>
                    <a:pt x="8842" y="14753"/>
                    <a:pt x="8842" y="14669"/>
                  </a:cubicBezTo>
                  <a:lnTo>
                    <a:pt x="8842" y="5024"/>
                  </a:lnTo>
                  <a:cubicBezTo>
                    <a:pt x="8799" y="4939"/>
                    <a:pt x="8757" y="4897"/>
                    <a:pt x="8715" y="4854"/>
                  </a:cubicBezTo>
                  <a:lnTo>
                    <a:pt x="339" y="32"/>
                  </a:lnTo>
                  <a:cubicBezTo>
                    <a:pt x="318" y="11"/>
                    <a:pt x="286" y="0"/>
                    <a:pt x="249" y="0"/>
                  </a:cubicBezTo>
                  <a:close/>
                </a:path>
              </a:pathLst>
            </a:custGeom>
            <a:solidFill>
              <a:srgbClr val="31BEB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23"/>
            <p:cNvSpPr/>
            <p:nvPr/>
          </p:nvSpPr>
          <p:spPr>
            <a:xfrm flipH="1">
              <a:off x="5892650" y="1876875"/>
              <a:ext cx="417750" cy="241150"/>
            </a:xfrm>
            <a:custGeom>
              <a:rect b="b" l="l" r="r" t="t"/>
              <a:pathLst>
                <a:path extrusionOk="0" h="9646" w="16710">
                  <a:moveTo>
                    <a:pt x="8334" y="1"/>
                  </a:moveTo>
                  <a:lnTo>
                    <a:pt x="16710" y="4823"/>
                  </a:lnTo>
                  <a:lnTo>
                    <a:pt x="8334" y="9646"/>
                  </a:lnTo>
                  <a:lnTo>
                    <a:pt x="0" y="4823"/>
                  </a:lnTo>
                  <a:close/>
                </a:path>
              </a:pathLst>
            </a:custGeom>
            <a:solidFill>
              <a:srgbClr val="31BEB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23"/>
            <p:cNvSpPr/>
            <p:nvPr/>
          </p:nvSpPr>
          <p:spPr>
            <a:xfrm flipH="1">
              <a:off x="5886300" y="1871850"/>
              <a:ext cx="430450" cy="252525"/>
            </a:xfrm>
            <a:custGeom>
              <a:rect b="b" l="l" r="r" t="t"/>
              <a:pathLst>
                <a:path extrusionOk="0" h="10101" w="17218">
                  <a:moveTo>
                    <a:pt x="8588" y="456"/>
                  </a:moveTo>
                  <a:lnTo>
                    <a:pt x="16541" y="5024"/>
                  </a:lnTo>
                  <a:lnTo>
                    <a:pt x="8588" y="9593"/>
                  </a:lnTo>
                  <a:lnTo>
                    <a:pt x="677" y="5024"/>
                  </a:lnTo>
                  <a:lnTo>
                    <a:pt x="8588" y="456"/>
                  </a:lnTo>
                  <a:close/>
                  <a:moveTo>
                    <a:pt x="8593" y="1"/>
                  </a:moveTo>
                  <a:cubicBezTo>
                    <a:pt x="8556" y="1"/>
                    <a:pt x="8524" y="12"/>
                    <a:pt x="8503" y="33"/>
                  </a:cubicBezTo>
                  <a:lnTo>
                    <a:pt x="128" y="4855"/>
                  </a:lnTo>
                  <a:cubicBezTo>
                    <a:pt x="1" y="4940"/>
                    <a:pt x="1" y="5151"/>
                    <a:pt x="128" y="5236"/>
                  </a:cubicBezTo>
                  <a:lnTo>
                    <a:pt x="8503" y="10101"/>
                  </a:lnTo>
                  <a:lnTo>
                    <a:pt x="8715" y="10101"/>
                  </a:lnTo>
                  <a:lnTo>
                    <a:pt x="17048" y="5236"/>
                  </a:lnTo>
                  <a:cubicBezTo>
                    <a:pt x="17218" y="5151"/>
                    <a:pt x="17218" y="4940"/>
                    <a:pt x="17048" y="4855"/>
                  </a:cubicBezTo>
                  <a:lnTo>
                    <a:pt x="8715" y="33"/>
                  </a:lnTo>
                  <a:cubicBezTo>
                    <a:pt x="8673" y="12"/>
                    <a:pt x="8630" y="1"/>
                    <a:pt x="8593" y="1"/>
                  </a:cubicBezTo>
                  <a:close/>
                </a:path>
              </a:pathLst>
            </a:custGeom>
            <a:solidFill>
              <a:srgbClr val="31BEB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23"/>
            <p:cNvSpPr/>
            <p:nvPr/>
          </p:nvSpPr>
          <p:spPr>
            <a:xfrm flipH="1">
              <a:off x="5468575" y="907375"/>
              <a:ext cx="430450" cy="251450"/>
            </a:xfrm>
            <a:custGeom>
              <a:rect b="b" l="l" r="r" t="t"/>
              <a:pathLst>
                <a:path extrusionOk="0" h="10058" w="17218">
                  <a:moveTo>
                    <a:pt x="8588" y="455"/>
                  </a:moveTo>
                  <a:lnTo>
                    <a:pt x="16541" y="5024"/>
                  </a:lnTo>
                  <a:lnTo>
                    <a:pt x="8588" y="9593"/>
                  </a:lnTo>
                  <a:lnTo>
                    <a:pt x="678" y="5024"/>
                  </a:lnTo>
                  <a:lnTo>
                    <a:pt x="8588" y="455"/>
                  </a:lnTo>
                  <a:close/>
                  <a:moveTo>
                    <a:pt x="8625" y="1"/>
                  </a:moveTo>
                  <a:cubicBezTo>
                    <a:pt x="8588" y="1"/>
                    <a:pt x="8546" y="11"/>
                    <a:pt x="8504" y="32"/>
                  </a:cubicBezTo>
                  <a:lnTo>
                    <a:pt x="128" y="4855"/>
                  </a:lnTo>
                  <a:cubicBezTo>
                    <a:pt x="1" y="4939"/>
                    <a:pt x="1" y="5151"/>
                    <a:pt x="128" y="5235"/>
                  </a:cubicBezTo>
                  <a:lnTo>
                    <a:pt x="8504" y="10058"/>
                  </a:lnTo>
                  <a:lnTo>
                    <a:pt x="8588" y="10058"/>
                  </a:lnTo>
                  <a:cubicBezTo>
                    <a:pt x="8631" y="10058"/>
                    <a:pt x="8673" y="10058"/>
                    <a:pt x="8715" y="10016"/>
                  </a:cubicBezTo>
                  <a:lnTo>
                    <a:pt x="17049" y="5193"/>
                  </a:lnTo>
                  <a:cubicBezTo>
                    <a:pt x="17218" y="5109"/>
                    <a:pt x="17218" y="4897"/>
                    <a:pt x="17049" y="4812"/>
                  </a:cubicBezTo>
                  <a:lnTo>
                    <a:pt x="8715" y="32"/>
                  </a:lnTo>
                  <a:cubicBezTo>
                    <a:pt x="8694" y="11"/>
                    <a:pt x="8662" y="1"/>
                    <a:pt x="8625" y="1"/>
                  </a:cubicBezTo>
                  <a:close/>
                </a:path>
              </a:pathLst>
            </a:custGeom>
            <a:solidFill>
              <a:srgbClr val="31BEB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23"/>
            <p:cNvSpPr/>
            <p:nvPr/>
          </p:nvSpPr>
          <p:spPr>
            <a:xfrm flipH="1">
              <a:off x="5469625" y="786550"/>
              <a:ext cx="220000" cy="372275"/>
            </a:xfrm>
            <a:custGeom>
              <a:rect b="b" l="l" r="r" t="t"/>
              <a:pathLst>
                <a:path extrusionOk="0" h="14891" w="8800">
                  <a:moveTo>
                    <a:pt x="8376" y="593"/>
                  </a:moveTo>
                  <a:lnTo>
                    <a:pt x="8376" y="9730"/>
                  </a:lnTo>
                  <a:lnTo>
                    <a:pt x="466" y="14299"/>
                  </a:lnTo>
                  <a:lnTo>
                    <a:pt x="466" y="5161"/>
                  </a:lnTo>
                  <a:lnTo>
                    <a:pt x="8376" y="593"/>
                  </a:lnTo>
                  <a:close/>
                  <a:moveTo>
                    <a:pt x="8461" y="1"/>
                  </a:moveTo>
                  <a:lnTo>
                    <a:pt x="128" y="4865"/>
                  </a:lnTo>
                  <a:cubicBezTo>
                    <a:pt x="43" y="4865"/>
                    <a:pt x="1" y="4950"/>
                    <a:pt x="1" y="5035"/>
                  </a:cubicBezTo>
                  <a:lnTo>
                    <a:pt x="1" y="14722"/>
                  </a:lnTo>
                  <a:cubicBezTo>
                    <a:pt x="1" y="14806"/>
                    <a:pt x="43" y="14849"/>
                    <a:pt x="128" y="14891"/>
                  </a:cubicBezTo>
                  <a:lnTo>
                    <a:pt x="339" y="14891"/>
                  </a:lnTo>
                  <a:lnTo>
                    <a:pt x="8673" y="10068"/>
                  </a:lnTo>
                  <a:cubicBezTo>
                    <a:pt x="8757" y="10026"/>
                    <a:pt x="8800" y="9942"/>
                    <a:pt x="8800" y="9857"/>
                  </a:cubicBezTo>
                  <a:lnTo>
                    <a:pt x="8800" y="212"/>
                  </a:lnTo>
                  <a:cubicBezTo>
                    <a:pt x="8800" y="128"/>
                    <a:pt x="8757" y="43"/>
                    <a:pt x="8673" y="1"/>
                  </a:cubicBezTo>
                  <a:close/>
                </a:path>
              </a:pathLst>
            </a:custGeom>
            <a:solidFill>
              <a:srgbClr val="31BEB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23"/>
            <p:cNvSpPr/>
            <p:nvPr/>
          </p:nvSpPr>
          <p:spPr>
            <a:xfrm flipH="1">
              <a:off x="5677950" y="786550"/>
              <a:ext cx="221075" cy="372275"/>
            </a:xfrm>
            <a:custGeom>
              <a:rect b="b" l="l" r="r" t="t"/>
              <a:pathLst>
                <a:path extrusionOk="0" h="14891" w="8843">
                  <a:moveTo>
                    <a:pt x="466" y="593"/>
                  </a:moveTo>
                  <a:lnTo>
                    <a:pt x="8419" y="5161"/>
                  </a:lnTo>
                  <a:lnTo>
                    <a:pt x="8419" y="14299"/>
                  </a:lnTo>
                  <a:lnTo>
                    <a:pt x="466" y="9730"/>
                  </a:lnTo>
                  <a:lnTo>
                    <a:pt x="466" y="593"/>
                  </a:lnTo>
                  <a:close/>
                  <a:moveTo>
                    <a:pt x="128" y="1"/>
                  </a:moveTo>
                  <a:cubicBezTo>
                    <a:pt x="86" y="43"/>
                    <a:pt x="43" y="128"/>
                    <a:pt x="1" y="212"/>
                  </a:cubicBezTo>
                  <a:lnTo>
                    <a:pt x="1" y="9899"/>
                  </a:lnTo>
                  <a:cubicBezTo>
                    <a:pt x="1" y="9942"/>
                    <a:pt x="43" y="10026"/>
                    <a:pt x="128" y="10068"/>
                  </a:cubicBezTo>
                  <a:lnTo>
                    <a:pt x="8504" y="14891"/>
                  </a:lnTo>
                  <a:lnTo>
                    <a:pt x="8715" y="14891"/>
                  </a:lnTo>
                  <a:cubicBezTo>
                    <a:pt x="8757" y="14849"/>
                    <a:pt x="8800" y="14764"/>
                    <a:pt x="8842" y="14679"/>
                  </a:cubicBezTo>
                  <a:lnTo>
                    <a:pt x="8842" y="5035"/>
                  </a:lnTo>
                  <a:cubicBezTo>
                    <a:pt x="8842" y="4950"/>
                    <a:pt x="8800" y="4865"/>
                    <a:pt x="8715" y="4865"/>
                  </a:cubicBezTo>
                  <a:lnTo>
                    <a:pt x="339" y="1"/>
                  </a:lnTo>
                  <a:close/>
                </a:path>
              </a:pathLst>
            </a:custGeom>
            <a:solidFill>
              <a:srgbClr val="31BEB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23"/>
            <p:cNvSpPr/>
            <p:nvPr/>
          </p:nvSpPr>
          <p:spPr>
            <a:xfrm flipH="1">
              <a:off x="5474925" y="671275"/>
              <a:ext cx="417750" cy="241150"/>
            </a:xfrm>
            <a:custGeom>
              <a:rect b="b" l="l" r="r" t="t"/>
              <a:pathLst>
                <a:path extrusionOk="0" h="9646" w="16710">
                  <a:moveTo>
                    <a:pt x="8334" y="1"/>
                  </a:moveTo>
                  <a:lnTo>
                    <a:pt x="16710" y="4823"/>
                  </a:lnTo>
                  <a:lnTo>
                    <a:pt x="8334" y="9646"/>
                  </a:lnTo>
                  <a:lnTo>
                    <a:pt x="1" y="4823"/>
                  </a:lnTo>
                  <a:close/>
                </a:path>
              </a:pathLst>
            </a:custGeom>
            <a:solidFill>
              <a:srgbClr val="31BEB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23"/>
            <p:cNvSpPr/>
            <p:nvPr/>
          </p:nvSpPr>
          <p:spPr>
            <a:xfrm flipH="1">
              <a:off x="5469625" y="666000"/>
              <a:ext cx="429400" cy="251725"/>
            </a:xfrm>
            <a:custGeom>
              <a:rect b="b" l="l" r="r" t="t"/>
              <a:pathLst>
                <a:path extrusionOk="0" h="10069" w="17176">
                  <a:moveTo>
                    <a:pt x="8588" y="466"/>
                  </a:moveTo>
                  <a:lnTo>
                    <a:pt x="16541" y="5034"/>
                  </a:lnTo>
                  <a:lnTo>
                    <a:pt x="8588" y="9603"/>
                  </a:lnTo>
                  <a:lnTo>
                    <a:pt x="678" y="5034"/>
                  </a:lnTo>
                  <a:lnTo>
                    <a:pt x="8588" y="466"/>
                  </a:lnTo>
                  <a:close/>
                  <a:moveTo>
                    <a:pt x="8504" y="0"/>
                  </a:moveTo>
                  <a:lnTo>
                    <a:pt x="128" y="4823"/>
                  </a:lnTo>
                  <a:cubicBezTo>
                    <a:pt x="86" y="4865"/>
                    <a:pt x="43" y="4950"/>
                    <a:pt x="1" y="5034"/>
                  </a:cubicBezTo>
                  <a:cubicBezTo>
                    <a:pt x="1" y="5119"/>
                    <a:pt x="43" y="5203"/>
                    <a:pt x="128" y="5246"/>
                  </a:cubicBezTo>
                  <a:lnTo>
                    <a:pt x="8504" y="10068"/>
                  </a:lnTo>
                  <a:lnTo>
                    <a:pt x="8715" y="10068"/>
                  </a:lnTo>
                  <a:lnTo>
                    <a:pt x="17091" y="5246"/>
                  </a:lnTo>
                  <a:cubicBezTo>
                    <a:pt x="17133" y="5203"/>
                    <a:pt x="17176" y="5119"/>
                    <a:pt x="17176" y="5034"/>
                  </a:cubicBezTo>
                  <a:cubicBezTo>
                    <a:pt x="17176" y="4950"/>
                    <a:pt x="17133" y="4865"/>
                    <a:pt x="17091" y="4823"/>
                  </a:cubicBezTo>
                  <a:lnTo>
                    <a:pt x="8715" y="0"/>
                  </a:lnTo>
                  <a:close/>
                </a:path>
              </a:pathLst>
            </a:custGeom>
            <a:solidFill>
              <a:srgbClr val="31BEB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23"/>
            <p:cNvSpPr/>
            <p:nvPr/>
          </p:nvSpPr>
          <p:spPr>
            <a:xfrm flipH="1">
              <a:off x="5474925" y="1394650"/>
              <a:ext cx="417750" cy="241150"/>
            </a:xfrm>
            <a:custGeom>
              <a:rect b="b" l="l" r="r" t="t"/>
              <a:pathLst>
                <a:path extrusionOk="0" h="9646" w="16710">
                  <a:moveTo>
                    <a:pt x="16710" y="4823"/>
                  </a:moveTo>
                  <a:lnTo>
                    <a:pt x="8334" y="9645"/>
                  </a:lnTo>
                  <a:lnTo>
                    <a:pt x="1" y="4823"/>
                  </a:lnTo>
                  <a:lnTo>
                    <a:pt x="8334" y="0"/>
                  </a:lnTo>
                  <a:close/>
                </a:path>
              </a:pathLst>
            </a:custGeom>
            <a:solidFill>
              <a:srgbClr val="31BEB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23"/>
            <p:cNvSpPr/>
            <p:nvPr/>
          </p:nvSpPr>
          <p:spPr>
            <a:xfrm flipH="1">
              <a:off x="5468575" y="1269050"/>
              <a:ext cx="430450" cy="251475"/>
            </a:xfrm>
            <a:custGeom>
              <a:rect b="b" l="l" r="r" t="t"/>
              <a:pathLst>
                <a:path extrusionOk="0" h="10059" w="17218">
                  <a:moveTo>
                    <a:pt x="8588" y="456"/>
                  </a:moveTo>
                  <a:lnTo>
                    <a:pt x="16541" y="5024"/>
                  </a:lnTo>
                  <a:lnTo>
                    <a:pt x="8588" y="9593"/>
                  </a:lnTo>
                  <a:lnTo>
                    <a:pt x="678" y="5024"/>
                  </a:lnTo>
                  <a:lnTo>
                    <a:pt x="8588" y="456"/>
                  </a:lnTo>
                  <a:close/>
                  <a:moveTo>
                    <a:pt x="8593" y="1"/>
                  </a:moveTo>
                  <a:cubicBezTo>
                    <a:pt x="8556" y="1"/>
                    <a:pt x="8525" y="11"/>
                    <a:pt x="8504" y="33"/>
                  </a:cubicBezTo>
                  <a:lnTo>
                    <a:pt x="128" y="4855"/>
                  </a:lnTo>
                  <a:cubicBezTo>
                    <a:pt x="1" y="4940"/>
                    <a:pt x="1" y="5151"/>
                    <a:pt x="128" y="5236"/>
                  </a:cubicBezTo>
                  <a:lnTo>
                    <a:pt x="8504" y="10058"/>
                  </a:lnTo>
                  <a:lnTo>
                    <a:pt x="8715" y="10058"/>
                  </a:lnTo>
                  <a:lnTo>
                    <a:pt x="17049" y="5236"/>
                  </a:lnTo>
                  <a:cubicBezTo>
                    <a:pt x="17218" y="5151"/>
                    <a:pt x="17218" y="4940"/>
                    <a:pt x="17049" y="4855"/>
                  </a:cubicBezTo>
                  <a:lnTo>
                    <a:pt x="8715" y="33"/>
                  </a:lnTo>
                  <a:cubicBezTo>
                    <a:pt x="8673" y="11"/>
                    <a:pt x="8631" y="1"/>
                    <a:pt x="8593" y="1"/>
                  </a:cubicBezTo>
                  <a:close/>
                </a:path>
              </a:pathLst>
            </a:custGeom>
            <a:solidFill>
              <a:srgbClr val="1A1B3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23"/>
            <p:cNvSpPr/>
            <p:nvPr/>
          </p:nvSpPr>
          <p:spPr>
            <a:xfrm flipH="1">
              <a:off x="6095700" y="1389625"/>
              <a:ext cx="221050" cy="614200"/>
            </a:xfrm>
            <a:custGeom>
              <a:rect b="b" l="l" r="r" t="t"/>
              <a:pathLst>
                <a:path extrusionOk="0" h="24568" w="8842">
                  <a:moveTo>
                    <a:pt x="8376" y="582"/>
                  </a:moveTo>
                  <a:lnTo>
                    <a:pt x="8376" y="19364"/>
                  </a:lnTo>
                  <a:lnTo>
                    <a:pt x="466" y="23933"/>
                  </a:lnTo>
                  <a:lnTo>
                    <a:pt x="466" y="5151"/>
                  </a:lnTo>
                  <a:lnTo>
                    <a:pt x="8376" y="582"/>
                  </a:lnTo>
                  <a:close/>
                  <a:moveTo>
                    <a:pt x="8593" y="0"/>
                  </a:moveTo>
                  <a:cubicBezTo>
                    <a:pt x="8556" y="0"/>
                    <a:pt x="8524" y="11"/>
                    <a:pt x="8503" y="32"/>
                  </a:cubicBezTo>
                  <a:lnTo>
                    <a:pt x="128" y="4854"/>
                  </a:lnTo>
                  <a:cubicBezTo>
                    <a:pt x="43" y="4897"/>
                    <a:pt x="1" y="4939"/>
                    <a:pt x="43" y="5024"/>
                  </a:cubicBezTo>
                  <a:lnTo>
                    <a:pt x="43" y="24313"/>
                  </a:lnTo>
                  <a:cubicBezTo>
                    <a:pt x="1" y="24398"/>
                    <a:pt x="43" y="24482"/>
                    <a:pt x="128" y="24525"/>
                  </a:cubicBezTo>
                  <a:cubicBezTo>
                    <a:pt x="170" y="24525"/>
                    <a:pt x="212" y="24567"/>
                    <a:pt x="254" y="24567"/>
                  </a:cubicBezTo>
                  <a:cubicBezTo>
                    <a:pt x="297" y="24567"/>
                    <a:pt x="339" y="24525"/>
                    <a:pt x="381" y="24525"/>
                  </a:cubicBezTo>
                  <a:lnTo>
                    <a:pt x="8715" y="19702"/>
                  </a:lnTo>
                  <a:cubicBezTo>
                    <a:pt x="8799" y="19660"/>
                    <a:pt x="8842" y="19575"/>
                    <a:pt x="8842" y="19491"/>
                  </a:cubicBezTo>
                  <a:lnTo>
                    <a:pt x="8842" y="201"/>
                  </a:lnTo>
                  <a:cubicBezTo>
                    <a:pt x="8842" y="117"/>
                    <a:pt x="8799" y="74"/>
                    <a:pt x="8715" y="32"/>
                  </a:cubicBezTo>
                  <a:cubicBezTo>
                    <a:pt x="8673" y="11"/>
                    <a:pt x="8630" y="0"/>
                    <a:pt x="8593" y="0"/>
                  </a:cubicBezTo>
                  <a:close/>
                </a:path>
              </a:pathLst>
            </a:custGeom>
            <a:solidFill>
              <a:srgbClr val="1A1B3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23"/>
            <p:cNvSpPr/>
            <p:nvPr/>
          </p:nvSpPr>
          <p:spPr>
            <a:xfrm flipH="1">
              <a:off x="6102050" y="1274075"/>
              <a:ext cx="417750" cy="241150"/>
            </a:xfrm>
            <a:custGeom>
              <a:rect b="b" l="l" r="r" t="t"/>
              <a:pathLst>
                <a:path extrusionOk="0" h="9646" w="16710">
                  <a:moveTo>
                    <a:pt x="16710" y="4823"/>
                  </a:moveTo>
                  <a:lnTo>
                    <a:pt x="8376" y="9646"/>
                  </a:lnTo>
                  <a:lnTo>
                    <a:pt x="1" y="4823"/>
                  </a:lnTo>
                  <a:lnTo>
                    <a:pt x="8376" y="1"/>
                  </a:lnTo>
                  <a:close/>
                </a:path>
              </a:pathLst>
            </a:custGeom>
            <a:solidFill>
              <a:srgbClr val="FDBC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23"/>
            <p:cNvSpPr/>
            <p:nvPr/>
          </p:nvSpPr>
          <p:spPr>
            <a:xfrm flipH="1">
              <a:off x="6095700" y="1269050"/>
              <a:ext cx="430450" cy="251475"/>
            </a:xfrm>
            <a:custGeom>
              <a:rect b="b" l="l" r="r" t="t"/>
              <a:pathLst>
                <a:path extrusionOk="0" h="10059" w="17218">
                  <a:moveTo>
                    <a:pt x="8630" y="456"/>
                  </a:moveTo>
                  <a:lnTo>
                    <a:pt x="16541" y="5024"/>
                  </a:lnTo>
                  <a:lnTo>
                    <a:pt x="8630" y="9593"/>
                  </a:lnTo>
                  <a:lnTo>
                    <a:pt x="678" y="5024"/>
                  </a:lnTo>
                  <a:lnTo>
                    <a:pt x="8630" y="456"/>
                  </a:lnTo>
                  <a:close/>
                  <a:moveTo>
                    <a:pt x="8625" y="1"/>
                  </a:moveTo>
                  <a:cubicBezTo>
                    <a:pt x="8588" y="1"/>
                    <a:pt x="8546" y="11"/>
                    <a:pt x="8504" y="33"/>
                  </a:cubicBezTo>
                  <a:lnTo>
                    <a:pt x="170" y="4855"/>
                  </a:lnTo>
                  <a:cubicBezTo>
                    <a:pt x="1" y="4940"/>
                    <a:pt x="1" y="5151"/>
                    <a:pt x="170" y="5236"/>
                  </a:cubicBezTo>
                  <a:lnTo>
                    <a:pt x="8504" y="10058"/>
                  </a:lnTo>
                  <a:lnTo>
                    <a:pt x="8757" y="10058"/>
                  </a:lnTo>
                  <a:lnTo>
                    <a:pt x="17091" y="5236"/>
                  </a:lnTo>
                  <a:cubicBezTo>
                    <a:pt x="17218" y="5151"/>
                    <a:pt x="17218" y="4940"/>
                    <a:pt x="17091" y="4855"/>
                  </a:cubicBezTo>
                  <a:lnTo>
                    <a:pt x="8715" y="33"/>
                  </a:lnTo>
                  <a:cubicBezTo>
                    <a:pt x="8694" y="11"/>
                    <a:pt x="8662" y="1"/>
                    <a:pt x="8625" y="1"/>
                  </a:cubicBezTo>
                  <a:close/>
                </a:path>
              </a:pathLst>
            </a:custGeom>
            <a:solidFill>
              <a:srgbClr val="FDBC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23"/>
            <p:cNvSpPr/>
            <p:nvPr/>
          </p:nvSpPr>
          <p:spPr>
            <a:xfrm flipH="1">
              <a:off x="5886300" y="0"/>
              <a:ext cx="430450" cy="252525"/>
            </a:xfrm>
            <a:custGeom>
              <a:rect b="b" l="l" r="r" t="t"/>
              <a:pathLst>
                <a:path extrusionOk="0" h="10101" w="17218">
                  <a:moveTo>
                    <a:pt x="8588" y="455"/>
                  </a:moveTo>
                  <a:lnTo>
                    <a:pt x="16541" y="5024"/>
                  </a:lnTo>
                  <a:lnTo>
                    <a:pt x="8588" y="9593"/>
                  </a:lnTo>
                  <a:lnTo>
                    <a:pt x="677" y="5024"/>
                  </a:lnTo>
                  <a:lnTo>
                    <a:pt x="8588" y="455"/>
                  </a:lnTo>
                  <a:close/>
                  <a:moveTo>
                    <a:pt x="8593" y="1"/>
                  </a:moveTo>
                  <a:cubicBezTo>
                    <a:pt x="8556" y="1"/>
                    <a:pt x="8524" y="11"/>
                    <a:pt x="8503" y="32"/>
                  </a:cubicBezTo>
                  <a:lnTo>
                    <a:pt x="128" y="4855"/>
                  </a:lnTo>
                  <a:cubicBezTo>
                    <a:pt x="1" y="4939"/>
                    <a:pt x="1" y="5151"/>
                    <a:pt x="128" y="5235"/>
                  </a:cubicBezTo>
                  <a:lnTo>
                    <a:pt x="8503" y="10058"/>
                  </a:lnTo>
                  <a:cubicBezTo>
                    <a:pt x="8503" y="10058"/>
                    <a:pt x="8546" y="10100"/>
                    <a:pt x="8588" y="10100"/>
                  </a:cubicBezTo>
                  <a:cubicBezTo>
                    <a:pt x="8630" y="10058"/>
                    <a:pt x="8673" y="10058"/>
                    <a:pt x="8715" y="10058"/>
                  </a:cubicBezTo>
                  <a:lnTo>
                    <a:pt x="17048" y="5235"/>
                  </a:lnTo>
                  <a:cubicBezTo>
                    <a:pt x="17218" y="5151"/>
                    <a:pt x="17218" y="4939"/>
                    <a:pt x="17048" y="4855"/>
                  </a:cubicBezTo>
                  <a:lnTo>
                    <a:pt x="8715" y="32"/>
                  </a:lnTo>
                  <a:cubicBezTo>
                    <a:pt x="8673" y="11"/>
                    <a:pt x="8630" y="1"/>
                    <a:pt x="8593" y="1"/>
                  </a:cubicBezTo>
                  <a:close/>
                </a:path>
              </a:pathLst>
            </a:custGeom>
            <a:solidFill>
              <a:srgbClr val="31BEB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23"/>
            <p:cNvSpPr/>
            <p:nvPr/>
          </p:nvSpPr>
          <p:spPr>
            <a:xfrm flipH="1">
              <a:off x="6095700" y="0"/>
              <a:ext cx="221050" cy="373075"/>
            </a:xfrm>
            <a:custGeom>
              <a:rect b="b" l="l" r="r" t="t"/>
              <a:pathLst>
                <a:path extrusionOk="0" h="14923" w="8842">
                  <a:moveTo>
                    <a:pt x="8376" y="582"/>
                  </a:moveTo>
                  <a:lnTo>
                    <a:pt x="8376" y="9719"/>
                  </a:lnTo>
                  <a:lnTo>
                    <a:pt x="466" y="14288"/>
                  </a:lnTo>
                  <a:lnTo>
                    <a:pt x="466" y="5151"/>
                  </a:lnTo>
                  <a:lnTo>
                    <a:pt x="8376" y="582"/>
                  </a:lnTo>
                  <a:close/>
                  <a:moveTo>
                    <a:pt x="8593" y="1"/>
                  </a:moveTo>
                  <a:cubicBezTo>
                    <a:pt x="8556" y="1"/>
                    <a:pt x="8524" y="11"/>
                    <a:pt x="8503" y="32"/>
                  </a:cubicBezTo>
                  <a:lnTo>
                    <a:pt x="128" y="4855"/>
                  </a:lnTo>
                  <a:cubicBezTo>
                    <a:pt x="43" y="4897"/>
                    <a:pt x="1" y="4939"/>
                    <a:pt x="43" y="5024"/>
                  </a:cubicBezTo>
                  <a:lnTo>
                    <a:pt x="43" y="14711"/>
                  </a:lnTo>
                  <a:cubicBezTo>
                    <a:pt x="43" y="14796"/>
                    <a:pt x="85" y="14880"/>
                    <a:pt x="128" y="14923"/>
                  </a:cubicBezTo>
                  <a:lnTo>
                    <a:pt x="254" y="14923"/>
                  </a:lnTo>
                  <a:cubicBezTo>
                    <a:pt x="297" y="14880"/>
                    <a:pt x="339" y="14880"/>
                    <a:pt x="381" y="14880"/>
                  </a:cubicBezTo>
                  <a:lnTo>
                    <a:pt x="8715" y="10058"/>
                  </a:lnTo>
                  <a:cubicBezTo>
                    <a:pt x="8799" y="10016"/>
                    <a:pt x="8842" y="9931"/>
                    <a:pt x="8842" y="9846"/>
                  </a:cubicBezTo>
                  <a:lnTo>
                    <a:pt x="8842" y="202"/>
                  </a:lnTo>
                  <a:cubicBezTo>
                    <a:pt x="8799" y="117"/>
                    <a:pt x="8757" y="75"/>
                    <a:pt x="8715" y="32"/>
                  </a:cubicBezTo>
                  <a:cubicBezTo>
                    <a:pt x="8673" y="11"/>
                    <a:pt x="8630" y="1"/>
                    <a:pt x="8593" y="1"/>
                  </a:cubicBezTo>
                  <a:close/>
                </a:path>
              </a:pathLst>
            </a:custGeom>
            <a:solidFill>
              <a:srgbClr val="31BEB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23"/>
            <p:cNvSpPr/>
            <p:nvPr/>
          </p:nvSpPr>
          <p:spPr>
            <a:xfrm flipH="1">
              <a:off x="5887350" y="0"/>
              <a:ext cx="220000" cy="373075"/>
            </a:xfrm>
            <a:custGeom>
              <a:rect b="b" l="l" r="r" t="t"/>
              <a:pathLst>
                <a:path extrusionOk="0" h="14923" w="8800">
                  <a:moveTo>
                    <a:pt x="466" y="582"/>
                  </a:moveTo>
                  <a:lnTo>
                    <a:pt x="8376" y="5151"/>
                  </a:lnTo>
                  <a:lnTo>
                    <a:pt x="8376" y="14288"/>
                  </a:lnTo>
                  <a:lnTo>
                    <a:pt x="466" y="9719"/>
                  </a:lnTo>
                  <a:lnTo>
                    <a:pt x="466" y="582"/>
                  </a:lnTo>
                  <a:close/>
                  <a:moveTo>
                    <a:pt x="217" y="1"/>
                  </a:moveTo>
                  <a:cubicBezTo>
                    <a:pt x="180" y="1"/>
                    <a:pt x="148" y="11"/>
                    <a:pt x="127" y="32"/>
                  </a:cubicBezTo>
                  <a:cubicBezTo>
                    <a:pt x="43" y="75"/>
                    <a:pt x="0" y="117"/>
                    <a:pt x="0" y="202"/>
                  </a:cubicBezTo>
                  <a:lnTo>
                    <a:pt x="0" y="9889"/>
                  </a:lnTo>
                  <a:cubicBezTo>
                    <a:pt x="0" y="9973"/>
                    <a:pt x="43" y="10016"/>
                    <a:pt x="127" y="10058"/>
                  </a:cubicBezTo>
                  <a:lnTo>
                    <a:pt x="8461" y="14923"/>
                  </a:lnTo>
                  <a:lnTo>
                    <a:pt x="8588" y="14923"/>
                  </a:lnTo>
                  <a:cubicBezTo>
                    <a:pt x="8630" y="14880"/>
                    <a:pt x="8672" y="14880"/>
                    <a:pt x="8672" y="14880"/>
                  </a:cubicBezTo>
                  <a:cubicBezTo>
                    <a:pt x="8757" y="14838"/>
                    <a:pt x="8799" y="14753"/>
                    <a:pt x="8799" y="14669"/>
                  </a:cubicBezTo>
                  <a:lnTo>
                    <a:pt x="8799" y="5024"/>
                  </a:lnTo>
                  <a:cubicBezTo>
                    <a:pt x="8799" y="4939"/>
                    <a:pt x="8757" y="4897"/>
                    <a:pt x="8672" y="4855"/>
                  </a:cubicBezTo>
                  <a:lnTo>
                    <a:pt x="339" y="32"/>
                  </a:lnTo>
                  <a:cubicBezTo>
                    <a:pt x="297" y="11"/>
                    <a:pt x="254" y="1"/>
                    <a:pt x="217" y="1"/>
                  </a:cubicBezTo>
                  <a:close/>
                </a:path>
              </a:pathLst>
            </a:custGeom>
            <a:solidFill>
              <a:srgbClr val="31BEB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23"/>
            <p:cNvSpPr/>
            <p:nvPr/>
          </p:nvSpPr>
          <p:spPr>
            <a:xfrm flipH="1">
              <a:off x="5892650" y="246150"/>
              <a:ext cx="417750" cy="241150"/>
            </a:xfrm>
            <a:custGeom>
              <a:rect b="b" l="l" r="r" t="t"/>
              <a:pathLst>
                <a:path extrusionOk="0" h="9646" w="16710">
                  <a:moveTo>
                    <a:pt x="8334" y="9645"/>
                  </a:moveTo>
                  <a:lnTo>
                    <a:pt x="0" y="4823"/>
                  </a:lnTo>
                  <a:lnTo>
                    <a:pt x="8334" y="0"/>
                  </a:lnTo>
                  <a:lnTo>
                    <a:pt x="16710" y="4823"/>
                  </a:lnTo>
                  <a:close/>
                </a:path>
              </a:pathLst>
            </a:custGeom>
            <a:solidFill>
              <a:srgbClr val="31BEB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23"/>
            <p:cNvSpPr/>
            <p:nvPr/>
          </p:nvSpPr>
          <p:spPr>
            <a:xfrm flipH="1">
              <a:off x="5887350" y="241125"/>
              <a:ext cx="428350" cy="252500"/>
            </a:xfrm>
            <a:custGeom>
              <a:rect b="b" l="l" r="r" t="t"/>
              <a:pathLst>
                <a:path extrusionOk="0" h="10100" w="17134">
                  <a:moveTo>
                    <a:pt x="8546" y="455"/>
                  </a:moveTo>
                  <a:lnTo>
                    <a:pt x="16499" y="5024"/>
                  </a:lnTo>
                  <a:lnTo>
                    <a:pt x="8546" y="9592"/>
                  </a:lnTo>
                  <a:lnTo>
                    <a:pt x="635" y="5024"/>
                  </a:lnTo>
                  <a:lnTo>
                    <a:pt x="8546" y="455"/>
                  </a:lnTo>
                  <a:close/>
                  <a:moveTo>
                    <a:pt x="8551" y="0"/>
                  </a:moveTo>
                  <a:cubicBezTo>
                    <a:pt x="8514" y="0"/>
                    <a:pt x="8482" y="11"/>
                    <a:pt x="8461" y="32"/>
                  </a:cubicBezTo>
                  <a:lnTo>
                    <a:pt x="86" y="4855"/>
                  </a:lnTo>
                  <a:cubicBezTo>
                    <a:pt x="43" y="4897"/>
                    <a:pt x="1" y="4939"/>
                    <a:pt x="1" y="5024"/>
                  </a:cubicBezTo>
                  <a:cubicBezTo>
                    <a:pt x="1" y="5108"/>
                    <a:pt x="43" y="5193"/>
                    <a:pt x="86" y="5235"/>
                  </a:cubicBezTo>
                  <a:lnTo>
                    <a:pt x="8461" y="10058"/>
                  </a:lnTo>
                  <a:cubicBezTo>
                    <a:pt x="8461" y="10058"/>
                    <a:pt x="8504" y="10100"/>
                    <a:pt x="8546" y="10100"/>
                  </a:cubicBezTo>
                  <a:cubicBezTo>
                    <a:pt x="8588" y="10100"/>
                    <a:pt x="8631" y="10058"/>
                    <a:pt x="8673" y="10058"/>
                  </a:cubicBezTo>
                  <a:lnTo>
                    <a:pt x="17006" y="5235"/>
                  </a:lnTo>
                  <a:cubicBezTo>
                    <a:pt x="17091" y="5193"/>
                    <a:pt x="17133" y="5108"/>
                    <a:pt x="17133" y="5024"/>
                  </a:cubicBezTo>
                  <a:cubicBezTo>
                    <a:pt x="17133" y="4939"/>
                    <a:pt x="17091" y="4897"/>
                    <a:pt x="17006" y="4855"/>
                  </a:cubicBezTo>
                  <a:lnTo>
                    <a:pt x="8673" y="32"/>
                  </a:lnTo>
                  <a:cubicBezTo>
                    <a:pt x="8631" y="11"/>
                    <a:pt x="8588" y="0"/>
                    <a:pt x="8551" y="0"/>
                  </a:cubicBezTo>
                  <a:close/>
                </a:path>
              </a:pathLst>
            </a:custGeom>
            <a:solidFill>
              <a:srgbClr val="31BEB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23"/>
            <p:cNvSpPr/>
            <p:nvPr/>
          </p:nvSpPr>
          <p:spPr>
            <a:xfrm flipH="1">
              <a:off x="6310375" y="430150"/>
              <a:ext cx="209425" cy="241150"/>
            </a:xfrm>
            <a:custGeom>
              <a:rect b="b" l="l" r="r" t="t"/>
              <a:pathLst>
                <a:path extrusionOk="0" h="9646" w="8377">
                  <a:moveTo>
                    <a:pt x="1" y="1"/>
                  </a:moveTo>
                  <a:lnTo>
                    <a:pt x="1" y="9646"/>
                  </a:lnTo>
                  <a:lnTo>
                    <a:pt x="8376" y="4823"/>
                  </a:lnTo>
                  <a:close/>
                </a:path>
              </a:pathLst>
            </a:custGeom>
            <a:solidFill>
              <a:srgbClr val="1A1B3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23"/>
            <p:cNvSpPr/>
            <p:nvPr/>
          </p:nvSpPr>
          <p:spPr>
            <a:xfrm flipH="1">
              <a:off x="6304025" y="424075"/>
              <a:ext cx="221050" cy="252525"/>
            </a:xfrm>
            <a:custGeom>
              <a:rect b="b" l="l" r="r" t="t"/>
              <a:pathLst>
                <a:path extrusionOk="0" h="10101" w="8842">
                  <a:moveTo>
                    <a:pt x="465" y="625"/>
                  </a:moveTo>
                  <a:lnTo>
                    <a:pt x="8164" y="5066"/>
                  </a:lnTo>
                  <a:lnTo>
                    <a:pt x="465" y="9508"/>
                  </a:lnTo>
                  <a:lnTo>
                    <a:pt x="465" y="625"/>
                  </a:lnTo>
                  <a:close/>
                  <a:moveTo>
                    <a:pt x="217" y="1"/>
                  </a:moveTo>
                  <a:cubicBezTo>
                    <a:pt x="180" y="1"/>
                    <a:pt x="148" y="11"/>
                    <a:pt x="127" y="32"/>
                  </a:cubicBezTo>
                  <a:cubicBezTo>
                    <a:pt x="42" y="75"/>
                    <a:pt x="0" y="159"/>
                    <a:pt x="0" y="244"/>
                  </a:cubicBezTo>
                  <a:lnTo>
                    <a:pt x="0" y="9889"/>
                  </a:lnTo>
                  <a:cubicBezTo>
                    <a:pt x="0" y="9973"/>
                    <a:pt x="42" y="10058"/>
                    <a:pt x="127" y="10100"/>
                  </a:cubicBezTo>
                  <a:lnTo>
                    <a:pt x="339" y="10100"/>
                  </a:lnTo>
                  <a:lnTo>
                    <a:pt x="8714" y="5235"/>
                  </a:lnTo>
                  <a:cubicBezTo>
                    <a:pt x="8841" y="5151"/>
                    <a:pt x="8841" y="4939"/>
                    <a:pt x="8714" y="4855"/>
                  </a:cubicBezTo>
                  <a:lnTo>
                    <a:pt x="339" y="32"/>
                  </a:lnTo>
                  <a:cubicBezTo>
                    <a:pt x="296" y="11"/>
                    <a:pt x="254" y="1"/>
                    <a:pt x="217" y="1"/>
                  </a:cubicBezTo>
                  <a:close/>
                </a:path>
              </a:pathLst>
            </a:custGeom>
            <a:solidFill>
              <a:srgbClr val="1A1B3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23"/>
            <p:cNvSpPr/>
            <p:nvPr/>
          </p:nvSpPr>
          <p:spPr>
            <a:xfrm flipH="1">
              <a:off x="6310375" y="1635775"/>
              <a:ext cx="417750" cy="241125"/>
            </a:xfrm>
            <a:custGeom>
              <a:rect b="b" l="l" r="r" t="t"/>
              <a:pathLst>
                <a:path extrusionOk="0" h="9645" w="16710">
                  <a:moveTo>
                    <a:pt x="16709" y="4822"/>
                  </a:moveTo>
                  <a:lnTo>
                    <a:pt x="8334" y="9645"/>
                  </a:lnTo>
                  <a:lnTo>
                    <a:pt x="0" y="4822"/>
                  </a:lnTo>
                  <a:lnTo>
                    <a:pt x="8334" y="0"/>
                  </a:lnTo>
                  <a:close/>
                </a:path>
              </a:pathLst>
            </a:custGeom>
            <a:solidFill>
              <a:srgbClr val="1A1B3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23"/>
            <p:cNvSpPr/>
            <p:nvPr/>
          </p:nvSpPr>
          <p:spPr>
            <a:xfrm flipH="1">
              <a:off x="6519775" y="1274075"/>
              <a:ext cx="417750" cy="241150"/>
            </a:xfrm>
            <a:custGeom>
              <a:rect b="b" l="l" r="r" t="t"/>
              <a:pathLst>
                <a:path extrusionOk="0" h="9646" w="16710">
                  <a:moveTo>
                    <a:pt x="0" y="4823"/>
                  </a:moveTo>
                  <a:lnTo>
                    <a:pt x="8376" y="1"/>
                  </a:lnTo>
                  <a:lnTo>
                    <a:pt x="16710" y="4823"/>
                  </a:lnTo>
                  <a:lnTo>
                    <a:pt x="8376" y="9646"/>
                  </a:lnTo>
                  <a:close/>
                </a:path>
              </a:pathLst>
            </a:custGeom>
            <a:solidFill>
              <a:srgbClr val="31BEB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23"/>
            <p:cNvSpPr/>
            <p:nvPr/>
          </p:nvSpPr>
          <p:spPr>
            <a:xfrm flipH="1">
              <a:off x="6512375" y="1269050"/>
              <a:ext cx="431500" cy="251475"/>
            </a:xfrm>
            <a:custGeom>
              <a:rect b="b" l="l" r="r" t="t"/>
              <a:pathLst>
                <a:path extrusionOk="0" h="10059" w="17260">
                  <a:moveTo>
                    <a:pt x="8630" y="456"/>
                  </a:moveTo>
                  <a:lnTo>
                    <a:pt x="16541" y="5024"/>
                  </a:lnTo>
                  <a:lnTo>
                    <a:pt x="8630" y="9593"/>
                  </a:lnTo>
                  <a:lnTo>
                    <a:pt x="677" y="5024"/>
                  </a:lnTo>
                  <a:lnTo>
                    <a:pt x="8630" y="456"/>
                  </a:lnTo>
                  <a:close/>
                  <a:moveTo>
                    <a:pt x="8635" y="1"/>
                  </a:moveTo>
                  <a:cubicBezTo>
                    <a:pt x="8598" y="1"/>
                    <a:pt x="8567" y="11"/>
                    <a:pt x="8546" y="33"/>
                  </a:cubicBezTo>
                  <a:lnTo>
                    <a:pt x="170" y="4855"/>
                  </a:lnTo>
                  <a:cubicBezTo>
                    <a:pt x="1" y="4940"/>
                    <a:pt x="1" y="5151"/>
                    <a:pt x="170" y="5236"/>
                  </a:cubicBezTo>
                  <a:lnTo>
                    <a:pt x="8503" y="10058"/>
                  </a:lnTo>
                  <a:lnTo>
                    <a:pt x="8757" y="10058"/>
                  </a:lnTo>
                  <a:lnTo>
                    <a:pt x="17091" y="5236"/>
                  </a:lnTo>
                  <a:cubicBezTo>
                    <a:pt x="17260" y="5151"/>
                    <a:pt x="17260" y="4940"/>
                    <a:pt x="17091" y="4855"/>
                  </a:cubicBezTo>
                  <a:lnTo>
                    <a:pt x="8757" y="33"/>
                  </a:lnTo>
                  <a:cubicBezTo>
                    <a:pt x="8715" y="11"/>
                    <a:pt x="8672" y="1"/>
                    <a:pt x="8635" y="1"/>
                  </a:cubicBezTo>
                  <a:close/>
                </a:path>
              </a:pathLst>
            </a:custGeom>
            <a:solidFill>
              <a:srgbClr val="31BEB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23"/>
            <p:cNvSpPr/>
            <p:nvPr/>
          </p:nvSpPr>
          <p:spPr>
            <a:xfrm flipH="1">
              <a:off x="7145850" y="2814925"/>
              <a:ext cx="417750" cy="241150"/>
            </a:xfrm>
            <a:custGeom>
              <a:rect b="b" l="l" r="r" t="t"/>
              <a:pathLst>
                <a:path extrusionOk="0" h="9646" w="16710">
                  <a:moveTo>
                    <a:pt x="1" y="4823"/>
                  </a:moveTo>
                  <a:lnTo>
                    <a:pt x="8334" y="1"/>
                  </a:lnTo>
                  <a:lnTo>
                    <a:pt x="16710" y="4823"/>
                  </a:lnTo>
                  <a:lnTo>
                    <a:pt x="8334" y="9645"/>
                  </a:lnTo>
                  <a:close/>
                </a:path>
              </a:pathLst>
            </a:custGeom>
            <a:solidFill>
              <a:srgbClr val="1A1B3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23"/>
            <p:cNvSpPr/>
            <p:nvPr/>
          </p:nvSpPr>
          <p:spPr>
            <a:xfrm flipH="1">
              <a:off x="7139500" y="3051025"/>
              <a:ext cx="431500" cy="252525"/>
            </a:xfrm>
            <a:custGeom>
              <a:rect b="b" l="l" r="r" t="t"/>
              <a:pathLst>
                <a:path extrusionOk="0" h="10101" w="17260">
                  <a:moveTo>
                    <a:pt x="8630" y="455"/>
                  </a:moveTo>
                  <a:lnTo>
                    <a:pt x="16583" y="5024"/>
                  </a:lnTo>
                  <a:lnTo>
                    <a:pt x="8630" y="9593"/>
                  </a:lnTo>
                  <a:lnTo>
                    <a:pt x="720" y="5024"/>
                  </a:lnTo>
                  <a:lnTo>
                    <a:pt x="8630" y="455"/>
                  </a:lnTo>
                  <a:close/>
                  <a:moveTo>
                    <a:pt x="8635" y="1"/>
                  </a:moveTo>
                  <a:cubicBezTo>
                    <a:pt x="8598" y="1"/>
                    <a:pt x="8567" y="11"/>
                    <a:pt x="8545" y="32"/>
                  </a:cubicBezTo>
                  <a:lnTo>
                    <a:pt x="170" y="4855"/>
                  </a:lnTo>
                  <a:cubicBezTo>
                    <a:pt x="0" y="4939"/>
                    <a:pt x="0" y="5151"/>
                    <a:pt x="170" y="5235"/>
                  </a:cubicBezTo>
                  <a:lnTo>
                    <a:pt x="8545" y="10058"/>
                  </a:lnTo>
                  <a:cubicBezTo>
                    <a:pt x="8545" y="10058"/>
                    <a:pt x="8588" y="10058"/>
                    <a:pt x="8630" y="10100"/>
                  </a:cubicBezTo>
                  <a:cubicBezTo>
                    <a:pt x="8672" y="10100"/>
                    <a:pt x="8715" y="10058"/>
                    <a:pt x="8757" y="10058"/>
                  </a:cubicBezTo>
                  <a:lnTo>
                    <a:pt x="17090" y="5235"/>
                  </a:lnTo>
                  <a:cubicBezTo>
                    <a:pt x="17260" y="5151"/>
                    <a:pt x="17260" y="4939"/>
                    <a:pt x="17090" y="4855"/>
                  </a:cubicBezTo>
                  <a:lnTo>
                    <a:pt x="8757" y="32"/>
                  </a:lnTo>
                  <a:cubicBezTo>
                    <a:pt x="8715" y="11"/>
                    <a:pt x="8672" y="1"/>
                    <a:pt x="8635" y="1"/>
                  </a:cubicBezTo>
                  <a:close/>
                </a:path>
              </a:pathLst>
            </a:custGeom>
            <a:solidFill>
              <a:srgbClr val="FDBC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23"/>
            <p:cNvSpPr/>
            <p:nvPr/>
          </p:nvSpPr>
          <p:spPr>
            <a:xfrm flipH="1">
              <a:off x="6728100" y="2814925"/>
              <a:ext cx="417775" cy="482275"/>
            </a:xfrm>
            <a:custGeom>
              <a:rect b="b" l="l" r="r" t="t"/>
              <a:pathLst>
                <a:path extrusionOk="0" h="19291" w="16711">
                  <a:moveTo>
                    <a:pt x="16710" y="4823"/>
                  </a:moveTo>
                  <a:lnTo>
                    <a:pt x="16710" y="14468"/>
                  </a:lnTo>
                  <a:lnTo>
                    <a:pt x="8334" y="19290"/>
                  </a:lnTo>
                  <a:lnTo>
                    <a:pt x="1" y="14468"/>
                  </a:lnTo>
                  <a:lnTo>
                    <a:pt x="1" y="4823"/>
                  </a:lnTo>
                  <a:lnTo>
                    <a:pt x="8334" y="1"/>
                  </a:lnTo>
                  <a:close/>
                </a:path>
              </a:pathLst>
            </a:custGeom>
            <a:solidFill>
              <a:srgbClr val="FDBC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23"/>
            <p:cNvSpPr/>
            <p:nvPr/>
          </p:nvSpPr>
          <p:spPr>
            <a:xfrm flipH="1">
              <a:off x="6722825" y="2809900"/>
              <a:ext cx="429375" cy="493650"/>
            </a:xfrm>
            <a:custGeom>
              <a:rect b="b" l="l" r="r" t="t"/>
              <a:pathLst>
                <a:path extrusionOk="0" h="19746" w="17175">
                  <a:moveTo>
                    <a:pt x="8587" y="455"/>
                  </a:moveTo>
                  <a:lnTo>
                    <a:pt x="16752" y="5151"/>
                  </a:lnTo>
                  <a:lnTo>
                    <a:pt x="16752" y="14542"/>
                  </a:lnTo>
                  <a:lnTo>
                    <a:pt x="8587" y="19238"/>
                  </a:lnTo>
                  <a:lnTo>
                    <a:pt x="465" y="14542"/>
                  </a:lnTo>
                  <a:lnTo>
                    <a:pt x="465" y="5151"/>
                  </a:lnTo>
                  <a:lnTo>
                    <a:pt x="8587" y="455"/>
                  </a:lnTo>
                  <a:close/>
                  <a:moveTo>
                    <a:pt x="8593" y="1"/>
                  </a:moveTo>
                  <a:cubicBezTo>
                    <a:pt x="8556" y="1"/>
                    <a:pt x="8524" y="11"/>
                    <a:pt x="8503" y="32"/>
                  </a:cubicBezTo>
                  <a:lnTo>
                    <a:pt x="127" y="4855"/>
                  </a:lnTo>
                  <a:cubicBezTo>
                    <a:pt x="42" y="4897"/>
                    <a:pt x="0" y="4939"/>
                    <a:pt x="0" y="5024"/>
                  </a:cubicBezTo>
                  <a:lnTo>
                    <a:pt x="0" y="14669"/>
                  </a:lnTo>
                  <a:cubicBezTo>
                    <a:pt x="0" y="14754"/>
                    <a:pt x="42" y="14838"/>
                    <a:pt x="127" y="14880"/>
                  </a:cubicBezTo>
                  <a:lnTo>
                    <a:pt x="8503" y="19703"/>
                  </a:lnTo>
                  <a:cubicBezTo>
                    <a:pt x="8503" y="19703"/>
                    <a:pt x="8545" y="19703"/>
                    <a:pt x="8587" y="19745"/>
                  </a:cubicBezTo>
                  <a:cubicBezTo>
                    <a:pt x="8630" y="19745"/>
                    <a:pt x="8672" y="19703"/>
                    <a:pt x="8714" y="19703"/>
                  </a:cubicBezTo>
                  <a:lnTo>
                    <a:pt x="17048" y="14880"/>
                  </a:lnTo>
                  <a:cubicBezTo>
                    <a:pt x="17132" y="14838"/>
                    <a:pt x="17175" y="14754"/>
                    <a:pt x="17175" y="14669"/>
                  </a:cubicBezTo>
                  <a:lnTo>
                    <a:pt x="17175" y="5024"/>
                  </a:lnTo>
                  <a:cubicBezTo>
                    <a:pt x="17175" y="4939"/>
                    <a:pt x="17132" y="4897"/>
                    <a:pt x="17048" y="4855"/>
                  </a:cubicBezTo>
                  <a:lnTo>
                    <a:pt x="8714" y="32"/>
                  </a:lnTo>
                  <a:cubicBezTo>
                    <a:pt x="8672" y="11"/>
                    <a:pt x="8630" y="1"/>
                    <a:pt x="8593" y="1"/>
                  </a:cubicBezTo>
                  <a:close/>
                </a:path>
              </a:pathLst>
            </a:custGeom>
            <a:solidFill>
              <a:srgbClr val="FDBC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23"/>
            <p:cNvSpPr/>
            <p:nvPr/>
          </p:nvSpPr>
          <p:spPr>
            <a:xfrm flipH="1">
              <a:off x="6722825" y="2327675"/>
              <a:ext cx="429375" cy="492575"/>
            </a:xfrm>
            <a:custGeom>
              <a:rect b="b" l="l" r="r" t="t"/>
              <a:pathLst>
                <a:path extrusionOk="0" h="19703" w="17175">
                  <a:moveTo>
                    <a:pt x="8587" y="455"/>
                  </a:moveTo>
                  <a:lnTo>
                    <a:pt x="16752" y="5150"/>
                  </a:lnTo>
                  <a:lnTo>
                    <a:pt x="16752" y="14541"/>
                  </a:lnTo>
                  <a:lnTo>
                    <a:pt x="8587" y="19237"/>
                  </a:lnTo>
                  <a:lnTo>
                    <a:pt x="465" y="14541"/>
                  </a:lnTo>
                  <a:lnTo>
                    <a:pt x="465" y="5150"/>
                  </a:lnTo>
                  <a:lnTo>
                    <a:pt x="8587" y="455"/>
                  </a:lnTo>
                  <a:close/>
                  <a:moveTo>
                    <a:pt x="8593" y="0"/>
                  </a:moveTo>
                  <a:cubicBezTo>
                    <a:pt x="8556" y="0"/>
                    <a:pt x="8524" y="11"/>
                    <a:pt x="8503" y="32"/>
                  </a:cubicBezTo>
                  <a:lnTo>
                    <a:pt x="127" y="4854"/>
                  </a:lnTo>
                  <a:cubicBezTo>
                    <a:pt x="42" y="4854"/>
                    <a:pt x="0" y="4939"/>
                    <a:pt x="0" y="5023"/>
                  </a:cubicBezTo>
                  <a:lnTo>
                    <a:pt x="0" y="14668"/>
                  </a:lnTo>
                  <a:cubicBezTo>
                    <a:pt x="0" y="14753"/>
                    <a:pt x="42" y="14837"/>
                    <a:pt x="127" y="14880"/>
                  </a:cubicBezTo>
                  <a:lnTo>
                    <a:pt x="8503" y="19702"/>
                  </a:lnTo>
                  <a:lnTo>
                    <a:pt x="8714" y="19702"/>
                  </a:lnTo>
                  <a:lnTo>
                    <a:pt x="17048" y="14880"/>
                  </a:lnTo>
                  <a:cubicBezTo>
                    <a:pt x="17132" y="14837"/>
                    <a:pt x="17175" y="14753"/>
                    <a:pt x="17175" y="14668"/>
                  </a:cubicBezTo>
                  <a:lnTo>
                    <a:pt x="17175" y="5023"/>
                  </a:lnTo>
                  <a:cubicBezTo>
                    <a:pt x="17175" y="4939"/>
                    <a:pt x="17132" y="4854"/>
                    <a:pt x="17048" y="4854"/>
                  </a:cubicBezTo>
                  <a:lnTo>
                    <a:pt x="8714" y="32"/>
                  </a:lnTo>
                  <a:cubicBezTo>
                    <a:pt x="8672" y="11"/>
                    <a:pt x="8630" y="0"/>
                    <a:pt x="8593" y="0"/>
                  </a:cubicBezTo>
                  <a:close/>
                </a:path>
              </a:pathLst>
            </a:custGeom>
            <a:solidFill>
              <a:srgbClr val="31BEB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23"/>
            <p:cNvSpPr/>
            <p:nvPr/>
          </p:nvSpPr>
          <p:spPr>
            <a:xfrm flipH="1">
              <a:off x="7145850" y="3116325"/>
              <a:ext cx="417750" cy="482275"/>
            </a:xfrm>
            <a:custGeom>
              <a:rect b="b" l="l" r="r" t="t"/>
              <a:pathLst>
                <a:path extrusionOk="0" h="19291" w="16710">
                  <a:moveTo>
                    <a:pt x="16710" y="4823"/>
                  </a:moveTo>
                  <a:lnTo>
                    <a:pt x="16710" y="14468"/>
                  </a:lnTo>
                  <a:lnTo>
                    <a:pt x="8334" y="19290"/>
                  </a:lnTo>
                  <a:lnTo>
                    <a:pt x="1" y="14468"/>
                  </a:lnTo>
                  <a:lnTo>
                    <a:pt x="1" y="4823"/>
                  </a:lnTo>
                  <a:lnTo>
                    <a:pt x="8334" y="1"/>
                  </a:lnTo>
                  <a:close/>
                </a:path>
              </a:pathLst>
            </a:custGeom>
            <a:solidFill>
              <a:srgbClr val="1A1B3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23"/>
            <p:cNvSpPr/>
            <p:nvPr/>
          </p:nvSpPr>
          <p:spPr>
            <a:xfrm flipH="1">
              <a:off x="7140550" y="3111050"/>
              <a:ext cx="429400" cy="492825"/>
            </a:xfrm>
            <a:custGeom>
              <a:rect b="b" l="l" r="r" t="t"/>
              <a:pathLst>
                <a:path extrusionOk="0" h="19713" w="17176">
                  <a:moveTo>
                    <a:pt x="8588" y="466"/>
                  </a:moveTo>
                  <a:lnTo>
                    <a:pt x="16710" y="5161"/>
                  </a:lnTo>
                  <a:lnTo>
                    <a:pt x="16710" y="14552"/>
                  </a:lnTo>
                  <a:lnTo>
                    <a:pt x="8588" y="19248"/>
                  </a:lnTo>
                  <a:lnTo>
                    <a:pt x="466" y="14552"/>
                  </a:lnTo>
                  <a:lnTo>
                    <a:pt x="466" y="5161"/>
                  </a:lnTo>
                  <a:lnTo>
                    <a:pt x="8588" y="466"/>
                  </a:lnTo>
                  <a:close/>
                  <a:moveTo>
                    <a:pt x="8503" y="0"/>
                  </a:moveTo>
                  <a:lnTo>
                    <a:pt x="128" y="4865"/>
                  </a:lnTo>
                  <a:cubicBezTo>
                    <a:pt x="43" y="4865"/>
                    <a:pt x="1" y="4950"/>
                    <a:pt x="1" y="5034"/>
                  </a:cubicBezTo>
                  <a:lnTo>
                    <a:pt x="1" y="14679"/>
                  </a:lnTo>
                  <a:cubicBezTo>
                    <a:pt x="1" y="14764"/>
                    <a:pt x="43" y="14848"/>
                    <a:pt x="128" y="14890"/>
                  </a:cubicBezTo>
                  <a:lnTo>
                    <a:pt x="8503" y="19713"/>
                  </a:lnTo>
                  <a:lnTo>
                    <a:pt x="8715" y="19713"/>
                  </a:lnTo>
                  <a:lnTo>
                    <a:pt x="17048" y="14890"/>
                  </a:lnTo>
                  <a:cubicBezTo>
                    <a:pt x="17133" y="14848"/>
                    <a:pt x="17175" y="14764"/>
                    <a:pt x="17175" y="14679"/>
                  </a:cubicBezTo>
                  <a:lnTo>
                    <a:pt x="17175" y="5034"/>
                  </a:lnTo>
                  <a:cubicBezTo>
                    <a:pt x="17175" y="4950"/>
                    <a:pt x="17133" y="4865"/>
                    <a:pt x="17048" y="4865"/>
                  </a:cubicBezTo>
                  <a:lnTo>
                    <a:pt x="8715" y="0"/>
                  </a:lnTo>
                  <a:close/>
                </a:path>
              </a:pathLst>
            </a:custGeom>
            <a:solidFill>
              <a:srgbClr val="1A1B3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23"/>
            <p:cNvSpPr/>
            <p:nvPr/>
          </p:nvSpPr>
          <p:spPr>
            <a:xfrm flipH="1">
              <a:off x="6519775" y="2694375"/>
              <a:ext cx="417750" cy="241150"/>
            </a:xfrm>
            <a:custGeom>
              <a:rect b="b" l="l" r="r" t="t"/>
              <a:pathLst>
                <a:path extrusionOk="0" h="9646" w="16710">
                  <a:moveTo>
                    <a:pt x="8376" y="9645"/>
                  </a:moveTo>
                  <a:lnTo>
                    <a:pt x="0" y="4823"/>
                  </a:lnTo>
                  <a:lnTo>
                    <a:pt x="8376" y="0"/>
                  </a:lnTo>
                  <a:lnTo>
                    <a:pt x="16710" y="4823"/>
                  </a:lnTo>
                  <a:close/>
                </a:path>
              </a:pathLst>
            </a:custGeom>
            <a:solidFill>
              <a:srgbClr val="1A1B3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23"/>
            <p:cNvSpPr/>
            <p:nvPr/>
          </p:nvSpPr>
          <p:spPr>
            <a:xfrm flipH="1">
              <a:off x="6512375" y="2689350"/>
              <a:ext cx="431500" cy="251450"/>
            </a:xfrm>
            <a:custGeom>
              <a:rect b="b" l="l" r="r" t="t"/>
              <a:pathLst>
                <a:path extrusionOk="0" h="10058" w="17260">
                  <a:moveTo>
                    <a:pt x="8630" y="455"/>
                  </a:moveTo>
                  <a:lnTo>
                    <a:pt x="16541" y="5024"/>
                  </a:lnTo>
                  <a:lnTo>
                    <a:pt x="8630" y="9592"/>
                  </a:lnTo>
                  <a:lnTo>
                    <a:pt x="677" y="5024"/>
                  </a:lnTo>
                  <a:lnTo>
                    <a:pt x="8630" y="455"/>
                  </a:lnTo>
                  <a:close/>
                  <a:moveTo>
                    <a:pt x="8635" y="0"/>
                  </a:moveTo>
                  <a:cubicBezTo>
                    <a:pt x="8598" y="0"/>
                    <a:pt x="8567" y="11"/>
                    <a:pt x="8546" y="32"/>
                  </a:cubicBezTo>
                  <a:lnTo>
                    <a:pt x="170" y="4854"/>
                  </a:lnTo>
                  <a:cubicBezTo>
                    <a:pt x="1" y="4939"/>
                    <a:pt x="1" y="5151"/>
                    <a:pt x="170" y="5235"/>
                  </a:cubicBezTo>
                  <a:lnTo>
                    <a:pt x="8503" y="10058"/>
                  </a:lnTo>
                  <a:lnTo>
                    <a:pt x="8757" y="10058"/>
                  </a:lnTo>
                  <a:lnTo>
                    <a:pt x="17091" y="5235"/>
                  </a:lnTo>
                  <a:cubicBezTo>
                    <a:pt x="17260" y="5151"/>
                    <a:pt x="17260" y="4939"/>
                    <a:pt x="17091" y="4854"/>
                  </a:cubicBezTo>
                  <a:lnTo>
                    <a:pt x="8757" y="32"/>
                  </a:lnTo>
                  <a:cubicBezTo>
                    <a:pt x="8715" y="11"/>
                    <a:pt x="8672" y="0"/>
                    <a:pt x="8635" y="0"/>
                  </a:cubicBezTo>
                  <a:close/>
                </a:path>
              </a:pathLst>
            </a:custGeom>
            <a:solidFill>
              <a:srgbClr val="1A1B3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23"/>
            <p:cNvSpPr/>
            <p:nvPr/>
          </p:nvSpPr>
          <p:spPr>
            <a:xfrm flipH="1">
              <a:off x="6519775" y="2453250"/>
              <a:ext cx="417750" cy="241150"/>
            </a:xfrm>
            <a:custGeom>
              <a:rect b="b" l="l" r="r" t="t"/>
              <a:pathLst>
                <a:path extrusionOk="0" h="9646" w="16710">
                  <a:moveTo>
                    <a:pt x="8376" y="9645"/>
                  </a:moveTo>
                  <a:lnTo>
                    <a:pt x="0" y="4823"/>
                  </a:lnTo>
                  <a:lnTo>
                    <a:pt x="8376" y="0"/>
                  </a:lnTo>
                  <a:lnTo>
                    <a:pt x="16710" y="4823"/>
                  </a:lnTo>
                  <a:close/>
                </a:path>
              </a:pathLst>
            </a:custGeom>
            <a:solidFill>
              <a:srgbClr val="31BEB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23"/>
            <p:cNvSpPr/>
            <p:nvPr/>
          </p:nvSpPr>
          <p:spPr>
            <a:xfrm flipH="1">
              <a:off x="6513425" y="2448225"/>
              <a:ext cx="429400" cy="251450"/>
            </a:xfrm>
            <a:custGeom>
              <a:rect b="b" l="l" r="r" t="t"/>
              <a:pathLst>
                <a:path extrusionOk="0" h="10058" w="17176">
                  <a:moveTo>
                    <a:pt x="8588" y="455"/>
                  </a:moveTo>
                  <a:lnTo>
                    <a:pt x="16499" y="5024"/>
                  </a:lnTo>
                  <a:lnTo>
                    <a:pt x="8588" y="9592"/>
                  </a:lnTo>
                  <a:lnTo>
                    <a:pt x="635" y="5024"/>
                  </a:lnTo>
                  <a:lnTo>
                    <a:pt x="8588" y="455"/>
                  </a:lnTo>
                  <a:close/>
                  <a:moveTo>
                    <a:pt x="8593" y="0"/>
                  </a:moveTo>
                  <a:cubicBezTo>
                    <a:pt x="8556" y="0"/>
                    <a:pt x="8525" y="11"/>
                    <a:pt x="8504" y="32"/>
                  </a:cubicBezTo>
                  <a:lnTo>
                    <a:pt x="128" y="4812"/>
                  </a:lnTo>
                  <a:cubicBezTo>
                    <a:pt x="43" y="4897"/>
                    <a:pt x="1" y="4939"/>
                    <a:pt x="1" y="5024"/>
                  </a:cubicBezTo>
                  <a:cubicBezTo>
                    <a:pt x="1" y="5108"/>
                    <a:pt x="43" y="5193"/>
                    <a:pt x="128" y="5235"/>
                  </a:cubicBezTo>
                  <a:lnTo>
                    <a:pt x="8461" y="10058"/>
                  </a:lnTo>
                  <a:lnTo>
                    <a:pt x="8715" y="10058"/>
                  </a:lnTo>
                  <a:lnTo>
                    <a:pt x="17049" y="5235"/>
                  </a:lnTo>
                  <a:cubicBezTo>
                    <a:pt x="17133" y="5193"/>
                    <a:pt x="17175" y="5108"/>
                    <a:pt x="17175" y="5024"/>
                  </a:cubicBezTo>
                  <a:cubicBezTo>
                    <a:pt x="17175" y="4939"/>
                    <a:pt x="17133" y="4855"/>
                    <a:pt x="17049" y="4855"/>
                  </a:cubicBezTo>
                  <a:lnTo>
                    <a:pt x="8715" y="32"/>
                  </a:lnTo>
                  <a:cubicBezTo>
                    <a:pt x="8673" y="11"/>
                    <a:pt x="8630" y="0"/>
                    <a:pt x="8593" y="0"/>
                  </a:cubicBezTo>
                  <a:close/>
                </a:path>
              </a:pathLst>
            </a:custGeom>
            <a:solidFill>
              <a:srgbClr val="31BEB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23"/>
            <p:cNvSpPr/>
            <p:nvPr/>
          </p:nvSpPr>
          <p:spPr>
            <a:xfrm flipH="1">
              <a:off x="6722825" y="2448225"/>
              <a:ext cx="220000" cy="372025"/>
            </a:xfrm>
            <a:custGeom>
              <a:rect b="b" l="l" r="r" t="t"/>
              <a:pathLst>
                <a:path extrusionOk="0" h="14881" w="8800">
                  <a:moveTo>
                    <a:pt x="8377" y="582"/>
                  </a:moveTo>
                  <a:lnTo>
                    <a:pt x="8377" y="9719"/>
                  </a:lnTo>
                  <a:lnTo>
                    <a:pt x="424" y="14288"/>
                  </a:lnTo>
                  <a:lnTo>
                    <a:pt x="424" y="5151"/>
                  </a:lnTo>
                  <a:lnTo>
                    <a:pt x="8377" y="582"/>
                  </a:lnTo>
                  <a:close/>
                  <a:moveTo>
                    <a:pt x="8593" y="0"/>
                  </a:moveTo>
                  <a:cubicBezTo>
                    <a:pt x="8556" y="0"/>
                    <a:pt x="8525" y="11"/>
                    <a:pt x="8504" y="32"/>
                  </a:cubicBezTo>
                  <a:lnTo>
                    <a:pt x="128" y="4855"/>
                  </a:lnTo>
                  <a:cubicBezTo>
                    <a:pt x="43" y="4897"/>
                    <a:pt x="1" y="4982"/>
                    <a:pt x="1" y="5066"/>
                  </a:cubicBezTo>
                  <a:lnTo>
                    <a:pt x="1" y="14669"/>
                  </a:lnTo>
                  <a:cubicBezTo>
                    <a:pt x="1" y="14796"/>
                    <a:pt x="85" y="14880"/>
                    <a:pt x="212" y="14880"/>
                  </a:cubicBezTo>
                  <a:lnTo>
                    <a:pt x="339" y="14880"/>
                  </a:lnTo>
                  <a:lnTo>
                    <a:pt x="8715" y="10058"/>
                  </a:lnTo>
                  <a:cubicBezTo>
                    <a:pt x="8757" y="10015"/>
                    <a:pt x="8800" y="9931"/>
                    <a:pt x="8800" y="9846"/>
                  </a:cubicBezTo>
                  <a:lnTo>
                    <a:pt x="8800" y="201"/>
                  </a:lnTo>
                  <a:cubicBezTo>
                    <a:pt x="8800" y="117"/>
                    <a:pt x="8757" y="32"/>
                    <a:pt x="8715" y="32"/>
                  </a:cubicBezTo>
                  <a:cubicBezTo>
                    <a:pt x="8673" y="11"/>
                    <a:pt x="8630" y="0"/>
                    <a:pt x="8593" y="0"/>
                  </a:cubicBezTo>
                  <a:close/>
                </a:path>
              </a:pathLst>
            </a:custGeom>
            <a:solidFill>
              <a:srgbClr val="1A1B3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23"/>
            <p:cNvSpPr/>
            <p:nvPr/>
          </p:nvSpPr>
          <p:spPr>
            <a:xfrm flipH="1">
              <a:off x="6513425" y="2448225"/>
              <a:ext cx="220000" cy="372025"/>
            </a:xfrm>
            <a:custGeom>
              <a:rect b="b" l="l" r="r" t="t"/>
              <a:pathLst>
                <a:path extrusionOk="0" h="14881" w="8800">
                  <a:moveTo>
                    <a:pt x="424" y="582"/>
                  </a:moveTo>
                  <a:lnTo>
                    <a:pt x="8376" y="5151"/>
                  </a:lnTo>
                  <a:lnTo>
                    <a:pt x="8376" y="14288"/>
                  </a:lnTo>
                  <a:lnTo>
                    <a:pt x="424" y="9719"/>
                  </a:lnTo>
                  <a:lnTo>
                    <a:pt x="424" y="582"/>
                  </a:lnTo>
                  <a:close/>
                  <a:moveTo>
                    <a:pt x="217" y="0"/>
                  </a:moveTo>
                  <a:cubicBezTo>
                    <a:pt x="180" y="0"/>
                    <a:pt x="149" y="11"/>
                    <a:pt x="128" y="32"/>
                  </a:cubicBezTo>
                  <a:cubicBezTo>
                    <a:pt x="43" y="32"/>
                    <a:pt x="1" y="117"/>
                    <a:pt x="1" y="201"/>
                  </a:cubicBezTo>
                  <a:lnTo>
                    <a:pt x="1" y="9846"/>
                  </a:lnTo>
                  <a:cubicBezTo>
                    <a:pt x="1" y="9931"/>
                    <a:pt x="43" y="10015"/>
                    <a:pt x="128" y="10058"/>
                  </a:cubicBezTo>
                  <a:lnTo>
                    <a:pt x="8461" y="14880"/>
                  </a:lnTo>
                  <a:lnTo>
                    <a:pt x="8673" y="14880"/>
                  </a:lnTo>
                  <a:cubicBezTo>
                    <a:pt x="8757" y="14838"/>
                    <a:pt x="8799" y="14753"/>
                    <a:pt x="8799" y="14669"/>
                  </a:cubicBezTo>
                  <a:lnTo>
                    <a:pt x="8799" y="5024"/>
                  </a:lnTo>
                  <a:cubicBezTo>
                    <a:pt x="8799" y="4939"/>
                    <a:pt x="8757" y="4855"/>
                    <a:pt x="8673" y="4855"/>
                  </a:cubicBezTo>
                  <a:lnTo>
                    <a:pt x="339" y="32"/>
                  </a:lnTo>
                  <a:cubicBezTo>
                    <a:pt x="297" y="11"/>
                    <a:pt x="254" y="0"/>
                    <a:pt x="217" y="0"/>
                  </a:cubicBezTo>
                  <a:close/>
                </a:path>
              </a:pathLst>
            </a:custGeom>
            <a:solidFill>
              <a:srgbClr val="1A1B3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23"/>
            <p:cNvSpPr/>
            <p:nvPr/>
          </p:nvSpPr>
          <p:spPr>
            <a:xfrm flipH="1">
              <a:off x="7145850" y="2573800"/>
              <a:ext cx="417750" cy="241150"/>
            </a:xfrm>
            <a:custGeom>
              <a:rect b="b" l="l" r="r" t="t"/>
              <a:pathLst>
                <a:path extrusionOk="0" h="9646" w="16710">
                  <a:moveTo>
                    <a:pt x="8334" y="9646"/>
                  </a:moveTo>
                  <a:lnTo>
                    <a:pt x="1" y="4823"/>
                  </a:lnTo>
                  <a:lnTo>
                    <a:pt x="8334" y="1"/>
                  </a:lnTo>
                  <a:lnTo>
                    <a:pt x="16710" y="4823"/>
                  </a:lnTo>
                  <a:close/>
                </a:path>
              </a:pathLst>
            </a:custGeom>
            <a:solidFill>
              <a:srgbClr val="1A1B3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23"/>
            <p:cNvSpPr/>
            <p:nvPr/>
          </p:nvSpPr>
          <p:spPr>
            <a:xfrm flipH="1">
              <a:off x="7139500" y="2568775"/>
              <a:ext cx="431500" cy="251475"/>
            </a:xfrm>
            <a:custGeom>
              <a:rect b="b" l="l" r="r" t="t"/>
              <a:pathLst>
                <a:path extrusionOk="0" h="10059" w="17260">
                  <a:moveTo>
                    <a:pt x="8630" y="456"/>
                  </a:moveTo>
                  <a:lnTo>
                    <a:pt x="16583" y="5024"/>
                  </a:lnTo>
                  <a:lnTo>
                    <a:pt x="8630" y="9593"/>
                  </a:lnTo>
                  <a:lnTo>
                    <a:pt x="720" y="5024"/>
                  </a:lnTo>
                  <a:lnTo>
                    <a:pt x="8630" y="456"/>
                  </a:lnTo>
                  <a:close/>
                  <a:moveTo>
                    <a:pt x="8635" y="1"/>
                  </a:moveTo>
                  <a:cubicBezTo>
                    <a:pt x="8598" y="1"/>
                    <a:pt x="8567" y="11"/>
                    <a:pt x="8545" y="33"/>
                  </a:cubicBezTo>
                  <a:lnTo>
                    <a:pt x="170" y="4855"/>
                  </a:lnTo>
                  <a:cubicBezTo>
                    <a:pt x="0" y="4940"/>
                    <a:pt x="0" y="5151"/>
                    <a:pt x="170" y="5236"/>
                  </a:cubicBezTo>
                  <a:lnTo>
                    <a:pt x="8545" y="10058"/>
                  </a:lnTo>
                  <a:lnTo>
                    <a:pt x="8757" y="10058"/>
                  </a:lnTo>
                  <a:lnTo>
                    <a:pt x="17090" y="5236"/>
                  </a:lnTo>
                  <a:cubicBezTo>
                    <a:pt x="17260" y="5151"/>
                    <a:pt x="17260" y="4940"/>
                    <a:pt x="17090" y="4855"/>
                  </a:cubicBezTo>
                  <a:lnTo>
                    <a:pt x="8757" y="33"/>
                  </a:lnTo>
                  <a:cubicBezTo>
                    <a:pt x="8715" y="11"/>
                    <a:pt x="8672" y="1"/>
                    <a:pt x="8635" y="1"/>
                  </a:cubicBezTo>
                  <a:close/>
                </a:path>
              </a:pathLst>
            </a:custGeom>
            <a:solidFill>
              <a:srgbClr val="1A1B3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23"/>
            <p:cNvSpPr/>
            <p:nvPr/>
          </p:nvSpPr>
          <p:spPr>
            <a:xfrm flipH="1">
              <a:off x="7348900" y="2327675"/>
              <a:ext cx="219975" cy="372000"/>
            </a:xfrm>
            <a:custGeom>
              <a:rect b="b" l="l" r="r" t="t"/>
              <a:pathLst>
                <a:path extrusionOk="0" h="14880" w="8799">
                  <a:moveTo>
                    <a:pt x="8376" y="582"/>
                  </a:moveTo>
                  <a:lnTo>
                    <a:pt x="8376" y="9719"/>
                  </a:lnTo>
                  <a:lnTo>
                    <a:pt x="423" y="14288"/>
                  </a:lnTo>
                  <a:lnTo>
                    <a:pt x="423" y="5150"/>
                  </a:lnTo>
                  <a:lnTo>
                    <a:pt x="8376" y="582"/>
                  </a:lnTo>
                  <a:close/>
                  <a:moveTo>
                    <a:pt x="8566" y="0"/>
                  </a:moveTo>
                  <a:cubicBezTo>
                    <a:pt x="8524" y="0"/>
                    <a:pt x="8482" y="11"/>
                    <a:pt x="8460" y="32"/>
                  </a:cubicBezTo>
                  <a:lnTo>
                    <a:pt x="85" y="4854"/>
                  </a:lnTo>
                  <a:cubicBezTo>
                    <a:pt x="42" y="4854"/>
                    <a:pt x="0" y="4939"/>
                    <a:pt x="0" y="5023"/>
                  </a:cubicBezTo>
                  <a:lnTo>
                    <a:pt x="0" y="14668"/>
                  </a:lnTo>
                  <a:cubicBezTo>
                    <a:pt x="0" y="14753"/>
                    <a:pt x="42" y="14837"/>
                    <a:pt x="85" y="14880"/>
                  </a:cubicBezTo>
                  <a:lnTo>
                    <a:pt x="338" y="14880"/>
                  </a:lnTo>
                  <a:lnTo>
                    <a:pt x="8672" y="10057"/>
                  </a:lnTo>
                  <a:cubicBezTo>
                    <a:pt x="8757" y="10015"/>
                    <a:pt x="8799" y="9930"/>
                    <a:pt x="8799" y="9888"/>
                  </a:cubicBezTo>
                  <a:lnTo>
                    <a:pt x="8799" y="201"/>
                  </a:lnTo>
                  <a:cubicBezTo>
                    <a:pt x="8799" y="116"/>
                    <a:pt x="8757" y="32"/>
                    <a:pt x="8672" y="32"/>
                  </a:cubicBezTo>
                  <a:cubicBezTo>
                    <a:pt x="8651" y="11"/>
                    <a:pt x="8608" y="0"/>
                    <a:pt x="8566" y="0"/>
                  </a:cubicBezTo>
                  <a:close/>
                </a:path>
              </a:pathLst>
            </a:custGeom>
            <a:solidFill>
              <a:srgbClr val="FDBC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23"/>
            <p:cNvSpPr/>
            <p:nvPr/>
          </p:nvSpPr>
          <p:spPr>
            <a:xfrm flipH="1">
              <a:off x="7140550" y="2327675"/>
              <a:ext cx="220000" cy="372000"/>
            </a:xfrm>
            <a:custGeom>
              <a:rect b="b" l="l" r="r" t="t"/>
              <a:pathLst>
                <a:path extrusionOk="0" h="14880" w="8800">
                  <a:moveTo>
                    <a:pt x="424" y="582"/>
                  </a:moveTo>
                  <a:lnTo>
                    <a:pt x="8376" y="5150"/>
                  </a:lnTo>
                  <a:lnTo>
                    <a:pt x="8376" y="14288"/>
                  </a:lnTo>
                  <a:lnTo>
                    <a:pt x="424" y="9719"/>
                  </a:lnTo>
                  <a:lnTo>
                    <a:pt x="424" y="582"/>
                  </a:lnTo>
                  <a:close/>
                  <a:moveTo>
                    <a:pt x="217" y="0"/>
                  </a:moveTo>
                  <a:cubicBezTo>
                    <a:pt x="180" y="0"/>
                    <a:pt x="149" y="11"/>
                    <a:pt x="127" y="32"/>
                  </a:cubicBezTo>
                  <a:cubicBezTo>
                    <a:pt x="43" y="32"/>
                    <a:pt x="1" y="116"/>
                    <a:pt x="1" y="201"/>
                  </a:cubicBezTo>
                  <a:lnTo>
                    <a:pt x="1" y="9846"/>
                  </a:lnTo>
                  <a:cubicBezTo>
                    <a:pt x="1" y="9930"/>
                    <a:pt x="43" y="10015"/>
                    <a:pt x="127" y="10057"/>
                  </a:cubicBezTo>
                  <a:lnTo>
                    <a:pt x="8461" y="14880"/>
                  </a:lnTo>
                  <a:lnTo>
                    <a:pt x="8672" y="14880"/>
                  </a:lnTo>
                  <a:cubicBezTo>
                    <a:pt x="8757" y="14837"/>
                    <a:pt x="8799" y="14753"/>
                    <a:pt x="8799" y="14668"/>
                  </a:cubicBezTo>
                  <a:lnTo>
                    <a:pt x="8799" y="5023"/>
                  </a:lnTo>
                  <a:cubicBezTo>
                    <a:pt x="8799" y="4939"/>
                    <a:pt x="8757" y="4854"/>
                    <a:pt x="8672" y="4854"/>
                  </a:cubicBezTo>
                  <a:lnTo>
                    <a:pt x="339" y="32"/>
                  </a:lnTo>
                  <a:cubicBezTo>
                    <a:pt x="297" y="11"/>
                    <a:pt x="254" y="0"/>
                    <a:pt x="217" y="0"/>
                  </a:cubicBezTo>
                  <a:close/>
                </a:path>
              </a:pathLst>
            </a:custGeom>
            <a:solidFill>
              <a:srgbClr val="1A1B3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23"/>
            <p:cNvSpPr/>
            <p:nvPr/>
          </p:nvSpPr>
          <p:spPr>
            <a:xfrm flipH="1">
              <a:off x="7767675" y="1723800"/>
              <a:ext cx="220000" cy="373075"/>
            </a:xfrm>
            <a:custGeom>
              <a:rect b="b" l="l" r="r" t="t"/>
              <a:pathLst>
                <a:path extrusionOk="0" h="14923" w="8800">
                  <a:moveTo>
                    <a:pt x="466" y="625"/>
                  </a:moveTo>
                  <a:lnTo>
                    <a:pt x="8376" y="5193"/>
                  </a:lnTo>
                  <a:lnTo>
                    <a:pt x="8376" y="14330"/>
                  </a:lnTo>
                  <a:lnTo>
                    <a:pt x="466" y="9762"/>
                  </a:lnTo>
                  <a:lnTo>
                    <a:pt x="466" y="625"/>
                  </a:lnTo>
                  <a:close/>
                  <a:moveTo>
                    <a:pt x="249" y="1"/>
                  </a:moveTo>
                  <a:cubicBezTo>
                    <a:pt x="212" y="1"/>
                    <a:pt x="170" y="11"/>
                    <a:pt x="127" y="32"/>
                  </a:cubicBezTo>
                  <a:cubicBezTo>
                    <a:pt x="43" y="75"/>
                    <a:pt x="0" y="159"/>
                    <a:pt x="0" y="244"/>
                  </a:cubicBezTo>
                  <a:lnTo>
                    <a:pt x="0" y="9889"/>
                  </a:lnTo>
                  <a:cubicBezTo>
                    <a:pt x="0" y="9973"/>
                    <a:pt x="43" y="10058"/>
                    <a:pt x="127" y="10100"/>
                  </a:cubicBezTo>
                  <a:lnTo>
                    <a:pt x="8503" y="14923"/>
                  </a:lnTo>
                  <a:lnTo>
                    <a:pt x="8715" y="14923"/>
                  </a:lnTo>
                  <a:cubicBezTo>
                    <a:pt x="8757" y="14880"/>
                    <a:pt x="8799" y="14796"/>
                    <a:pt x="8799" y="14711"/>
                  </a:cubicBezTo>
                  <a:lnTo>
                    <a:pt x="8799" y="5066"/>
                  </a:lnTo>
                  <a:cubicBezTo>
                    <a:pt x="8799" y="4982"/>
                    <a:pt x="8757" y="4897"/>
                    <a:pt x="8715" y="4855"/>
                  </a:cubicBezTo>
                  <a:lnTo>
                    <a:pt x="339" y="32"/>
                  </a:lnTo>
                  <a:cubicBezTo>
                    <a:pt x="318" y="11"/>
                    <a:pt x="286" y="1"/>
                    <a:pt x="249" y="1"/>
                  </a:cubicBezTo>
                  <a:close/>
                </a:path>
              </a:pathLst>
            </a:custGeom>
            <a:solidFill>
              <a:srgbClr val="1A1B3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23"/>
            <p:cNvSpPr/>
            <p:nvPr/>
          </p:nvSpPr>
          <p:spPr>
            <a:xfrm flipH="1">
              <a:off x="7563575" y="1609325"/>
              <a:ext cx="417750" cy="241150"/>
            </a:xfrm>
            <a:custGeom>
              <a:rect b="b" l="l" r="r" t="t"/>
              <a:pathLst>
                <a:path extrusionOk="0" h="9646" w="16710">
                  <a:moveTo>
                    <a:pt x="8334" y="0"/>
                  </a:moveTo>
                  <a:lnTo>
                    <a:pt x="16710" y="4823"/>
                  </a:lnTo>
                  <a:lnTo>
                    <a:pt x="8334" y="9645"/>
                  </a:lnTo>
                  <a:lnTo>
                    <a:pt x="0" y="4823"/>
                  </a:lnTo>
                  <a:close/>
                </a:path>
              </a:pathLst>
            </a:custGeom>
            <a:solidFill>
              <a:srgbClr val="1A1B3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23"/>
            <p:cNvSpPr/>
            <p:nvPr/>
          </p:nvSpPr>
          <p:spPr>
            <a:xfrm flipH="1">
              <a:off x="7557225" y="1603250"/>
              <a:ext cx="431500" cy="252500"/>
            </a:xfrm>
            <a:custGeom>
              <a:rect b="b" l="l" r="r" t="t"/>
              <a:pathLst>
                <a:path extrusionOk="0" h="10100" w="17260">
                  <a:moveTo>
                    <a:pt x="8630" y="497"/>
                  </a:moveTo>
                  <a:lnTo>
                    <a:pt x="16583" y="5066"/>
                  </a:lnTo>
                  <a:lnTo>
                    <a:pt x="8630" y="9635"/>
                  </a:lnTo>
                  <a:lnTo>
                    <a:pt x="719" y="5066"/>
                  </a:lnTo>
                  <a:lnTo>
                    <a:pt x="8630" y="497"/>
                  </a:lnTo>
                  <a:close/>
                  <a:moveTo>
                    <a:pt x="8667" y="0"/>
                  </a:moveTo>
                  <a:cubicBezTo>
                    <a:pt x="8630" y="0"/>
                    <a:pt x="8587" y="11"/>
                    <a:pt x="8545" y="32"/>
                  </a:cubicBezTo>
                  <a:lnTo>
                    <a:pt x="169" y="4854"/>
                  </a:lnTo>
                  <a:cubicBezTo>
                    <a:pt x="0" y="4939"/>
                    <a:pt x="0" y="5151"/>
                    <a:pt x="169" y="5235"/>
                  </a:cubicBezTo>
                  <a:lnTo>
                    <a:pt x="8545" y="10058"/>
                  </a:lnTo>
                  <a:cubicBezTo>
                    <a:pt x="8545" y="10100"/>
                    <a:pt x="8587" y="10100"/>
                    <a:pt x="8630" y="10100"/>
                  </a:cubicBezTo>
                  <a:cubicBezTo>
                    <a:pt x="8672" y="10100"/>
                    <a:pt x="8714" y="10100"/>
                    <a:pt x="8757" y="10058"/>
                  </a:cubicBezTo>
                  <a:lnTo>
                    <a:pt x="17132" y="5235"/>
                  </a:lnTo>
                  <a:cubicBezTo>
                    <a:pt x="17259" y="5151"/>
                    <a:pt x="17259" y="4939"/>
                    <a:pt x="17132" y="4854"/>
                  </a:cubicBezTo>
                  <a:lnTo>
                    <a:pt x="8757" y="32"/>
                  </a:lnTo>
                  <a:cubicBezTo>
                    <a:pt x="8736" y="11"/>
                    <a:pt x="8704" y="0"/>
                    <a:pt x="8667" y="0"/>
                  </a:cubicBezTo>
                  <a:close/>
                </a:path>
              </a:pathLst>
            </a:custGeom>
            <a:solidFill>
              <a:srgbClr val="1A1B3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23"/>
            <p:cNvSpPr/>
            <p:nvPr/>
          </p:nvSpPr>
          <p:spPr>
            <a:xfrm flipH="1">
              <a:off x="7558275" y="1723800"/>
              <a:ext cx="220000" cy="373075"/>
            </a:xfrm>
            <a:custGeom>
              <a:rect b="b" l="l" r="r" t="t"/>
              <a:pathLst>
                <a:path extrusionOk="0" h="14923" w="8800">
                  <a:moveTo>
                    <a:pt x="8376" y="625"/>
                  </a:moveTo>
                  <a:lnTo>
                    <a:pt x="8376" y="9762"/>
                  </a:lnTo>
                  <a:lnTo>
                    <a:pt x="423" y="14330"/>
                  </a:lnTo>
                  <a:lnTo>
                    <a:pt x="423" y="5193"/>
                  </a:lnTo>
                  <a:lnTo>
                    <a:pt x="8376" y="625"/>
                  </a:lnTo>
                  <a:close/>
                  <a:moveTo>
                    <a:pt x="8582" y="1"/>
                  </a:moveTo>
                  <a:cubicBezTo>
                    <a:pt x="8545" y="1"/>
                    <a:pt x="8503" y="11"/>
                    <a:pt x="8461" y="32"/>
                  </a:cubicBezTo>
                  <a:lnTo>
                    <a:pt x="127" y="4855"/>
                  </a:lnTo>
                  <a:cubicBezTo>
                    <a:pt x="43" y="4897"/>
                    <a:pt x="0" y="4982"/>
                    <a:pt x="0" y="5066"/>
                  </a:cubicBezTo>
                  <a:lnTo>
                    <a:pt x="0" y="14753"/>
                  </a:lnTo>
                  <a:cubicBezTo>
                    <a:pt x="0" y="14796"/>
                    <a:pt x="43" y="14880"/>
                    <a:pt x="127" y="14923"/>
                  </a:cubicBezTo>
                  <a:lnTo>
                    <a:pt x="339" y="14923"/>
                  </a:lnTo>
                  <a:lnTo>
                    <a:pt x="8672" y="10100"/>
                  </a:lnTo>
                  <a:cubicBezTo>
                    <a:pt x="8757" y="10058"/>
                    <a:pt x="8799" y="9973"/>
                    <a:pt x="8799" y="9889"/>
                  </a:cubicBezTo>
                  <a:lnTo>
                    <a:pt x="8799" y="244"/>
                  </a:lnTo>
                  <a:cubicBezTo>
                    <a:pt x="8799" y="159"/>
                    <a:pt x="8757" y="75"/>
                    <a:pt x="8672" y="32"/>
                  </a:cubicBezTo>
                  <a:cubicBezTo>
                    <a:pt x="8651" y="11"/>
                    <a:pt x="8619" y="1"/>
                    <a:pt x="8582" y="1"/>
                  </a:cubicBezTo>
                  <a:close/>
                </a:path>
              </a:pathLst>
            </a:custGeom>
            <a:solidFill>
              <a:srgbClr val="FDBC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23"/>
            <p:cNvSpPr/>
            <p:nvPr/>
          </p:nvSpPr>
          <p:spPr>
            <a:xfrm flipH="1">
              <a:off x="7140550" y="1362125"/>
              <a:ext cx="429400" cy="252500"/>
            </a:xfrm>
            <a:custGeom>
              <a:rect b="b" l="l" r="r" t="t"/>
              <a:pathLst>
                <a:path extrusionOk="0" h="10100" w="17176">
                  <a:moveTo>
                    <a:pt x="8588" y="497"/>
                  </a:moveTo>
                  <a:lnTo>
                    <a:pt x="16541" y="5066"/>
                  </a:lnTo>
                  <a:lnTo>
                    <a:pt x="8588" y="9635"/>
                  </a:lnTo>
                  <a:lnTo>
                    <a:pt x="678" y="5066"/>
                  </a:lnTo>
                  <a:lnTo>
                    <a:pt x="8588" y="497"/>
                  </a:lnTo>
                  <a:close/>
                  <a:moveTo>
                    <a:pt x="8593" y="0"/>
                  </a:moveTo>
                  <a:cubicBezTo>
                    <a:pt x="8556" y="0"/>
                    <a:pt x="8525" y="11"/>
                    <a:pt x="8503" y="32"/>
                  </a:cubicBezTo>
                  <a:lnTo>
                    <a:pt x="128" y="4855"/>
                  </a:lnTo>
                  <a:cubicBezTo>
                    <a:pt x="43" y="4897"/>
                    <a:pt x="1" y="4981"/>
                    <a:pt x="1" y="5066"/>
                  </a:cubicBezTo>
                  <a:cubicBezTo>
                    <a:pt x="1" y="5151"/>
                    <a:pt x="43" y="5193"/>
                    <a:pt x="128" y="5235"/>
                  </a:cubicBezTo>
                  <a:lnTo>
                    <a:pt x="8503" y="10058"/>
                  </a:lnTo>
                  <a:cubicBezTo>
                    <a:pt x="8503" y="10100"/>
                    <a:pt x="8546" y="10100"/>
                    <a:pt x="8588" y="10100"/>
                  </a:cubicBezTo>
                  <a:cubicBezTo>
                    <a:pt x="8630" y="10100"/>
                    <a:pt x="8673" y="10100"/>
                    <a:pt x="8715" y="10058"/>
                  </a:cubicBezTo>
                  <a:lnTo>
                    <a:pt x="17048" y="5235"/>
                  </a:lnTo>
                  <a:cubicBezTo>
                    <a:pt x="17133" y="5193"/>
                    <a:pt x="17175" y="5151"/>
                    <a:pt x="17175" y="5066"/>
                  </a:cubicBezTo>
                  <a:cubicBezTo>
                    <a:pt x="17175" y="4981"/>
                    <a:pt x="17133" y="4897"/>
                    <a:pt x="17048" y="4855"/>
                  </a:cubicBezTo>
                  <a:lnTo>
                    <a:pt x="8715" y="32"/>
                  </a:lnTo>
                  <a:cubicBezTo>
                    <a:pt x="8673" y="11"/>
                    <a:pt x="8630" y="0"/>
                    <a:pt x="8593" y="0"/>
                  </a:cubicBezTo>
                  <a:close/>
                </a:path>
              </a:pathLst>
            </a:custGeom>
            <a:solidFill>
              <a:srgbClr val="31BEB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23"/>
            <p:cNvSpPr/>
            <p:nvPr/>
          </p:nvSpPr>
          <p:spPr>
            <a:xfrm flipH="1">
              <a:off x="7348900" y="1362125"/>
              <a:ext cx="219975" cy="373075"/>
            </a:xfrm>
            <a:custGeom>
              <a:rect b="b" l="l" r="r" t="t"/>
              <a:pathLst>
                <a:path extrusionOk="0" h="14923" w="8799">
                  <a:moveTo>
                    <a:pt x="8376" y="624"/>
                  </a:moveTo>
                  <a:lnTo>
                    <a:pt x="8376" y="9762"/>
                  </a:lnTo>
                  <a:lnTo>
                    <a:pt x="423" y="14330"/>
                  </a:lnTo>
                  <a:lnTo>
                    <a:pt x="423" y="5193"/>
                  </a:lnTo>
                  <a:lnTo>
                    <a:pt x="8376" y="624"/>
                  </a:lnTo>
                  <a:close/>
                  <a:moveTo>
                    <a:pt x="8566" y="0"/>
                  </a:moveTo>
                  <a:cubicBezTo>
                    <a:pt x="8524" y="0"/>
                    <a:pt x="8482" y="11"/>
                    <a:pt x="8460" y="32"/>
                  </a:cubicBezTo>
                  <a:lnTo>
                    <a:pt x="85" y="4855"/>
                  </a:lnTo>
                  <a:cubicBezTo>
                    <a:pt x="42" y="4897"/>
                    <a:pt x="0" y="4981"/>
                    <a:pt x="0" y="5066"/>
                  </a:cubicBezTo>
                  <a:lnTo>
                    <a:pt x="0" y="14711"/>
                  </a:lnTo>
                  <a:cubicBezTo>
                    <a:pt x="0" y="14796"/>
                    <a:pt x="42" y="14838"/>
                    <a:pt x="85" y="14880"/>
                  </a:cubicBezTo>
                  <a:cubicBezTo>
                    <a:pt x="127" y="14922"/>
                    <a:pt x="169" y="14922"/>
                    <a:pt x="212" y="14922"/>
                  </a:cubicBezTo>
                  <a:cubicBezTo>
                    <a:pt x="254" y="14922"/>
                    <a:pt x="296" y="14922"/>
                    <a:pt x="338" y="14880"/>
                  </a:cubicBezTo>
                  <a:lnTo>
                    <a:pt x="8672" y="10100"/>
                  </a:lnTo>
                  <a:cubicBezTo>
                    <a:pt x="8757" y="10058"/>
                    <a:pt x="8799" y="9973"/>
                    <a:pt x="8799" y="9888"/>
                  </a:cubicBezTo>
                  <a:lnTo>
                    <a:pt x="8799" y="244"/>
                  </a:lnTo>
                  <a:cubicBezTo>
                    <a:pt x="8799" y="159"/>
                    <a:pt x="8757" y="74"/>
                    <a:pt x="8672" y="32"/>
                  </a:cubicBezTo>
                  <a:cubicBezTo>
                    <a:pt x="8651" y="11"/>
                    <a:pt x="8608" y="0"/>
                    <a:pt x="8566" y="0"/>
                  </a:cubicBezTo>
                  <a:close/>
                </a:path>
              </a:pathLst>
            </a:custGeom>
            <a:solidFill>
              <a:srgbClr val="31BEB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23"/>
            <p:cNvSpPr/>
            <p:nvPr/>
          </p:nvSpPr>
          <p:spPr>
            <a:xfrm flipH="1">
              <a:off x="7140550" y="1362125"/>
              <a:ext cx="220000" cy="373075"/>
            </a:xfrm>
            <a:custGeom>
              <a:rect b="b" l="l" r="r" t="t"/>
              <a:pathLst>
                <a:path extrusionOk="0" h="14923" w="8800">
                  <a:moveTo>
                    <a:pt x="424" y="624"/>
                  </a:moveTo>
                  <a:lnTo>
                    <a:pt x="8376" y="5193"/>
                  </a:lnTo>
                  <a:lnTo>
                    <a:pt x="8376" y="14330"/>
                  </a:lnTo>
                  <a:lnTo>
                    <a:pt x="424" y="9762"/>
                  </a:lnTo>
                  <a:lnTo>
                    <a:pt x="424" y="624"/>
                  </a:lnTo>
                  <a:close/>
                  <a:moveTo>
                    <a:pt x="217" y="0"/>
                  </a:moveTo>
                  <a:cubicBezTo>
                    <a:pt x="180" y="0"/>
                    <a:pt x="149" y="11"/>
                    <a:pt x="127" y="32"/>
                  </a:cubicBezTo>
                  <a:cubicBezTo>
                    <a:pt x="43" y="74"/>
                    <a:pt x="1" y="159"/>
                    <a:pt x="1" y="244"/>
                  </a:cubicBezTo>
                  <a:lnTo>
                    <a:pt x="1" y="9888"/>
                  </a:lnTo>
                  <a:cubicBezTo>
                    <a:pt x="1" y="9973"/>
                    <a:pt x="43" y="10015"/>
                    <a:pt x="127" y="10058"/>
                  </a:cubicBezTo>
                  <a:lnTo>
                    <a:pt x="8461" y="14880"/>
                  </a:lnTo>
                  <a:cubicBezTo>
                    <a:pt x="8503" y="14922"/>
                    <a:pt x="8546" y="14922"/>
                    <a:pt x="8588" y="14922"/>
                  </a:cubicBezTo>
                  <a:cubicBezTo>
                    <a:pt x="8630" y="14922"/>
                    <a:pt x="8630" y="14922"/>
                    <a:pt x="8672" y="14880"/>
                  </a:cubicBezTo>
                  <a:cubicBezTo>
                    <a:pt x="8757" y="14838"/>
                    <a:pt x="8799" y="14796"/>
                    <a:pt x="8799" y="14711"/>
                  </a:cubicBezTo>
                  <a:lnTo>
                    <a:pt x="8799" y="5066"/>
                  </a:lnTo>
                  <a:cubicBezTo>
                    <a:pt x="8799" y="4981"/>
                    <a:pt x="8757" y="4897"/>
                    <a:pt x="8672" y="4855"/>
                  </a:cubicBezTo>
                  <a:lnTo>
                    <a:pt x="339" y="32"/>
                  </a:lnTo>
                  <a:cubicBezTo>
                    <a:pt x="297" y="11"/>
                    <a:pt x="254" y="0"/>
                    <a:pt x="217" y="0"/>
                  </a:cubicBezTo>
                  <a:close/>
                </a:path>
              </a:pathLst>
            </a:custGeom>
            <a:solidFill>
              <a:srgbClr val="31BEB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23"/>
            <p:cNvSpPr/>
            <p:nvPr/>
          </p:nvSpPr>
          <p:spPr>
            <a:xfrm flipH="1">
              <a:off x="7145850" y="1609325"/>
              <a:ext cx="417750" cy="241150"/>
            </a:xfrm>
            <a:custGeom>
              <a:rect b="b" l="l" r="r" t="t"/>
              <a:pathLst>
                <a:path extrusionOk="0" h="9646" w="16710">
                  <a:moveTo>
                    <a:pt x="8334" y="9645"/>
                  </a:moveTo>
                  <a:lnTo>
                    <a:pt x="1" y="4823"/>
                  </a:lnTo>
                  <a:lnTo>
                    <a:pt x="8334" y="0"/>
                  </a:lnTo>
                  <a:lnTo>
                    <a:pt x="16710" y="4823"/>
                  </a:lnTo>
                  <a:close/>
                </a:path>
              </a:pathLst>
            </a:custGeom>
            <a:solidFill>
              <a:srgbClr val="31BEB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23"/>
            <p:cNvSpPr/>
            <p:nvPr/>
          </p:nvSpPr>
          <p:spPr>
            <a:xfrm flipH="1">
              <a:off x="7139500" y="1603250"/>
              <a:ext cx="431500" cy="252500"/>
            </a:xfrm>
            <a:custGeom>
              <a:rect b="b" l="l" r="r" t="t"/>
              <a:pathLst>
                <a:path extrusionOk="0" h="10100" w="17260">
                  <a:moveTo>
                    <a:pt x="8630" y="497"/>
                  </a:moveTo>
                  <a:lnTo>
                    <a:pt x="16583" y="5066"/>
                  </a:lnTo>
                  <a:lnTo>
                    <a:pt x="8630" y="9635"/>
                  </a:lnTo>
                  <a:lnTo>
                    <a:pt x="720" y="5066"/>
                  </a:lnTo>
                  <a:lnTo>
                    <a:pt x="8630" y="497"/>
                  </a:lnTo>
                  <a:close/>
                  <a:moveTo>
                    <a:pt x="8635" y="0"/>
                  </a:moveTo>
                  <a:cubicBezTo>
                    <a:pt x="8598" y="0"/>
                    <a:pt x="8567" y="11"/>
                    <a:pt x="8545" y="32"/>
                  </a:cubicBezTo>
                  <a:lnTo>
                    <a:pt x="170" y="4854"/>
                  </a:lnTo>
                  <a:cubicBezTo>
                    <a:pt x="0" y="4939"/>
                    <a:pt x="0" y="5151"/>
                    <a:pt x="170" y="5235"/>
                  </a:cubicBezTo>
                  <a:lnTo>
                    <a:pt x="8545" y="10058"/>
                  </a:lnTo>
                  <a:cubicBezTo>
                    <a:pt x="8545" y="10100"/>
                    <a:pt x="8588" y="10100"/>
                    <a:pt x="8630" y="10100"/>
                  </a:cubicBezTo>
                  <a:cubicBezTo>
                    <a:pt x="8672" y="10100"/>
                    <a:pt x="8715" y="10100"/>
                    <a:pt x="8757" y="10058"/>
                  </a:cubicBezTo>
                  <a:lnTo>
                    <a:pt x="17090" y="5235"/>
                  </a:lnTo>
                  <a:cubicBezTo>
                    <a:pt x="17260" y="5151"/>
                    <a:pt x="17260" y="4939"/>
                    <a:pt x="17090" y="4854"/>
                  </a:cubicBezTo>
                  <a:lnTo>
                    <a:pt x="8757" y="32"/>
                  </a:lnTo>
                  <a:cubicBezTo>
                    <a:pt x="8715" y="11"/>
                    <a:pt x="8672" y="0"/>
                    <a:pt x="8635" y="0"/>
                  </a:cubicBezTo>
                  <a:close/>
                </a:path>
              </a:pathLst>
            </a:custGeom>
            <a:solidFill>
              <a:srgbClr val="31BEB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23"/>
            <p:cNvSpPr/>
            <p:nvPr/>
          </p:nvSpPr>
          <p:spPr>
            <a:xfrm flipH="1">
              <a:off x="7557225" y="2568775"/>
              <a:ext cx="431500" cy="251475"/>
            </a:xfrm>
            <a:custGeom>
              <a:rect b="b" l="l" r="r" t="t"/>
              <a:pathLst>
                <a:path extrusionOk="0" h="10059" w="17260">
                  <a:moveTo>
                    <a:pt x="8630" y="456"/>
                  </a:moveTo>
                  <a:lnTo>
                    <a:pt x="16583" y="5024"/>
                  </a:lnTo>
                  <a:lnTo>
                    <a:pt x="8630" y="9593"/>
                  </a:lnTo>
                  <a:lnTo>
                    <a:pt x="719" y="5024"/>
                  </a:lnTo>
                  <a:lnTo>
                    <a:pt x="8630" y="456"/>
                  </a:lnTo>
                  <a:close/>
                  <a:moveTo>
                    <a:pt x="8667" y="1"/>
                  </a:moveTo>
                  <a:cubicBezTo>
                    <a:pt x="8630" y="1"/>
                    <a:pt x="8587" y="11"/>
                    <a:pt x="8545" y="33"/>
                  </a:cubicBezTo>
                  <a:lnTo>
                    <a:pt x="169" y="4855"/>
                  </a:lnTo>
                  <a:cubicBezTo>
                    <a:pt x="0" y="4940"/>
                    <a:pt x="0" y="5151"/>
                    <a:pt x="169" y="5236"/>
                  </a:cubicBezTo>
                  <a:lnTo>
                    <a:pt x="8545" y="10058"/>
                  </a:lnTo>
                  <a:lnTo>
                    <a:pt x="8757" y="10058"/>
                  </a:lnTo>
                  <a:lnTo>
                    <a:pt x="17132" y="5236"/>
                  </a:lnTo>
                  <a:cubicBezTo>
                    <a:pt x="17259" y="5151"/>
                    <a:pt x="17259" y="4940"/>
                    <a:pt x="17132" y="4855"/>
                  </a:cubicBezTo>
                  <a:lnTo>
                    <a:pt x="8757" y="33"/>
                  </a:lnTo>
                  <a:cubicBezTo>
                    <a:pt x="8736" y="11"/>
                    <a:pt x="8704" y="1"/>
                    <a:pt x="8667" y="1"/>
                  </a:cubicBezTo>
                  <a:close/>
                </a:path>
              </a:pathLst>
            </a:custGeom>
            <a:solidFill>
              <a:srgbClr val="31BEB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23"/>
            <p:cNvSpPr/>
            <p:nvPr/>
          </p:nvSpPr>
          <p:spPr>
            <a:xfrm flipH="1">
              <a:off x="7766625" y="2568775"/>
              <a:ext cx="221050" cy="372025"/>
            </a:xfrm>
            <a:custGeom>
              <a:rect b="b" l="l" r="r" t="t"/>
              <a:pathLst>
                <a:path extrusionOk="0" h="14881" w="8842">
                  <a:moveTo>
                    <a:pt x="8376" y="583"/>
                  </a:moveTo>
                  <a:lnTo>
                    <a:pt x="8376" y="9720"/>
                  </a:lnTo>
                  <a:lnTo>
                    <a:pt x="466" y="14288"/>
                  </a:lnTo>
                  <a:lnTo>
                    <a:pt x="466" y="5151"/>
                  </a:lnTo>
                  <a:lnTo>
                    <a:pt x="8376" y="583"/>
                  </a:lnTo>
                  <a:close/>
                  <a:moveTo>
                    <a:pt x="8625" y="1"/>
                  </a:moveTo>
                  <a:cubicBezTo>
                    <a:pt x="8588" y="1"/>
                    <a:pt x="8545" y="11"/>
                    <a:pt x="8503" y="33"/>
                  </a:cubicBezTo>
                  <a:lnTo>
                    <a:pt x="127" y="4855"/>
                  </a:lnTo>
                  <a:cubicBezTo>
                    <a:pt x="43" y="4897"/>
                    <a:pt x="0" y="4940"/>
                    <a:pt x="0" y="5024"/>
                  </a:cubicBezTo>
                  <a:lnTo>
                    <a:pt x="0" y="14669"/>
                  </a:lnTo>
                  <a:cubicBezTo>
                    <a:pt x="0" y="14754"/>
                    <a:pt x="43" y="14838"/>
                    <a:pt x="127" y="14881"/>
                  </a:cubicBezTo>
                  <a:lnTo>
                    <a:pt x="381" y="14881"/>
                  </a:lnTo>
                  <a:lnTo>
                    <a:pt x="8715" y="10058"/>
                  </a:lnTo>
                  <a:cubicBezTo>
                    <a:pt x="8799" y="10016"/>
                    <a:pt x="8842" y="9931"/>
                    <a:pt x="8842" y="9847"/>
                  </a:cubicBezTo>
                  <a:lnTo>
                    <a:pt x="8842" y="202"/>
                  </a:lnTo>
                  <a:cubicBezTo>
                    <a:pt x="8842" y="117"/>
                    <a:pt x="8799" y="33"/>
                    <a:pt x="8715" y="33"/>
                  </a:cubicBezTo>
                  <a:cubicBezTo>
                    <a:pt x="8694" y="11"/>
                    <a:pt x="8662" y="1"/>
                    <a:pt x="8625" y="1"/>
                  </a:cubicBezTo>
                  <a:close/>
                </a:path>
              </a:pathLst>
            </a:custGeom>
            <a:solidFill>
              <a:srgbClr val="31BEB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23"/>
            <p:cNvSpPr/>
            <p:nvPr/>
          </p:nvSpPr>
          <p:spPr>
            <a:xfrm flipH="1">
              <a:off x="7558275" y="2568775"/>
              <a:ext cx="220000" cy="372025"/>
            </a:xfrm>
            <a:custGeom>
              <a:rect b="b" l="l" r="r" t="t"/>
              <a:pathLst>
                <a:path extrusionOk="0" h="14881" w="8800">
                  <a:moveTo>
                    <a:pt x="423" y="583"/>
                  </a:moveTo>
                  <a:lnTo>
                    <a:pt x="8376" y="5151"/>
                  </a:lnTo>
                  <a:lnTo>
                    <a:pt x="8376" y="14331"/>
                  </a:lnTo>
                  <a:lnTo>
                    <a:pt x="423" y="9762"/>
                  </a:lnTo>
                  <a:lnTo>
                    <a:pt x="423" y="583"/>
                  </a:lnTo>
                  <a:close/>
                  <a:moveTo>
                    <a:pt x="249" y="1"/>
                  </a:moveTo>
                  <a:cubicBezTo>
                    <a:pt x="212" y="1"/>
                    <a:pt x="169" y="11"/>
                    <a:pt x="127" y="33"/>
                  </a:cubicBezTo>
                  <a:cubicBezTo>
                    <a:pt x="43" y="75"/>
                    <a:pt x="0" y="160"/>
                    <a:pt x="0" y="244"/>
                  </a:cubicBezTo>
                  <a:lnTo>
                    <a:pt x="0" y="9847"/>
                  </a:lnTo>
                  <a:cubicBezTo>
                    <a:pt x="0" y="9931"/>
                    <a:pt x="43" y="10016"/>
                    <a:pt x="127" y="10058"/>
                  </a:cubicBezTo>
                  <a:lnTo>
                    <a:pt x="8461" y="14881"/>
                  </a:lnTo>
                  <a:lnTo>
                    <a:pt x="8714" y="14881"/>
                  </a:lnTo>
                  <a:cubicBezTo>
                    <a:pt x="8757" y="14838"/>
                    <a:pt x="8799" y="14754"/>
                    <a:pt x="8799" y="14711"/>
                  </a:cubicBezTo>
                  <a:lnTo>
                    <a:pt x="8799" y="5067"/>
                  </a:lnTo>
                  <a:cubicBezTo>
                    <a:pt x="8799" y="4982"/>
                    <a:pt x="8757" y="4897"/>
                    <a:pt x="8714" y="4855"/>
                  </a:cubicBezTo>
                  <a:lnTo>
                    <a:pt x="339" y="33"/>
                  </a:lnTo>
                  <a:cubicBezTo>
                    <a:pt x="318" y="11"/>
                    <a:pt x="286" y="1"/>
                    <a:pt x="249" y="1"/>
                  </a:cubicBezTo>
                  <a:close/>
                </a:path>
              </a:pathLst>
            </a:custGeom>
            <a:solidFill>
              <a:srgbClr val="31BEB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23"/>
            <p:cNvSpPr/>
            <p:nvPr/>
          </p:nvSpPr>
          <p:spPr>
            <a:xfrm flipH="1">
              <a:off x="7563575" y="2814925"/>
              <a:ext cx="417750" cy="241150"/>
            </a:xfrm>
            <a:custGeom>
              <a:rect b="b" l="l" r="r" t="t"/>
              <a:pathLst>
                <a:path extrusionOk="0" h="9646" w="16710">
                  <a:moveTo>
                    <a:pt x="8334" y="9645"/>
                  </a:moveTo>
                  <a:lnTo>
                    <a:pt x="0" y="4823"/>
                  </a:lnTo>
                  <a:lnTo>
                    <a:pt x="8334" y="1"/>
                  </a:lnTo>
                  <a:lnTo>
                    <a:pt x="16710" y="4823"/>
                  </a:lnTo>
                  <a:close/>
                </a:path>
              </a:pathLst>
            </a:custGeom>
            <a:solidFill>
              <a:srgbClr val="31BEB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23"/>
            <p:cNvSpPr/>
            <p:nvPr/>
          </p:nvSpPr>
          <p:spPr>
            <a:xfrm flipH="1">
              <a:off x="7558275" y="2809900"/>
              <a:ext cx="429400" cy="251925"/>
            </a:xfrm>
            <a:custGeom>
              <a:rect b="b" l="l" r="r" t="t"/>
              <a:pathLst>
                <a:path extrusionOk="0" h="10077" w="17176">
                  <a:moveTo>
                    <a:pt x="8588" y="455"/>
                  </a:moveTo>
                  <a:lnTo>
                    <a:pt x="16541" y="5024"/>
                  </a:lnTo>
                  <a:lnTo>
                    <a:pt x="8588" y="9593"/>
                  </a:lnTo>
                  <a:lnTo>
                    <a:pt x="677" y="5024"/>
                  </a:lnTo>
                  <a:lnTo>
                    <a:pt x="8588" y="455"/>
                  </a:lnTo>
                  <a:close/>
                  <a:moveTo>
                    <a:pt x="8625" y="1"/>
                  </a:moveTo>
                  <a:cubicBezTo>
                    <a:pt x="8588" y="1"/>
                    <a:pt x="8545" y="11"/>
                    <a:pt x="8503" y="32"/>
                  </a:cubicBezTo>
                  <a:lnTo>
                    <a:pt x="127" y="4855"/>
                  </a:lnTo>
                  <a:cubicBezTo>
                    <a:pt x="43" y="4897"/>
                    <a:pt x="0" y="4939"/>
                    <a:pt x="0" y="5024"/>
                  </a:cubicBezTo>
                  <a:cubicBezTo>
                    <a:pt x="0" y="5109"/>
                    <a:pt x="43" y="5193"/>
                    <a:pt x="127" y="5236"/>
                  </a:cubicBezTo>
                  <a:lnTo>
                    <a:pt x="8503" y="10058"/>
                  </a:lnTo>
                  <a:lnTo>
                    <a:pt x="8588" y="10058"/>
                  </a:lnTo>
                  <a:cubicBezTo>
                    <a:pt x="8602" y="10072"/>
                    <a:pt x="8616" y="10077"/>
                    <a:pt x="8630" y="10077"/>
                  </a:cubicBezTo>
                  <a:cubicBezTo>
                    <a:pt x="8658" y="10077"/>
                    <a:pt x="8686" y="10058"/>
                    <a:pt x="8715" y="10058"/>
                  </a:cubicBezTo>
                  <a:lnTo>
                    <a:pt x="17048" y="5236"/>
                  </a:lnTo>
                  <a:cubicBezTo>
                    <a:pt x="17133" y="5193"/>
                    <a:pt x="17175" y="5109"/>
                    <a:pt x="17175" y="5066"/>
                  </a:cubicBezTo>
                  <a:cubicBezTo>
                    <a:pt x="17175" y="4982"/>
                    <a:pt x="17133" y="4897"/>
                    <a:pt x="17048" y="4855"/>
                  </a:cubicBezTo>
                  <a:lnTo>
                    <a:pt x="8715" y="32"/>
                  </a:lnTo>
                  <a:cubicBezTo>
                    <a:pt x="8694" y="11"/>
                    <a:pt x="8662" y="1"/>
                    <a:pt x="8625" y="1"/>
                  </a:cubicBezTo>
                  <a:close/>
                </a:path>
              </a:pathLst>
            </a:custGeom>
            <a:solidFill>
              <a:srgbClr val="31BEB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23"/>
            <p:cNvSpPr/>
            <p:nvPr/>
          </p:nvSpPr>
          <p:spPr>
            <a:xfrm flipH="1">
              <a:off x="7563575" y="2091575"/>
              <a:ext cx="417750" cy="241125"/>
            </a:xfrm>
            <a:custGeom>
              <a:rect b="b" l="l" r="r" t="t"/>
              <a:pathLst>
                <a:path extrusionOk="0" h="9645" w="16710">
                  <a:moveTo>
                    <a:pt x="0" y="4823"/>
                  </a:moveTo>
                  <a:lnTo>
                    <a:pt x="8334" y="0"/>
                  </a:lnTo>
                  <a:lnTo>
                    <a:pt x="16710" y="4823"/>
                  </a:lnTo>
                  <a:lnTo>
                    <a:pt x="8334" y="9645"/>
                  </a:lnTo>
                  <a:close/>
                </a:path>
              </a:pathLst>
            </a:custGeom>
            <a:solidFill>
              <a:srgbClr val="FDBC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23"/>
            <p:cNvSpPr/>
            <p:nvPr/>
          </p:nvSpPr>
          <p:spPr>
            <a:xfrm flipH="1">
              <a:off x="7557225" y="2086275"/>
              <a:ext cx="431500" cy="251725"/>
            </a:xfrm>
            <a:custGeom>
              <a:rect b="b" l="l" r="r" t="t"/>
              <a:pathLst>
                <a:path extrusionOk="0" h="10069" w="17260">
                  <a:moveTo>
                    <a:pt x="8630" y="466"/>
                  </a:moveTo>
                  <a:lnTo>
                    <a:pt x="16583" y="5035"/>
                  </a:lnTo>
                  <a:lnTo>
                    <a:pt x="8630" y="9603"/>
                  </a:lnTo>
                  <a:lnTo>
                    <a:pt x="719" y="5035"/>
                  </a:lnTo>
                  <a:lnTo>
                    <a:pt x="8630" y="466"/>
                  </a:lnTo>
                  <a:close/>
                  <a:moveTo>
                    <a:pt x="8545" y="1"/>
                  </a:moveTo>
                  <a:lnTo>
                    <a:pt x="169" y="4865"/>
                  </a:lnTo>
                  <a:cubicBezTo>
                    <a:pt x="0" y="4950"/>
                    <a:pt x="0" y="5161"/>
                    <a:pt x="169" y="5246"/>
                  </a:cubicBezTo>
                  <a:lnTo>
                    <a:pt x="8545" y="10069"/>
                  </a:lnTo>
                  <a:lnTo>
                    <a:pt x="8757" y="10069"/>
                  </a:lnTo>
                  <a:lnTo>
                    <a:pt x="17132" y="5246"/>
                  </a:lnTo>
                  <a:cubicBezTo>
                    <a:pt x="17259" y="5161"/>
                    <a:pt x="17259" y="4908"/>
                    <a:pt x="17132" y="4865"/>
                  </a:cubicBezTo>
                  <a:lnTo>
                    <a:pt x="8757" y="1"/>
                  </a:lnTo>
                  <a:close/>
                </a:path>
              </a:pathLst>
            </a:custGeom>
            <a:solidFill>
              <a:srgbClr val="FDBC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23"/>
            <p:cNvSpPr/>
            <p:nvPr/>
          </p:nvSpPr>
          <p:spPr>
            <a:xfrm flipH="1">
              <a:off x="7557225" y="2207100"/>
              <a:ext cx="431500" cy="251450"/>
            </a:xfrm>
            <a:custGeom>
              <a:rect b="b" l="l" r="r" t="t"/>
              <a:pathLst>
                <a:path extrusionOk="0" h="10058" w="17260">
                  <a:moveTo>
                    <a:pt x="8630" y="455"/>
                  </a:moveTo>
                  <a:lnTo>
                    <a:pt x="16583" y="5024"/>
                  </a:lnTo>
                  <a:lnTo>
                    <a:pt x="8630" y="9593"/>
                  </a:lnTo>
                  <a:lnTo>
                    <a:pt x="719" y="5024"/>
                  </a:lnTo>
                  <a:lnTo>
                    <a:pt x="8630" y="455"/>
                  </a:lnTo>
                  <a:close/>
                  <a:moveTo>
                    <a:pt x="8667" y="1"/>
                  </a:moveTo>
                  <a:cubicBezTo>
                    <a:pt x="8630" y="1"/>
                    <a:pt x="8587" y="11"/>
                    <a:pt x="8545" y="32"/>
                  </a:cubicBezTo>
                  <a:lnTo>
                    <a:pt x="169" y="4855"/>
                  </a:lnTo>
                  <a:cubicBezTo>
                    <a:pt x="0" y="4939"/>
                    <a:pt x="0" y="5151"/>
                    <a:pt x="169" y="5236"/>
                  </a:cubicBezTo>
                  <a:lnTo>
                    <a:pt x="8545" y="10058"/>
                  </a:lnTo>
                  <a:lnTo>
                    <a:pt x="8757" y="10058"/>
                  </a:lnTo>
                  <a:lnTo>
                    <a:pt x="17132" y="5236"/>
                  </a:lnTo>
                  <a:cubicBezTo>
                    <a:pt x="17259" y="5151"/>
                    <a:pt x="17259" y="4897"/>
                    <a:pt x="17132" y="4855"/>
                  </a:cubicBezTo>
                  <a:lnTo>
                    <a:pt x="8757" y="32"/>
                  </a:lnTo>
                  <a:cubicBezTo>
                    <a:pt x="8736" y="11"/>
                    <a:pt x="8704" y="1"/>
                    <a:pt x="8667" y="1"/>
                  </a:cubicBezTo>
                  <a:close/>
                </a:path>
              </a:pathLst>
            </a:custGeom>
            <a:solidFill>
              <a:srgbClr val="1A1B3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23"/>
            <p:cNvSpPr/>
            <p:nvPr/>
          </p:nvSpPr>
          <p:spPr>
            <a:xfrm flipH="1">
              <a:off x="7140550" y="1723800"/>
              <a:ext cx="220000" cy="614200"/>
            </a:xfrm>
            <a:custGeom>
              <a:rect b="b" l="l" r="r" t="t"/>
              <a:pathLst>
                <a:path extrusionOk="0" h="24568" w="8800">
                  <a:moveTo>
                    <a:pt x="8376" y="625"/>
                  </a:moveTo>
                  <a:lnTo>
                    <a:pt x="8376" y="19407"/>
                  </a:lnTo>
                  <a:lnTo>
                    <a:pt x="424" y="23975"/>
                  </a:lnTo>
                  <a:lnTo>
                    <a:pt x="424" y="5193"/>
                  </a:lnTo>
                  <a:lnTo>
                    <a:pt x="8376" y="625"/>
                  </a:lnTo>
                  <a:close/>
                  <a:moveTo>
                    <a:pt x="8583" y="1"/>
                  </a:moveTo>
                  <a:cubicBezTo>
                    <a:pt x="8546" y="1"/>
                    <a:pt x="8503" y="11"/>
                    <a:pt x="8461" y="32"/>
                  </a:cubicBezTo>
                  <a:lnTo>
                    <a:pt x="127" y="4855"/>
                  </a:lnTo>
                  <a:cubicBezTo>
                    <a:pt x="43" y="4897"/>
                    <a:pt x="1" y="4982"/>
                    <a:pt x="1" y="5066"/>
                  </a:cubicBezTo>
                  <a:lnTo>
                    <a:pt x="1" y="24356"/>
                  </a:lnTo>
                  <a:cubicBezTo>
                    <a:pt x="1" y="24441"/>
                    <a:pt x="43" y="24525"/>
                    <a:pt x="127" y="24568"/>
                  </a:cubicBezTo>
                  <a:lnTo>
                    <a:pt x="339" y="24568"/>
                  </a:lnTo>
                  <a:lnTo>
                    <a:pt x="8672" y="19745"/>
                  </a:lnTo>
                  <a:cubicBezTo>
                    <a:pt x="8757" y="19703"/>
                    <a:pt x="8799" y="19618"/>
                    <a:pt x="8799" y="19534"/>
                  </a:cubicBezTo>
                  <a:lnTo>
                    <a:pt x="8799" y="244"/>
                  </a:lnTo>
                  <a:cubicBezTo>
                    <a:pt x="8799" y="159"/>
                    <a:pt x="8757" y="75"/>
                    <a:pt x="8672" y="32"/>
                  </a:cubicBezTo>
                  <a:cubicBezTo>
                    <a:pt x="8651" y="11"/>
                    <a:pt x="8620" y="1"/>
                    <a:pt x="8583" y="1"/>
                  </a:cubicBezTo>
                  <a:close/>
                </a:path>
              </a:pathLst>
            </a:custGeom>
            <a:solidFill>
              <a:srgbClr val="1A1B3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23"/>
            <p:cNvSpPr/>
            <p:nvPr/>
          </p:nvSpPr>
          <p:spPr>
            <a:xfrm flipH="1">
              <a:off x="6937500" y="2212125"/>
              <a:ext cx="417750" cy="241150"/>
            </a:xfrm>
            <a:custGeom>
              <a:rect b="b" l="l" r="r" t="t"/>
              <a:pathLst>
                <a:path extrusionOk="0" h="9646" w="16710">
                  <a:moveTo>
                    <a:pt x="0" y="4823"/>
                  </a:moveTo>
                  <a:lnTo>
                    <a:pt x="8376" y="1"/>
                  </a:lnTo>
                  <a:lnTo>
                    <a:pt x="16709" y="4823"/>
                  </a:lnTo>
                  <a:lnTo>
                    <a:pt x="8376" y="9645"/>
                  </a:lnTo>
                  <a:close/>
                </a:path>
              </a:pathLst>
            </a:custGeom>
            <a:solidFill>
              <a:srgbClr val="FDBC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23"/>
            <p:cNvSpPr/>
            <p:nvPr/>
          </p:nvSpPr>
          <p:spPr>
            <a:xfrm flipH="1">
              <a:off x="6931150" y="2207100"/>
              <a:ext cx="430450" cy="251450"/>
            </a:xfrm>
            <a:custGeom>
              <a:rect b="b" l="l" r="r" t="t"/>
              <a:pathLst>
                <a:path extrusionOk="0" h="10058" w="17218">
                  <a:moveTo>
                    <a:pt x="8630" y="455"/>
                  </a:moveTo>
                  <a:lnTo>
                    <a:pt x="16540" y="5024"/>
                  </a:lnTo>
                  <a:lnTo>
                    <a:pt x="8630" y="9593"/>
                  </a:lnTo>
                  <a:lnTo>
                    <a:pt x="677" y="5024"/>
                  </a:lnTo>
                  <a:lnTo>
                    <a:pt x="8630" y="455"/>
                  </a:lnTo>
                  <a:close/>
                  <a:moveTo>
                    <a:pt x="8625" y="1"/>
                  </a:moveTo>
                  <a:cubicBezTo>
                    <a:pt x="8588" y="1"/>
                    <a:pt x="8545" y="11"/>
                    <a:pt x="8503" y="32"/>
                  </a:cubicBezTo>
                  <a:lnTo>
                    <a:pt x="169" y="4855"/>
                  </a:lnTo>
                  <a:cubicBezTo>
                    <a:pt x="0" y="4939"/>
                    <a:pt x="0" y="5151"/>
                    <a:pt x="169" y="5236"/>
                  </a:cubicBezTo>
                  <a:lnTo>
                    <a:pt x="8503" y="10058"/>
                  </a:lnTo>
                  <a:lnTo>
                    <a:pt x="8714" y="10058"/>
                  </a:lnTo>
                  <a:lnTo>
                    <a:pt x="17090" y="5236"/>
                  </a:lnTo>
                  <a:cubicBezTo>
                    <a:pt x="17217" y="5151"/>
                    <a:pt x="17217" y="4939"/>
                    <a:pt x="17090" y="4855"/>
                  </a:cubicBezTo>
                  <a:lnTo>
                    <a:pt x="8714" y="32"/>
                  </a:lnTo>
                  <a:cubicBezTo>
                    <a:pt x="8693" y="11"/>
                    <a:pt x="8662" y="1"/>
                    <a:pt x="8625" y="1"/>
                  </a:cubicBezTo>
                  <a:close/>
                </a:path>
              </a:pathLst>
            </a:custGeom>
            <a:solidFill>
              <a:srgbClr val="FDBC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23"/>
            <p:cNvSpPr/>
            <p:nvPr/>
          </p:nvSpPr>
          <p:spPr>
            <a:xfrm flipH="1">
              <a:off x="7139500" y="3475100"/>
              <a:ext cx="431500" cy="252525"/>
            </a:xfrm>
            <a:custGeom>
              <a:rect b="b" l="l" r="r" t="t"/>
              <a:pathLst>
                <a:path extrusionOk="0" h="10101" w="17260">
                  <a:moveTo>
                    <a:pt x="8630" y="498"/>
                  </a:moveTo>
                  <a:lnTo>
                    <a:pt x="16583" y="5066"/>
                  </a:lnTo>
                  <a:lnTo>
                    <a:pt x="8630" y="9635"/>
                  </a:lnTo>
                  <a:lnTo>
                    <a:pt x="720" y="5066"/>
                  </a:lnTo>
                  <a:lnTo>
                    <a:pt x="8630" y="498"/>
                  </a:lnTo>
                  <a:close/>
                  <a:moveTo>
                    <a:pt x="8635" y="1"/>
                  </a:moveTo>
                  <a:cubicBezTo>
                    <a:pt x="8598" y="1"/>
                    <a:pt x="8567" y="11"/>
                    <a:pt x="8545" y="32"/>
                  </a:cubicBezTo>
                  <a:lnTo>
                    <a:pt x="170" y="4855"/>
                  </a:lnTo>
                  <a:cubicBezTo>
                    <a:pt x="0" y="4939"/>
                    <a:pt x="0" y="5151"/>
                    <a:pt x="170" y="5235"/>
                  </a:cubicBezTo>
                  <a:lnTo>
                    <a:pt x="8545" y="10100"/>
                  </a:lnTo>
                  <a:lnTo>
                    <a:pt x="8757" y="10100"/>
                  </a:lnTo>
                  <a:lnTo>
                    <a:pt x="17090" y="5235"/>
                  </a:lnTo>
                  <a:cubicBezTo>
                    <a:pt x="17260" y="5151"/>
                    <a:pt x="17260" y="4939"/>
                    <a:pt x="17090" y="4855"/>
                  </a:cubicBezTo>
                  <a:lnTo>
                    <a:pt x="8757" y="32"/>
                  </a:lnTo>
                  <a:cubicBezTo>
                    <a:pt x="8715" y="11"/>
                    <a:pt x="8672" y="1"/>
                    <a:pt x="8635" y="1"/>
                  </a:cubicBezTo>
                  <a:close/>
                </a:path>
              </a:pathLst>
            </a:custGeom>
            <a:solidFill>
              <a:srgbClr val="31BEB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23"/>
            <p:cNvSpPr/>
            <p:nvPr/>
          </p:nvSpPr>
          <p:spPr>
            <a:xfrm flipH="1">
              <a:off x="7140550" y="3354550"/>
              <a:ext cx="220000" cy="373075"/>
            </a:xfrm>
            <a:custGeom>
              <a:rect b="b" l="l" r="r" t="t"/>
              <a:pathLst>
                <a:path extrusionOk="0" h="14923" w="8800">
                  <a:moveTo>
                    <a:pt x="8376" y="624"/>
                  </a:moveTo>
                  <a:lnTo>
                    <a:pt x="8376" y="9761"/>
                  </a:lnTo>
                  <a:lnTo>
                    <a:pt x="424" y="14330"/>
                  </a:lnTo>
                  <a:lnTo>
                    <a:pt x="424" y="5193"/>
                  </a:lnTo>
                  <a:lnTo>
                    <a:pt x="8376" y="624"/>
                  </a:lnTo>
                  <a:close/>
                  <a:moveTo>
                    <a:pt x="8583" y="0"/>
                  </a:moveTo>
                  <a:cubicBezTo>
                    <a:pt x="8546" y="0"/>
                    <a:pt x="8503" y="11"/>
                    <a:pt x="8461" y="32"/>
                  </a:cubicBezTo>
                  <a:lnTo>
                    <a:pt x="127" y="4854"/>
                  </a:lnTo>
                  <a:cubicBezTo>
                    <a:pt x="43" y="4897"/>
                    <a:pt x="1" y="4981"/>
                    <a:pt x="1" y="5066"/>
                  </a:cubicBezTo>
                  <a:lnTo>
                    <a:pt x="1" y="14711"/>
                  </a:lnTo>
                  <a:cubicBezTo>
                    <a:pt x="1" y="14795"/>
                    <a:pt x="43" y="14880"/>
                    <a:pt x="127" y="14922"/>
                  </a:cubicBezTo>
                  <a:lnTo>
                    <a:pt x="339" y="14922"/>
                  </a:lnTo>
                  <a:lnTo>
                    <a:pt x="8672" y="10057"/>
                  </a:lnTo>
                  <a:cubicBezTo>
                    <a:pt x="8757" y="10015"/>
                    <a:pt x="8799" y="9973"/>
                    <a:pt x="8799" y="9888"/>
                  </a:cubicBezTo>
                  <a:lnTo>
                    <a:pt x="8799" y="243"/>
                  </a:lnTo>
                  <a:cubicBezTo>
                    <a:pt x="8799" y="159"/>
                    <a:pt x="8757" y="74"/>
                    <a:pt x="8672" y="32"/>
                  </a:cubicBezTo>
                  <a:cubicBezTo>
                    <a:pt x="8651" y="11"/>
                    <a:pt x="8620" y="0"/>
                    <a:pt x="8583" y="0"/>
                  </a:cubicBezTo>
                  <a:close/>
                </a:path>
              </a:pathLst>
            </a:custGeom>
            <a:solidFill>
              <a:srgbClr val="31BEB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23"/>
            <p:cNvSpPr/>
            <p:nvPr/>
          </p:nvSpPr>
          <p:spPr>
            <a:xfrm flipH="1">
              <a:off x="7348900" y="3354550"/>
              <a:ext cx="221050" cy="373075"/>
            </a:xfrm>
            <a:custGeom>
              <a:rect b="b" l="l" r="r" t="t"/>
              <a:pathLst>
                <a:path extrusionOk="0" h="14923" w="8842">
                  <a:moveTo>
                    <a:pt x="466" y="624"/>
                  </a:moveTo>
                  <a:lnTo>
                    <a:pt x="8377" y="5193"/>
                  </a:lnTo>
                  <a:lnTo>
                    <a:pt x="8377" y="14330"/>
                  </a:lnTo>
                  <a:lnTo>
                    <a:pt x="466" y="9761"/>
                  </a:lnTo>
                  <a:lnTo>
                    <a:pt x="466" y="624"/>
                  </a:lnTo>
                  <a:close/>
                  <a:moveTo>
                    <a:pt x="249" y="0"/>
                  </a:moveTo>
                  <a:cubicBezTo>
                    <a:pt x="212" y="0"/>
                    <a:pt x="170" y="11"/>
                    <a:pt x="128" y="32"/>
                  </a:cubicBezTo>
                  <a:cubicBezTo>
                    <a:pt x="43" y="74"/>
                    <a:pt x="1" y="159"/>
                    <a:pt x="1" y="243"/>
                  </a:cubicBezTo>
                  <a:lnTo>
                    <a:pt x="1" y="9888"/>
                  </a:lnTo>
                  <a:cubicBezTo>
                    <a:pt x="1" y="9973"/>
                    <a:pt x="43" y="10015"/>
                    <a:pt x="128" y="10057"/>
                  </a:cubicBezTo>
                  <a:lnTo>
                    <a:pt x="8503" y="14922"/>
                  </a:lnTo>
                  <a:lnTo>
                    <a:pt x="8715" y="14922"/>
                  </a:lnTo>
                  <a:cubicBezTo>
                    <a:pt x="8800" y="14880"/>
                    <a:pt x="8842" y="14795"/>
                    <a:pt x="8842" y="14711"/>
                  </a:cubicBezTo>
                  <a:lnTo>
                    <a:pt x="8842" y="5066"/>
                  </a:lnTo>
                  <a:cubicBezTo>
                    <a:pt x="8842" y="4981"/>
                    <a:pt x="8800" y="4897"/>
                    <a:pt x="8715" y="4854"/>
                  </a:cubicBezTo>
                  <a:lnTo>
                    <a:pt x="339" y="32"/>
                  </a:lnTo>
                  <a:cubicBezTo>
                    <a:pt x="318" y="11"/>
                    <a:pt x="286" y="0"/>
                    <a:pt x="249" y="0"/>
                  </a:cubicBezTo>
                  <a:close/>
                </a:path>
              </a:pathLst>
            </a:custGeom>
            <a:solidFill>
              <a:srgbClr val="31BEB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23"/>
            <p:cNvSpPr/>
            <p:nvPr/>
          </p:nvSpPr>
          <p:spPr>
            <a:xfrm flipH="1">
              <a:off x="7145850" y="3240075"/>
              <a:ext cx="417750" cy="241125"/>
            </a:xfrm>
            <a:custGeom>
              <a:rect b="b" l="l" r="r" t="t"/>
              <a:pathLst>
                <a:path extrusionOk="0" h="9645" w="16710">
                  <a:moveTo>
                    <a:pt x="8334" y="0"/>
                  </a:moveTo>
                  <a:lnTo>
                    <a:pt x="16710" y="4822"/>
                  </a:lnTo>
                  <a:lnTo>
                    <a:pt x="8334" y="9645"/>
                  </a:lnTo>
                  <a:lnTo>
                    <a:pt x="1" y="4822"/>
                  </a:lnTo>
                  <a:close/>
                </a:path>
              </a:pathLst>
            </a:custGeom>
            <a:solidFill>
              <a:srgbClr val="31BEB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23"/>
            <p:cNvSpPr/>
            <p:nvPr/>
          </p:nvSpPr>
          <p:spPr>
            <a:xfrm flipH="1">
              <a:off x="7140550" y="3235050"/>
              <a:ext cx="429400" cy="251450"/>
            </a:xfrm>
            <a:custGeom>
              <a:rect b="b" l="l" r="r" t="t"/>
              <a:pathLst>
                <a:path extrusionOk="0" h="10058" w="17176">
                  <a:moveTo>
                    <a:pt x="8588" y="455"/>
                  </a:moveTo>
                  <a:lnTo>
                    <a:pt x="16541" y="5023"/>
                  </a:lnTo>
                  <a:lnTo>
                    <a:pt x="8588" y="9592"/>
                  </a:lnTo>
                  <a:lnTo>
                    <a:pt x="678" y="5023"/>
                  </a:lnTo>
                  <a:lnTo>
                    <a:pt x="8588" y="455"/>
                  </a:lnTo>
                  <a:close/>
                  <a:moveTo>
                    <a:pt x="8593" y="0"/>
                  </a:moveTo>
                  <a:cubicBezTo>
                    <a:pt x="8556" y="0"/>
                    <a:pt x="8525" y="11"/>
                    <a:pt x="8503" y="32"/>
                  </a:cubicBezTo>
                  <a:lnTo>
                    <a:pt x="128" y="4812"/>
                  </a:lnTo>
                  <a:cubicBezTo>
                    <a:pt x="43" y="4854"/>
                    <a:pt x="1" y="4939"/>
                    <a:pt x="1" y="5023"/>
                  </a:cubicBezTo>
                  <a:cubicBezTo>
                    <a:pt x="1" y="5108"/>
                    <a:pt x="43" y="5150"/>
                    <a:pt x="128" y="5193"/>
                  </a:cubicBezTo>
                  <a:lnTo>
                    <a:pt x="8503" y="10015"/>
                  </a:lnTo>
                  <a:cubicBezTo>
                    <a:pt x="8503" y="10057"/>
                    <a:pt x="8546" y="10057"/>
                    <a:pt x="8588" y="10057"/>
                  </a:cubicBezTo>
                  <a:lnTo>
                    <a:pt x="8715" y="10057"/>
                  </a:lnTo>
                  <a:lnTo>
                    <a:pt x="17048" y="5235"/>
                  </a:lnTo>
                  <a:cubicBezTo>
                    <a:pt x="17133" y="5193"/>
                    <a:pt x="17175" y="5108"/>
                    <a:pt x="17175" y="5023"/>
                  </a:cubicBezTo>
                  <a:cubicBezTo>
                    <a:pt x="17175" y="4939"/>
                    <a:pt x="17133" y="4854"/>
                    <a:pt x="17048" y="4854"/>
                  </a:cubicBezTo>
                  <a:lnTo>
                    <a:pt x="8715" y="32"/>
                  </a:lnTo>
                  <a:cubicBezTo>
                    <a:pt x="8673" y="11"/>
                    <a:pt x="8630" y="0"/>
                    <a:pt x="8593" y="0"/>
                  </a:cubicBezTo>
                  <a:close/>
                </a:path>
              </a:pathLst>
            </a:custGeom>
            <a:solidFill>
              <a:srgbClr val="31BEB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23"/>
            <p:cNvSpPr/>
            <p:nvPr/>
          </p:nvSpPr>
          <p:spPr>
            <a:xfrm flipH="1">
              <a:off x="6937500" y="3056050"/>
              <a:ext cx="208375" cy="241150"/>
            </a:xfrm>
            <a:custGeom>
              <a:rect b="b" l="l" r="r" t="t"/>
              <a:pathLst>
                <a:path extrusionOk="0" h="9646" w="8335">
                  <a:moveTo>
                    <a:pt x="8334" y="9645"/>
                  </a:moveTo>
                  <a:lnTo>
                    <a:pt x="8334" y="0"/>
                  </a:lnTo>
                  <a:lnTo>
                    <a:pt x="1" y="4823"/>
                  </a:lnTo>
                  <a:close/>
                </a:path>
              </a:pathLst>
            </a:custGeom>
            <a:solidFill>
              <a:srgbClr val="1A1B3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23"/>
            <p:cNvSpPr/>
            <p:nvPr/>
          </p:nvSpPr>
          <p:spPr>
            <a:xfrm flipH="1">
              <a:off x="6932225" y="3051025"/>
              <a:ext cx="221050" cy="252525"/>
            </a:xfrm>
            <a:custGeom>
              <a:rect b="b" l="l" r="r" t="t"/>
              <a:pathLst>
                <a:path extrusionOk="0" h="10101" w="8842">
                  <a:moveTo>
                    <a:pt x="8461" y="625"/>
                  </a:moveTo>
                  <a:lnTo>
                    <a:pt x="8461" y="9508"/>
                  </a:lnTo>
                  <a:lnTo>
                    <a:pt x="720" y="5024"/>
                  </a:lnTo>
                  <a:lnTo>
                    <a:pt x="8461" y="625"/>
                  </a:lnTo>
                  <a:close/>
                  <a:moveTo>
                    <a:pt x="8636" y="1"/>
                  </a:moveTo>
                  <a:cubicBezTo>
                    <a:pt x="8599" y="1"/>
                    <a:pt x="8567" y="11"/>
                    <a:pt x="8546" y="32"/>
                  </a:cubicBezTo>
                  <a:lnTo>
                    <a:pt x="170" y="4855"/>
                  </a:lnTo>
                  <a:cubicBezTo>
                    <a:pt x="1" y="4939"/>
                    <a:pt x="1" y="5151"/>
                    <a:pt x="170" y="5235"/>
                  </a:cubicBezTo>
                  <a:lnTo>
                    <a:pt x="8546" y="10058"/>
                  </a:lnTo>
                  <a:cubicBezTo>
                    <a:pt x="8546" y="10058"/>
                    <a:pt x="8588" y="10058"/>
                    <a:pt x="8630" y="10100"/>
                  </a:cubicBezTo>
                  <a:cubicBezTo>
                    <a:pt x="8673" y="10100"/>
                    <a:pt x="8715" y="10058"/>
                    <a:pt x="8757" y="10058"/>
                  </a:cubicBezTo>
                  <a:cubicBezTo>
                    <a:pt x="8800" y="10016"/>
                    <a:pt x="8842" y="9931"/>
                    <a:pt x="8842" y="9846"/>
                  </a:cubicBezTo>
                  <a:lnTo>
                    <a:pt x="8842" y="201"/>
                  </a:lnTo>
                  <a:cubicBezTo>
                    <a:pt x="8842" y="117"/>
                    <a:pt x="8800" y="75"/>
                    <a:pt x="8757" y="32"/>
                  </a:cubicBezTo>
                  <a:cubicBezTo>
                    <a:pt x="8715" y="11"/>
                    <a:pt x="8673" y="1"/>
                    <a:pt x="8636" y="1"/>
                  </a:cubicBezTo>
                  <a:close/>
                </a:path>
              </a:pathLst>
            </a:custGeom>
            <a:solidFill>
              <a:srgbClr val="1A1B3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23"/>
            <p:cNvSpPr/>
            <p:nvPr/>
          </p:nvSpPr>
          <p:spPr>
            <a:xfrm flipH="1">
              <a:off x="6728100" y="1850450"/>
              <a:ext cx="417775" cy="241150"/>
            </a:xfrm>
            <a:custGeom>
              <a:rect b="b" l="l" r="r" t="t"/>
              <a:pathLst>
                <a:path extrusionOk="0" h="9646" w="16711">
                  <a:moveTo>
                    <a:pt x="1" y="4823"/>
                  </a:moveTo>
                  <a:lnTo>
                    <a:pt x="8334" y="0"/>
                  </a:lnTo>
                  <a:lnTo>
                    <a:pt x="16710" y="4823"/>
                  </a:lnTo>
                  <a:lnTo>
                    <a:pt x="8334" y="9645"/>
                  </a:lnTo>
                  <a:close/>
                </a:path>
              </a:pathLst>
            </a:custGeom>
            <a:solidFill>
              <a:srgbClr val="1A1B3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23"/>
            <p:cNvSpPr/>
            <p:nvPr/>
          </p:nvSpPr>
          <p:spPr>
            <a:xfrm flipH="1">
              <a:off x="6513425" y="1751300"/>
              <a:ext cx="220000" cy="586700"/>
            </a:xfrm>
            <a:custGeom>
              <a:rect b="b" l="l" r="r" t="t"/>
              <a:pathLst>
                <a:path extrusionOk="0" h="23468" w="8800">
                  <a:moveTo>
                    <a:pt x="424" y="582"/>
                  </a:moveTo>
                  <a:lnTo>
                    <a:pt x="8376" y="5151"/>
                  </a:lnTo>
                  <a:lnTo>
                    <a:pt x="8376" y="22875"/>
                  </a:lnTo>
                  <a:lnTo>
                    <a:pt x="424" y="18307"/>
                  </a:lnTo>
                  <a:lnTo>
                    <a:pt x="424" y="582"/>
                  </a:lnTo>
                  <a:close/>
                  <a:moveTo>
                    <a:pt x="217" y="1"/>
                  </a:moveTo>
                  <a:cubicBezTo>
                    <a:pt x="180" y="1"/>
                    <a:pt x="149" y="11"/>
                    <a:pt x="128" y="32"/>
                  </a:cubicBezTo>
                  <a:cubicBezTo>
                    <a:pt x="43" y="75"/>
                    <a:pt x="1" y="117"/>
                    <a:pt x="1" y="201"/>
                  </a:cubicBezTo>
                  <a:lnTo>
                    <a:pt x="1" y="18476"/>
                  </a:lnTo>
                  <a:cubicBezTo>
                    <a:pt x="1" y="18518"/>
                    <a:pt x="43" y="18603"/>
                    <a:pt x="128" y="18645"/>
                  </a:cubicBezTo>
                  <a:lnTo>
                    <a:pt x="8461" y="23468"/>
                  </a:lnTo>
                  <a:lnTo>
                    <a:pt x="8673" y="23468"/>
                  </a:lnTo>
                  <a:cubicBezTo>
                    <a:pt x="8757" y="23425"/>
                    <a:pt x="8799" y="23341"/>
                    <a:pt x="8799" y="23256"/>
                  </a:cubicBezTo>
                  <a:lnTo>
                    <a:pt x="8799" y="5024"/>
                  </a:lnTo>
                  <a:cubicBezTo>
                    <a:pt x="8799" y="4939"/>
                    <a:pt x="8757" y="4897"/>
                    <a:pt x="8673" y="4855"/>
                  </a:cubicBezTo>
                  <a:lnTo>
                    <a:pt x="339" y="32"/>
                  </a:lnTo>
                  <a:cubicBezTo>
                    <a:pt x="297" y="11"/>
                    <a:pt x="254" y="1"/>
                    <a:pt x="217" y="1"/>
                  </a:cubicBezTo>
                  <a:close/>
                </a:path>
              </a:pathLst>
            </a:custGeom>
            <a:solidFill>
              <a:srgbClr val="31BEB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23"/>
            <p:cNvSpPr/>
            <p:nvPr/>
          </p:nvSpPr>
          <p:spPr>
            <a:xfrm flipH="1">
              <a:off x="6512375" y="2206300"/>
              <a:ext cx="431500" cy="252250"/>
            </a:xfrm>
            <a:custGeom>
              <a:rect b="b" l="l" r="r" t="t"/>
              <a:pathLst>
                <a:path extrusionOk="0" h="10090" w="17260">
                  <a:moveTo>
                    <a:pt x="8630" y="487"/>
                  </a:moveTo>
                  <a:lnTo>
                    <a:pt x="16541" y="5056"/>
                  </a:lnTo>
                  <a:lnTo>
                    <a:pt x="8630" y="9625"/>
                  </a:lnTo>
                  <a:lnTo>
                    <a:pt x="677" y="5056"/>
                  </a:lnTo>
                  <a:lnTo>
                    <a:pt x="8630" y="487"/>
                  </a:lnTo>
                  <a:close/>
                  <a:moveTo>
                    <a:pt x="8635" y="1"/>
                  </a:moveTo>
                  <a:cubicBezTo>
                    <a:pt x="8598" y="1"/>
                    <a:pt x="8567" y="22"/>
                    <a:pt x="8546" y="64"/>
                  </a:cubicBezTo>
                  <a:lnTo>
                    <a:pt x="170" y="4887"/>
                  </a:lnTo>
                  <a:cubicBezTo>
                    <a:pt x="1" y="4971"/>
                    <a:pt x="1" y="5183"/>
                    <a:pt x="170" y="5268"/>
                  </a:cubicBezTo>
                  <a:lnTo>
                    <a:pt x="8503" y="10090"/>
                  </a:lnTo>
                  <a:lnTo>
                    <a:pt x="8757" y="10090"/>
                  </a:lnTo>
                  <a:lnTo>
                    <a:pt x="17091" y="5268"/>
                  </a:lnTo>
                  <a:cubicBezTo>
                    <a:pt x="17260" y="5183"/>
                    <a:pt x="17260" y="4929"/>
                    <a:pt x="17091" y="4887"/>
                  </a:cubicBezTo>
                  <a:lnTo>
                    <a:pt x="8757" y="64"/>
                  </a:lnTo>
                  <a:cubicBezTo>
                    <a:pt x="8715" y="22"/>
                    <a:pt x="8672" y="1"/>
                    <a:pt x="8635" y="1"/>
                  </a:cubicBezTo>
                  <a:close/>
                </a:path>
              </a:pathLst>
            </a:custGeom>
            <a:solidFill>
              <a:srgbClr val="31BEB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23"/>
            <p:cNvSpPr/>
            <p:nvPr/>
          </p:nvSpPr>
          <p:spPr>
            <a:xfrm flipH="1">
              <a:off x="6722825" y="1389625"/>
              <a:ext cx="220000" cy="586700"/>
            </a:xfrm>
            <a:custGeom>
              <a:rect b="b" l="l" r="r" t="t"/>
              <a:pathLst>
                <a:path extrusionOk="0" h="23468" w="8800">
                  <a:moveTo>
                    <a:pt x="424" y="582"/>
                  </a:moveTo>
                  <a:lnTo>
                    <a:pt x="8377" y="5151"/>
                  </a:lnTo>
                  <a:lnTo>
                    <a:pt x="8377" y="22875"/>
                  </a:lnTo>
                  <a:lnTo>
                    <a:pt x="424" y="18306"/>
                  </a:lnTo>
                  <a:lnTo>
                    <a:pt x="424" y="582"/>
                  </a:lnTo>
                  <a:close/>
                  <a:moveTo>
                    <a:pt x="218" y="0"/>
                  </a:moveTo>
                  <a:cubicBezTo>
                    <a:pt x="181" y="0"/>
                    <a:pt x="149" y="11"/>
                    <a:pt x="128" y="32"/>
                  </a:cubicBezTo>
                  <a:cubicBezTo>
                    <a:pt x="43" y="74"/>
                    <a:pt x="1" y="117"/>
                    <a:pt x="1" y="201"/>
                  </a:cubicBezTo>
                  <a:lnTo>
                    <a:pt x="1" y="18433"/>
                  </a:lnTo>
                  <a:cubicBezTo>
                    <a:pt x="1" y="18518"/>
                    <a:pt x="43" y="18560"/>
                    <a:pt x="128" y="18603"/>
                  </a:cubicBezTo>
                  <a:lnTo>
                    <a:pt x="8461" y="23467"/>
                  </a:lnTo>
                  <a:lnTo>
                    <a:pt x="8673" y="23467"/>
                  </a:lnTo>
                  <a:cubicBezTo>
                    <a:pt x="8757" y="23425"/>
                    <a:pt x="8800" y="23340"/>
                    <a:pt x="8800" y="23256"/>
                  </a:cubicBezTo>
                  <a:lnTo>
                    <a:pt x="8800" y="5024"/>
                  </a:lnTo>
                  <a:cubicBezTo>
                    <a:pt x="8800" y="4939"/>
                    <a:pt x="8757" y="4897"/>
                    <a:pt x="8673" y="4854"/>
                  </a:cubicBezTo>
                  <a:lnTo>
                    <a:pt x="339" y="32"/>
                  </a:lnTo>
                  <a:cubicBezTo>
                    <a:pt x="297" y="11"/>
                    <a:pt x="255" y="0"/>
                    <a:pt x="218" y="0"/>
                  </a:cubicBezTo>
                  <a:close/>
                </a:path>
              </a:pathLst>
            </a:custGeom>
            <a:solidFill>
              <a:srgbClr val="31BEB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301" name="Shape 301"/>
        <p:cNvGrpSpPr/>
        <p:nvPr/>
      </p:nvGrpSpPr>
      <p:grpSpPr>
        <a:xfrm>
          <a:off x="0" y="0"/>
          <a:ext cx="0" cy="0"/>
          <a:chOff x="0" y="0"/>
          <a:chExt cx="0" cy="0"/>
        </a:xfrm>
      </p:grpSpPr>
      <p:sp>
        <p:nvSpPr>
          <p:cNvPr id="302" name="Google Shape;302;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x Columns">
  <p:cSld name="CUSTOM_1">
    <p:spTree>
      <p:nvGrpSpPr>
        <p:cNvPr id="303" name="Shape 303"/>
        <p:cNvGrpSpPr/>
        <p:nvPr/>
      </p:nvGrpSpPr>
      <p:grpSpPr>
        <a:xfrm>
          <a:off x="0" y="0"/>
          <a:ext cx="0" cy="0"/>
          <a:chOff x="0" y="0"/>
          <a:chExt cx="0" cy="0"/>
        </a:xfrm>
      </p:grpSpPr>
      <p:sp>
        <p:nvSpPr>
          <p:cNvPr id="304" name="Google Shape;304;p33"/>
          <p:cNvSpPr txBox="1"/>
          <p:nvPr>
            <p:ph type="title"/>
          </p:nvPr>
        </p:nvSpPr>
        <p:spPr>
          <a:xfrm>
            <a:off x="598475" y="623653"/>
            <a:ext cx="7939800" cy="572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300"/>
              <a:buNone/>
              <a:defRPr/>
            </a:lvl1pPr>
            <a:lvl2pPr lvl="1" algn="ctr">
              <a:lnSpc>
                <a:spcPct val="100000"/>
              </a:lnSpc>
              <a:spcBef>
                <a:spcPts val="0"/>
              </a:spcBef>
              <a:spcAft>
                <a:spcPts val="0"/>
              </a:spcAft>
              <a:buSzPts val="3300"/>
              <a:buNone/>
              <a:defRPr/>
            </a:lvl2pPr>
            <a:lvl3pPr lvl="2" algn="ctr">
              <a:lnSpc>
                <a:spcPct val="100000"/>
              </a:lnSpc>
              <a:spcBef>
                <a:spcPts val="0"/>
              </a:spcBef>
              <a:spcAft>
                <a:spcPts val="0"/>
              </a:spcAft>
              <a:buSzPts val="3300"/>
              <a:buNone/>
              <a:defRPr/>
            </a:lvl3pPr>
            <a:lvl4pPr lvl="3" algn="ctr">
              <a:lnSpc>
                <a:spcPct val="100000"/>
              </a:lnSpc>
              <a:spcBef>
                <a:spcPts val="0"/>
              </a:spcBef>
              <a:spcAft>
                <a:spcPts val="0"/>
              </a:spcAft>
              <a:buSzPts val="3300"/>
              <a:buNone/>
              <a:defRPr/>
            </a:lvl4pPr>
            <a:lvl5pPr lvl="4" algn="ctr">
              <a:lnSpc>
                <a:spcPct val="100000"/>
              </a:lnSpc>
              <a:spcBef>
                <a:spcPts val="0"/>
              </a:spcBef>
              <a:spcAft>
                <a:spcPts val="0"/>
              </a:spcAft>
              <a:buSzPts val="3300"/>
              <a:buNone/>
              <a:defRPr/>
            </a:lvl5pPr>
            <a:lvl6pPr lvl="5" algn="ctr">
              <a:lnSpc>
                <a:spcPct val="100000"/>
              </a:lnSpc>
              <a:spcBef>
                <a:spcPts val="0"/>
              </a:spcBef>
              <a:spcAft>
                <a:spcPts val="0"/>
              </a:spcAft>
              <a:buSzPts val="3300"/>
              <a:buNone/>
              <a:defRPr/>
            </a:lvl6pPr>
            <a:lvl7pPr lvl="6" algn="ctr">
              <a:lnSpc>
                <a:spcPct val="100000"/>
              </a:lnSpc>
              <a:spcBef>
                <a:spcPts val="0"/>
              </a:spcBef>
              <a:spcAft>
                <a:spcPts val="0"/>
              </a:spcAft>
              <a:buSzPts val="3300"/>
              <a:buNone/>
              <a:defRPr/>
            </a:lvl7pPr>
            <a:lvl8pPr lvl="7" algn="ctr">
              <a:lnSpc>
                <a:spcPct val="100000"/>
              </a:lnSpc>
              <a:spcBef>
                <a:spcPts val="0"/>
              </a:spcBef>
              <a:spcAft>
                <a:spcPts val="0"/>
              </a:spcAft>
              <a:buSzPts val="3300"/>
              <a:buNone/>
              <a:defRPr/>
            </a:lvl8pPr>
            <a:lvl9pPr lvl="8" algn="ctr">
              <a:lnSpc>
                <a:spcPct val="100000"/>
              </a:lnSpc>
              <a:spcBef>
                <a:spcPts val="0"/>
              </a:spcBef>
              <a:spcAft>
                <a:spcPts val="0"/>
              </a:spcAft>
              <a:buSzPts val="3300"/>
              <a:buNone/>
              <a:defRPr/>
            </a:lvl9pPr>
          </a:lstStyle>
          <a:p/>
        </p:txBody>
      </p:sp>
      <p:sp>
        <p:nvSpPr>
          <p:cNvPr id="305" name="Google Shape;305;p33"/>
          <p:cNvSpPr txBox="1"/>
          <p:nvPr>
            <p:ph idx="2" type="title"/>
          </p:nvPr>
        </p:nvSpPr>
        <p:spPr>
          <a:xfrm>
            <a:off x="1046450" y="1754825"/>
            <a:ext cx="1872600" cy="429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800">
                <a:solidFill>
                  <a:schemeClr val="accent2"/>
                </a:solidFill>
              </a:defRPr>
            </a:lvl1pPr>
            <a:lvl2pPr lvl="1" algn="ctr">
              <a:lnSpc>
                <a:spcPct val="100000"/>
              </a:lnSpc>
              <a:spcBef>
                <a:spcPts val="0"/>
              </a:spcBef>
              <a:spcAft>
                <a:spcPts val="0"/>
              </a:spcAft>
              <a:buSzPts val="3300"/>
              <a:buNone/>
              <a:defRPr/>
            </a:lvl2pPr>
            <a:lvl3pPr lvl="2" algn="ctr">
              <a:lnSpc>
                <a:spcPct val="100000"/>
              </a:lnSpc>
              <a:spcBef>
                <a:spcPts val="0"/>
              </a:spcBef>
              <a:spcAft>
                <a:spcPts val="0"/>
              </a:spcAft>
              <a:buSzPts val="3300"/>
              <a:buNone/>
              <a:defRPr/>
            </a:lvl3pPr>
            <a:lvl4pPr lvl="3" algn="ctr">
              <a:lnSpc>
                <a:spcPct val="100000"/>
              </a:lnSpc>
              <a:spcBef>
                <a:spcPts val="0"/>
              </a:spcBef>
              <a:spcAft>
                <a:spcPts val="0"/>
              </a:spcAft>
              <a:buSzPts val="3300"/>
              <a:buNone/>
              <a:defRPr/>
            </a:lvl4pPr>
            <a:lvl5pPr lvl="4" algn="ctr">
              <a:lnSpc>
                <a:spcPct val="100000"/>
              </a:lnSpc>
              <a:spcBef>
                <a:spcPts val="0"/>
              </a:spcBef>
              <a:spcAft>
                <a:spcPts val="0"/>
              </a:spcAft>
              <a:buSzPts val="3300"/>
              <a:buNone/>
              <a:defRPr/>
            </a:lvl5pPr>
            <a:lvl6pPr lvl="5" algn="ctr">
              <a:lnSpc>
                <a:spcPct val="100000"/>
              </a:lnSpc>
              <a:spcBef>
                <a:spcPts val="0"/>
              </a:spcBef>
              <a:spcAft>
                <a:spcPts val="0"/>
              </a:spcAft>
              <a:buSzPts val="3300"/>
              <a:buNone/>
              <a:defRPr/>
            </a:lvl6pPr>
            <a:lvl7pPr lvl="6" algn="ctr">
              <a:lnSpc>
                <a:spcPct val="100000"/>
              </a:lnSpc>
              <a:spcBef>
                <a:spcPts val="0"/>
              </a:spcBef>
              <a:spcAft>
                <a:spcPts val="0"/>
              </a:spcAft>
              <a:buSzPts val="3300"/>
              <a:buNone/>
              <a:defRPr/>
            </a:lvl7pPr>
            <a:lvl8pPr lvl="7" algn="ctr">
              <a:lnSpc>
                <a:spcPct val="100000"/>
              </a:lnSpc>
              <a:spcBef>
                <a:spcPts val="0"/>
              </a:spcBef>
              <a:spcAft>
                <a:spcPts val="0"/>
              </a:spcAft>
              <a:buSzPts val="3300"/>
              <a:buNone/>
              <a:defRPr/>
            </a:lvl8pPr>
            <a:lvl9pPr lvl="8" algn="ctr">
              <a:lnSpc>
                <a:spcPct val="100000"/>
              </a:lnSpc>
              <a:spcBef>
                <a:spcPts val="0"/>
              </a:spcBef>
              <a:spcAft>
                <a:spcPts val="0"/>
              </a:spcAft>
              <a:buSzPts val="3300"/>
              <a:buNone/>
              <a:defRPr/>
            </a:lvl9pPr>
          </a:lstStyle>
          <a:p/>
        </p:txBody>
      </p:sp>
      <p:sp>
        <p:nvSpPr>
          <p:cNvPr id="306" name="Google Shape;306;p33"/>
          <p:cNvSpPr txBox="1"/>
          <p:nvPr>
            <p:ph idx="1" type="subTitle"/>
          </p:nvPr>
        </p:nvSpPr>
        <p:spPr>
          <a:xfrm>
            <a:off x="1046450" y="2175125"/>
            <a:ext cx="1872600" cy="830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07" name="Google Shape;307;p33"/>
          <p:cNvSpPr txBox="1"/>
          <p:nvPr>
            <p:ph idx="3" type="title"/>
          </p:nvPr>
        </p:nvSpPr>
        <p:spPr>
          <a:xfrm>
            <a:off x="3638500" y="1754825"/>
            <a:ext cx="1866900" cy="429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800">
                <a:solidFill>
                  <a:schemeClr val="accent2"/>
                </a:solidFill>
              </a:defRPr>
            </a:lvl1pPr>
            <a:lvl2pPr lvl="1" algn="ctr">
              <a:lnSpc>
                <a:spcPct val="100000"/>
              </a:lnSpc>
              <a:spcBef>
                <a:spcPts val="0"/>
              </a:spcBef>
              <a:spcAft>
                <a:spcPts val="0"/>
              </a:spcAft>
              <a:buSzPts val="3300"/>
              <a:buNone/>
              <a:defRPr/>
            </a:lvl2pPr>
            <a:lvl3pPr lvl="2" algn="ctr">
              <a:lnSpc>
                <a:spcPct val="100000"/>
              </a:lnSpc>
              <a:spcBef>
                <a:spcPts val="0"/>
              </a:spcBef>
              <a:spcAft>
                <a:spcPts val="0"/>
              </a:spcAft>
              <a:buSzPts val="3300"/>
              <a:buNone/>
              <a:defRPr/>
            </a:lvl3pPr>
            <a:lvl4pPr lvl="3" algn="ctr">
              <a:lnSpc>
                <a:spcPct val="100000"/>
              </a:lnSpc>
              <a:spcBef>
                <a:spcPts val="0"/>
              </a:spcBef>
              <a:spcAft>
                <a:spcPts val="0"/>
              </a:spcAft>
              <a:buSzPts val="3300"/>
              <a:buNone/>
              <a:defRPr/>
            </a:lvl4pPr>
            <a:lvl5pPr lvl="4" algn="ctr">
              <a:lnSpc>
                <a:spcPct val="100000"/>
              </a:lnSpc>
              <a:spcBef>
                <a:spcPts val="0"/>
              </a:spcBef>
              <a:spcAft>
                <a:spcPts val="0"/>
              </a:spcAft>
              <a:buSzPts val="3300"/>
              <a:buNone/>
              <a:defRPr/>
            </a:lvl5pPr>
            <a:lvl6pPr lvl="5" algn="ctr">
              <a:lnSpc>
                <a:spcPct val="100000"/>
              </a:lnSpc>
              <a:spcBef>
                <a:spcPts val="0"/>
              </a:spcBef>
              <a:spcAft>
                <a:spcPts val="0"/>
              </a:spcAft>
              <a:buSzPts val="3300"/>
              <a:buNone/>
              <a:defRPr/>
            </a:lvl6pPr>
            <a:lvl7pPr lvl="6" algn="ctr">
              <a:lnSpc>
                <a:spcPct val="100000"/>
              </a:lnSpc>
              <a:spcBef>
                <a:spcPts val="0"/>
              </a:spcBef>
              <a:spcAft>
                <a:spcPts val="0"/>
              </a:spcAft>
              <a:buSzPts val="3300"/>
              <a:buNone/>
              <a:defRPr/>
            </a:lvl7pPr>
            <a:lvl8pPr lvl="7" algn="ctr">
              <a:lnSpc>
                <a:spcPct val="100000"/>
              </a:lnSpc>
              <a:spcBef>
                <a:spcPts val="0"/>
              </a:spcBef>
              <a:spcAft>
                <a:spcPts val="0"/>
              </a:spcAft>
              <a:buSzPts val="3300"/>
              <a:buNone/>
              <a:defRPr/>
            </a:lvl8pPr>
            <a:lvl9pPr lvl="8" algn="ctr">
              <a:lnSpc>
                <a:spcPct val="100000"/>
              </a:lnSpc>
              <a:spcBef>
                <a:spcPts val="0"/>
              </a:spcBef>
              <a:spcAft>
                <a:spcPts val="0"/>
              </a:spcAft>
              <a:buSzPts val="3300"/>
              <a:buNone/>
              <a:defRPr/>
            </a:lvl9pPr>
          </a:lstStyle>
          <a:p/>
        </p:txBody>
      </p:sp>
      <p:sp>
        <p:nvSpPr>
          <p:cNvPr id="308" name="Google Shape;308;p33"/>
          <p:cNvSpPr txBox="1"/>
          <p:nvPr>
            <p:ph idx="4" type="subTitle"/>
          </p:nvPr>
        </p:nvSpPr>
        <p:spPr>
          <a:xfrm>
            <a:off x="3638499" y="2175125"/>
            <a:ext cx="1866900" cy="830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09" name="Google Shape;309;p33"/>
          <p:cNvSpPr txBox="1"/>
          <p:nvPr>
            <p:ph idx="5" type="title"/>
          </p:nvPr>
        </p:nvSpPr>
        <p:spPr>
          <a:xfrm>
            <a:off x="6226776" y="1754825"/>
            <a:ext cx="1869000" cy="429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800">
                <a:solidFill>
                  <a:schemeClr val="accent2"/>
                </a:solidFill>
              </a:defRPr>
            </a:lvl1pPr>
            <a:lvl2pPr lvl="1" algn="ctr">
              <a:lnSpc>
                <a:spcPct val="100000"/>
              </a:lnSpc>
              <a:spcBef>
                <a:spcPts val="0"/>
              </a:spcBef>
              <a:spcAft>
                <a:spcPts val="0"/>
              </a:spcAft>
              <a:buSzPts val="3300"/>
              <a:buNone/>
              <a:defRPr/>
            </a:lvl2pPr>
            <a:lvl3pPr lvl="2" algn="ctr">
              <a:lnSpc>
                <a:spcPct val="100000"/>
              </a:lnSpc>
              <a:spcBef>
                <a:spcPts val="0"/>
              </a:spcBef>
              <a:spcAft>
                <a:spcPts val="0"/>
              </a:spcAft>
              <a:buSzPts val="3300"/>
              <a:buNone/>
              <a:defRPr/>
            </a:lvl3pPr>
            <a:lvl4pPr lvl="3" algn="ctr">
              <a:lnSpc>
                <a:spcPct val="100000"/>
              </a:lnSpc>
              <a:spcBef>
                <a:spcPts val="0"/>
              </a:spcBef>
              <a:spcAft>
                <a:spcPts val="0"/>
              </a:spcAft>
              <a:buSzPts val="3300"/>
              <a:buNone/>
              <a:defRPr/>
            </a:lvl4pPr>
            <a:lvl5pPr lvl="4" algn="ctr">
              <a:lnSpc>
                <a:spcPct val="100000"/>
              </a:lnSpc>
              <a:spcBef>
                <a:spcPts val="0"/>
              </a:spcBef>
              <a:spcAft>
                <a:spcPts val="0"/>
              </a:spcAft>
              <a:buSzPts val="3300"/>
              <a:buNone/>
              <a:defRPr/>
            </a:lvl5pPr>
            <a:lvl6pPr lvl="5" algn="ctr">
              <a:lnSpc>
                <a:spcPct val="100000"/>
              </a:lnSpc>
              <a:spcBef>
                <a:spcPts val="0"/>
              </a:spcBef>
              <a:spcAft>
                <a:spcPts val="0"/>
              </a:spcAft>
              <a:buSzPts val="3300"/>
              <a:buNone/>
              <a:defRPr/>
            </a:lvl6pPr>
            <a:lvl7pPr lvl="6" algn="ctr">
              <a:lnSpc>
                <a:spcPct val="100000"/>
              </a:lnSpc>
              <a:spcBef>
                <a:spcPts val="0"/>
              </a:spcBef>
              <a:spcAft>
                <a:spcPts val="0"/>
              </a:spcAft>
              <a:buSzPts val="3300"/>
              <a:buNone/>
              <a:defRPr/>
            </a:lvl7pPr>
            <a:lvl8pPr lvl="7" algn="ctr">
              <a:lnSpc>
                <a:spcPct val="100000"/>
              </a:lnSpc>
              <a:spcBef>
                <a:spcPts val="0"/>
              </a:spcBef>
              <a:spcAft>
                <a:spcPts val="0"/>
              </a:spcAft>
              <a:buSzPts val="3300"/>
              <a:buNone/>
              <a:defRPr/>
            </a:lvl8pPr>
            <a:lvl9pPr lvl="8" algn="ctr">
              <a:lnSpc>
                <a:spcPct val="100000"/>
              </a:lnSpc>
              <a:spcBef>
                <a:spcPts val="0"/>
              </a:spcBef>
              <a:spcAft>
                <a:spcPts val="0"/>
              </a:spcAft>
              <a:buSzPts val="3300"/>
              <a:buNone/>
              <a:defRPr/>
            </a:lvl9pPr>
          </a:lstStyle>
          <a:p/>
        </p:txBody>
      </p:sp>
      <p:sp>
        <p:nvSpPr>
          <p:cNvPr id="310" name="Google Shape;310;p33"/>
          <p:cNvSpPr txBox="1"/>
          <p:nvPr>
            <p:ph idx="6" type="subTitle"/>
          </p:nvPr>
        </p:nvSpPr>
        <p:spPr>
          <a:xfrm>
            <a:off x="6226774" y="2175125"/>
            <a:ext cx="1869000" cy="830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11" name="Google Shape;311;p33"/>
          <p:cNvSpPr txBox="1"/>
          <p:nvPr>
            <p:ph idx="7" type="title"/>
          </p:nvPr>
        </p:nvSpPr>
        <p:spPr>
          <a:xfrm>
            <a:off x="1046450" y="3305650"/>
            <a:ext cx="1872600" cy="429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800">
                <a:solidFill>
                  <a:schemeClr val="accent2"/>
                </a:solidFill>
              </a:defRPr>
            </a:lvl1pPr>
            <a:lvl2pPr lvl="1" algn="ctr">
              <a:lnSpc>
                <a:spcPct val="100000"/>
              </a:lnSpc>
              <a:spcBef>
                <a:spcPts val="0"/>
              </a:spcBef>
              <a:spcAft>
                <a:spcPts val="0"/>
              </a:spcAft>
              <a:buSzPts val="3300"/>
              <a:buNone/>
              <a:defRPr/>
            </a:lvl2pPr>
            <a:lvl3pPr lvl="2" algn="ctr">
              <a:lnSpc>
                <a:spcPct val="100000"/>
              </a:lnSpc>
              <a:spcBef>
                <a:spcPts val="0"/>
              </a:spcBef>
              <a:spcAft>
                <a:spcPts val="0"/>
              </a:spcAft>
              <a:buSzPts val="3300"/>
              <a:buNone/>
              <a:defRPr/>
            </a:lvl3pPr>
            <a:lvl4pPr lvl="3" algn="ctr">
              <a:lnSpc>
                <a:spcPct val="100000"/>
              </a:lnSpc>
              <a:spcBef>
                <a:spcPts val="0"/>
              </a:spcBef>
              <a:spcAft>
                <a:spcPts val="0"/>
              </a:spcAft>
              <a:buSzPts val="3300"/>
              <a:buNone/>
              <a:defRPr/>
            </a:lvl4pPr>
            <a:lvl5pPr lvl="4" algn="ctr">
              <a:lnSpc>
                <a:spcPct val="100000"/>
              </a:lnSpc>
              <a:spcBef>
                <a:spcPts val="0"/>
              </a:spcBef>
              <a:spcAft>
                <a:spcPts val="0"/>
              </a:spcAft>
              <a:buSzPts val="3300"/>
              <a:buNone/>
              <a:defRPr/>
            </a:lvl5pPr>
            <a:lvl6pPr lvl="5" algn="ctr">
              <a:lnSpc>
                <a:spcPct val="100000"/>
              </a:lnSpc>
              <a:spcBef>
                <a:spcPts val="0"/>
              </a:spcBef>
              <a:spcAft>
                <a:spcPts val="0"/>
              </a:spcAft>
              <a:buSzPts val="3300"/>
              <a:buNone/>
              <a:defRPr/>
            </a:lvl6pPr>
            <a:lvl7pPr lvl="6" algn="ctr">
              <a:lnSpc>
                <a:spcPct val="100000"/>
              </a:lnSpc>
              <a:spcBef>
                <a:spcPts val="0"/>
              </a:spcBef>
              <a:spcAft>
                <a:spcPts val="0"/>
              </a:spcAft>
              <a:buSzPts val="3300"/>
              <a:buNone/>
              <a:defRPr/>
            </a:lvl7pPr>
            <a:lvl8pPr lvl="7" algn="ctr">
              <a:lnSpc>
                <a:spcPct val="100000"/>
              </a:lnSpc>
              <a:spcBef>
                <a:spcPts val="0"/>
              </a:spcBef>
              <a:spcAft>
                <a:spcPts val="0"/>
              </a:spcAft>
              <a:buSzPts val="3300"/>
              <a:buNone/>
              <a:defRPr/>
            </a:lvl8pPr>
            <a:lvl9pPr lvl="8" algn="ctr">
              <a:lnSpc>
                <a:spcPct val="100000"/>
              </a:lnSpc>
              <a:spcBef>
                <a:spcPts val="0"/>
              </a:spcBef>
              <a:spcAft>
                <a:spcPts val="0"/>
              </a:spcAft>
              <a:buSzPts val="3300"/>
              <a:buNone/>
              <a:defRPr/>
            </a:lvl9pPr>
          </a:lstStyle>
          <a:p/>
        </p:txBody>
      </p:sp>
      <p:sp>
        <p:nvSpPr>
          <p:cNvPr id="312" name="Google Shape;312;p33"/>
          <p:cNvSpPr txBox="1"/>
          <p:nvPr>
            <p:ph idx="8" type="subTitle"/>
          </p:nvPr>
        </p:nvSpPr>
        <p:spPr>
          <a:xfrm>
            <a:off x="1046450" y="3725950"/>
            <a:ext cx="1872600" cy="830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13" name="Google Shape;313;p33"/>
          <p:cNvSpPr txBox="1"/>
          <p:nvPr>
            <p:ph idx="9" type="title"/>
          </p:nvPr>
        </p:nvSpPr>
        <p:spPr>
          <a:xfrm>
            <a:off x="3638500" y="3305650"/>
            <a:ext cx="1866900" cy="429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800">
                <a:solidFill>
                  <a:schemeClr val="accent2"/>
                </a:solidFill>
              </a:defRPr>
            </a:lvl1pPr>
            <a:lvl2pPr lvl="1" algn="ctr">
              <a:lnSpc>
                <a:spcPct val="100000"/>
              </a:lnSpc>
              <a:spcBef>
                <a:spcPts val="0"/>
              </a:spcBef>
              <a:spcAft>
                <a:spcPts val="0"/>
              </a:spcAft>
              <a:buSzPts val="3300"/>
              <a:buNone/>
              <a:defRPr/>
            </a:lvl2pPr>
            <a:lvl3pPr lvl="2" algn="ctr">
              <a:lnSpc>
                <a:spcPct val="100000"/>
              </a:lnSpc>
              <a:spcBef>
                <a:spcPts val="0"/>
              </a:spcBef>
              <a:spcAft>
                <a:spcPts val="0"/>
              </a:spcAft>
              <a:buSzPts val="3300"/>
              <a:buNone/>
              <a:defRPr/>
            </a:lvl3pPr>
            <a:lvl4pPr lvl="3" algn="ctr">
              <a:lnSpc>
                <a:spcPct val="100000"/>
              </a:lnSpc>
              <a:spcBef>
                <a:spcPts val="0"/>
              </a:spcBef>
              <a:spcAft>
                <a:spcPts val="0"/>
              </a:spcAft>
              <a:buSzPts val="3300"/>
              <a:buNone/>
              <a:defRPr/>
            </a:lvl4pPr>
            <a:lvl5pPr lvl="4" algn="ctr">
              <a:lnSpc>
                <a:spcPct val="100000"/>
              </a:lnSpc>
              <a:spcBef>
                <a:spcPts val="0"/>
              </a:spcBef>
              <a:spcAft>
                <a:spcPts val="0"/>
              </a:spcAft>
              <a:buSzPts val="3300"/>
              <a:buNone/>
              <a:defRPr/>
            </a:lvl5pPr>
            <a:lvl6pPr lvl="5" algn="ctr">
              <a:lnSpc>
                <a:spcPct val="100000"/>
              </a:lnSpc>
              <a:spcBef>
                <a:spcPts val="0"/>
              </a:spcBef>
              <a:spcAft>
                <a:spcPts val="0"/>
              </a:spcAft>
              <a:buSzPts val="3300"/>
              <a:buNone/>
              <a:defRPr/>
            </a:lvl6pPr>
            <a:lvl7pPr lvl="6" algn="ctr">
              <a:lnSpc>
                <a:spcPct val="100000"/>
              </a:lnSpc>
              <a:spcBef>
                <a:spcPts val="0"/>
              </a:spcBef>
              <a:spcAft>
                <a:spcPts val="0"/>
              </a:spcAft>
              <a:buSzPts val="3300"/>
              <a:buNone/>
              <a:defRPr/>
            </a:lvl7pPr>
            <a:lvl8pPr lvl="7" algn="ctr">
              <a:lnSpc>
                <a:spcPct val="100000"/>
              </a:lnSpc>
              <a:spcBef>
                <a:spcPts val="0"/>
              </a:spcBef>
              <a:spcAft>
                <a:spcPts val="0"/>
              </a:spcAft>
              <a:buSzPts val="3300"/>
              <a:buNone/>
              <a:defRPr/>
            </a:lvl8pPr>
            <a:lvl9pPr lvl="8" algn="ctr">
              <a:lnSpc>
                <a:spcPct val="100000"/>
              </a:lnSpc>
              <a:spcBef>
                <a:spcPts val="0"/>
              </a:spcBef>
              <a:spcAft>
                <a:spcPts val="0"/>
              </a:spcAft>
              <a:buSzPts val="3300"/>
              <a:buNone/>
              <a:defRPr/>
            </a:lvl9pPr>
          </a:lstStyle>
          <a:p/>
        </p:txBody>
      </p:sp>
      <p:sp>
        <p:nvSpPr>
          <p:cNvPr id="314" name="Google Shape;314;p33"/>
          <p:cNvSpPr txBox="1"/>
          <p:nvPr>
            <p:ph idx="13" type="subTitle"/>
          </p:nvPr>
        </p:nvSpPr>
        <p:spPr>
          <a:xfrm>
            <a:off x="3638499" y="3725950"/>
            <a:ext cx="1866900" cy="830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15" name="Google Shape;315;p33"/>
          <p:cNvSpPr txBox="1"/>
          <p:nvPr>
            <p:ph idx="14" type="title"/>
          </p:nvPr>
        </p:nvSpPr>
        <p:spPr>
          <a:xfrm>
            <a:off x="6226776" y="3305650"/>
            <a:ext cx="1869000" cy="429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800">
                <a:solidFill>
                  <a:schemeClr val="accent2"/>
                </a:solidFill>
              </a:defRPr>
            </a:lvl1pPr>
            <a:lvl2pPr lvl="1" algn="ctr">
              <a:lnSpc>
                <a:spcPct val="100000"/>
              </a:lnSpc>
              <a:spcBef>
                <a:spcPts val="0"/>
              </a:spcBef>
              <a:spcAft>
                <a:spcPts val="0"/>
              </a:spcAft>
              <a:buSzPts val="3300"/>
              <a:buNone/>
              <a:defRPr/>
            </a:lvl2pPr>
            <a:lvl3pPr lvl="2" algn="ctr">
              <a:lnSpc>
                <a:spcPct val="100000"/>
              </a:lnSpc>
              <a:spcBef>
                <a:spcPts val="0"/>
              </a:spcBef>
              <a:spcAft>
                <a:spcPts val="0"/>
              </a:spcAft>
              <a:buSzPts val="3300"/>
              <a:buNone/>
              <a:defRPr/>
            </a:lvl3pPr>
            <a:lvl4pPr lvl="3" algn="ctr">
              <a:lnSpc>
                <a:spcPct val="100000"/>
              </a:lnSpc>
              <a:spcBef>
                <a:spcPts val="0"/>
              </a:spcBef>
              <a:spcAft>
                <a:spcPts val="0"/>
              </a:spcAft>
              <a:buSzPts val="3300"/>
              <a:buNone/>
              <a:defRPr/>
            </a:lvl4pPr>
            <a:lvl5pPr lvl="4" algn="ctr">
              <a:lnSpc>
                <a:spcPct val="100000"/>
              </a:lnSpc>
              <a:spcBef>
                <a:spcPts val="0"/>
              </a:spcBef>
              <a:spcAft>
                <a:spcPts val="0"/>
              </a:spcAft>
              <a:buSzPts val="3300"/>
              <a:buNone/>
              <a:defRPr/>
            </a:lvl5pPr>
            <a:lvl6pPr lvl="5" algn="ctr">
              <a:lnSpc>
                <a:spcPct val="100000"/>
              </a:lnSpc>
              <a:spcBef>
                <a:spcPts val="0"/>
              </a:spcBef>
              <a:spcAft>
                <a:spcPts val="0"/>
              </a:spcAft>
              <a:buSzPts val="3300"/>
              <a:buNone/>
              <a:defRPr/>
            </a:lvl6pPr>
            <a:lvl7pPr lvl="6" algn="ctr">
              <a:lnSpc>
                <a:spcPct val="100000"/>
              </a:lnSpc>
              <a:spcBef>
                <a:spcPts val="0"/>
              </a:spcBef>
              <a:spcAft>
                <a:spcPts val="0"/>
              </a:spcAft>
              <a:buSzPts val="3300"/>
              <a:buNone/>
              <a:defRPr/>
            </a:lvl7pPr>
            <a:lvl8pPr lvl="7" algn="ctr">
              <a:lnSpc>
                <a:spcPct val="100000"/>
              </a:lnSpc>
              <a:spcBef>
                <a:spcPts val="0"/>
              </a:spcBef>
              <a:spcAft>
                <a:spcPts val="0"/>
              </a:spcAft>
              <a:buSzPts val="3300"/>
              <a:buNone/>
              <a:defRPr/>
            </a:lvl8pPr>
            <a:lvl9pPr lvl="8" algn="ctr">
              <a:lnSpc>
                <a:spcPct val="100000"/>
              </a:lnSpc>
              <a:spcBef>
                <a:spcPts val="0"/>
              </a:spcBef>
              <a:spcAft>
                <a:spcPts val="0"/>
              </a:spcAft>
              <a:buSzPts val="3300"/>
              <a:buNone/>
              <a:defRPr/>
            </a:lvl9pPr>
          </a:lstStyle>
          <a:p/>
        </p:txBody>
      </p:sp>
      <p:sp>
        <p:nvSpPr>
          <p:cNvPr id="316" name="Google Shape;316;p33"/>
          <p:cNvSpPr txBox="1"/>
          <p:nvPr>
            <p:ph idx="15" type="subTitle"/>
          </p:nvPr>
        </p:nvSpPr>
        <p:spPr>
          <a:xfrm>
            <a:off x="6226774" y="3725950"/>
            <a:ext cx="1869000" cy="830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17" name="Google Shape;317;p33"/>
          <p:cNvSpPr/>
          <p:nvPr/>
        </p:nvSpPr>
        <p:spPr>
          <a:xfrm>
            <a:off x="-545773" y="2246536"/>
            <a:ext cx="1103237" cy="650429"/>
          </a:xfrm>
          <a:custGeom>
            <a:rect b="b" l="l" r="r" t="t"/>
            <a:pathLst>
              <a:path extrusionOk="0" h="10101" w="17133">
                <a:moveTo>
                  <a:pt x="8588" y="498"/>
                </a:moveTo>
                <a:lnTo>
                  <a:pt x="16498" y="5067"/>
                </a:lnTo>
                <a:lnTo>
                  <a:pt x="8588" y="9635"/>
                </a:lnTo>
                <a:lnTo>
                  <a:pt x="635" y="5067"/>
                </a:lnTo>
                <a:lnTo>
                  <a:pt x="8588" y="498"/>
                </a:lnTo>
                <a:close/>
                <a:moveTo>
                  <a:pt x="8583" y="1"/>
                </a:moveTo>
                <a:cubicBezTo>
                  <a:pt x="8546" y="1"/>
                  <a:pt x="8503" y="11"/>
                  <a:pt x="8461" y="33"/>
                </a:cubicBezTo>
                <a:lnTo>
                  <a:pt x="127" y="4855"/>
                </a:lnTo>
                <a:cubicBezTo>
                  <a:pt x="43" y="4897"/>
                  <a:pt x="1" y="4982"/>
                  <a:pt x="1" y="5067"/>
                </a:cubicBezTo>
                <a:cubicBezTo>
                  <a:pt x="1" y="5109"/>
                  <a:pt x="43" y="5193"/>
                  <a:pt x="127" y="5236"/>
                </a:cubicBezTo>
                <a:lnTo>
                  <a:pt x="8461" y="10058"/>
                </a:lnTo>
                <a:cubicBezTo>
                  <a:pt x="8503" y="10101"/>
                  <a:pt x="8546" y="10101"/>
                  <a:pt x="8588" y="10101"/>
                </a:cubicBezTo>
                <a:cubicBezTo>
                  <a:pt x="8630" y="10101"/>
                  <a:pt x="8630" y="10101"/>
                  <a:pt x="8672" y="10058"/>
                </a:cubicBezTo>
                <a:lnTo>
                  <a:pt x="17048" y="5236"/>
                </a:lnTo>
                <a:cubicBezTo>
                  <a:pt x="17091" y="5193"/>
                  <a:pt x="17133" y="5109"/>
                  <a:pt x="17133" y="5067"/>
                </a:cubicBezTo>
                <a:cubicBezTo>
                  <a:pt x="17133" y="4982"/>
                  <a:pt x="17091" y="4897"/>
                  <a:pt x="17048" y="4855"/>
                </a:cubicBezTo>
                <a:lnTo>
                  <a:pt x="8672" y="33"/>
                </a:lnTo>
                <a:cubicBezTo>
                  <a:pt x="8651" y="11"/>
                  <a:pt x="8620" y="1"/>
                  <a:pt x="8583" y="1"/>
                </a:cubicBezTo>
                <a:close/>
              </a:path>
            </a:pathLst>
          </a:custGeom>
          <a:solidFill>
            <a:srgbClr val="1A1B3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33"/>
          <p:cNvSpPr/>
          <p:nvPr/>
        </p:nvSpPr>
        <p:spPr>
          <a:xfrm>
            <a:off x="-532161" y="4122686"/>
            <a:ext cx="1075999" cy="621066"/>
          </a:xfrm>
          <a:custGeom>
            <a:rect b="b" l="l" r="r" t="t"/>
            <a:pathLst>
              <a:path extrusionOk="0" h="9645" w="16710">
                <a:moveTo>
                  <a:pt x="0" y="4823"/>
                </a:moveTo>
                <a:lnTo>
                  <a:pt x="8334" y="9645"/>
                </a:lnTo>
                <a:lnTo>
                  <a:pt x="16709" y="4823"/>
                </a:lnTo>
                <a:lnTo>
                  <a:pt x="8334" y="0"/>
                </a:lnTo>
                <a:close/>
              </a:path>
            </a:pathLst>
          </a:custGeom>
          <a:solidFill>
            <a:srgbClr val="FDBC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p33"/>
          <p:cNvSpPr/>
          <p:nvPr/>
        </p:nvSpPr>
        <p:spPr>
          <a:xfrm rot="10800000">
            <a:off x="8601000" y="2246536"/>
            <a:ext cx="1103237" cy="650429"/>
          </a:xfrm>
          <a:custGeom>
            <a:rect b="b" l="l" r="r" t="t"/>
            <a:pathLst>
              <a:path extrusionOk="0" h="10101" w="17133">
                <a:moveTo>
                  <a:pt x="8588" y="498"/>
                </a:moveTo>
                <a:lnTo>
                  <a:pt x="16498" y="5067"/>
                </a:lnTo>
                <a:lnTo>
                  <a:pt x="8588" y="9635"/>
                </a:lnTo>
                <a:lnTo>
                  <a:pt x="635" y="5067"/>
                </a:lnTo>
                <a:lnTo>
                  <a:pt x="8588" y="498"/>
                </a:lnTo>
                <a:close/>
                <a:moveTo>
                  <a:pt x="8583" y="1"/>
                </a:moveTo>
                <a:cubicBezTo>
                  <a:pt x="8546" y="1"/>
                  <a:pt x="8503" y="11"/>
                  <a:pt x="8461" y="33"/>
                </a:cubicBezTo>
                <a:lnTo>
                  <a:pt x="127" y="4855"/>
                </a:lnTo>
                <a:cubicBezTo>
                  <a:pt x="43" y="4897"/>
                  <a:pt x="1" y="4982"/>
                  <a:pt x="1" y="5067"/>
                </a:cubicBezTo>
                <a:cubicBezTo>
                  <a:pt x="1" y="5109"/>
                  <a:pt x="43" y="5193"/>
                  <a:pt x="127" y="5236"/>
                </a:cubicBezTo>
                <a:lnTo>
                  <a:pt x="8461" y="10058"/>
                </a:lnTo>
                <a:cubicBezTo>
                  <a:pt x="8503" y="10101"/>
                  <a:pt x="8546" y="10101"/>
                  <a:pt x="8588" y="10101"/>
                </a:cubicBezTo>
                <a:cubicBezTo>
                  <a:pt x="8630" y="10101"/>
                  <a:pt x="8630" y="10101"/>
                  <a:pt x="8672" y="10058"/>
                </a:cubicBezTo>
                <a:lnTo>
                  <a:pt x="17048" y="5236"/>
                </a:lnTo>
                <a:cubicBezTo>
                  <a:pt x="17091" y="5193"/>
                  <a:pt x="17133" y="5109"/>
                  <a:pt x="17133" y="5067"/>
                </a:cubicBezTo>
                <a:cubicBezTo>
                  <a:pt x="17133" y="4982"/>
                  <a:pt x="17091" y="4897"/>
                  <a:pt x="17048" y="4855"/>
                </a:cubicBezTo>
                <a:lnTo>
                  <a:pt x="8672" y="33"/>
                </a:lnTo>
                <a:cubicBezTo>
                  <a:pt x="8651" y="11"/>
                  <a:pt x="8620" y="1"/>
                  <a:pt x="8583" y="1"/>
                </a:cubicBezTo>
                <a:close/>
              </a:path>
            </a:pathLst>
          </a:custGeom>
          <a:solidFill>
            <a:srgbClr val="1A1B3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33"/>
          <p:cNvSpPr/>
          <p:nvPr/>
        </p:nvSpPr>
        <p:spPr>
          <a:xfrm rot="10800000">
            <a:off x="8600051" y="4120625"/>
            <a:ext cx="1075999" cy="621066"/>
          </a:xfrm>
          <a:custGeom>
            <a:rect b="b" l="l" r="r" t="t"/>
            <a:pathLst>
              <a:path extrusionOk="0" h="9645" w="16710">
                <a:moveTo>
                  <a:pt x="0" y="4823"/>
                </a:moveTo>
                <a:lnTo>
                  <a:pt x="8334" y="9645"/>
                </a:lnTo>
                <a:lnTo>
                  <a:pt x="16709" y="4823"/>
                </a:lnTo>
                <a:lnTo>
                  <a:pt x="833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33"/>
          <p:cNvSpPr/>
          <p:nvPr/>
        </p:nvSpPr>
        <p:spPr>
          <a:xfrm rot="10800000">
            <a:off x="8600051" y="400288"/>
            <a:ext cx="1075999" cy="621066"/>
          </a:xfrm>
          <a:custGeom>
            <a:rect b="b" l="l" r="r" t="t"/>
            <a:pathLst>
              <a:path extrusionOk="0" h="9645" w="16710">
                <a:moveTo>
                  <a:pt x="0" y="4823"/>
                </a:moveTo>
                <a:lnTo>
                  <a:pt x="8334" y="9645"/>
                </a:lnTo>
                <a:lnTo>
                  <a:pt x="16709" y="4823"/>
                </a:lnTo>
                <a:lnTo>
                  <a:pt x="8334" y="0"/>
                </a:lnTo>
                <a:close/>
              </a:path>
            </a:pathLst>
          </a:custGeom>
          <a:solidFill>
            <a:srgbClr val="FDBC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p33"/>
          <p:cNvSpPr/>
          <p:nvPr/>
        </p:nvSpPr>
        <p:spPr>
          <a:xfrm>
            <a:off x="-532161" y="402348"/>
            <a:ext cx="1075999" cy="621066"/>
          </a:xfrm>
          <a:custGeom>
            <a:rect b="b" l="l" r="r" t="t"/>
            <a:pathLst>
              <a:path extrusionOk="0" h="9645" w="16710">
                <a:moveTo>
                  <a:pt x="0" y="4823"/>
                </a:moveTo>
                <a:lnTo>
                  <a:pt x="8334" y="9645"/>
                </a:lnTo>
                <a:lnTo>
                  <a:pt x="16709" y="4823"/>
                </a:lnTo>
                <a:lnTo>
                  <a:pt x="833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8">
    <p:spTree>
      <p:nvGrpSpPr>
        <p:cNvPr id="323" name="Shape 323"/>
        <p:cNvGrpSpPr/>
        <p:nvPr/>
      </p:nvGrpSpPr>
      <p:grpSpPr>
        <a:xfrm>
          <a:off x="0" y="0"/>
          <a:ext cx="0" cy="0"/>
          <a:chOff x="0" y="0"/>
          <a:chExt cx="0" cy="0"/>
        </a:xfrm>
      </p:grpSpPr>
      <p:sp>
        <p:nvSpPr>
          <p:cNvPr id="324" name="Google Shape;324;p34"/>
          <p:cNvSpPr txBox="1"/>
          <p:nvPr>
            <p:ph type="title"/>
          </p:nvPr>
        </p:nvSpPr>
        <p:spPr>
          <a:xfrm>
            <a:off x="4022350" y="3153802"/>
            <a:ext cx="3078300" cy="4653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3300"/>
              <a:buNone/>
              <a:defRPr sz="2000">
                <a:solidFill>
                  <a:schemeClr val="accent2"/>
                </a:solidFill>
              </a:defRPr>
            </a:lvl1pPr>
            <a:lvl2pPr lvl="1" algn="r">
              <a:lnSpc>
                <a:spcPct val="100000"/>
              </a:lnSpc>
              <a:spcBef>
                <a:spcPts val="0"/>
              </a:spcBef>
              <a:spcAft>
                <a:spcPts val="0"/>
              </a:spcAft>
              <a:buSzPts val="3300"/>
              <a:buNone/>
              <a:defRPr sz="2000">
                <a:solidFill>
                  <a:schemeClr val="accent2"/>
                </a:solidFill>
              </a:defRPr>
            </a:lvl2pPr>
            <a:lvl3pPr lvl="2" algn="r">
              <a:lnSpc>
                <a:spcPct val="100000"/>
              </a:lnSpc>
              <a:spcBef>
                <a:spcPts val="0"/>
              </a:spcBef>
              <a:spcAft>
                <a:spcPts val="0"/>
              </a:spcAft>
              <a:buSzPts val="3300"/>
              <a:buNone/>
              <a:defRPr sz="2000">
                <a:solidFill>
                  <a:schemeClr val="accent2"/>
                </a:solidFill>
              </a:defRPr>
            </a:lvl3pPr>
            <a:lvl4pPr lvl="3" algn="r">
              <a:lnSpc>
                <a:spcPct val="100000"/>
              </a:lnSpc>
              <a:spcBef>
                <a:spcPts val="0"/>
              </a:spcBef>
              <a:spcAft>
                <a:spcPts val="0"/>
              </a:spcAft>
              <a:buSzPts val="3300"/>
              <a:buNone/>
              <a:defRPr sz="2000">
                <a:solidFill>
                  <a:schemeClr val="accent2"/>
                </a:solidFill>
              </a:defRPr>
            </a:lvl4pPr>
            <a:lvl5pPr lvl="4" algn="r">
              <a:lnSpc>
                <a:spcPct val="100000"/>
              </a:lnSpc>
              <a:spcBef>
                <a:spcPts val="0"/>
              </a:spcBef>
              <a:spcAft>
                <a:spcPts val="0"/>
              </a:spcAft>
              <a:buSzPts val="3300"/>
              <a:buNone/>
              <a:defRPr sz="2000">
                <a:solidFill>
                  <a:schemeClr val="accent2"/>
                </a:solidFill>
              </a:defRPr>
            </a:lvl5pPr>
            <a:lvl6pPr lvl="5" algn="r">
              <a:lnSpc>
                <a:spcPct val="100000"/>
              </a:lnSpc>
              <a:spcBef>
                <a:spcPts val="0"/>
              </a:spcBef>
              <a:spcAft>
                <a:spcPts val="0"/>
              </a:spcAft>
              <a:buSzPts val="3300"/>
              <a:buNone/>
              <a:defRPr sz="2000">
                <a:solidFill>
                  <a:schemeClr val="accent2"/>
                </a:solidFill>
              </a:defRPr>
            </a:lvl6pPr>
            <a:lvl7pPr lvl="6" algn="r">
              <a:lnSpc>
                <a:spcPct val="100000"/>
              </a:lnSpc>
              <a:spcBef>
                <a:spcPts val="0"/>
              </a:spcBef>
              <a:spcAft>
                <a:spcPts val="0"/>
              </a:spcAft>
              <a:buSzPts val="3300"/>
              <a:buNone/>
              <a:defRPr sz="2000">
                <a:solidFill>
                  <a:schemeClr val="accent2"/>
                </a:solidFill>
              </a:defRPr>
            </a:lvl7pPr>
            <a:lvl8pPr lvl="7" algn="r">
              <a:lnSpc>
                <a:spcPct val="100000"/>
              </a:lnSpc>
              <a:spcBef>
                <a:spcPts val="0"/>
              </a:spcBef>
              <a:spcAft>
                <a:spcPts val="0"/>
              </a:spcAft>
              <a:buSzPts val="3300"/>
              <a:buNone/>
              <a:defRPr sz="2000">
                <a:solidFill>
                  <a:schemeClr val="accent2"/>
                </a:solidFill>
              </a:defRPr>
            </a:lvl8pPr>
            <a:lvl9pPr lvl="8" algn="r">
              <a:lnSpc>
                <a:spcPct val="100000"/>
              </a:lnSpc>
              <a:spcBef>
                <a:spcPts val="0"/>
              </a:spcBef>
              <a:spcAft>
                <a:spcPts val="0"/>
              </a:spcAft>
              <a:buSzPts val="3300"/>
              <a:buNone/>
              <a:defRPr sz="2000">
                <a:solidFill>
                  <a:schemeClr val="accent2"/>
                </a:solidFill>
              </a:defRPr>
            </a:lvl9pPr>
          </a:lstStyle>
          <a:p/>
        </p:txBody>
      </p:sp>
      <p:sp>
        <p:nvSpPr>
          <p:cNvPr id="325" name="Google Shape;325;p34"/>
          <p:cNvSpPr txBox="1"/>
          <p:nvPr>
            <p:ph idx="1" type="subTitle"/>
          </p:nvPr>
        </p:nvSpPr>
        <p:spPr>
          <a:xfrm>
            <a:off x="1963800" y="1524379"/>
            <a:ext cx="5216400" cy="1724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33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grpSp>
        <p:nvGrpSpPr>
          <p:cNvPr id="326" name="Google Shape;326;p34"/>
          <p:cNvGrpSpPr/>
          <p:nvPr/>
        </p:nvGrpSpPr>
        <p:grpSpPr>
          <a:xfrm flipH="1" rot="10800000">
            <a:off x="412310" y="3860090"/>
            <a:ext cx="1089641" cy="928391"/>
            <a:chOff x="5468575" y="1269050"/>
            <a:chExt cx="430450" cy="366750"/>
          </a:xfrm>
        </p:grpSpPr>
        <p:sp>
          <p:nvSpPr>
            <p:cNvPr id="327" name="Google Shape;327;p34"/>
            <p:cNvSpPr/>
            <p:nvPr/>
          </p:nvSpPr>
          <p:spPr>
            <a:xfrm flipH="1">
              <a:off x="5474925" y="1394650"/>
              <a:ext cx="417750" cy="241150"/>
            </a:xfrm>
            <a:custGeom>
              <a:rect b="b" l="l" r="r" t="t"/>
              <a:pathLst>
                <a:path extrusionOk="0" h="9646" w="16710">
                  <a:moveTo>
                    <a:pt x="16710" y="4823"/>
                  </a:moveTo>
                  <a:lnTo>
                    <a:pt x="8334" y="9645"/>
                  </a:lnTo>
                  <a:lnTo>
                    <a:pt x="1" y="4823"/>
                  </a:lnTo>
                  <a:lnTo>
                    <a:pt x="8334" y="0"/>
                  </a:lnTo>
                  <a:close/>
                </a:path>
              </a:pathLst>
            </a:custGeom>
            <a:solidFill>
              <a:srgbClr val="31BEB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p34"/>
            <p:cNvSpPr/>
            <p:nvPr/>
          </p:nvSpPr>
          <p:spPr>
            <a:xfrm flipH="1">
              <a:off x="5468575" y="1269050"/>
              <a:ext cx="430450" cy="251475"/>
            </a:xfrm>
            <a:custGeom>
              <a:rect b="b" l="l" r="r" t="t"/>
              <a:pathLst>
                <a:path extrusionOk="0" h="10059" w="17218">
                  <a:moveTo>
                    <a:pt x="8588" y="456"/>
                  </a:moveTo>
                  <a:lnTo>
                    <a:pt x="16541" y="5024"/>
                  </a:lnTo>
                  <a:lnTo>
                    <a:pt x="8588" y="9593"/>
                  </a:lnTo>
                  <a:lnTo>
                    <a:pt x="678" y="5024"/>
                  </a:lnTo>
                  <a:lnTo>
                    <a:pt x="8588" y="456"/>
                  </a:lnTo>
                  <a:close/>
                  <a:moveTo>
                    <a:pt x="8593" y="1"/>
                  </a:moveTo>
                  <a:cubicBezTo>
                    <a:pt x="8556" y="1"/>
                    <a:pt x="8525" y="11"/>
                    <a:pt x="8504" y="33"/>
                  </a:cubicBezTo>
                  <a:lnTo>
                    <a:pt x="128" y="4855"/>
                  </a:lnTo>
                  <a:cubicBezTo>
                    <a:pt x="1" y="4940"/>
                    <a:pt x="1" y="5151"/>
                    <a:pt x="128" y="5236"/>
                  </a:cubicBezTo>
                  <a:lnTo>
                    <a:pt x="8504" y="10058"/>
                  </a:lnTo>
                  <a:lnTo>
                    <a:pt x="8715" y="10058"/>
                  </a:lnTo>
                  <a:lnTo>
                    <a:pt x="17049" y="5236"/>
                  </a:lnTo>
                  <a:cubicBezTo>
                    <a:pt x="17218" y="5151"/>
                    <a:pt x="17218" y="4940"/>
                    <a:pt x="17049" y="4855"/>
                  </a:cubicBezTo>
                  <a:lnTo>
                    <a:pt x="8715" y="33"/>
                  </a:lnTo>
                  <a:cubicBezTo>
                    <a:pt x="8673" y="11"/>
                    <a:pt x="8631" y="1"/>
                    <a:pt x="8593" y="1"/>
                  </a:cubicBezTo>
                  <a:close/>
                </a:path>
              </a:pathLst>
            </a:custGeom>
            <a:solidFill>
              <a:srgbClr val="1A1B3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9" name="Google Shape;329;p34"/>
          <p:cNvGrpSpPr/>
          <p:nvPr/>
        </p:nvGrpSpPr>
        <p:grpSpPr>
          <a:xfrm flipH="1">
            <a:off x="7713060" y="372365"/>
            <a:ext cx="1089641" cy="928391"/>
            <a:chOff x="5468575" y="1269050"/>
            <a:chExt cx="430450" cy="366750"/>
          </a:xfrm>
        </p:grpSpPr>
        <p:sp>
          <p:nvSpPr>
            <p:cNvPr id="330" name="Google Shape;330;p34"/>
            <p:cNvSpPr/>
            <p:nvPr/>
          </p:nvSpPr>
          <p:spPr>
            <a:xfrm flipH="1">
              <a:off x="5474925" y="1394650"/>
              <a:ext cx="417750" cy="241150"/>
            </a:xfrm>
            <a:custGeom>
              <a:rect b="b" l="l" r="r" t="t"/>
              <a:pathLst>
                <a:path extrusionOk="0" h="9646" w="16710">
                  <a:moveTo>
                    <a:pt x="16710" y="4823"/>
                  </a:moveTo>
                  <a:lnTo>
                    <a:pt x="8334" y="9645"/>
                  </a:lnTo>
                  <a:lnTo>
                    <a:pt x="1" y="4823"/>
                  </a:lnTo>
                  <a:lnTo>
                    <a:pt x="833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34"/>
            <p:cNvSpPr/>
            <p:nvPr/>
          </p:nvSpPr>
          <p:spPr>
            <a:xfrm flipH="1">
              <a:off x="5468575" y="1269050"/>
              <a:ext cx="430450" cy="251475"/>
            </a:xfrm>
            <a:custGeom>
              <a:rect b="b" l="l" r="r" t="t"/>
              <a:pathLst>
                <a:path extrusionOk="0" h="10059" w="17218">
                  <a:moveTo>
                    <a:pt x="8588" y="456"/>
                  </a:moveTo>
                  <a:lnTo>
                    <a:pt x="16541" y="5024"/>
                  </a:lnTo>
                  <a:lnTo>
                    <a:pt x="8588" y="9593"/>
                  </a:lnTo>
                  <a:lnTo>
                    <a:pt x="678" y="5024"/>
                  </a:lnTo>
                  <a:lnTo>
                    <a:pt x="8588" y="456"/>
                  </a:lnTo>
                  <a:close/>
                  <a:moveTo>
                    <a:pt x="8593" y="1"/>
                  </a:moveTo>
                  <a:cubicBezTo>
                    <a:pt x="8556" y="1"/>
                    <a:pt x="8525" y="11"/>
                    <a:pt x="8504" y="33"/>
                  </a:cubicBezTo>
                  <a:lnTo>
                    <a:pt x="128" y="4855"/>
                  </a:lnTo>
                  <a:cubicBezTo>
                    <a:pt x="1" y="4940"/>
                    <a:pt x="1" y="5151"/>
                    <a:pt x="128" y="5236"/>
                  </a:cubicBezTo>
                  <a:lnTo>
                    <a:pt x="8504" y="10058"/>
                  </a:lnTo>
                  <a:lnTo>
                    <a:pt x="8715" y="10058"/>
                  </a:lnTo>
                  <a:lnTo>
                    <a:pt x="17049" y="5236"/>
                  </a:lnTo>
                  <a:cubicBezTo>
                    <a:pt x="17218" y="5151"/>
                    <a:pt x="17218" y="4940"/>
                    <a:pt x="17049" y="4855"/>
                  </a:cubicBezTo>
                  <a:lnTo>
                    <a:pt x="8715" y="33"/>
                  </a:lnTo>
                  <a:cubicBezTo>
                    <a:pt x="8673" y="11"/>
                    <a:pt x="8631" y="1"/>
                    <a:pt x="8593" y="1"/>
                  </a:cubicBezTo>
                  <a:close/>
                </a:path>
              </a:pathLst>
            </a:custGeom>
            <a:solidFill>
              <a:srgbClr val="1A1B3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9">
    <p:spTree>
      <p:nvGrpSpPr>
        <p:cNvPr id="199" name="Shape 199"/>
        <p:cNvGrpSpPr/>
        <p:nvPr/>
      </p:nvGrpSpPr>
      <p:grpSpPr>
        <a:xfrm>
          <a:off x="0" y="0"/>
          <a:ext cx="0" cy="0"/>
          <a:chOff x="0" y="0"/>
          <a:chExt cx="0" cy="0"/>
        </a:xfrm>
      </p:grpSpPr>
      <p:sp>
        <p:nvSpPr>
          <p:cNvPr id="200" name="Google Shape;200;p24"/>
          <p:cNvSpPr txBox="1"/>
          <p:nvPr>
            <p:ph idx="1" type="subTitle"/>
          </p:nvPr>
        </p:nvSpPr>
        <p:spPr>
          <a:xfrm>
            <a:off x="4598895" y="3622474"/>
            <a:ext cx="1886100" cy="606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b="0" sz="1400">
                <a:solidFill>
                  <a:schemeClr val="dk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201" name="Google Shape;201;p24"/>
          <p:cNvSpPr txBox="1"/>
          <p:nvPr>
            <p:ph idx="2" type="subTitle"/>
          </p:nvPr>
        </p:nvSpPr>
        <p:spPr>
          <a:xfrm>
            <a:off x="6546600" y="3620674"/>
            <a:ext cx="1886100" cy="606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b="0" sz="1400">
                <a:solidFill>
                  <a:schemeClr val="dk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202" name="Google Shape;202;p24"/>
          <p:cNvSpPr txBox="1"/>
          <p:nvPr>
            <p:ph type="title"/>
          </p:nvPr>
        </p:nvSpPr>
        <p:spPr>
          <a:xfrm>
            <a:off x="880975" y="2280181"/>
            <a:ext cx="1549800" cy="744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400"/>
              <a:buNone/>
              <a:defRPr sz="6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p:txBody>
      </p:sp>
      <p:sp>
        <p:nvSpPr>
          <p:cNvPr id="203" name="Google Shape;203;p24"/>
          <p:cNvSpPr txBox="1"/>
          <p:nvPr>
            <p:ph idx="3" type="title"/>
          </p:nvPr>
        </p:nvSpPr>
        <p:spPr>
          <a:xfrm>
            <a:off x="2822163" y="2280181"/>
            <a:ext cx="1549800" cy="744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400"/>
              <a:buNone/>
              <a:defRPr sz="6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p:txBody>
      </p:sp>
      <p:sp>
        <p:nvSpPr>
          <p:cNvPr id="204" name="Google Shape;204;p24"/>
          <p:cNvSpPr txBox="1"/>
          <p:nvPr>
            <p:ph idx="4" type="title"/>
          </p:nvPr>
        </p:nvSpPr>
        <p:spPr>
          <a:xfrm>
            <a:off x="4767045" y="2280181"/>
            <a:ext cx="1549800" cy="744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400"/>
              <a:buNone/>
              <a:defRPr sz="6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p:txBody>
      </p:sp>
      <p:sp>
        <p:nvSpPr>
          <p:cNvPr id="205" name="Google Shape;205;p24"/>
          <p:cNvSpPr txBox="1"/>
          <p:nvPr>
            <p:ph idx="5" type="title"/>
          </p:nvPr>
        </p:nvSpPr>
        <p:spPr>
          <a:xfrm>
            <a:off x="6714750" y="2280181"/>
            <a:ext cx="1549800" cy="744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400"/>
              <a:buNone/>
              <a:defRPr sz="6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p:txBody>
      </p:sp>
      <p:sp>
        <p:nvSpPr>
          <p:cNvPr id="206" name="Google Shape;206;p24"/>
          <p:cNvSpPr txBox="1"/>
          <p:nvPr>
            <p:ph idx="6" type="subTitle"/>
          </p:nvPr>
        </p:nvSpPr>
        <p:spPr>
          <a:xfrm>
            <a:off x="711300" y="3275245"/>
            <a:ext cx="1889400" cy="360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b="1" sz="1800">
                <a:solidFill>
                  <a:schemeClr val="accent2"/>
                </a:solidFill>
                <a:latin typeface="Share"/>
                <a:ea typeface="Share"/>
                <a:cs typeface="Share"/>
                <a:sym typeface="Share"/>
              </a:defRPr>
            </a:lvl1pPr>
            <a:lvl2pPr lvl="1" algn="ctr">
              <a:lnSpc>
                <a:spcPct val="100000"/>
              </a:lnSpc>
              <a:spcBef>
                <a:spcPts val="0"/>
              </a:spcBef>
              <a:spcAft>
                <a:spcPts val="0"/>
              </a:spcAft>
              <a:buSzPts val="1400"/>
              <a:buNone/>
              <a:defRPr b="1" sz="1800">
                <a:solidFill>
                  <a:schemeClr val="accent2"/>
                </a:solidFill>
                <a:latin typeface="Share"/>
                <a:ea typeface="Share"/>
                <a:cs typeface="Share"/>
                <a:sym typeface="Share"/>
              </a:defRPr>
            </a:lvl2pPr>
            <a:lvl3pPr lvl="2" algn="ctr">
              <a:lnSpc>
                <a:spcPct val="100000"/>
              </a:lnSpc>
              <a:spcBef>
                <a:spcPts val="0"/>
              </a:spcBef>
              <a:spcAft>
                <a:spcPts val="0"/>
              </a:spcAft>
              <a:buSzPts val="1400"/>
              <a:buNone/>
              <a:defRPr b="1" sz="1800">
                <a:solidFill>
                  <a:schemeClr val="accent2"/>
                </a:solidFill>
                <a:latin typeface="Share"/>
                <a:ea typeface="Share"/>
                <a:cs typeface="Share"/>
                <a:sym typeface="Share"/>
              </a:defRPr>
            </a:lvl3pPr>
            <a:lvl4pPr lvl="3" algn="ctr">
              <a:lnSpc>
                <a:spcPct val="100000"/>
              </a:lnSpc>
              <a:spcBef>
                <a:spcPts val="0"/>
              </a:spcBef>
              <a:spcAft>
                <a:spcPts val="0"/>
              </a:spcAft>
              <a:buSzPts val="1400"/>
              <a:buNone/>
              <a:defRPr b="1" sz="1800">
                <a:solidFill>
                  <a:schemeClr val="accent2"/>
                </a:solidFill>
                <a:latin typeface="Share"/>
                <a:ea typeface="Share"/>
                <a:cs typeface="Share"/>
                <a:sym typeface="Share"/>
              </a:defRPr>
            </a:lvl4pPr>
            <a:lvl5pPr lvl="4" algn="ctr">
              <a:lnSpc>
                <a:spcPct val="100000"/>
              </a:lnSpc>
              <a:spcBef>
                <a:spcPts val="0"/>
              </a:spcBef>
              <a:spcAft>
                <a:spcPts val="0"/>
              </a:spcAft>
              <a:buSzPts val="1400"/>
              <a:buNone/>
              <a:defRPr b="1" sz="1800">
                <a:solidFill>
                  <a:schemeClr val="accent2"/>
                </a:solidFill>
                <a:latin typeface="Share"/>
                <a:ea typeface="Share"/>
                <a:cs typeface="Share"/>
                <a:sym typeface="Share"/>
              </a:defRPr>
            </a:lvl5pPr>
            <a:lvl6pPr lvl="5" algn="ctr">
              <a:lnSpc>
                <a:spcPct val="100000"/>
              </a:lnSpc>
              <a:spcBef>
                <a:spcPts val="0"/>
              </a:spcBef>
              <a:spcAft>
                <a:spcPts val="0"/>
              </a:spcAft>
              <a:buSzPts val="1400"/>
              <a:buNone/>
              <a:defRPr b="1" sz="1800">
                <a:solidFill>
                  <a:schemeClr val="accent2"/>
                </a:solidFill>
                <a:latin typeface="Share"/>
                <a:ea typeface="Share"/>
                <a:cs typeface="Share"/>
                <a:sym typeface="Share"/>
              </a:defRPr>
            </a:lvl6pPr>
            <a:lvl7pPr lvl="6" algn="ctr">
              <a:lnSpc>
                <a:spcPct val="100000"/>
              </a:lnSpc>
              <a:spcBef>
                <a:spcPts val="0"/>
              </a:spcBef>
              <a:spcAft>
                <a:spcPts val="0"/>
              </a:spcAft>
              <a:buSzPts val="1400"/>
              <a:buNone/>
              <a:defRPr b="1" sz="1800">
                <a:solidFill>
                  <a:schemeClr val="accent2"/>
                </a:solidFill>
                <a:latin typeface="Share"/>
                <a:ea typeface="Share"/>
                <a:cs typeface="Share"/>
                <a:sym typeface="Share"/>
              </a:defRPr>
            </a:lvl7pPr>
            <a:lvl8pPr lvl="7" algn="ctr">
              <a:lnSpc>
                <a:spcPct val="100000"/>
              </a:lnSpc>
              <a:spcBef>
                <a:spcPts val="0"/>
              </a:spcBef>
              <a:spcAft>
                <a:spcPts val="0"/>
              </a:spcAft>
              <a:buSzPts val="1400"/>
              <a:buNone/>
              <a:defRPr b="1" sz="1800">
                <a:solidFill>
                  <a:schemeClr val="accent2"/>
                </a:solidFill>
                <a:latin typeface="Share"/>
                <a:ea typeface="Share"/>
                <a:cs typeface="Share"/>
                <a:sym typeface="Share"/>
              </a:defRPr>
            </a:lvl8pPr>
            <a:lvl9pPr lvl="8" algn="ctr">
              <a:lnSpc>
                <a:spcPct val="100000"/>
              </a:lnSpc>
              <a:spcBef>
                <a:spcPts val="0"/>
              </a:spcBef>
              <a:spcAft>
                <a:spcPts val="0"/>
              </a:spcAft>
              <a:buSzPts val="1400"/>
              <a:buNone/>
              <a:defRPr b="1" sz="1800">
                <a:solidFill>
                  <a:schemeClr val="accent2"/>
                </a:solidFill>
                <a:latin typeface="Share"/>
                <a:ea typeface="Share"/>
                <a:cs typeface="Share"/>
                <a:sym typeface="Share"/>
              </a:defRPr>
            </a:lvl9pPr>
          </a:lstStyle>
          <a:p/>
        </p:txBody>
      </p:sp>
      <p:sp>
        <p:nvSpPr>
          <p:cNvPr id="207" name="Google Shape;207;p24"/>
          <p:cNvSpPr txBox="1"/>
          <p:nvPr>
            <p:ph idx="7" type="subTitle"/>
          </p:nvPr>
        </p:nvSpPr>
        <p:spPr>
          <a:xfrm>
            <a:off x="2658213" y="3277645"/>
            <a:ext cx="1877700" cy="360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b="1" sz="1800">
                <a:solidFill>
                  <a:schemeClr val="accent2"/>
                </a:solidFill>
                <a:latin typeface="Share"/>
                <a:ea typeface="Share"/>
                <a:cs typeface="Share"/>
                <a:sym typeface="Share"/>
              </a:defRPr>
            </a:lvl1pPr>
            <a:lvl2pPr lvl="1" algn="ctr">
              <a:lnSpc>
                <a:spcPct val="100000"/>
              </a:lnSpc>
              <a:spcBef>
                <a:spcPts val="0"/>
              </a:spcBef>
              <a:spcAft>
                <a:spcPts val="0"/>
              </a:spcAft>
              <a:buSzPts val="1400"/>
              <a:buNone/>
              <a:defRPr b="1" sz="1800">
                <a:solidFill>
                  <a:schemeClr val="accent2"/>
                </a:solidFill>
                <a:latin typeface="Share"/>
                <a:ea typeface="Share"/>
                <a:cs typeface="Share"/>
                <a:sym typeface="Share"/>
              </a:defRPr>
            </a:lvl2pPr>
            <a:lvl3pPr lvl="2" algn="ctr">
              <a:lnSpc>
                <a:spcPct val="100000"/>
              </a:lnSpc>
              <a:spcBef>
                <a:spcPts val="0"/>
              </a:spcBef>
              <a:spcAft>
                <a:spcPts val="0"/>
              </a:spcAft>
              <a:buSzPts val="1400"/>
              <a:buNone/>
              <a:defRPr b="1" sz="1800">
                <a:solidFill>
                  <a:schemeClr val="accent2"/>
                </a:solidFill>
                <a:latin typeface="Share"/>
                <a:ea typeface="Share"/>
                <a:cs typeface="Share"/>
                <a:sym typeface="Share"/>
              </a:defRPr>
            </a:lvl3pPr>
            <a:lvl4pPr lvl="3" algn="ctr">
              <a:lnSpc>
                <a:spcPct val="100000"/>
              </a:lnSpc>
              <a:spcBef>
                <a:spcPts val="0"/>
              </a:spcBef>
              <a:spcAft>
                <a:spcPts val="0"/>
              </a:spcAft>
              <a:buSzPts val="1400"/>
              <a:buNone/>
              <a:defRPr b="1" sz="1800">
                <a:solidFill>
                  <a:schemeClr val="accent2"/>
                </a:solidFill>
                <a:latin typeface="Share"/>
                <a:ea typeface="Share"/>
                <a:cs typeface="Share"/>
                <a:sym typeface="Share"/>
              </a:defRPr>
            </a:lvl4pPr>
            <a:lvl5pPr lvl="4" algn="ctr">
              <a:lnSpc>
                <a:spcPct val="100000"/>
              </a:lnSpc>
              <a:spcBef>
                <a:spcPts val="0"/>
              </a:spcBef>
              <a:spcAft>
                <a:spcPts val="0"/>
              </a:spcAft>
              <a:buSzPts val="1400"/>
              <a:buNone/>
              <a:defRPr b="1" sz="1800">
                <a:solidFill>
                  <a:schemeClr val="accent2"/>
                </a:solidFill>
                <a:latin typeface="Share"/>
                <a:ea typeface="Share"/>
                <a:cs typeface="Share"/>
                <a:sym typeface="Share"/>
              </a:defRPr>
            </a:lvl5pPr>
            <a:lvl6pPr lvl="5" algn="ctr">
              <a:lnSpc>
                <a:spcPct val="100000"/>
              </a:lnSpc>
              <a:spcBef>
                <a:spcPts val="0"/>
              </a:spcBef>
              <a:spcAft>
                <a:spcPts val="0"/>
              </a:spcAft>
              <a:buSzPts val="1400"/>
              <a:buNone/>
              <a:defRPr b="1" sz="1800">
                <a:solidFill>
                  <a:schemeClr val="accent2"/>
                </a:solidFill>
                <a:latin typeface="Share"/>
                <a:ea typeface="Share"/>
                <a:cs typeface="Share"/>
                <a:sym typeface="Share"/>
              </a:defRPr>
            </a:lvl6pPr>
            <a:lvl7pPr lvl="6" algn="ctr">
              <a:lnSpc>
                <a:spcPct val="100000"/>
              </a:lnSpc>
              <a:spcBef>
                <a:spcPts val="0"/>
              </a:spcBef>
              <a:spcAft>
                <a:spcPts val="0"/>
              </a:spcAft>
              <a:buSzPts val="1400"/>
              <a:buNone/>
              <a:defRPr b="1" sz="1800">
                <a:solidFill>
                  <a:schemeClr val="accent2"/>
                </a:solidFill>
                <a:latin typeface="Share"/>
                <a:ea typeface="Share"/>
                <a:cs typeface="Share"/>
                <a:sym typeface="Share"/>
              </a:defRPr>
            </a:lvl7pPr>
            <a:lvl8pPr lvl="7" algn="ctr">
              <a:lnSpc>
                <a:spcPct val="100000"/>
              </a:lnSpc>
              <a:spcBef>
                <a:spcPts val="0"/>
              </a:spcBef>
              <a:spcAft>
                <a:spcPts val="0"/>
              </a:spcAft>
              <a:buSzPts val="1400"/>
              <a:buNone/>
              <a:defRPr b="1" sz="1800">
                <a:solidFill>
                  <a:schemeClr val="accent2"/>
                </a:solidFill>
                <a:latin typeface="Share"/>
                <a:ea typeface="Share"/>
                <a:cs typeface="Share"/>
                <a:sym typeface="Share"/>
              </a:defRPr>
            </a:lvl8pPr>
            <a:lvl9pPr lvl="8" algn="ctr">
              <a:lnSpc>
                <a:spcPct val="100000"/>
              </a:lnSpc>
              <a:spcBef>
                <a:spcPts val="0"/>
              </a:spcBef>
              <a:spcAft>
                <a:spcPts val="0"/>
              </a:spcAft>
              <a:buSzPts val="1400"/>
              <a:buNone/>
              <a:defRPr b="1" sz="1800">
                <a:solidFill>
                  <a:schemeClr val="accent2"/>
                </a:solidFill>
                <a:latin typeface="Share"/>
                <a:ea typeface="Share"/>
                <a:cs typeface="Share"/>
                <a:sym typeface="Share"/>
              </a:defRPr>
            </a:lvl9pPr>
          </a:lstStyle>
          <a:p/>
        </p:txBody>
      </p:sp>
      <p:sp>
        <p:nvSpPr>
          <p:cNvPr id="208" name="Google Shape;208;p24"/>
          <p:cNvSpPr txBox="1"/>
          <p:nvPr>
            <p:ph idx="8" type="subTitle"/>
          </p:nvPr>
        </p:nvSpPr>
        <p:spPr>
          <a:xfrm>
            <a:off x="6550800" y="3278070"/>
            <a:ext cx="1877700" cy="360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b="1" sz="1800">
                <a:solidFill>
                  <a:schemeClr val="accent2"/>
                </a:solidFill>
                <a:latin typeface="Share"/>
                <a:ea typeface="Share"/>
                <a:cs typeface="Share"/>
                <a:sym typeface="Share"/>
              </a:defRPr>
            </a:lvl1pPr>
            <a:lvl2pPr lvl="1" algn="ctr">
              <a:lnSpc>
                <a:spcPct val="100000"/>
              </a:lnSpc>
              <a:spcBef>
                <a:spcPts val="0"/>
              </a:spcBef>
              <a:spcAft>
                <a:spcPts val="0"/>
              </a:spcAft>
              <a:buSzPts val="1400"/>
              <a:buNone/>
              <a:defRPr b="1" sz="1800">
                <a:solidFill>
                  <a:schemeClr val="accent2"/>
                </a:solidFill>
                <a:latin typeface="Share"/>
                <a:ea typeface="Share"/>
                <a:cs typeface="Share"/>
                <a:sym typeface="Share"/>
              </a:defRPr>
            </a:lvl2pPr>
            <a:lvl3pPr lvl="2" algn="ctr">
              <a:lnSpc>
                <a:spcPct val="100000"/>
              </a:lnSpc>
              <a:spcBef>
                <a:spcPts val="0"/>
              </a:spcBef>
              <a:spcAft>
                <a:spcPts val="0"/>
              </a:spcAft>
              <a:buSzPts val="1400"/>
              <a:buNone/>
              <a:defRPr b="1" sz="1800">
                <a:solidFill>
                  <a:schemeClr val="accent2"/>
                </a:solidFill>
                <a:latin typeface="Share"/>
                <a:ea typeface="Share"/>
                <a:cs typeface="Share"/>
                <a:sym typeface="Share"/>
              </a:defRPr>
            </a:lvl3pPr>
            <a:lvl4pPr lvl="3" algn="ctr">
              <a:lnSpc>
                <a:spcPct val="100000"/>
              </a:lnSpc>
              <a:spcBef>
                <a:spcPts val="0"/>
              </a:spcBef>
              <a:spcAft>
                <a:spcPts val="0"/>
              </a:spcAft>
              <a:buSzPts val="1400"/>
              <a:buNone/>
              <a:defRPr b="1" sz="1800">
                <a:solidFill>
                  <a:schemeClr val="accent2"/>
                </a:solidFill>
                <a:latin typeface="Share"/>
                <a:ea typeface="Share"/>
                <a:cs typeface="Share"/>
                <a:sym typeface="Share"/>
              </a:defRPr>
            </a:lvl4pPr>
            <a:lvl5pPr lvl="4" algn="ctr">
              <a:lnSpc>
                <a:spcPct val="100000"/>
              </a:lnSpc>
              <a:spcBef>
                <a:spcPts val="0"/>
              </a:spcBef>
              <a:spcAft>
                <a:spcPts val="0"/>
              </a:spcAft>
              <a:buSzPts val="1400"/>
              <a:buNone/>
              <a:defRPr b="1" sz="1800">
                <a:solidFill>
                  <a:schemeClr val="accent2"/>
                </a:solidFill>
                <a:latin typeface="Share"/>
                <a:ea typeface="Share"/>
                <a:cs typeface="Share"/>
                <a:sym typeface="Share"/>
              </a:defRPr>
            </a:lvl5pPr>
            <a:lvl6pPr lvl="5" algn="ctr">
              <a:lnSpc>
                <a:spcPct val="100000"/>
              </a:lnSpc>
              <a:spcBef>
                <a:spcPts val="0"/>
              </a:spcBef>
              <a:spcAft>
                <a:spcPts val="0"/>
              </a:spcAft>
              <a:buSzPts val="1400"/>
              <a:buNone/>
              <a:defRPr b="1" sz="1800">
                <a:solidFill>
                  <a:schemeClr val="accent2"/>
                </a:solidFill>
                <a:latin typeface="Share"/>
                <a:ea typeface="Share"/>
                <a:cs typeface="Share"/>
                <a:sym typeface="Share"/>
              </a:defRPr>
            </a:lvl6pPr>
            <a:lvl7pPr lvl="6" algn="ctr">
              <a:lnSpc>
                <a:spcPct val="100000"/>
              </a:lnSpc>
              <a:spcBef>
                <a:spcPts val="0"/>
              </a:spcBef>
              <a:spcAft>
                <a:spcPts val="0"/>
              </a:spcAft>
              <a:buSzPts val="1400"/>
              <a:buNone/>
              <a:defRPr b="1" sz="1800">
                <a:solidFill>
                  <a:schemeClr val="accent2"/>
                </a:solidFill>
                <a:latin typeface="Share"/>
                <a:ea typeface="Share"/>
                <a:cs typeface="Share"/>
                <a:sym typeface="Share"/>
              </a:defRPr>
            </a:lvl7pPr>
            <a:lvl8pPr lvl="7" algn="ctr">
              <a:lnSpc>
                <a:spcPct val="100000"/>
              </a:lnSpc>
              <a:spcBef>
                <a:spcPts val="0"/>
              </a:spcBef>
              <a:spcAft>
                <a:spcPts val="0"/>
              </a:spcAft>
              <a:buSzPts val="1400"/>
              <a:buNone/>
              <a:defRPr b="1" sz="1800">
                <a:solidFill>
                  <a:schemeClr val="accent2"/>
                </a:solidFill>
                <a:latin typeface="Share"/>
                <a:ea typeface="Share"/>
                <a:cs typeface="Share"/>
                <a:sym typeface="Share"/>
              </a:defRPr>
            </a:lvl8pPr>
            <a:lvl9pPr lvl="8" algn="ctr">
              <a:lnSpc>
                <a:spcPct val="100000"/>
              </a:lnSpc>
              <a:spcBef>
                <a:spcPts val="0"/>
              </a:spcBef>
              <a:spcAft>
                <a:spcPts val="0"/>
              </a:spcAft>
              <a:buSzPts val="1400"/>
              <a:buNone/>
              <a:defRPr b="1" sz="1800">
                <a:solidFill>
                  <a:schemeClr val="accent2"/>
                </a:solidFill>
                <a:latin typeface="Share"/>
                <a:ea typeface="Share"/>
                <a:cs typeface="Share"/>
                <a:sym typeface="Share"/>
              </a:defRPr>
            </a:lvl9pPr>
          </a:lstStyle>
          <a:p/>
        </p:txBody>
      </p:sp>
      <p:sp>
        <p:nvSpPr>
          <p:cNvPr id="209" name="Google Shape;209;p24"/>
          <p:cNvSpPr txBox="1"/>
          <p:nvPr>
            <p:ph idx="9" type="subTitle"/>
          </p:nvPr>
        </p:nvSpPr>
        <p:spPr>
          <a:xfrm>
            <a:off x="712950" y="3616125"/>
            <a:ext cx="1886100" cy="606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b="0" sz="1400">
                <a:solidFill>
                  <a:schemeClr val="dk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210" name="Google Shape;210;p24"/>
          <p:cNvSpPr txBox="1"/>
          <p:nvPr>
            <p:ph idx="13" type="subTitle"/>
          </p:nvPr>
        </p:nvSpPr>
        <p:spPr>
          <a:xfrm>
            <a:off x="2654013" y="3616125"/>
            <a:ext cx="1886100" cy="606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b="0" sz="1400">
                <a:solidFill>
                  <a:schemeClr val="dk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211" name="Google Shape;211;p24"/>
          <p:cNvSpPr txBox="1"/>
          <p:nvPr>
            <p:ph idx="14" type="subTitle"/>
          </p:nvPr>
        </p:nvSpPr>
        <p:spPr>
          <a:xfrm>
            <a:off x="4597245" y="3273424"/>
            <a:ext cx="1889400" cy="360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b="1" sz="1800">
                <a:solidFill>
                  <a:schemeClr val="accent2"/>
                </a:solidFill>
                <a:latin typeface="Share"/>
                <a:ea typeface="Share"/>
                <a:cs typeface="Share"/>
                <a:sym typeface="Share"/>
              </a:defRPr>
            </a:lvl1pPr>
            <a:lvl2pPr lvl="1" algn="ctr">
              <a:lnSpc>
                <a:spcPct val="100000"/>
              </a:lnSpc>
              <a:spcBef>
                <a:spcPts val="0"/>
              </a:spcBef>
              <a:spcAft>
                <a:spcPts val="0"/>
              </a:spcAft>
              <a:buSzPts val="1400"/>
              <a:buNone/>
              <a:defRPr b="1" sz="1800">
                <a:solidFill>
                  <a:schemeClr val="accent2"/>
                </a:solidFill>
                <a:latin typeface="Share"/>
                <a:ea typeface="Share"/>
                <a:cs typeface="Share"/>
                <a:sym typeface="Share"/>
              </a:defRPr>
            </a:lvl2pPr>
            <a:lvl3pPr lvl="2" algn="ctr">
              <a:lnSpc>
                <a:spcPct val="100000"/>
              </a:lnSpc>
              <a:spcBef>
                <a:spcPts val="0"/>
              </a:spcBef>
              <a:spcAft>
                <a:spcPts val="0"/>
              </a:spcAft>
              <a:buSzPts val="1400"/>
              <a:buNone/>
              <a:defRPr b="1" sz="1800">
                <a:solidFill>
                  <a:schemeClr val="accent2"/>
                </a:solidFill>
                <a:latin typeface="Share"/>
                <a:ea typeface="Share"/>
                <a:cs typeface="Share"/>
                <a:sym typeface="Share"/>
              </a:defRPr>
            </a:lvl3pPr>
            <a:lvl4pPr lvl="3" algn="ctr">
              <a:lnSpc>
                <a:spcPct val="100000"/>
              </a:lnSpc>
              <a:spcBef>
                <a:spcPts val="0"/>
              </a:spcBef>
              <a:spcAft>
                <a:spcPts val="0"/>
              </a:spcAft>
              <a:buSzPts val="1400"/>
              <a:buNone/>
              <a:defRPr b="1" sz="1800">
                <a:solidFill>
                  <a:schemeClr val="accent2"/>
                </a:solidFill>
                <a:latin typeface="Share"/>
                <a:ea typeface="Share"/>
                <a:cs typeface="Share"/>
                <a:sym typeface="Share"/>
              </a:defRPr>
            </a:lvl4pPr>
            <a:lvl5pPr lvl="4" algn="ctr">
              <a:lnSpc>
                <a:spcPct val="100000"/>
              </a:lnSpc>
              <a:spcBef>
                <a:spcPts val="0"/>
              </a:spcBef>
              <a:spcAft>
                <a:spcPts val="0"/>
              </a:spcAft>
              <a:buSzPts val="1400"/>
              <a:buNone/>
              <a:defRPr b="1" sz="1800">
                <a:solidFill>
                  <a:schemeClr val="accent2"/>
                </a:solidFill>
                <a:latin typeface="Share"/>
                <a:ea typeface="Share"/>
                <a:cs typeface="Share"/>
                <a:sym typeface="Share"/>
              </a:defRPr>
            </a:lvl5pPr>
            <a:lvl6pPr lvl="5" algn="ctr">
              <a:lnSpc>
                <a:spcPct val="100000"/>
              </a:lnSpc>
              <a:spcBef>
                <a:spcPts val="0"/>
              </a:spcBef>
              <a:spcAft>
                <a:spcPts val="0"/>
              </a:spcAft>
              <a:buSzPts val="1400"/>
              <a:buNone/>
              <a:defRPr b="1" sz="1800">
                <a:solidFill>
                  <a:schemeClr val="accent2"/>
                </a:solidFill>
                <a:latin typeface="Share"/>
                <a:ea typeface="Share"/>
                <a:cs typeface="Share"/>
                <a:sym typeface="Share"/>
              </a:defRPr>
            </a:lvl6pPr>
            <a:lvl7pPr lvl="6" algn="ctr">
              <a:lnSpc>
                <a:spcPct val="100000"/>
              </a:lnSpc>
              <a:spcBef>
                <a:spcPts val="0"/>
              </a:spcBef>
              <a:spcAft>
                <a:spcPts val="0"/>
              </a:spcAft>
              <a:buSzPts val="1400"/>
              <a:buNone/>
              <a:defRPr b="1" sz="1800">
                <a:solidFill>
                  <a:schemeClr val="accent2"/>
                </a:solidFill>
                <a:latin typeface="Share"/>
                <a:ea typeface="Share"/>
                <a:cs typeface="Share"/>
                <a:sym typeface="Share"/>
              </a:defRPr>
            </a:lvl7pPr>
            <a:lvl8pPr lvl="7" algn="ctr">
              <a:lnSpc>
                <a:spcPct val="100000"/>
              </a:lnSpc>
              <a:spcBef>
                <a:spcPts val="0"/>
              </a:spcBef>
              <a:spcAft>
                <a:spcPts val="0"/>
              </a:spcAft>
              <a:buSzPts val="1400"/>
              <a:buNone/>
              <a:defRPr b="1" sz="1800">
                <a:solidFill>
                  <a:schemeClr val="accent2"/>
                </a:solidFill>
                <a:latin typeface="Share"/>
                <a:ea typeface="Share"/>
                <a:cs typeface="Share"/>
                <a:sym typeface="Share"/>
              </a:defRPr>
            </a:lvl8pPr>
            <a:lvl9pPr lvl="8" algn="ctr">
              <a:lnSpc>
                <a:spcPct val="100000"/>
              </a:lnSpc>
              <a:spcBef>
                <a:spcPts val="0"/>
              </a:spcBef>
              <a:spcAft>
                <a:spcPts val="0"/>
              </a:spcAft>
              <a:buSzPts val="1400"/>
              <a:buNone/>
              <a:defRPr b="1" sz="1800">
                <a:solidFill>
                  <a:schemeClr val="accent2"/>
                </a:solidFill>
                <a:latin typeface="Share"/>
                <a:ea typeface="Share"/>
                <a:cs typeface="Share"/>
                <a:sym typeface="Share"/>
              </a:defRPr>
            </a:lvl9pPr>
          </a:lstStyle>
          <a:p/>
        </p:txBody>
      </p:sp>
      <p:sp>
        <p:nvSpPr>
          <p:cNvPr id="212" name="Google Shape;212;p24"/>
          <p:cNvSpPr txBox="1"/>
          <p:nvPr>
            <p:ph idx="15" type="title"/>
          </p:nvPr>
        </p:nvSpPr>
        <p:spPr>
          <a:xfrm>
            <a:off x="615900" y="590150"/>
            <a:ext cx="79122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300"/>
              <a:buNone/>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3" name="Shape 213"/>
        <p:cNvGrpSpPr/>
        <p:nvPr/>
      </p:nvGrpSpPr>
      <p:grpSpPr>
        <a:xfrm>
          <a:off x="0" y="0"/>
          <a:ext cx="0" cy="0"/>
          <a:chOff x="0" y="0"/>
          <a:chExt cx="0" cy="0"/>
        </a:xfrm>
      </p:grpSpPr>
      <p:sp>
        <p:nvSpPr>
          <p:cNvPr id="214" name="Google Shape;214;p25"/>
          <p:cNvSpPr/>
          <p:nvPr/>
        </p:nvSpPr>
        <p:spPr>
          <a:xfrm>
            <a:off x="-1691450" y="2568388"/>
            <a:ext cx="12526800" cy="6332400"/>
          </a:xfrm>
          <a:prstGeom prst="diamond">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25"/>
          <p:cNvSpPr/>
          <p:nvPr/>
        </p:nvSpPr>
        <p:spPr>
          <a:xfrm>
            <a:off x="3214125" y="1195590"/>
            <a:ext cx="2715600" cy="1372800"/>
          </a:xfrm>
          <a:prstGeom prst="diamond">
            <a:avLst/>
          </a:prstGeom>
          <a:no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25"/>
          <p:cNvSpPr/>
          <p:nvPr/>
        </p:nvSpPr>
        <p:spPr>
          <a:xfrm>
            <a:off x="3214125" y="1882556"/>
            <a:ext cx="2715600" cy="1372800"/>
          </a:xfrm>
          <a:prstGeom prst="diamond">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25"/>
          <p:cNvSpPr txBox="1"/>
          <p:nvPr>
            <p:ph type="title"/>
          </p:nvPr>
        </p:nvSpPr>
        <p:spPr>
          <a:xfrm>
            <a:off x="2470500" y="3479231"/>
            <a:ext cx="4203000" cy="69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000000"/>
              </a:buClr>
              <a:buSzPts val="4200"/>
              <a:buNone/>
              <a:defRPr sz="5000"/>
            </a:lvl1pPr>
            <a:lvl2pPr lvl="1" algn="ctr">
              <a:lnSpc>
                <a:spcPct val="100000"/>
              </a:lnSpc>
              <a:spcBef>
                <a:spcPts val="0"/>
              </a:spcBef>
              <a:spcAft>
                <a:spcPts val="0"/>
              </a:spcAft>
              <a:buClr>
                <a:srgbClr val="000000"/>
              </a:buClr>
              <a:buSzPts val="4200"/>
              <a:buNone/>
              <a:defRPr sz="4200">
                <a:solidFill>
                  <a:srgbClr val="000000"/>
                </a:solidFill>
              </a:defRPr>
            </a:lvl2pPr>
            <a:lvl3pPr lvl="2" algn="ctr">
              <a:lnSpc>
                <a:spcPct val="100000"/>
              </a:lnSpc>
              <a:spcBef>
                <a:spcPts val="0"/>
              </a:spcBef>
              <a:spcAft>
                <a:spcPts val="0"/>
              </a:spcAft>
              <a:buClr>
                <a:srgbClr val="000000"/>
              </a:buClr>
              <a:buSzPts val="4200"/>
              <a:buNone/>
              <a:defRPr sz="4200">
                <a:solidFill>
                  <a:srgbClr val="000000"/>
                </a:solidFill>
              </a:defRPr>
            </a:lvl3pPr>
            <a:lvl4pPr lvl="3" algn="ctr">
              <a:lnSpc>
                <a:spcPct val="100000"/>
              </a:lnSpc>
              <a:spcBef>
                <a:spcPts val="0"/>
              </a:spcBef>
              <a:spcAft>
                <a:spcPts val="0"/>
              </a:spcAft>
              <a:buClr>
                <a:srgbClr val="000000"/>
              </a:buClr>
              <a:buSzPts val="4200"/>
              <a:buNone/>
              <a:defRPr sz="4200">
                <a:solidFill>
                  <a:srgbClr val="000000"/>
                </a:solidFill>
              </a:defRPr>
            </a:lvl4pPr>
            <a:lvl5pPr lvl="4" algn="ctr">
              <a:lnSpc>
                <a:spcPct val="100000"/>
              </a:lnSpc>
              <a:spcBef>
                <a:spcPts val="0"/>
              </a:spcBef>
              <a:spcAft>
                <a:spcPts val="0"/>
              </a:spcAft>
              <a:buClr>
                <a:srgbClr val="000000"/>
              </a:buClr>
              <a:buSzPts val="4200"/>
              <a:buNone/>
              <a:defRPr sz="4200">
                <a:solidFill>
                  <a:srgbClr val="000000"/>
                </a:solidFill>
              </a:defRPr>
            </a:lvl5pPr>
            <a:lvl6pPr lvl="5" algn="ctr">
              <a:lnSpc>
                <a:spcPct val="100000"/>
              </a:lnSpc>
              <a:spcBef>
                <a:spcPts val="0"/>
              </a:spcBef>
              <a:spcAft>
                <a:spcPts val="0"/>
              </a:spcAft>
              <a:buClr>
                <a:srgbClr val="000000"/>
              </a:buClr>
              <a:buSzPts val="4200"/>
              <a:buNone/>
              <a:defRPr sz="4200">
                <a:solidFill>
                  <a:srgbClr val="000000"/>
                </a:solidFill>
              </a:defRPr>
            </a:lvl6pPr>
            <a:lvl7pPr lvl="6" algn="ctr">
              <a:lnSpc>
                <a:spcPct val="100000"/>
              </a:lnSpc>
              <a:spcBef>
                <a:spcPts val="0"/>
              </a:spcBef>
              <a:spcAft>
                <a:spcPts val="0"/>
              </a:spcAft>
              <a:buClr>
                <a:srgbClr val="000000"/>
              </a:buClr>
              <a:buSzPts val="4200"/>
              <a:buNone/>
              <a:defRPr sz="4200">
                <a:solidFill>
                  <a:srgbClr val="000000"/>
                </a:solidFill>
              </a:defRPr>
            </a:lvl7pPr>
            <a:lvl8pPr lvl="7" algn="ctr">
              <a:lnSpc>
                <a:spcPct val="100000"/>
              </a:lnSpc>
              <a:spcBef>
                <a:spcPts val="0"/>
              </a:spcBef>
              <a:spcAft>
                <a:spcPts val="0"/>
              </a:spcAft>
              <a:buClr>
                <a:srgbClr val="000000"/>
              </a:buClr>
              <a:buSzPts val="4200"/>
              <a:buNone/>
              <a:defRPr sz="4200">
                <a:solidFill>
                  <a:srgbClr val="000000"/>
                </a:solidFill>
              </a:defRPr>
            </a:lvl8pPr>
            <a:lvl9pPr lvl="8" algn="ctr">
              <a:lnSpc>
                <a:spcPct val="100000"/>
              </a:lnSpc>
              <a:spcBef>
                <a:spcPts val="0"/>
              </a:spcBef>
              <a:spcAft>
                <a:spcPts val="0"/>
              </a:spcAft>
              <a:buClr>
                <a:srgbClr val="000000"/>
              </a:buClr>
              <a:buSzPts val="4200"/>
              <a:buNone/>
              <a:defRPr sz="4200">
                <a:solidFill>
                  <a:srgbClr val="000000"/>
                </a:solidFill>
              </a:defRPr>
            </a:lvl9pPr>
          </a:lstStyle>
          <a:p/>
        </p:txBody>
      </p:sp>
      <p:sp>
        <p:nvSpPr>
          <p:cNvPr id="218" name="Google Shape;218;p25"/>
          <p:cNvSpPr txBox="1"/>
          <p:nvPr>
            <p:ph idx="2" type="title"/>
          </p:nvPr>
        </p:nvSpPr>
        <p:spPr>
          <a:xfrm flipH="1">
            <a:off x="2528525" y="2109648"/>
            <a:ext cx="4086900" cy="918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000000"/>
              </a:buClr>
              <a:buSzPts val="3600"/>
              <a:buNone/>
              <a:defRPr sz="8000"/>
            </a:lvl1pPr>
            <a:lvl2pPr lvl="1" algn="ctr">
              <a:lnSpc>
                <a:spcPct val="100000"/>
              </a:lnSpc>
              <a:spcBef>
                <a:spcPts val="0"/>
              </a:spcBef>
              <a:spcAft>
                <a:spcPts val="0"/>
              </a:spcAft>
              <a:buClr>
                <a:srgbClr val="000000"/>
              </a:buClr>
              <a:buSzPts val="3600"/>
              <a:buFont typeface="Fira Sans Extra Condensed Medium"/>
              <a:buNone/>
              <a:defRPr sz="3600">
                <a:solidFill>
                  <a:srgbClr val="000000"/>
                </a:solidFill>
                <a:latin typeface="Fira Sans Extra Condensed Medium"/>
                <a:ea typeface="Fira Sans Extra Condensed Medium"/>
                <a:cs typeface="Fira Sans Extra Condensed Medium"/>
                <a:sym typeface="Fira Sans Extra Condensed Medium"/>
              </a:defRPr>
            </a:lvl2pPr>
            <a:lvl3pPr lvl="2" algn="ctr">
              <a:lnSpc>
                <a:spcPct val="100000"/>
              </a:lnSpc>
              <a:spcBef>
                <a:spcPts val="0"/>
              </a:spcBef>
              <a:spcAft>
                <a:spcPts val="0"/>
              </a:spcAft>
              <a:buClr>
                <a:srgbClr val="000000"/>
              </a:buClr>
              <a:buSzPts val="3600"/>
              <a:buFont typeface="Fira Sans Extra Condensed Medium"/>
              <a:buNone/>
              <a:defRPr sz="3600">
                <a:solidFill>
                  <a:srgbClr val="000000"/>
                </a:solidFill>
                <a:latin typeface="Fira Sans Extra Condensed Medium"/>
                <a:ea typeface="Fira Sans Extra Condensed Medium"/>
                <a:cs typeface="Fira Sans Extra Condensed Medium"/>
                <a:sym typeface="Fira Sans Extra Condensed Medium"/>
              </a:defRPr>
            </a:lvl3pPr>
            <a:lvl4pPr lvl="3" algn="ctr">
              <a:lnSpc>
                <a:spcPct val="100000"/>
              </a:lnSpc>
              <a:spcBef>
                <a:spcPts val="0"/>
              </a:spcBef>
              <a:spcAft>
                <a:spcPts val="0"/>
              </a:spcAft>
              <a:buClr>
                <a:srgbClr val="000000"/>
              </a:buClr>
              <a:buSzPts val="3600"/>
              <a:buFont typeface="Fira Sans Extra Condensed Medium"/>
              <a:buNone/>
              <a:defRPr sz="3600">
                <a:solidFill>
                  <a:srgbClr val="000000"/>
                </a:solidFill>
                <a:latin typeface="Fira Sans Extra Condensed Medium"/>
                <a:ea typeface="Fira Sans Extra Condensed Medium"/>
                <a:cs typeface="Fira Sans Extra Condensed Medium"/>
                <a:sym typeface="Fira Sans Extra Condensed Medium"/>
              </a:defRPr>
            </a:lvl4pPr>
            <a:lvl5pPr lvl="4" algn="ctr">
              <a:lnSpc>
                <a:spcPct val="100000"/>
              </a:lnSpc>
              <a:spcBef>
                <a:spcPts val="0"/>
              </a:spcBef>
              <a:spcAft>
                <a:spcPts val="0"/>
              </a:spcAft>
              <a:buClr>
                <a:srgbClr val="000000"/>
              </a:buClr>
              <a:buSzPts val="3600"/>
              <a:buFont typeface="Fira Sans Extra Condensed Medium"/>
              <a:buNone/>
              <a:defRPr sz="3600">
                <a:solidFill>
                  <a:srgbClr val="000000"/>
                </a:solidFill>
                <a:latin typeface="Fira Sans Extra Condensed Medium"/>
                <a:ea typeface="Fira Sans Extra Condensed Medium"/>
                <a:cs typeface="Fira Sans Extra Condensed Medium"/>
                <a:sym typeface="Fira Sans Extra Condensed Medium"/>
              </a:defRPr>
            </a:lvl5pPr>
            <a:lvl6pPr lvl="5" algn="ctr">
              <a:lnSpc>
                <a:spcPct val="100000"/>
              </a:lnSpc>
              <a:spcBef>
                <a:spcPts val="0"/>
              </a:spcBef>
              <a:spcAft>
                <a:spcPts val="0"/>
              </a:spcAft>
              <a:buClr>
                <a:srgbClr val="000000"/>
              </a:buClr>
              <a:buSzPts val="3600"/>
              <a:buFont typeface="Fira Sans Extra Condensed Medium"/>
              <a:buNone/>
              <a:defRPr sz="3600">
                <a:solidFill>
                  <a:srgbClr val="000000"/>
                </a:solidFill>
                <a:latin typeface="Fira Sans Extra Condensed Medium"/>
                <a:ea typeface="Fira Sans Extra Condensed Medium"/>
                <a:cs typeface="Fira Sans Extra Condensed Medium"/>
                <a:sym typeface="Fira Sans Extra Condensed Medium"/>
              </a:defRPr>
            </a:lvl6pPr>
            <a:lvl7pPr lvl="6" algn="ctr">
              <a:lnSpc>
                <a:spcPct val="100000"/>
              </a:lnSpc>
              <a:spcBef>
                <a:spcPts val="0"/>
              </a:spcBef>
              <a:spcAft>
                <a:spcPts val="0"/>
              </a:spcAft>
              <a:buClr>
                <a:srgbClr val="000000"/>
              </a:buClr>
              <a:buSzPts val="3600"/>
              <a:buFont typeface="Fira Sans Extra Condensed Medium"/>
              <a:buNone/>
              <a:defRPr sz="3600">
                <a:solidFill>
                  <a:srgbClr val="000000"/>
                </a:solidFill>
                <a:latin typeface="Fira Sans Extra Condensed Medium"/>
                <a:ea typeface="Fira Sans Extra Condensed Medium"/>
                <a:cs typeface="Fira Sans Extra Condensed Medium"/>
                <a:sym typeface="Fira Sans Extra Condensed Medium"/>
              </a:defRPr>
            </a:lvl7pPr>
            <a:lvl8pPr lvl="7" algn="ctr">
              <a:lnSpc>
                <a:spcPct val="100000"/>
              </a:lnSpc>
              <a:spcBef>
                <a:spcPts val="0"/>
              </a:spcBef>
              <a:spcAft>
                <a:spcPts val="0"/>
              </a:spcAft>
              <a:buClr>
                <a:srgbClr val="000000"/>
              </a:buClr>
              <a:buSzPts val="3600"/>
              <a:buFont typeface="Fira Sans Extra Condensed Medium"/>
              <a:buNone/>
              <a:defRPr sz="3600">
                <a:solidFill>
                  <a:srgbClr val="000000"/>
                </a:solidFill>
                <a:latin typeface="Fira Sans Extra Condensed Medium"/>
                <a:ea typeface="Fira Sans Extra Condensed Medium"/>
                <a:cs typeface="Fira Sans Extra Condensed Medium"/>
                <a:sym typeface="Fira Sans Extra Condensed Medium"/>
              </a:defRPr>
            </a:lvl8pPr>
            <a:lvl9pPr lvl="8" algn="ctr">
              <a:lnSpc>
                <a:spcPct val="100000"/>
              </a:lnSpc>
              <a:spcBef>
                <a:spcPts val="0"/>
              </a:spcBef>
              <a:spcAft>
                <a:spcPts val="0"/>
              </a:spcAft>
              <a:buClr>
                <a:srgbClr val="000000"/>
              </a:buClr>
              <a:buSzPts val="3600"/>
              <a:buFont typeface="Fira Sans Extra Condensed Medium"/>
              <a:buNone/>
              <a:defRPr sz="3600">
                <a:solidFill>
                  <a:srgbClr val="000000"/>
                </a:solidFill>
                <a:latin typeface="Fira Sans Extra Condensed Medium"/>
                <a:ea typeface="Fira Sans Extra Condensed Medium"/>
                <a:cs typeface="Fira Sans Extra Condensed Medium"/>
                <a:sym typeface="Fira Sans Extra Condensed Medium"/>
              </a:defRPr>
            </a:lvl9pPr>
          </a:lstStyle>
          <a:p/>
        </p:txBody>
      </p:sp>
      <p:sp>
        <p:nvSpPr>
          <p:cNvPr id="219" name="Google Shape;219;p25"/>
          <p:cNvSpPr txBox="1"/>
          <p:nvPr>
            <p:ph idx="1" type="subTitle"/>
          </p:nvPr>
        </p:nvSpPr>
        <p:spPr>
          <a:xfrm>
            <a:off x="2578025" y="4167873"/>
            <a:ext cx="3987900" cy="375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2100"/>
              <a:buNone/>
              <a:defRPr sz="1400"/>
            </a:lvl1pPr>
            <a:lvl2pPr lvl="1" algn="ctr">
              <a:lnSpc>
                <a:spcPct val="100000"/>
              </a:lnSpc>
              <a:spcBef>
                <a:spcPts val="0"/>
              </a:spcBef>
              <a:spcAft>
                <a:spcPts val="0"/>
              </a:spcAft>
              <a:buClr>
                <a:srgbClr val="000000"/>
              </a:buClr>
              <a:buSzPts val="2100"/>
              <a:buNone/>
              <a:defRPr sz="2100">
                <a:solidFill>
                  <a:srgbClr val="000000"/>
                </a:solidFill>
              </a:defRPr>
            </a:lvl2pPr>
            <a:lvl3pPr lvl="2" algn="ctr">
              <a:lnSpc>
                <a:spcPct val="100000"/>
              </a:lnSpc>
              <a:spcBef>
                <a:spcPts val="0"/>
              </a:spcBef>
              <a:spcAft>
                <a:spcPts val="0"/>
              </a:spcAft>
              <a:buClr>
                <a:srgbClr val="000000"/>
              </a:buClr>
              <a:buSzPts val="2100"/>
              <a:buNone/>
              <a:defRPr sz="2100">
                <a:solidFill>
                  <a:srgbClr val="000000"/>
                </a:solidFill>
              </a:defRPr>
            </a:lvl3pPr>
            <a:lvl4pPr lvl="3" algn="ctr">
              <a:lnSpc>
                <a:spcPct val="100000"/>
              </a:lnSpc>
              <a:spcBef>
                <a:spcPts val="0"/>
              </a:spcBef>
              <a:spcAft>
                <a:spcPts val="0"/>
              </a:spcAft>
              <a:buClr>
                <a:srgbClr val="000000"/>
              </a:buClr>
              <a:buSzPts val="2100"/>
              <a:buNone/>
              <a:defRPr sz="2100">
                <a:solidFill>
                  <a:srgbClr val="000000"/>
                </a:solidFill>
              </a:defRPr>
            </a:lvl4pPr>
            <a:lvl5pPr lvl="4" algn="ctr">
              <a:lnSpc>
                <a:spcPct val="100000"/>
              </a:lnSpc>
              <a:spcBef>
                <a:spcPts val="0"/>
              </a:spcBef>
              <a:spcAft>
                <a:spcPts val="0"/>
              </a:spcAft>
              <a:buClr>
                <a:srgbClr val="000000"/>
              </a:buClr>
              <a:buSzPts val="2100"/>
              <a:buNone/>
              <a:defRPr sz="2100">
                <a:solidFill>
                  <a:srgbClr val="000000"/>
                </a:solidFill>
              </a:defRPr>
            </a:lvl5pPr>
            <a:lvl6pPr lvl="5" algn="ctr">
              <a:lnSpc>
                <a:spcPct val="100000"/>
              </a:lnSpc>
              <a:spcBef>
                <a:spcPts val="0"/>
              </a:spcBef>
              <a:spcAft>
                <a:spcPts val="0"/>
              </a:spcAft>
              <a:buClr>
                <a:srgbClr val="000000"/>
              </a:buClr>
              <a:buSzPts val="2100"/>
              <a:buNone/>
              <a:defRPr sz="2100">
                <a:solidFill>
                  <a:srgbClr val="000000"/>
                </a:solidFill>
              </a:defRPr>
            </a:lvl6pPr>
            <a:lvl7pPr lvl="6" algn="ctr">
              <a:lnSpc>
                <a:spcPct val="100000"/>
              </a:lnSpc>
              <a:spcBef>
                <a:spcPts val="0"/>
              </a:spcBef>
              <a:spcAft>
                <a:spcPts val="0"/>
              </a:spcAft>
              <a:buClr>
                <a:srgbClr val="000000"/>
              </a:buClr>
              <a:buSzPts val="2100"/>
              <a:buNone/>
              <a:defRPr sz="2100">
                <a:solidFill>
                  <a:srgbClr val="000000"/>
                </a:solidFill>
              </a:defRPr>
            </a:lvl7pPr>
            <a:lvl8pPr lvl="7" algn="ctr">
              <a:lnSpc>
                <a:spcPct val="100000"/>
              </a:lnSpc>
              <a:spcBef>
                <a:spcPts val="0"/>
              </a:spcBef>
              <a:spcAft>
                <a:spcPts val="0"/>
              </a:spcAft>
              <a:buClr>
                <a:srgbClr val="000000"/>
              </a:buClr>
              <a:buSzPts val="2100"/>
              <a:buNone/>
              <a:defRPr sz="2100">
                <a:solidFill>
                  <a:srgbClr val="000000"/>
                </a:solidFill>
              </a:defRPr>
            </a:lvl8pPr>
            <a:lvl9pPr lvl="8" algn="ctr">
              <a:lnSpc>
                <a:spcPct val="100000"/>
              </a:lnSpc>
              <a:spcBef>
                <a:spcPts val="0"/>
              </a:spcBef>
              <a:spcAft>
                <a:spcPts val="0"/>
              </a:spcAft>
              <a:buClr>
                <a:srgbClr val="000000"/>
              </a:buClr>
              <a:buSzPts val="2100"/>
              <a:buNone/>
              <a:defRPr sz="2100">
                <a:solidFill>
                  <a:srgbClr val="000000"/>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18">
    <p:spTree>
      <p:nvGrpSpPr>
        <p:cNvPr id="220" name="Shape 220"/>
        <p:cNvGrpSpPr/>
        <p:nvPr/>
      </p:nvGrpSpPr>
      <p:grpSpPr>
        <a:xfrm>
          <a:off x="0" y="0"/>
          <a:ext cx="0" cy="0"/>
          <a:chOff x="0" y="0"/>
          <a:chExt cx="0" cy="0"/>
        </a:xfrm>
      </p:grpSpPr>
      <p:grpSp>
        <p:nvGrpSpPr>
          <p:cNvPr id="221" name="Google Shape;221;p26"/>
          <p:cNvGrpSpPr/>
          <p:nvPr/>
        </p:nvGrpSpPr>
        <p:grpSpPr>
          <a:xfrm flipH="1">
            <a:off x="7698710" y="355490"/>
            <a:ext cx="1089641" cy="928391"/>
            <a:chOff x="5468575" y="1269050"/>
            <a:chExt cx="430450" cy="366750"/>
          </a:xfrm>
        </p:grpSpPr>
        <p:sp>
          <p:nvSpPr>
            <p:cNvPr id="222" name="Google Shape;222;p26"/>
            <p:cNvSpPr/>
            <p:nvPr/>
          </p:nvSpPr>
          <p:spPr>
            <a:xfrm flipH="1">
              <a:off x="5474925" y="1394650"/>
              <a:ext cx="417750" cy="241150"/>
            </a:xfrm>
            <a:custGeom>
              <a:rect b="b" l="l" r="r" t="t"/>
              <a:pathLst>
                <a:path extrusionOk="0" h="9646" w="16710">
                  <a:moveTo>
                    <a:pt x="16710" y="4823"/>
                  </a:moveTo>
                  <a:lnTo>
                    <a:pt x="8334" y="9645"/>
                  </a:lnTo>
                  <a:lnTo>
                    <a:pt x="1" y="4823"/>
                  </a:lnTo>
                  <a:lnTo>
                    <a:pt x="833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p26"/>
            <p:cNvSpPr/>
            <p:nvPr/>
          </p:nvSpPr>
          <p:spPr>
            <a:xfrm flipH="1">
              <a:off x="5468575" y="1269050"/>
              <a:ext cx="430450" cy="251475"/>
            </a:xfrm>
            <a:custGeom>
              <a:rect b="b" l="l" r="r" t="t"/>
              <a:pathLst>
                <a:path extrusionOk="0" h="10059" w="17218">
                  <a:moveTo>
                    <a:pt x="8588" y="456"/>
                  </a:moveTo>
                  <a:lnTo>
                    <a:pt x="16541" y="5024"/>
                  </a:lnTo>
                  <a:lnTo>
                    <a:pt x="8588" y="9593"/>
                  </a:lnTo>
                  <a:lnTo>
                    <a:pt x="678" y="5024"/>
                  </a:lnTo>
                  <a:lnTo>
                    <a:pt x="8588" y="456"/>
                  </a:lnTo>
                  <a:close/>
                  <a:moveTo>
                    <a:pt x="8593" y="1"/>
                  </a:moveTo>
                  <a:cubicBezTo>
                    <a:pt x="8556" y="1"/>
                    <a:pt x="8525" y="11"/>
                    <a:pt x="8504" y="33"/>
                  </a:cubicBezTo>
                  <a:lnTo>
                    <a:pt x="128" y="4855"/>
                  </a:lnTo>
                  <a:cubicBezTo>
                    <a:pt x="1" y="4940"/>
                    <a:pt x="1" y="5151"/>
                    <a:pt x="128" y="5236"/>
                  </a:cubicBezTo>
                  <a:lnTo>
                    <a:pt x="8504" y="10058"/>
                  </a:lnTo>
                  <a:lnTo>
                    <a:pt x="8715" y="10058"/>
                  </a:lnTo>
                  <a:lnTo>
                    <a:pt x="17049" y="5236"/>
                  </a:lnTo>
                  <a:cubicBezTo>
                    <a:pt x="17218" y="5151"/>
                    <a:pt x="17218" y="4940"/>
                    <a:pt x="17049" y="4855"/>
                  </a:cubicBezTo>
                  <a:lnTo>
                    <a:pt x="8715" y="33"/>
                  </a:lnTo>
                  <a:cubicBezTo>
                    <a:pt x="8673" y="11"/>
                    <a:pt x="8631" y="1"/>
                    <a:pt x="8593" y="1"/>
                  </a:cubicBezTo>
                  <a:close/>
                </a:path>
              </a:pathLst>
            </a:custGeom>
            <a:solidFill>
              <a:srgbClr val="1A1B3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4" name="Google Shape;224;p26"/>
          <p:cNvSpPr txBox="1"/>
          <p:nvPr>
            <p:ph type="title"/>
          </p:nvPr>
        </p:nvSpPr>
        <p:spPr>
          <a:xfrm>
            <a:off x="605802" y="514629"/>
            <a:ext cx="78234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300"/>
              <a:buNone/>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225" name="Google Shape;225;p26"/>
          <p:cNvSpPr txBox="1"/>
          <p:nvPr>
            <p:ph idx="1" type="subTitle"/>
          </p:nvPr>
        </p:nvSpPr>
        <p:spPr>
          <a:xfrm>
            <a:off x="711301" y="2285400"/>
            <a:ext cx="2277300" cy="572700"/>
          </a:xfrm>
          <a:prstGeom prst="rect">
            <a:avLst/>
          </a:prstGeom>
          <a:noFill/>
          <a:ln>
            <a:noFill/>
          </a:ln>
        </p:spPr>
        <p:txBody>
          <a:bodyPr anchorCtr="0" anchor="t" bIns="91425" lIns="91425" spcFirstLastPara="1" rIns="91425" wrap="square" tIns="91425">
            <a:noAutofit/>
          </a:bodyPr>
          <a:lstStyle>
            <a:lvl1pPr lvl="0" algn="r">
              <a:lnSpc>
                <a:spcPct val="115000"/>
              </a:lnSpc>
              <a:spcBef>
                <a:spcPts val="0"/>
              </a:spcBef>
              <a:spcAft>
                <a:spcPts val="0"/>
              </a:spcAft>
              <a:buSzPts val="2800"/>
              <a:buNone/>
              <a:defRPr b="0" sz="1200">
                <a:solidFill>
                  <a:schemeClr val="dk1"/>
                </a:solidFill>
              </a:defRPr>
            </a:lvl1pPr>
            <a:lvl2pPr lvl="1" algn="ctr">
              <a:lnSpc>
                <a:spcPct val="100000"/>
              </a:lnSpc>
              <a:spcBef>
                <a:spcPts val="160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226" name="Google Shape;226;p26"/>
          <p:cNvSpPr txBox="1"/>
          <p:nvPr>
            <p:ph idx="2" type="subTitle"/>
          </p:nvPr>
        </p:nvSpPr>
        <p:spPr>
          <a:xfrm>
            <a:off x="711301" y="3583072"/>
            <a:ext cx="2277300" cy="572700"/>
          </a:xfrm>
          <a:prstGeom prst="rect">
            <a:avLst/>
          </a:prstGeom>
          <a:noFill/>
          <a:ln>
            <a:noFill/>
          </a:ln>
        </p:spPr>
        <p:txBody>
          <a:bodyPr anchorCtr="0" anchor="t" bIns="91425" lIns="91425" spcFirstLastPara="1" rIns="91425" wrap="square" tIns="91425">
            <a:noAutofit/>
          </a:bodyPr>
          <a:lstStyle>
            <a:lvl1pPr lvl="0" algn="r">
              <a:lnSpc>
                <a:spcPct val="115000"/>
              </a:lnSpc>
              <a:spcBef>
                <a:spcPts val="0"/>
              </a:spcBef>
              <a:spcAft>
                <a:spcPts val="0"/>
              </a:spcAft>
              <a:buSzPts val="2800"/>
              <a:buNone/>
              <a:defRPr b="0" sz="1200">
                <a:solidFill>
                  <a:schemeClr val="dk1"/>
                </a:solidFill>
              </a:defRPr>
            </a:lvl1pPr>
            <a:lvl2pPr lvl="1" algn="ctr">
              <a:lnSpc>
                <a:spcPct val="100000"/>
              </a:lnSpc>
              <a:spcBef>
                <a:spcPts val="160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227" name="Google Shape;227;p26"/>
          <p:cNvSpPr txBox="1"/>
          <p:nvPr>
            <p:ph idx="3" type="subTitle"/>
          </p:nvPr>
        </p:nvSpPr>
        <p:spPr>
          <a:xfrm>
            <a:off x="6149726" y="2285400"/>
            <a:ext cx="2277300" cy="5727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2800"/>
              <a:buNone/>
              <a:defRPr b="0" sz="1200">
                <a:solidFill>
                  <a:schemeClr val="dk1"/>
                </a:solidFill>
              </a:defRPr>
            </a:lvl1pPr>
            <a:lvl2pPr lvl="1" algn="ctr">
              <a:lnSpc>
                <a:spcPct val="100000"/>
              </a:lnSpc>
              <a:spcBef>
                <a:spcPts val="160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228" name="Google Shape;228;p26"/>
          <p:cNvSpPr txBox="1"/>
          <p:nvPr>
            <p:ph idx="4" type="subTitle"/>
          </p:nvPr>
        </p:nvSpPr>
        <p:spPr>
          <a:xfrm>
            <a:off x="6149726" y="3583072"/>
            <a:ext cx="2277300" cy="5727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2800"/>
              <a:buNone/>
              <a:defRPr b="0" sz="1200">
                <a:solidFill>
                  <a:schemeClr val="dk1"/>
                </a:solidFill>
              </a:defRPr>
            </a:lvl1pPr>
            <a:lvl2pPr lvl="1" algn="ctr">
              <a:lnSpc>
                <a:spcPct val="100000"/>
              </a:lnSpc>
              <a:spcBef>
                <a:spcPts val="160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229" name="Google Shape;229;p26"/>
          <p:cNvSpPr/>
          <p:nvPr/>
        </p:nvSpPr>
        <p:spPr>
          <a:xfrm rot="-5400000">
            <a:off x="-991200" y="-260664"/>
            <a:ext cx="1982400" cy="1106700"/>
          </a:xfrm>
          <a:prstGeom prst="hexagon">
            <a:avLst>
              <a:gd fmla="val 25000" name="adj"/>
              <a:gd fmla="val 115470" name="vf"/>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26"/>
          <p:cNvSpPr/>
          <p:nvPr/>
        </p:nvSpPr>
        <p:spPr>
          <a:xfrm>
            <a:off x="9" y="4833709"/>
            <a:ext cx="1057492" cy="610447"/>
          </a:xfrm>
          <a:custGeom>
            <a:rect b="b" l="l" r="r" t="t"/>
            <a:pathLst>
              <a:path extrusionOk="0" h="9646" w="16710">
                <a:moveTo>
                  <a:pt x="16710" y="4823"/>
                </a:moveTo>
                <a:lnTo>
                  <a:pt x="8334" y="9645"/>
                </a:lnTo>
                <a:lnTo>
                  <a:pt x="1" y="4823"/>
                </a:lnTo>
                <a:lnTo>
                  <a:pt x="8334"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1" name="Shape 231"/>
        <p:cNvGrpSpPr/>
        <p:nvPr/>
      </p:nvGrpSpPr>
      <p:grpSpPr>
        <a:xfrm>
          <a:off x="0" y="0"/>
          <a:ext cx="0" cy="0"/>
          <a:chOff x="0" y="0"/>
          <a:chExt cx="0" cy="0"/>
        </a:xfrm>
      </p:grpSpPr>
      <p:sp>
        <p:nvSpPr>
          <p:cNvPr id="232" name="Google Shape;232;p27"/>
          <p:cNvSpPr/>
          <p:nvPr/>
        </p:nvSpPr>
        <p:spPr>
          <a:xfrm flipH="1">
            <a:off x="0" y="4196379"/>
            <a:ext cx="1118700" cy="565500"/>
          </a:xfrm>
          <a:prstGeom prst="diamond">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27"/>
          <p:cNvSpPr txBox="1"/>
          <p:nvPr>
            <p:ph type="title"/>
          </p:nvPr>
        </p:nvSpPr>
        <p:spPr>
          <a:xfrm>
            <a:off x="1616412" y="2682296"/>
            <a:ext cx="2058600" cy="460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300"/>
              <a:buNone/>
              <a:defRPr sz="1800">
                <a:solidFill>
                  <a:schemeClr val="accent2"/>
                </a:solidFill>
              </a:defRPr>
            </a:lvl1pPr>
            <a:lvl2pPr lvl="1" algn="ctr">
              <a:lnSpc>
                <a:spcPct val="100000"/>
              </a:lnSpc>
              <a:spcBef>
                <a:spcPts val="0"/>
              </a:spcBef>
              <a:spcAft>
                <a:spcPts val="0"/>
              </a:spcAft>
              <a:buSzPts val="3300"/>
              <a:buNone/>
              <a:defRPr/>
            </a:lvl2pPr>
            <a:lvl3pPr lvl="2" algn="ctr">
              <a:lnSpc>
                <a:spcPct val="100000"/>
              </a:lnSpc>
              <a:spcBef>
                <a:spcPts val="0"/>
              </a:spcBef>
              <a:spcAft>
                <a:spcPts val="0"/>
              </a:spcAft>
              <a:buSzPts val="3300"/>
              <a:buNone/>
              <a:defRPr/>
            </a:lvl3pPr>
            <a:lvl4pPr lvl="3" algn="ctr">
              <a:lnSpc>
                <a:spcPct val="100000"/>
              </a:lnSpc>
              <a:spcBef>
                <a:spcPts val="0"/>
              </a:spcBef>
              <a:spcAft>
                <a:spcPts val="0"/>
              </a:spcAft>
              <a:buSzPts val="3300"/>
              <a:buNone/>
              <a:defRPr/>
            </a:lvl4pPr>
            <a:lvl5pPr lvl="4" algn="ctr">
              <a:lnSpc>
                <a:spcPct val="100000"/>
              </a:lnSpc>
              <a:spcBef>
                <a:spcPts val="0"/>
              </a:spcBef>
              <a:spcAft>
                <a:spcPts val="0"/>
              </a:spcAft>
              <a:buSzPts val="3300"/>
              <a:buNone/>
              <a:defRPr/>
            </a:lvl5pPr>
            <a:lvl6pPr lvl="5" algn="ctr">
              <a:lnSpc>
                <a:spcPct val="100000"/>
              </a:lnSpc>
              <a:spcBef>
                <a:spcPts val="0"/>
              </a:spcBef>
              <a:spcAft>
                <a:spcPts val="0"/>
              </a:spcAft>
              <a:buSzPts val="3300"/>
              <a:buNone/>
              <a:defRPr/>
            </a:lvl6pPr>
            <a:lvl7pPr lvl="6" algn="ctr">
              <a:lnSpc>
                <a:spcPct val="100000"/>
              </a:lnSpc>
              <a:spcBef>
                <a:spcPts val="0"/>
              </a:spcBef>
              <a:spcAft>
                <a:spcPts val="0"/>
              </a:spcAft>
              <a:buSzPts val="3300"/>
              <a:buNone/>
              <a:defRPr/>
            </a:lvl7pPr>
            <a:lvl8pPr lvl="7" algn="ctr">
              <a:lnSpc>
                <a:spcPct val="100000"/>
              </a:lnSpc>
              <a:spcBef>
                <a:spcPts val="0"/>
              </a:spcBef>
              <a:spcAft>
                <a:spcPts val="0"/>
              </a:spcAft>
              <a:buSzPts val="3300"/>
              <a:buNone/>
              <a:defRPr/>
            </a:lvl8pPr>
            <a:lvl9pPr lvl="8" algn="ctr">
              <a:lnSpc>
                <a:spcPct val="100000"/>
              </a:lnSpc>
              <a:spcBef>
                <a:spcPts val="0"/>
              </a:spcBef>
              <a:spcAft>
                <a:spcPts val="0"/>
              </a:spcAft>
              <a:buSzPts val="3300"/>
              <a:buNone/>
              <a:defRPr/>
            </a:lvl9pPr>
          </a:lstStyle>
          <a:p/>
        </p:txBody>
      </p:sp>
      <p:sp>
        <p:nvSpPr>
          <p:cNvPr id="234" name="Google Shape;234;p27"/>
          <p:cNvSpPr txBox="1"/>
          <p:nvPr>
            <p:ph idx="2" type="title"/>
          </p:nvPr>
        </p:nvSpPr>
        <p:spPr>
          <a:xfrm>
            <a:off x="5478188" y="2682296"/>
            <a:ext cx="2058600" cy="460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300"/>
              <a:buNone/>
              <a:defRPr sz="1800">
                <a:solidFill>
                  <a:schemeClr val="accent2"/>
                </a:solidFill>
              </a:defRPr>
            </a:lvl1pPr>
            <a:lvl2pPr lvl="1" algn="ctr">
              <a:lnSpc>
                <a:spcPct val="100000"/>
              </a:lnSpc>
              <a:spcBef>
                <a:spcPts val="0"/>
              </a:spcBef>
              <a:spcAft>
                <a:spcPts val="0"/>
              </a:spcAft>
              <a:buSzPts val="3300"/>
              <a:buNone/>
              <a:defRPr/>
            </a:lvl2pPr>
            <a:lvl3pPr lvl="2" algn="ctr">
              <a:lnSpc>
                <a:spcPct val="100000"/>
              </a:lnSpc>
              <a:spcBef>
                <a:spcPts val="0"/>
              </a:spcBef>
              <a:spcAft>
                <a:spcPts val="0"/>
              </a:spcAft>
              <a:buSzPts val="3300"/>
              <a:buNone/>
              <a:defRPr/>
            </a:lvl3pPr>
            <a:lvl4pPr lvl="3" algn="ctr">
              <a:lnSpc>
                <a:spcPct val="100000"/>
              </a:lnSpc>
              <a:spcBef>
                <a:spcPts val="0"/>
              </a:spcBef>
              <a:spcAft>
                <a:spcPts val="0"/>
              </a:spcAft>
              <a:buSzPts val="3300"/>
              <a:buNone/>
              <a:defRPr/>
            </a:lvl4pPr>
            <a:lvl5pPr lvl="4" algn="ctr">
              <a:lnSpc>
                <a:spcPct val="100000"/>
              </a:lnSpc>
              <a:spcBef>
                <a:spcPts val="0"/>
              </a:spcBef>
              <a:spcAft>
                <a:spcPts val="0"/>
              </a:spcAft>
              <a:buSzPts val="3300"/>
              <a:buNone/>
              <a:defRPr/>
            </a:lvl5pPr>
            <a:lvl6pPr lvl="5" algn="ctr">
              <a:lnSpc>
                <a:spcPct val="100000"/>
              </a:lnSpc>
              <a:spcBef>
                <a:spcPts val="0"/>
              </a:spcBef>
              <a:spcAft>
                <a:spcPts val="0"/>
              </a:spcAft>
              <a:buSzPts val="3300"/>
              <a:buNone/>
              <a:defRPr/>
            </a:lvl6pPr>
            <a:lvl7pPr lvl="6" algn="ctr">
              <a:lnSpc>
                <a:spcPct val="100000"/>
              </a:lnSpc>
              <a:spcBef>
                <a:spcPts val="0"/>
              </a:spcBef>
              <a:spcAft>
                <a:spcPts val="0"/>
              </a:spcAft>
              <a:buSzPts val="3300"/>
              <a:buNone/>
              <a:defRPr/>
            </a:lvl7pPr>
            <a:lvl8pPr lvl="7" algn="ctr">
              <a:lnSpc>
                <a:spcPct val="100000"/>
              </a:lnSpc>
              <a:spcBef>
                <a:spcPts val="0"/>
              </a:spcBef>
              <a:spcAft>
                <a:spcPts val="0"/>
              </a:spcAft>
              <a:buSzPts val="3300"/>
              <a:buNone/>
              <a:defRPr/>
            </a:lvl8pPr>
            <a:lvl9pPr lvl="8" algn="ctr">
              <a:lnSpc>
                <a:spcPct val="100000"/>
              </a:lnSpc>
              <a:spcBef>
                <a:spcPts val="0"/>
              </a:spcBef>
              <a:spcAft>
                <a:spcPts val="0"/>
              </a:spcAft>
              <a:buSzPts val="3300"/>
              <a:buNone/>
              <a:defRPr/>
            </a:lvl9pPr>
          </a:lstStyle>
          <a:p/>
        </p:txBody>
      </p:sp>
      <p:sp>
        <p:nvSpPr>
          <p:cNvPr id="235" name="Google Shape;235;p27"/>
          <p:cNvSpPr txBox="1"/>
          <p:nvPr>
            <p:ph idx="1" type="subTitle"/>
          </p:nvPr>
        </p:nvSpPr>
        <p:spPr>
          <a:xfrm>
            <a:off x="1281750" y="3084600"/>
            <a:ext cx="2727900" cy="1032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Char char="●"/>
              <a:defRPr/>
            </a:lvl1pPr>
            <a:lvl2pPr lvl="1" algn="ctr">
              <a:lnSpc>
                <a:spcPct val="100000"/>
              </a:lnSpc>
              <a:spcBef>
                <a:spcPts val="0"/>
              </a:spcBef>
              <a:spcAft>
                <a:spcPts val="0"/>
              </a:spcAft>
              <a:buSzPts val="1400"/>
              <a:buChar char="○"/>
              <a:defRPr/>
            </a:lvl2pPr>
            <a:lvl3pPr lvl="2" algn="ctr">
              <a:lnSpc>
                <a:spcPct val="100000"/>
              </a:lnSpc>
              <a:spcBef>
                <a:spcPts val="0"/>
              </a:spcBef>
              <a:spcAft>
                <a:spcPts val="0"/>
              </a:spcAft>
              <a:buSzPts val="1400"/>
              <a:buChar char="■"/>
              <a:defRPr/>
            </a:lvl3pPr>
            <a:lvl4pPr lvl="3" algn="ctr">
              <a:lnSpc>
                <a:spcPct val="100000"/>
              </a:lnSpc>
              <a:spcBef>
                <a:spcPts val="0"/>
              </a:spcBef>
              <a:spcAft>
                <a:spcPts val="0"/>
              </a:spcAft>
              <a:buSzPts val="1400"/>
              <a:buChar char="●"/>
              <a:defRPr/>
            </a:lvl4pPr>
            <a:lvl5pPr lvl="4" algn="ctr">
              <a:lnSpc>
                <a:spcPct val="100000"/>
              </a:lnSpc>
              <a:spcBef>
                <a:spcPts val="0"/>
              </a:spcBef>
              <a:spcAft>
                <a:spcPts val="0"/>
              </a:spcAft>
              <a:buSzPts val="1400"/>
              <a:buChar char="○"/>
              <a:defRPr/>
            </a:lvl5pPr>
            <a:lvl6pPr lvl="5" algn="ctr">
              <a:lnSpc>
                <a:spcPct val="100000"/>
              </a:lnSpc>
              <a:spcBef>
                <a:spcPts val="0"/>
              </a:spcBef>
              <a:spcAft>
                <a:spcPts val="0"/>
              </a:spcAft>
              <a:buSzPts val="1400"/>
              <a:buChar char="■"/>
              <a:defRPr/>
            </a:lvl6pPr>
            <a:lvl7pPr lvl="6" algn="ctr">
              <a:lnSpc>
                <a:spcPct val="100000"/>
              </a:lnSpc>
              <a:spcBef>
                <a:spcPts val="0"/>
              </a:spcBef>
              <a:spcAft>
                <a:spcPts val="0"/>
              </a:spcAft>
              <a:buSzPts val="1400"/>
              <a:buChar char="●"/>
              <a:defRPr/>
            </a:lvl7pPr>
            <a:lvl8pPr lvl="7" algn="ctr">
              <a:lnSpc>
                <a:spcPct val="100000"/>
              </a:lnSpc>
              <a:spcBef>
                <a:spcPts val="0"/>
              </a:spcBef>
              <a:spcAft>
                <a:spcPts val="0"/>
              </a:spcAft>
              <a:buSzPts val="1400"/>
              <a:buChar char="○"/>
              <a:defRPr/>
            </a:lvl8pPr>
            <a:lvl9pPr lvl="8" algn="ctr">
              <a:lnSpc>
                <a:spcPct val="100000"/>
              </a:lnSpc>
              <a:spcBef>
                <a:spcPts val="0"/>
              </a:spcBef>
              <a:spcAft>
                <a:spcPts val="0"/>
              </a:spcAft>
              <a:buSzPts val="1400"/>
              <a:buChar char="■"/>
              <a:defRPr/>
            </a:lvl9pPr>
          </a:lstStyle>
          <a:p/>
        </p:txBody>
      </p:sp>
      <p:sp>
        <p:nvSpPr>
          <p:cNvPr id="236" name="Google Shape;236;p27"/>
          <p:cNvSpPr txBox="1"/>
          <p:nvPr>
            <p:ph idx="3" type="subTitle"/>
          </p:nvPr>
        </p:nvSpPr>
        <p:spPr>
          <a:xfrm>
            <a:off x="5143552" y="3084600"/>
            <a:ext cx="2727900" cy="1032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Char char="●"/>
              <a:defRPr/>
            </a:lvl1pPr>
            <a:lvl2pPr lvl="1" algn="ctr">
              <a:lnSpc>
                <a:spcPct val="100000"/>
              </a:lnSpc>
              <a:spcBef>
                <a:spcPts val="0"/>
              </a:spcBef>
              <a:spcAft>
                <a:spcPts val="0"/>
              </a:spcAft>
              <a:buSzPts val="1400"/>
              <a:buChar char="○"/>
              <a:defRPr/>
            </a:lvl2pPr>
            <a:lvl3pPr lvl="2" algn="ctr">
              <a:lnSpc>
                <a:spcPct val="100000"/>
              </a:lnSpc>
              <a:spcBef>
                <a:spcPts val="0"/>
              </a:spcBef>
              <a:spcAft>
                <a:spcPts val="0"/>
              </a:spcAft>
              <a:buSzPts val="1400"/>
              <a:buChar char="■"/>
              <a:defRPr/>
            </a:lvl3pPr>
            <a:lvl4pPr lvl="3" algn="ctr">
              <a:lnSpc>
                <a:spcPct val="100000"/>
              </a:lnSpc>
              <a:spcBef>
                <a:spcPts val="0"/>
              </a:spcBef>
              <a:spcAft>
                <a:spcPts val="0"/>
              </a:spcAft>
              <a:buSzPts val="1400"/>
              <a:buChar char="●"/>
              <a:defRPr/>
            </a:lvl4pPr>
            <a:lvl5pPr lvl="4" algn="ctr">
              <a:lnSpc>
                <a:spcPct val="100000"/>
              </a:lnSpc>
              <a:spcBef>
                <a:spcPts val="0"/>
              </a:spcBef>
              <a:spcAft>
                <a:spcPts val="0"/>
              </a:spcAft>
              <a:buSzPts val="1400"/>
              <a:buChar char="○"/>
              <a:defRPr/>
            </a:lvl5pPr>
            <a:lvl6pPr lvl="5" algn="ctr">
              <a:lnSpc>
                <a:spcPct val="100000"/>
              </a:lnSpc>
              <a:spcBef>
                <a:spcPts val="0"/>
              </a:spcBef>
              <a:spcAft>
                <a:spcPts val="0"/>
              </a:spcAft>
              <a:buSzPts val="1400"/>
              <a:buChar char="■"/>
              <a:defRPr/>
            </a:lvl6pPr>
            <a:lvl7pPr lvl="6" algn="ctr">
              <a:lnSpc>
                <a:spcPct val="100000"/>
              </a:lnSpc>
              <a:spcBef>
                <a:spcPts val="0"/>
              </a:spcBef>
              <a:spcAft>
                <a:spcPts val="0"/>
              </a:spcAft>
              <a:buSzPts val="1400"/>
              <a:buChar char="●"/>
              <a:defRPr/>
            </a:lvl7pPr>
            <a:lvl8pPr lvl="7" algn="ctr">
              <a:lnSpc>
                <a:spcPct val="100000"/>
              </a:lnSpc>
              <a:spcBef>
                <a:spcPts val="0"/>
              </a:spcBef>
              <a:spcAft>
                <a:spcPts val="0"/>
              </a:spcAft>
              <a:buSzPts val="1400"/>
              <a:buChar char="○"/>
              <a:defRPr/>
            </a:lvl8pPr>
            <a:lvl9pPr lvl="8" algn="ctr">
              <a:lnSpc>
                <a:spcPct val="100000"/>
              </a:lnSpc>
              <a:spcBef>
                <a:spcPts val="0"/>
              </a:spcBef>
              <a:spcAft>
                <a:spcPts val="0"/>
              </a:spcAft>
              <a:buSzPts val="1400"/>
              <a:buChar char="■"/>
              <a:defRPr/>
            </a:lvl9pPr>
          </a:lstStyle>
          <a:p/>
        </p:txBody>
      </p:sp>
      <p:sp>
        <p:nvSpPr>
          <p:cNvPr id="237" name="Google Shape;237;p27"/>
          <p:cNvSpPr txBox="1"/>
          <p:nvPr>
            <p:ph idx="4" type="title"/>
          </p:nvPr>
        </p:nvSpPr>
        <p:spPr>
          <a:xfrm>
            <a:off x="2778475" y="594132"/>
            <a:ext cx="3587100" cy="6024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300"/>
              <a:buNone/>
              <a:defRPr/>
            </a:lvl1pPr>
            <a:lvl2pPr lvl="1" algn="ctr">
              <a:lnSpc>
                <a:spcPct val="100000"/>
              </a:lnSpc>
              <a:spcBef>
                <a:spcPts val="0"/>
              </a:spcBef>
              <a:spcAft>
                <a:spcPts val="0"/>
              </a:spcAft>
              <a:buSzPts val="3300"/>
              <a:buNone/>
              <a:defRPr/>
            </a:lvl2pPr>
            <a:lvl3pPr lvl="2" algn="ctr">
              <a:lnSpc>
                <a:spcPct val="100000"/>
              </a:lnSpc>
              <a:spcBef>
                <a:spcPts val="0"/>
              </a:spcBef>
              <a:spcAft>
                <a:spcPts val="0"/>
              </a:spcAft>
              <a:buSzPts val="3300"/>
              <a:buNone/>
              <a:defRPr/>
            </a:lvl3pPr>
            <a:lvl4pPr lvl="3" algn="ctr">
              <a:lnSpc>
                <a:spcPct val="100000"/>
              </a:lnSpc>
              <a:spcBef>
                <a:spcPts val="0"/>
              </a:spcBef>
              <a:spcAft>
                <a:spcPts val="0"/>
              </a:spcAft>
              <a:buSzPts val="3300"/>
              <a:buNone/>
              <a:defRPr/>
            </a:lvl4pPr>
            <a:lvl5pPr lvl="4" algn="ctr">
              <a:lnSpc>
                <a:spcPct val="100000"/>
              </a:lnSpc>
              <a:spcBef>
                <a:spcPts val="0"/>
              </a:spcBef>
              <a:spcAft>
                <a:spcPts val="0"/>
              </a:spcAft>
              <a:buSzPts val="3300"/>
              <a:buNone/>
              <a:defRPr/>
            </a:lvl5pPr>
            <a:lvl6pPr lvl="5" algn="ctr">
              <a:lnSpc>
                <a:spcPct val="100000"/>
              </a:lnSpc>
              <a:spcBef>
                <a:spcPts val="0"/>
              </a:spcBef>
              <a:spcAft>
                <a:spcPts val="0"/>
              </a:spcAft>
              <a:buSzPts val="3300"/>
              <a:buNone/>
              <a:defRPr/>
            </a:lvl6pPr>
            <a:lvl7pPr lvl="6" algn="ctr">
              <a:lnSpc>
                <a:spcPct val="100000"/>
              </a:lnSpc>
              <a:spcBef>
                <a:spcPts val="0"/>
              </a:spcBef>
              <a:spcAft>
                <a:spcPts val="0"/>
              </a:spcAft>
              <a:buSzPts val="3300"/>
              <a:buNone/>
              <a:defRPr/>
            </a:lvl7pPr>
            <a:lvl8pPr lvl="7" algn="ctr">
              <a:lnSpc>
                <a:spcPct val="100000"/>
              </a:lnSpc>
              <a:spcBef>
                <a:spcPts val="0"/>
              </a:spcBef>
              <a:spcAft>
                <a:spcPts val="0"/>
              </a:spcAft>
              <a:buSzPts val="3300"/>
              <a:buNone/>
              <a:defRPr/>
            </a:lvl8pPr>
            <a:lvl9pPr lvl="8" algn="ctr">
              <a:lnSpc>
                <a:spcPct val="100000"/>
              </a:lnSpc>
              <a:spcBef>
                <a:spcPts val="0"/>
              </a:spcBef>
              <a:spcAft>
                <a:spcPts val="0"/>
              </a:spcAft>
              <a:buSzPts val="3300"/>
              <a:buNone/>
              <a:defRPr/>
            </a:lvl9pPr>
          </a:lstStyle>
          <a:p/>
        </p:txBody>
      </p:sp>
      <p:cxnSp>
        <p:nvCxnSpPr>
          <p:cNvPr id="238" name="Google Shape;238;p27"/>
          <p:cNvCxnSpPr/>
          <p:nvPr/>
        </p:nvCxnSpPr>
        <p:spPr>
          <a:xfrm>
            <a:off x="3284575" y="1227400"/>
            <a:ext cx="2574900" cy="0"/>
          </a:xfrm>
          <a:prstGeom prst="straightConnector1">
            <a:avLst/>
          </a:prstGeom>
          <a:noFill/>
          <a:ln cap="flat" cmpd="sng" w="28575">
            <a:solidFill>
              <a:schemeClr val="accent3"/>
            </a:solidFill>
            <a:prstDash val="solid"/>
            <a:round/>
            <a:headEnd len="sm" w="sm" type="none"/>
            <a:tailEnd len="sm" w="sm" type="none"/>
          </a:ln>
        </p:spPr>
      </p:cxnSp>
      <p:sp>
        <p:nvSpPr>
          <p:cNvPr id="239" name="Google Shape;239;p27"/>
          <p:cNvSpPr/>
          <p:nvPr/>
        </p:nvSpPr>
        <p:spPr>
          <a:xfrm>
            <a:off x="8054775" y="381654"/>
            <a:ext cx="1118700" cy="565500"/>
          </a:xfrm>
          <a:prstGeom prst="diamond">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27"/>
          <p:cNvSpPr/>
          <p:nvPr/>
        </p:nvSpPr>
        <p:spPr>
          <a:xfrm rot="5400000">
            <a:off x="7622925" y="-597422"/>
            <a:ext cx="1982400" cy="1106700"/>
          </a:xfrm>
          <a:prstGeom prst="hexagon">
            <a:avLst>
              <a:gd fmla="val 25000" name="adj"/>
              <a:gd fmla="val 115470" name="vf"/>
            </a:avLst>
          </a:prstGeom>
          <a:no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1">
  <p:cSld name="CUSTOM_5">
    <p:spTree>
      <p:nvGrpSpPr>
        <p:cNvPr id="241" name="Shape 241"/>
        <p:cNvGrpSpPr/>
        <p:nvPr/>
      </p:nvGrpSpPr>
      <p:grpSpPr>
        <a:xfrm>
          <a:off x="0" y="0"/>
          <a:ext cx="0" cy="0"/>
          <a:chOff x="0" y="0"/>
          <a:chExt cx="0" cy="0"/>
        </a:xfrm>
      </p:grpSpPr>
      <p:sp>
        <p:nvSpPr>
          <p:cNvPr id="242" name="Google Shape;242;p28"/>
          <p:cNvSpPr txBox="1"/>
          <p:nvPr>
            <p:ph type="title"/>
          </p:nvPr>
        </p:nvSpPr>
        <p:spPr>
          <a:xfrm>
            <a:off x="663875" y="634505"/>
            <a:ext cx="3904500" cy="538200"/>
          </a:xfrm>
          <a:prstGeom prst="rect">
            <a:avLst/>
          </a:prstGeom>
          <a:noFill/>
          <a:ln>
            <a:noFill/>
          </a:ln>
        </p:spPr>
        <p:txBody>
          <a:bodyPr anchorCtr="0" anchor="b" bIns="91425" lIns="91425" spcFirstLastPara="1" rIns="91425" wrap="square" tIns="91425">
            <a:noAutofit/>
          </a:bodyPr>
          <a:lstStyle>
            <a:lvl1pPr lvl="0" algn="l">
              <a:lnSpc>
                <a:spcPct val="80000"/>
              </a:lnSpc>
              <a:spcBef>
                <a:spcPts val="0"/>
              </a:spcBef>
              <a:spcAft>
                <a:spcPts val="0"/>
              </a:spcAft>
              <a:buSzPts val="3300"/>
              <a:buAutoNum type="arabicPeriod"/>
              <a:defRPr/>
            </a:lvl1pPr>
            <a:lvl2pPr lvl="1" algn="l">
              <a:lnSpc>
                <a:spcPct val="100000"/>
              </a:lnSpc>
              <a:spcBef>
                <a:spcPts val="0"/>
              </a:spcBef>
              <a:spcAft>
                <a:spcPts val="0"/>
              </a:spcAft>
              <a:buSzPts val="3300"/>
              <a:buAutoNum type="alphaLcPeriod"/>
              <a:defRPr/>
            </a:lvl2pPr>
            <a:lvl3pPr lvl="2" algn="l">
              <a:lnSpc>
                <a:spcPct val="100000"/>
              </a:lnSpc>
              <a:spcBef>
                <a:spcPts val="0"/>
              </a:spcBef>
              <a:spcAft>
                <a:spcPts val="0"/>
              </a:spcAft>
              <a:buSzPts val="3300"/>
              <a:buAutoNum type="romanLcPeriod"/>
              <a:defRPr/>
            </a:lvl3pPr>
            <a:lvl4pPr lvl="3" algn="l">
              <a:lnSpc>
                <a:spcPct val="100000"/>
              </a:lnSpc>
              <a:spcBef>
                <a:spcPts val="0"/>
              </a:spcBef>
              <a:spcAft>
                <a:spcPts val="0"/>
              </a:spcAft>
              <a:buSzPts val="3300"/>
              <a:buAutoNum type="arabicPeriod"/>
              <a:defRPr/>
            </a:lvl4pPr>
            <a:lvl5pPr lvl="4" algn="l">
              <a:lnSpc>
                <a:spcPct val="100000"/>
              </a:lnSpc>
              <a:spcBef>
                <a:spcPts val="0"/>
              </a:spcBef>
              <a:spcAft>
                <a:spcPts val="0"/>
              </a:spcAft>
              <a:buSzPts val="3300"/>
              <a:buAutoNum type="alphaLcPeriod"/>
              <a:defRPr/>
            </a:lvl5pPr>
            <a:lvl6pPr lvl="5" algn="l">
              <a:lnSpc>
                <a:spcPct val="100000"/>
              </a:lnSpc>
              <a:spcBef>
                <a:spcPts val="0"/>
              </a:spcBef>
              <a:spcAft>
                <a:spcPts val="0"/>
              </a:spcAft>
              <a:buSzPts val="3300"/>
              <a:buAutoNum type="romanLcPeriod"/>
              <a:defRPr/>
            </a:lvl6pPr>
            <a:lvl7pPr lvl="6" algn="l">
              <a:lnSpc>
                <a:spcPct val="100000"/>
              </a:lnSpc>
              <a:spcBef>
                <a:spcPts val="0"/>
              </a:spcBef>
              <a:spcAft>
                <a:spcPts val="0"/>
              </a:spcAft>
              <a:buSzPts val="3300"/>
              <a:buAutoNum type="arabicPeriod"/>
              <a:defRPr/>
            </a:lvl7pPr>
            <a:lvl8pPr lvl="7" algn="l">
              <a:lnSpc>
                <a:spcPct val="100000"/>
              </a:lnSpc>
              <a:spcBef>
                <a:spcPts val="0"/>
              </a:spcBef>
              <a:spcAft>
                <a:spcPts val="0"/>
              </a:spcAft>
              <a:buSzPts val="3300"/>
              <a:buAutoNum type="alphaLcPeriod"/>
              <a:defRPr/>
            </a:lvl8pPr>
            <a:lvl9pPr lvl="8" algn="l">
              <a:lnSpc>
                <a:spcPct val="100000"/>
              </a:lnSpc>
              <a:spcBef>
                <a:spcPts val="0"/>
              </a:spcBef>
              <a:spcAft>
                <a:spcPts val="0"/>
              </a:spcAft>
              <a:buSzPts val="3300"/>
              <a:buAutoNum type="romanLcPeriod"/>
              <a:defRPr/>
            </a:lvl9pPr>
          </a:lstStyle>
          <a:p/>
        </p:txBody>
      </p:sp>
      <p:sp>
        <p:nvSpPr>
          <p:cNvPr id="243" name="Google Shape;243;p28"/>
          <p:cNvSpPr txBox="1"/>
          <p:nvPr>
            <p:ph idx="2" type="title"/>
          </p:nvPr>
        </p:nvSpPr>
        <p:spPr>
          <a:xfrm>
            <a:off x="608809" y="1495050"/>
            <a:ext cx="3963300" cy="420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00000"/>
              </a:buClr>
              <a:buSzPts val="1800"/>
              <a:buNone/>
              <a:defRPr sz="1800">
                <a:solidFill>
                  <a:schemeClr val="lt2"/>
                </a:solidFill>
              </a:defRPr>
            </a:lvl1pPr>
            <a:lvl2pPr lvl="1" algn="ctr">
              <a:lnSpc>
                <a:spcPct val="100000"/>
              </a:lnSpc>
              <a:spcBef>
                <a:spcPts val="0"/>
              </a:spcBef>
              <a:spcAft>
                <a:spcPts val="0"/>
              </a:spcAft>
              <a:buClr>
                <a:srgbClr val="000000"/>
              </a:buClr>
              <a:buSzPts val="3300"/>
              <a:buNone/>
              <a:defRPr>
                <a:solidFill>
                  <a:srgbClr val="000000"/>
                </a:solidFill>
              </a:defRPr>
            </a:lvl2pPr>
            <a:lvl3pPr lvl="2" algn="ctr">
              <a:lnSpc>
                <a:spcPct val="100000"/>
              </a:lnSpc>
              <a:spcBef>
                <a:spcPts val="0"/>
              </a:spcBef>
              <a:spcAft>
                <a:spcPts val="0"/>
              </a:spcAft>
              <a:buClr>
                <a:srgbClr val="000000"/>
              </a:buClr>
              <a:buSzPts val="3300"/>
              <a:buNone/>
              <a:defRPr>
                <a:solidFill>
                  <a:srgbClr val="000000"/>
                </a:solidFill>
              </a:defRPr>
            </a:lvl3pPr>
            <a:lvl4pPr lvl="3" algn="ctr">
              <a:lnSpc>
                <a:spcPct val="100000"/>
              </a:lnSpc>
              <a:spcBef>
                <a:spcPts val="0"/>
              </a:spcBef>
              <a:spcAft>
                <a:spcPts val="0"/>
              </a:spcAft>
              <a:buClr>
                <a:srgbClr val="000000"/>
              </a:buClr>
              <a:buSzPts val="3300"/>
              <a:buNone/>
              <a:defRPr>
                <a:solidFill>
                  <a:srgbClr val="000000"/>
                </a:solidFill>
              </a:defRPr>
            </a:lvl4pPr>
            <a:lvl5pPr lvl="4" algn="ctr">
              <a:lnSpc>
                <a:spcPct val="100000"/>
              </a:lnSpc>
              <a:spcBef>
                <a:spcPts val="0"/>
              </a:spcBef>
              <a:spcAft>
                <a:spcPts val="0"/>
              </a:spcAft>
              <a:buClr>
                <a:srgbClr val="000000"/>
              </a:buClr>
              <a:buSzPts val="3300"/>
              <a:buNone/>
              <a:defRPr>
                <a:solidFill>
                  <a:srgbClr val="000000"/>
                </a:solidFill>
              </a:defRPr>
            </a:lvl5pPr>
            <a:lvl6pPr lvl="5" algn="ctr">
              <a:lnSpc>
                <a:spcPct val="100000"/>
              </a:lnSpc>
              <a:spcBef>
                <a:spcPts val="0"/>
              </a:spcBef>
              <a:spcAft>
                <a:spcPts val="0"/>
              </a:spcAft>
              <a:buClr>
                <a:srgbClr val="000000"/>
              </a:buClr>
              <a:buSzPts val="3300"/>
              <a:buNone/>
              <a:defRPr>
                <a:solidFill>
                  <a:srgbClr val="000000"/>
                </a:solidFill>
              </a:defRPr>
            </a:lvl6pPr>
            <a:lvl7pPr lvl="6" algn="ctr">
              <a:lnSpc>
                <a:spcPct val="100000"/>
              </a:lnSpc>
              <a:spcBef>
                <a:spcPts val="0"/>
              </a:spcBef>
              <a:spcAft>
                <a:spcPts val="0"/>
              </a:spcAft>
              <a:buClr>
                <a:srgbClr val="000000"/>
              </a:buClr>
              <a:buSzPts val="3300"/>
              <a:buNone/>
              <a:defRPr>
                <a:solidFill>
                  <a:srgbClr val="000000"/>
                </a:solidFill>
              </a:defRPr>
            </a:lvl7pPr>
            <a:lvl8pPr lvl="7" algn="ctr">
              <a:lnSpc>
                <a:spcPct val="100000"/>
              </a:lnSpc>
              <a:spcBef>
                <a:spcPts val="0"/>
              </a:spcBef>
              <a:spcAft>
                <a:spcPts val="0"/>
              </a:spcAft>
              <a:buClr>
                <a:srgbClr val="000000"/>
              </a:buClr>
              <a:buSzPts val="3300"/>
              <a:buNone/>
              <a:defRPr>
                <a:solidFill>
                  <a:srgbClr val="000000"/>
                </a:solidFill>
              </a:defRPr>
            </a:lvl8pPr>
            <a:lvl9pPr lvl="8" algn="ctr">
              <a:lnSpc>
                <a:spcPct val="100000"/>
              </a:lnSpc>
              <a:spcBef>
                <a:spcPts val="0"/>
              </a:spcBef>
              <a:spcAft>
                <a:spcPts val="0"/>
              </a:spcAft>
              <a:buClr>
                <a:srgbClr val="000000"/>
              </a:buClr>
              <a:buSzPts val="3300"/>
              <a:buNone/>
              <a:defRPr>
                <a:solidFill>
                  <a:srgbClr val="000000"/>
                </a:solidFill>
              </a:defRPr>
            </a:lvl9pPr>
          </a:lstStyle>
          <a:p/>
        </p:txBody>
      </p:sp>
      <p:sp>
        <p:nvSpPr>
          <p:cNvPr id="244" name="Google Shape;244;p28"/>
          <p:cNvSpPr txBox="1"/>
          <p:nvPr>
            <p:ph idx="1" type="subTitle"/>
          </p:nvPr>
        </p:nvSpPr>
        <p:spPr>
          <a:xfrm>
            <a:off x="608777" y="1839155"/>
            <a:ext cx="3963300" cy="538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160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45" name="Google Shape;245;p28"/>
          <p:cNvSpPr txBox="1"/>
          <p:nvPr>
            <p:ph idx="3" type="title"/>
          </p:nvPr>
        </p:nvSpPr>
        <p:spPr>
          <a:xfrm>
            <a:off x="608794" y="2538298"/>
            <a:ext cx="3963300" cy="420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00000"/>
              </a:buClr>
              <a:buSzPts val="1800"/>
              <a:buNone/>
              <a:defRPr sz="1800">
                <a:solidFill>
                  <a:schemeClr val="lt2"/>
                </a:solidFill>
              </a:defRPr>
            </a:lvl1pPr>
            <a:lvl2pPr lvl="1" algn="ctr">
              <a:lnSpc>
                <a:spcPct val="100000"/>
              </a:lnSpc>
              <a:spcBef>
                <a:spcPts val="0"/>
              </a:spcBef>
              <a:spcAft>
                <a:spcPts val="0"/>
              </a:spcAft>
              <a:buClr>
                <a:srgbClr val="000000"/>
              </a:buClr>
              <a:buSzPts val="3300"/>
              <a:buNone/>
              <a:defRPr>
                <a:solidFill>
                  <a:srgbClr val="000000"/>
                </a:solidFill>
              </a:defRPr>
            </a:lvl2pPr>
            <a:lvl3pPr lvl="2" algn="ctr">
              <a:lnSpc>
                <a:spcPct val="100000"/>
              </a:lnSpc>
              <a:spcBef>
                <a:spcPts val="0"/>
              </a:spcBef>
              <a:spcAft>
                <a:spcPts val="0"/>
              </a:spcAft>
              <a:buClr>
                <a:srgbClr val="000000"/>
              </a:buClr>
              <a:buSzPts val="3300"/>
              <a:buNone/>
              <a:defRPr>
                <a:solidFill>
                  <a:srgbClr val="000000"/>
                </a:solidFill>
              </a:defRPr>
            </a:lvl3pPr>
            <a:lvl4pPr lvl="3" algn="ctr">
              <a:lnSpc>
                <a:spcPct val="100000"/>
              </a:lnSpc>
              <a:spcBef>
                <a:spcPts val="0"/>
              </a:spcBef>
              <a:spcAft>
                <a:spcPts val="0"/>
              </a:spcAft>
              <a:buClr>
                <a:srgbClr val="000000"/>
              </a:buClr>
              <a:buSzPts val="3300"/>
              <a:buNone/>
              <a:defRPr>
                <a:solidFill>
                  <a:srgbClr val="000000"/>
                </a:solidFill>
              </a:defRPr>
            </a:lvl4pPr>
            <a:lvl5pPr lvl="4" algn="ctr">
              <a:lnSpc>
                <a:spcPct val="100000"/>
              </a:lnSpc>
              <a:spcBef>
                <a:spcPts val="0"/>
              </a:spcBef>
              <a:spcAft>
                <a:spcPts val="0"/>
              </a:spcAft>
              <a:buClr>
                <a:srgbClr val="000000"/>
              </a:buClr>
              <a:buSzPts val="3300"/>
              <a:buNone/>
              <a:defRPr>
                <a:solidFill>
                  <a:srgbClr val="000000"/>
                </a:solidFill>
              </a:defRPr>
            </a:lvl5pPr>
            <a:lvl6pPr lvl="5" algn="ctr">
              <a:lnSpc>
                <a:spcPct val="100000"/>
              </a:lnSpc>
              <a:spcBef>
                <a:spcPts val="0"/>
              </a:spcBef>
              <a:spcAft>
                <a:spcPts val="0"/>
              </a:spcAft>
              <a:buClr>
                <a:srgbClr val="000000"/>
              </a:buClr>
              <a:buSzPts val="3300"/>
              <a:buNone/>
              <a:defRPr>
                <a:solidFill>
                  <a:srgbClr val="000000"/>
                </a:solidFill>
              </a:defRPr>
            </a:lvl6pPr>
            <a:lvl7pPr lvl="6" algn="ctr">
              <a:lnSpc>
                <a:spcPct val="100000"/>
              </a:lnSpc>
              <a:spcBef>
                <a:spcPts val="0"/>
              </a:spcBef>
              <a:spcAft>
                <a:spcPts val="0"/>
              </a:spcAft>
              <a:buClr>
                <a:srgbClr val="000000"/>
              </a:buClr>
              <a:buSzPts val="3300"/>
              <a:buNone/>
              <a:defRPr>
                <a:solidFill>
                  <a:srgbClr val="000000"/>
                </a:solidFill>
              </a:defRPr>
            </a:lvl7pPr>
            <a:lvl8pPr lvl="7" algn="ctr">
              <a:lnSpc>
                <a:spcPct val="100000"/>
              </a:lnSpc>
              <a:spcBef>
                <a:spcPts val="0"/>
              </a:spcBef>
              <a:spcAft>
                <a:spcPts val="0"/>
              </a:spcAft>
              <a:buClr>
                <a:srgbClr val="000000"/>
              </a:buClr>
              <a:buSzPts val="3300"/>
              <a:buNone/>
              <a:defRPr>
                <a:solidFill>
                  <a:srgbClr val="000000"/>
                </a:solidFill>
              </a:defRPr>
            </a:lvl8pPr>
            <a:lvl9pPr lvl="8" algn="ctr">
              <a:lnSpc>
                <a:spcPct val="100000"/>
              </a:lnSpc>
              <a:spcBef>
                <a:spcPts val="0"/>
              </a:spcBef>
              <a:spcAft>
                <a:spcPts val="0"/>
              </a:spcAft>
              <a:buClr>
                <a:srgbClr val="000000"/>
              </a:buClr>
              <a:buSzPts val="3300"/>
              <a:buNone/>
              <a:defRPr>
                <a:solidFill>
                  <a:srgbClr val="000000"/>
                </a:solidFill>
              </a:defRPr>
            </a:lvl9pPr>
          </a:lstStyle>
          <a:p/>
        </p:txBody>
      </p:sp>
      <p:sp>
        <p:nvSpPr>
          <p:cNvPr id="246" name="Google Shape;246;p28"/>
          <p:cNvSpPr txBox="1"/>
          <p:nvPr>
            <p:ph idx="4" type="subTitle"/>
          </p:nvPr>
        </p:nvSpPr>
        <p:spPr>
          <a:xfrm>
            <a:off x="608777" y="2860399"/>
            <a:ext cx="3963300" cy="5382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a:lvl1pPr>
            <a:lvl2pPr lvl="1" algn="ctr">
              <a:lnSpc>
                <a:spcPct val="100000"/>
              </a:lnSpc>
              <a:spcBef>
                <a:spcPts val="160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47" name="Google Shape;247;p28"/>
          <p:cNvSpPr txBox="1"/>
          <p:nvPr>
            <p:ph idx="5" type="title"/>
          </p:nvPr>
        </p:nvSpPr>
        <p:spPr>
          <a:xfrm>
            <a:off x="608809" y="3581550"/>
            <a:ext cx="3963300" cy="420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00000"/>
              </a:buClr>
              <a:buSzPts val="1800"/>
              <a:buNone/>
              <a:defRPr sz="1800">
                <a:solidFill>
                  <a:schemeClr val="lt2"/>
                </a:solidFill>
              </a:defRPr>
            </a:lvl1pPr>
            <a:lvl2pPr lvl="1" algn="ctr">
              <a:lnSpc>
                <a:spcPct val="100000"/>
              </a:lnSpc>
              <a:spcBef>
                <a:spcPts val="0"/>
              </a:spcBef>
              <a:spcAft>
                <a:spcPts val="0"/>
              </a:spcAft>
              <a:buClr>
                <a:srgbClr val="000000"/>
              </a:buClr>
              <a:buSzPts val="3300"/>
              <a:buNone/>
              <a:defRPr>
                <a:solidFill>
                  <a:srgbClr val="000000"/>
                </a:solidFill>
              </a:defRPr>
            </a:lvl2pPr>
            <a:lvl3pPr lvl="2" algn="ctr">
              <a:lnSpc>
                <a:spcPct val="100000"/>
              </a:lnSpc>
              <a:spcBef>
                <a:spcPts val="0"/>
              </a:spcBef>
              <a:spcAft>
                <a:spcPts val="0"/>
              </a:spcAft>
              <a:buClr>
                <a:srgbClr val="000000"/>
              </a:buClr>
              <a:buSzPts val="3300"/>
              <a:buNone/>
              <a:defRPr>
                <a:solidFill>
                  <a:srgbClr val="000000"/>
                </a:solidFill>
              </a:defRPr>
            </a:lvl3pPr>
            <a:lvl4pPr lvl="3" algn="ctr">
              <a:lnSpc>
                <a:spcPct val="100000"/>
              </a:lnSpc>
              <a:spcBef>
                <a:spcPts val="0"/>
              </a:spcBef>
              <a:spcAft>
                <a:spcPts val="0"/>
              </a:spcAft>
              <a:buClr>
                <a:srgbClr val="000000"/>
              </a:buClr>
              <a:buSzPts val="3300"/>
              <a:buNone/>
              <a:defRPr>
                <a:solidFill>
                  <a:srgbClr val="000000"/>
                </a:solidFill>
              </a:defRPr>
            </a:lvl4pPr>
            <a:lvl5pPr lvl="4" algn="ctr">
              <a:lnSpc>
                <a:spcPct val="100000"/>
              </a:lnSpc>
              <a:spcBef>
                <a:spcPts val="0"/>
              </a:spcBef>
              <a:spcAft>
                <a:spcPts val="0"/>
              </a:spcAft>
              <a:buClr>
                <a:srgbClr val="000000"/>
              </a:buClr>
              <a:buSzPts val="3300"/>
              <a:buNone/>
              <a:defRPr>
                <a:solidFill>
                  <a:srgbClr val="000000"/>
                </a:solidFill>
              </a:defRPr>
            </a:lvl5pPr>
            <a:lvl6pPr lvl="5" algn="ctr">
              <a:lnSpc>
                <a:spcPct val="100000"/>
              </a:lnSpc>
              <a:spcBef>
                <a:spcPts val="0"/>
              </a:spcBef>
              <a:spcAft>
                <a:spcPts val="0"/>
              </a:spcAft>
              <a:buClr>
                <a:srgbClr val="000000"/>
              </a:buClr>
              <a:buSzPts val="3300"/>
              <a:buNone/>
              <a:defRPr>
                <a:solidFill>
                  <a:srgbClr val="000000"/>
                </a:solidFill>
              </a:defRPr>
            </a:lvl6pPr>
            <a:lvl7pPr lvl="6" algn="ctr">
              <a:lnSpc>
                <a:spcPct val="100000"/>
              </a:lnSpc>
              <a:spcBef>
                <a:spcPts val="0"/>
              </a:spcBef>
              <a:spcAft>
                <a:spcPts val="0"/>
              </a:spcAft>
              <a:buClr>
                <a:srgbClr val="000000"/>
              </a:buClr>
              <a:buSzPts val="3300"/>
              <a:buNone/>
              <a:defRPr>
                <a:solidFill>
                  <a:srgbClr val="000000"/>
                </a:solidFill>
              </a:defRPr>
            </a:lvl7pPr>
            <a:lvl8pPr lvl="7" algn="ctr">
              <a:lnSpc>
                <a:spcPct val="100000"/>
              </a:lnSpc>
              <a:spcBef>
                <a:spcPts val="0"/>
              </a:spcBef>
              <a:spcAft>
                <a:spcPts val="0"/>
              </a:spcAft>
              <a:buClr>
                <a:srgbClr val="000000"/>
              </a:buClr>
              <a:buSzPts val="3300"/>
              <a:buNone/>
              <a:defRPr>
                <a:solidFill>
                  <a:srgbClr val="000000"/>
                </a:solidFill>
              </a:defRPr>
            </a:lvl8pPr>
            <a:lvl9pPr lvl="8" algn="ctr">
              <a:lnSpc>
                <a:spcPct val="100000"/>
              </a:lnSpc>
              <a:spcBef>
                <a:spcPts val="0"/>
              </a:spcBef>
              <a:spcAft>
                <a:spcPts val="0"/>
              </a:spcAft>
              <a:buClr>
                <a:srgbClr val="000000"/>
              </a:buClr>
              <a:buSzPts val="3300"/>
              <a:buNone/>
              <a:defRPr>
                <a:solidFill>
                  <a:srgbClr val="000000"/>
                </a:solidFill>
              </a:defRPr>
            </a:lvl9pPr>
          </a:lstStyle>
          <a:p/>
        </p:txBody>
      </p:sp>
      <p:sp>
        <p:nvSpPr>
          <p:cNvPr id="248" name="Google Shape;248;p28"/>
          <p:cNvSpPr txBox="1"/>
          <p:nvPr>
            <p:ph idx="6" type="subTitle"/>
          </p:nvPr>
        </p:nvSpPr>
        <p:spPr>
          <a:xfrm>
            <a:off x="608777" y="3925655"/>
            <a:ext cx="3963300" cy="5382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a:lvl1pPr>
            <a:lvl2pPr lvl="1" algn="ctr">
              <a:lnSpc>
                <a:spcPct val="100000"/>
              </a:lnSpc>
              <a:spcBef>
                <a:spcPts val="160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49" name="Shape 249"/>
        <p:cNvGrpSpPr/>
        <p:nvPr/>
      </p:nvGrpSpPr>
      <p:grpSpPr>
        <a:xfrm>
          <a:off x="0" y="0"/>
          <a:ext cx="0" cy="0"/>
          <a:chOff x="0" y="0"/>
          <a:chExt cx="0" cy="0"/>
        </a:xfrm>
      </p:grpSpPr>
      <p:sp>
        <p:nvSpPr>
          <p:cNvPr id="250" name="Google Shape;250;p29"/>
          <p:cNvSpPr txBox="1"/>
          <p:nvPr>
            <p:ph type="title"/>
          </p:nvPr>
        </p:nvSpPr>
        <p:spPr>
          <a:xfrm>
            <a:off x="5377848" y="2418678"/>
            <a:ext cx="2646300" cy="1005300"/>
          </a:xfrm>
          <a:prstGeom prst="rect">
            <a:avLst/>
          </a:prstGeom>
          <a:noFill/>
          <a:ln>
            <a:noFill/>
          </a:ln>
        </p:spPr>
        <p:txBody>
          <a:bodyPr anchorCtr="0" anchor="b" bIns="91425" lIns="91425" spcFirstLastPara="1" rIns="91425" wrap="square" tIns="91425">
            <a:noAutofit/>
          </a:bodyPr>
          <a:lstStyle>
            <a:lvl1pPr lvl="0" algn="l">
              <a:lnSpc>
                <a:spcPct val="90000"/>
              </a:lnSpc>
              <a:spcBef>
                <a:spcPts val="0"/>
              </a:spcBef>
              <a:spcAft>
                <a:spcPts val="0"/>
              </a:spcAft>
              <a:buSzPts val="3300"/>
              <a:buNone/>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251" name="Google Shape;251;p29"/>
          <p:cNvSpPr txBox="1"/>
          <p:nvPr>
            <p:ph idx="1" type="body"/>
          </p:nvPr>
        </p:nvSpPr>
        <p:spPr>
          <a:xfrm>
            <a:off x="5377859" y="3540634"/>
            <a:ext cx="2646300" cy="1005300"/>
          </a:xfrm>
          <a:prstGeom prst="rect">
            <a:avLst/>
          </a:prstGeom>
          <a:noFill/>
          <a:ln>
            <a:noFill/>
          </a:ln>
        </p:spPr>
        <p:txBody>
          <a:bodyPr anchorCtr="0" anchor="t" bIns="91425" lIns="91425" spcFirstLastPara="1" rIns="91425" wrap="square" tIns="91425">
            <a:noAutofit/>
          </a:bodyPr>
          <a:lstStyle>
            <a:lvl1pPr indent="-304800" lvl="0" marL="457200" algn="l">
              <a:lnSpc>
                <a:spcPct val="100000"/>
              </a:lnSpc>
              <a:spcBef>
                <a:spcPts val="0"/>
              </a:spcBef>
              <a:spcAft>
                <a:spcPts val="0"/>
              </a:spcAft>
              <a:buSzPts val="1200"/>
              <a:buChar char="●"/>
              <a:defRPr/>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grpSp>
        <p:nvGrpSpPr>
          <p:cNvPr id="252" name="Google Shape;252;p29"/>
          <p:cNvGrpSpPr/>
          <p:nvPr/>
        </p:nvGrpSpPr>
        <p:grpSpPr>
          <a:xfrm flipH="1">
            <a:off x="4928835" y="-627697"/>
            <a:ext cx="4768059" cy="2183793"/>
            <a:chOff x="-555615" y="-627697"/>
            <a:chExt cx="4768059" cy="2183793"/>
          </a:xfrm>
        </p:grpSpPr>
        <p:sp>
          <p:nvSpPr>
            <p:cNvPr id="253" name="Google Shape;253;p29"/>
            <p:cNvSpPr/>
            <p:nvPr/>
          </p:nvSpPr>
          <p:spPr>
            <a:xfrm flipH="1" rot="10800000">
              <a:off x="1571997" y="-5313"/>
              <a:ext cx="1057492" cy="610447"/>
            </a:xfrm>
            <a:custGeom>
              <a:rect b="b" l="l" r="r" t="t"/>
              <a:pathLst>
                <a:path extrusionOk="0" h="9646" w="16710">
                  <a:moveTo>
                    <a:pt x="16710" y="4823"/>
                  </a:moveTo>
                  <a:lnTo>
                    <a:pt x="8334" y="9646"/>
                  </a:lnTo>
                  <a:lnTo>
                    <a:pt x="0" y="4823"/>
                  </a:lnTo>
                  <a:lnTo>
                    <a:pt x="8334" y="1"/>
                  </a:lnTo>
                  <a:close/>
                </a:path>
              </a:pathLst>
            </a:custGeom>
            <a:solidFill>
              <a:srgbClr val="1A1B3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29"/>
            <p:cNvSpPr/>
            <p:nvPr/>
          </p:nvSpPr>
          <p:spPr>
            <a:xfrm flipH="1" rot="10800000">
              <a:off x="1555922" y="313979"/>
              <a:ext cx="1089641" cy="639242"/>
            </a:xfrm>
            <a:custGeom>
              <a:rect b="b" l="l" r="r" t="t"/>
              <a:pathLst>
                <a:path extrusionOk="0" h="10101" w="17218">
                  <a:moveTo>
                    <a:pt x="8588" y="498"/>
                  </a:moveTo>
                  <a:lnTo>
                    <a:pt x="16541" y="5066"/>
                  </a:lnTo>
                  <a:lnTo>
                    <a:pt x="8588" y="9635"/>
                  </a:lnTo>
                  <a:lnTo>
                    <a:pt x="677" y="5066"/>
                  </a:lnTo>
                  <a:lnTo>
                    <a:pt x="8588" y="498"/>
                  </a:lnTo>
                  <a:close/>
                  <a:moveTo>
                    <a:pt x="8593" y="1"/>
                  </a:moveTo>
                  <a:cubicBezTo>
                    <a:pt x="8556" y="1"/>
                    <a:pt x="8524" y="11"/>
                    <a:pt x="8503" y="32"/>
                  </a:cubicBezTo>
                  <a:lnTo>
                    <a:pt x="128" y="4855"/>
                  </a:lnTo>
                  <a:cubicBezTo>
                    <a:pt x="1" y="4939"/>
                    <a:pt x="1" y="5151"/>
                    <a:pt x="128" y="5235"/>
                  </a:cubicBezTo>
                  <a:lnTo>
                    <a:pt x="8503" y="10100"/>
                  </a:lnTo>
                  <a:lnTo>
                    <a:pt x="8715" y="10100"/>
                  </a:lnTo>
                  <a:lnTo>
                    <a:pt x="17048" y="5235"/>
                  </a:lnTo>
                  <a:cubicBezTo>
                    <a:pt x="17218" y="5151"/>
                    <a:pt x="17218" y="4939"/>
                    <a:pt x="17048" y="4855"/>
                  </a:cubicBezTo>
                  <a:lnTo>
                    <a:pt x="8715" y="32"/>
                  </a:lnTo>
                  <a:cubicBezTo>
                    <a:pt x="8673" y="11"/>
                    <a:pt x="8630" y="1"/>
                    <a:pt x="8593"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29"/>
            <p:cNvSpPr/>
            <p:nvPr/>
          </p:nvSpPr>
          <p:spPr>
            <a:xfrm flipH="1" rot="10800000">
              <a:off x="517217" y="598908"/>
              <a:ext cx="1057492" cy="610384"/>
            </a:xfrm>
            <a:custGeom>
              <a:rect b="b" l="l" r="r" t="t"/>
              <a:pathLst>
                <a:path extrusionOk="0" h="9645" w="16710">
                  <a:moveTo>
                    <a:pt x="8376" y="0"/>
                  </a:moveTo>
                  <a:lnTo>
                    <a:pt x="16710" y="4823"/>
                  </a:lnTo>
                  <a:lnTo>
                    <a:pt x="8376" y="9645"/>
                  </a:lnTo>
                  <a:lnTo>
                    <a:pt x="0" y="4823"/>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29"/>
            <p:cNvSpPr/>
            <p:nvPr/>
          </p:nvSpPr>
          <p:spPr>
            <a:xfrm flipH="1" rot="10800000">
              <a:off x="501143" y="585491"/>
              <a:ext cx="1092299" cy="637217"/>
            </a:xfrm>
            <a:custGeom>
              <a:rect b="b" l="l" r="r" t="t"/>
              <a:pathLst>
                <a:path extrusionOk="0" h="10069" w="17260">
                  <a:moveTo>
                    <a:pt x="8630" y="466"/>
                  </a:moveTo>
                  <a:lnTo>
                    <a:pt x="16541" y="5035"/>
                  </a:lnTo>
                  <a:lnTo>
                    <a:pt x="8630" y="9603"/>
                  </a:lnTo>
                  <a:lnTo>
                    <a:pt x="677" y="5035"/>
                  </a:lnTo>
                  <a:lnTo>
                    <a:pt x="8630" y="466"/>
                  </a:lnTo>
                  <a:close/>
                  <a:moveTo>
                    <a:pt x="8546" y="1"/>
                  </a:moveTo>
                  <a:lnTo>
                    <a:pt x="170" y="4823"/>
                  </a:lnTo>
                  <a:cubicBezTo>
                    <a:pt x="1" y="4950"/>
                    <a:pt x="1" y="5119"/>
                    <a:pt x="170" y="5204"/>
                  </a:cubicBezTo>
                  <a:lnTo>
                    <a:pt x="8503" y="10068"/>
                  </a:lnTo>
                  <a:lnTo>
                    <a:pt x="8757" y="10068"/>
                  </a:lnTo>
                  <a:lnTo>
                    <a:pt x="17091" y="5246"/>
                  </a:lnTo>
                  <a:cubicBezTo>
                    <a:pt x="17260" y="5161"/>
                    <a:pt x="17260" y="4908"/>
                    <a:pt x="17091" y="4865"/>
                  </a:cubicBezTo>
                  <a:lnTo>
                    <a:pt x="8757" y="1"/>
                  </a:lnTo>
                  <a:close/>
                </a:path>
              </a:pathLst>
            </a:custGeom>
            <a:solidFill>
              <a:srgbClr val="1A1B3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29"/>
            <p:cNvSpPr/>
            <p:nvPr/>
          </p:nvSpPr>
          <p:spPr>
            <a:xfrm flipH="1" rot="10800000">
              <a:off x="1033876" y="-24892"/>
              <a:ext cx="556908" cy="944402"/>
            </a:xfrm>
            <a:custGeom>
              <a:rect b="b" l="l" r="r" t="t"/>
              <a:pathLst>
                <a:path extrusionOk="0" h="14923" w="8800">
                  <a:moveTo>
                    <a:pt x="8334" y="624"/>
                  </a:moveTo>
                  <a:lnTo>
                    <a:pt x="8334" y="9761"/>
                  </a:lnTo>
                  <a:lnTo>
                    <a:pt x="424" y="14330"/>
                  </a:lnTo>
                  <a:lnTo>
                    <a:pt x="424" y="5193"/>
                  </a:lnTo>
                  <a:lnTo>
                    <a:pt x="8334" y="624"/>
                  </a:lnTo>
                  <a:close/>
                  <a:moveTo>
                    <a:pt x="8583" y="0"/>
                  </a:moveTo>
                  <a:cubicBezTo>
                    <a:pt x="8546" y="0"/>
                    <a:pt x="8503" y="11"/>
                    <a:pt x="8461" y="32"/>
                  </a:cubicBezTo>
                  <a:lnTo>
                    <a:pt x="128" y="4854"/>
                  </a:lnTo>
                  <a:cubicBezTo>
                    <a:pt x="43" y="4897"/>
                    <a:pt x="1" y="4981"/>
                    <a:pt x="1" y="5066"/>
                  </a:cubicBezTo>
                  <a:lnTo>
                    <a:pt x="1" y="14711"/>
                  </a:lnTo>
                  <a:cubicBezTo>
                    <a:pt x="1" y="14795"/>
                    <a:pt x="43" y="14880"/>
                    <a:pt x="128" y="14922"/>
                  </a:cubicBezTo>
                  <a:lnTo>
                    <a:pt x="297" y="14922"/>
                  </a:lnTo>
                  <a:lnTo>
                    <a:pt x="8673" y="10100"/>
                  </a:lnTo>
                  <a:cubicBezTo>
                    <a:pt x="8757" y="10058"/>
                    <a:pt x="8799" y="9973"/>
                    <a:pt x="8799" y="9888"/>
                  </a:cubicBezTo>
                  <a:lnTo>
                    <a:pt x="8799" y="201"/>
                  </a:lnTo>
                  <a:cubicBezTo>
                    <a:pt x="8799" y="159"/>
                    <a:pt x="8757" y="74"/>
                    <a:pt x="8673" y="32"/>
                  </a:cubicBezTo>
                  <a:cubicBezTo>
                    <a:pt x="8651" y="11"/>
                    <a:pt x="8620" y="0"/>
                    <a:pt x="8583" y="0"/>
                  </a:cubicBezTo>
                  <a:close/>
                </a:path>
              </a:pathLst>
            </a:custGeom>
            <a:solidFill>
              <a:srgbClr val="1A1B3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29"/>
            <p:cNvSpPr/>
            <p:nvPr/>
          </p:nvSpPr>
          <p:spPr>
            <a:xfrm flipH="1" rot="10800000">
              <a:off x="503801" y="-24892"/>
              <a:ext cx="556908" cy="941744"/>
            </a:xfrm>
            <a:custGeom>
              <a:rect b="b" l="l" r="r" t="t"/>
              <a:pathLst>
                <a:path extrusionOk="0" h="14881" w="8800">
                  <a:moveTo>
                    <a:pt x="424" y="582"/>
                  </a:moveTo>
                  <a:lnTo>
                    <a:pt x="8377" y="5151"/>
                  </a:lnTo>
                  <a:lnTo>
                    <a:pt x="8377" y="14288"/>
                  </a:lnTo>
                  <a:lnTo>
                    <a:pt x="424" y="9719"/>
                  </a:lnTo>
                  <a:lnTo>
                    <a:pt x="424" y="582"/>
                  </a:lnTo>
                  <a:close/>
                  <a:moveTo>
                    <a:pt x="233" y="1"/>
                  </a:moveTo>
                  <a:cubicBezTo>
                    <a:pt x="191" y="1"/>
                    <a:pt x="149" y="11"/>
                    <a:pt x="128" y="32"/>
                  </a:cubicBezTo>
                  <a:cubicBezTo>
                    <a:pt x="43" y="32"/>
                    <a:pt x="1" y="117"/>
                    <a:pt x="1" y="202"/>
                  </a:cubicBezTo>
                  <a:lnTo>
                    <a:pt x="1" y="9846"/>
                  </a:lnTo>
                  <a:cubicBezTo>
                    <a:pt x="1" y="9931"/>
                    <a:pt x="43" y="9973"/>
                    <a:pt x="128" y="10058"/>
                  </a:cubicBezTo>
                  <a:lnTo>
                    <a:pt x="8504" y="14880"/>
                  </a:lnTo>
                  <a:lnTo>
                    <a:pt x="8588" y="14880"/>
                  </a:lnTo>
                  <a:cubicBezTo>
                    <a:pt x="8630" y="14880"/>
                    <a:pt x="8673" y="14880"/>
                    <a:pt x="8673" y="14838"/>
                  </a:cubicBezTo>
                  <a:cubicBezTo>
                    <a:pt x="8757" y="14796"/>
                    <a:pt x="8800" y="14711"/>
                    <a:pt x="8800" y="14669"/>
                  </a:cubicBezTo>
                  <a:lnTo>
                    <a:pt x="8800" y="5024"/>
                  </a:lnTo>
                  <a:cubicBezTo>
                    <a:pt x="8800" y="4939"/>
                    <a:pt x="8757" y="4855"/>
                    <a:pt x="8673" y="4812"/>
                  </a:cubicBezTo>
                  <a:lnTo>
                    <a:pt x="339" y="32"/>
                  </a:lnTo>
                  <a:cubicBezTo>
                    <a:pt x="318" y="11"/>
                    <a:pt x="276" y="1"/>
                    <a:pt x="233" y="1"/>
                  </a:cubicBezTo>
                  <a:close/>
                </a:path>
              </a:pathLst>
            </a:custGeom>
            <a:solidFill>
              <a:srgbClr val="1A1B3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29"/>
            <p:cNvSpPr/>
            <p:nvPr/>
          </p:nvSpPr>
          <p:spPr>
            <a:xfrm flipH="1" rot="10800000">
              <a:off x="-539541" y="-3960"/>
              <a:ext cx="1057492" cy="610447"/>
            </a:xfrm>
            <a:custGeom>
              <a:rect b="b" l="l" r="r" t="t"/>
              <a:pathLst>
                <a:path extrusionOk="0" h="9646" w="16710">
                  <a:moveTo>
                    <a:pt x="8334" y="1"/>
                  </a:moveTo>
                  <a:lnTo>
                    <a:pt x="16710" y="4823"/>
                  </a:lnTo>
                  <a:lnTo>
                    <a:pt x="8334" y="9645"/>
                  </a:lnTo>
                  <a:lnTo>
                    <a:pt x="0" y="4823"/>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29"/>
            <p:cNvSpPr/>
            <p:nvPr/>
          </p:nvSpPr>
          <p:spPr>
            <a:xfrm flipH="1" rot="10800000">
              <a:off x="-555615" y="-17313"/>
              <a:ext cx="1089641" cy="636521"/>
            </a:xfrm>
            <a:custGeom>
              <a:rect b="b" l="l" r="r" t="t"/>
              <a:pathLst>
                <a:path extrusionOk="0" h="10058" w="17218">
                  <a:moveTo>
                    <a:pt x="8588" y="455"/>
                  </a:moveTo>
                  <a:lnTo>
                    <a:pt x="16541" y="5024"/>
                  </a:lnTo>
                  <a:lnTo>
                    <a:pt x="8588" y="9593"/>
                  </a:lnTo>
                  <a:lnTo>
                    <a:pt x="677" y="5024"/>
                  </a:lnTo>
                  <a:lnTo>
                    <a:pt x="8588" y="455"/>
                  </a:lnTo>
                  <a:close/>
                  <a:moveTo>
                    <a:pt x="8593" y="1"/>
                  </a:moveTo>
                  <a:cubicBezTo>
                    <a:pt x="8556" y="1"/>
                    <a:pt x="8524" y="11"/>
                    <a:pt x="8503" y="32"/>
                  </a:cubicBezTo>
                  <a:lnTo>
                    <a:pt x="128" y="4855"/>
                  </a:lnTo>
                  <a:cubicBezTo>
                    <a:pt x="1" y="4939"/>
                    <a:pt x="1" y="5151"/>
                    <a:pt x="128" y="5235"/>
                  </a:cubicBezTo>
                  <a:lnTo>
                    <a:pt x="8503" y="10058"/>
                  </a:lnTo>
                  <a:lnTo>
                    <a:pt x="8588" y="10058"/>
                  </a:lnTo>
                  <a:cubicBezTo>
                    <a:pt x="8630" y="10058"/>
                    <a:pt x="8673" y="10058"/>
                    <a:pt x="8715" y="10016"/>
                  </a:cubicBezTo>
                  <a:lnTo>
                    <a:pt x="17048" y="5193"/>
                  </a:lnTo>
                  <a:cubicBezTo>
                    <a:pt x="17218" y="5109"/>
                    <a:pt x="17218" y="4897"/>
                    <a:pt x="17048" y="4812"/>
                  </a:cubicBezTo>
                  <a:lnTo>
                    <a:pt x="8715" y="32"/>
                  </a:lnTo>
                  <a:cubicBezTo>
                    <a:pt x="8673" y="11"/>
                    <a:pt x="8630" y="1"/>
                    <a:pt x="8593" y="1"/>
                  </a:cubicBezTo>
                  <a:close/>
                </a:path>
              </a:pathLst>
            </a:custGeom>
            <a:solidFill>
              <a:srgbClr val="1A1B3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29"/>
            <p:cNvSpPr/>
            <p:nvPr/>
          </p:nvSpPr>
          <p:spPr>
            <a:xfrm flipH="1" rot="10800000">
              <a:off x="-25540" y="-627697"/>
              <a:ext cx="556908" cy="944402"/>
            </a:xfrm>
            <a:custGeom>
              <a:rect b="b" l="l" r="r" t="t"/>
              <a:pathLst>
                <a:path extrusionOk="0" h="14923" w="8800">
                  <a:moveTo>
                    <a:pt x="8376" y="625"/>
                  </a:moveTo>
                  <a:lnTo>
                    <a:pt x="8376" y="9762"/>
                  </a:lnTo>
                  <a:lnTo>
                    <a:pt x="466" y="14330"/>
                  </a:lnTo>
                  <a:lnTo>
                    <a:pt x="466" y="5193"/>
                  </a:lnTo>
                  <a:lnTo>
                    <a:pt x="8376" y="625"/>
                  </a:lnTo>
                  <a:close/>
                  <a:moveTo>
                    <a:pt x="8582" y="1"/>
                  </a:moveTo>
                  <a:cubicBezTo>
                    <a:pt x="8545" y="1"/>
                    <a:pt x="8503" y="11"/>
                    <a:pt x="8461" y="32"/>
                  </a:cubicBezTo>
                  <a:lnTo>
                    <a:pt x="127" y="4897"/>
                  </a:lnTo>
                  <a:cubicBezTo>
                    <a:pt x="43" y="4897"/>
                    <a:pt x="0" y="4982"/>
                    <a:pt x="0" y="5066"/>
                  </a:cubicBezTo>
                  <a:lnTo>
                    <a:pt x="0" y="14711"/>
                  </a:lnTo>
                  <a:cubicBezTo>
                    <a:pt x="0" y="14796"/>
                    <a:pt x="43" y="14880"/>
                    <a:pt x="127" y="14923"/>
                  </a:cubicBezTo>
                  <a:lnTo>
                    <a:pt x="212" y="14923"/>
                  </a:lnTo>
                  <a:cubicBezTo>
                    <a:pt x="254" y="14923"/>
                    <a:pt x="297" y="14923"/>
                    <a:pt x="339" y="14880"/>
                  </a:cubicBezTo>
                  <a:lnTo>
                    <a:pt x="8672" y="10058"/>
                  </a:lnTo>
                  <a:cubicBezTo>
                    <a:pt x="8757" y="10016"/>
                    <a:pt x="8799" y="9931"/>
                    <a:pt x="8799" y="9889"/>
                  </a:cubicBezTo>
                  <a:lnTo>
                    <a:pt x="8799" y="244"/>
                  </a:lnTo>
                  <a:cubicBezTo>
                    <a:pt x="8799" y="159"/>
                    <a:pt x="8757" y="75"/>
                    <a:pt x="8672" y="32"/>
                  </a:cubicBezTo>
                  <a:cubicBezTo>
                    <a:pt x="8651" y="11"/>
                    <a:pt x="8619" y="1"/>
                    <a:pt x="8582" y="1"/>
                  </a:cubicBezTo>
                  <a:close/>
                </a:path>
              </a:pathLst>
            </a:custGeom>
            <a:solidFill>
              <a:srgbClr val="FDBC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29"/>
            <p:cNvSpPr/>
            <p:nvPr/>
          </p:nvSpPr>
          <p:spPr>
            <a:xfrm flipH="1" rot="10800000">
              <a:off x="2624019" y="931248"/>
              <a:ext cx="1057492" cy="610447"/>
            </a:xfrm>
            <a:custGeom>
              <a:rect b="b" l="l" r="r" t="t"/>
              <a:pathLst>
                <a:path extrusionOk="0" h="9646" w="16710">
                  <a:moveTo>
                    <a:pt x="8334" y="9645"/>
                  </a:moveTo>
                  <a:lnTo>
                    <a:pt x="0" y="4823"/>
                  </a:lnTo>
                  <a:lnTo>
                    <a:pt x="8334" y="0"/>
                  </a:lnTo>
                  <a:lnTo>
                    <a:pt x="16710" y="4823"/>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29"/>
            <p:cNvSpPr/>
            <p:nvPr/>
          </p:nvSpPr>
          <p:spPr>
            <a:xfrm flipH="1" rot="10800000">
              <a:off x="1571997" y="931248"/>
              <a:ext cx="1057492" cy="610447"/>
            </a:xfrm>
            <a:custGeom>
              <a:rect b="b" l="l" r="r" t="t"/>
              <a:pathLst>
                <a:path extrusionOk="0" h="9646" w="16710">
                  <a:moveTo>
                    <a:pt x="8334" y="9645"/>
                  </a:moveTo>
                  <a:lnTo>
                    <a:pt x="0" y="4823"/>
                  </a:lnTo>
                  <a:lnTo>
                    <a:pt x="8334" y="0"/>
                  </a:lnTo>
                  <a:lnTo>
                    <a:pt x="16710" y="4823"/>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29"/>
            <p:cNvSpPr/>
            <p:nvPr/>
          </p:nvSpPr>
          <p:spPr>
            <a:xfrm flipH="1" rot="10800000">
              <a:off x="501143" y="-24892"/>
              <a:ext cx="1092299" cy="639242"/>
            </a:xfrm>
            <a:custGeom>
              <a:rect b="b" l="l" r="r" t="t"/>
              <a:pathLst>
                <a:path extrusionOk="0" h="10101" w="17260">
                  <a:moveTo>
                    <a:pt x="8630" y="498"/>
                  </a:moveTo>
                  <a:lnTo>
                    <a:pt x="16541" y="5066"/>
                  </a:lnTo>
                  <a:lnTo>
                    <a:pt x="8630" y="9635"/>
                  </a:lnTo>
                  <a:lnTo>
                    <a:pt x="677" y="5066"/>
                  </a:lnTo>
                  <a:lnTo>
                    <a:pt x="8630" y="498"/>
                  </a:lnTo>
                  <a:close/>
                  <a:moveTo>
                    <a:pt x="8635" y="1"/>
                  </a:moveTo>
                  <a:cubicBezTo>
                    <a:pt x="8598" y="1"/>
                    <a:pt x="8567" y="11"/>
                    <a:pt x="8546" y="32"/>
                  </a:cubicBezTo>
                  <a:lnTo>
                    <a:pt x="170" y="4855"/>
                  </a:lnTo>
                  <a:cubicBezTo>
                    <a:pt x="1" y="4939"/>
                    <a:pt x="1" y="5151"/>
                    <a:pt x="170" y="5278"/>
                  </a:cubicBezTo>
                  <a:lnTo>
                    <a:pt x="8546" y="10100"/>
                  </a:lnTo>
                  <a:lnTo>
                    <a:pt x="8715" y="10100"/>
                  </a:lnTo>
                  <a:lnTo>
                    <a:pt x="17091" y="5236"/>
                  </a:lnTo>
                  <a:cubicBezTo>
                    <a:pt x="17260" y="5151"/>
                    <a:pt x="17260" y="4939"/>
                    <a:pt x="17091" y="4855"/>
                  </a:cubicBezTo>
                  <a:lnTo>
                    <a:pt x="8757" y="32"/>
                  </a:lnTo>
                  <a:cubicBezTo>
                    <a:pt x="8715" y="11"/>
                    <a:pt x="8672" y="1"/>
                    <a:pt x="8635" y="1"/>
                  </a:cubicBezTo>
                  <a:close/>
                </a:path>
              </a:pathLst>
            </a:custGeom>
            <a:solidFill>
              <a:srgbClr val="1A1B3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29"/>
            <p:cNvSpPr/>
            <p:nvPr/>
          </p:nvSpPr>
          <p:spPr>
            <a:xfrm flipH="1" rot="10800000">
              <a:off x="3122803" y="916854"/>
              <a:ext cx="1089641" cy="639242"/>
            </a:xfrm>
            <a:custGeom>
              <a:rect b="b" l="l" r="r" t="t"/>
              <a:pathLst>
                <a:path extrusionOk="0" h="10101" w="17218">
                  <a:moveTo>
                    <a:pt x="8588" y="498"/>
                  </a:moveTo>
                  <a:lnTo>
                    <a:pt x="16541" y="5066"/>
                  </a:lnTo>
                  <a:lnTo>
                    <a:pt x="8588" y="9635"/>
                  </a:lnTo>
                  <a:lnTo>
                    <a:pt x="677" y="5066"/>
                  </a:lnTo>
                  <a:lnTo>
                    <a:pt x="8588" y="498"/>
                  </a:lnTo>
                  <a:close/>
                  <a:moveTo>
                    <a:pt x="8593" y="1"/>
                  </a:moveTo>
                  <a:cubicBezTo>
                    <a:pt x="8556" y="1"/>
                    <a:pt x="8524" y="11"/>
                    <a:pt x="8503" y="32"/>
                  </a:cubicBezTo>
                  <a:lnTo>
                    <a:pt x="128" y="4855"/>
                  </a:lnTo>
                  <a:cubicBezTo>
                    <a:pt x="1" y="4939"/>
                    <a:pt x="1" y="5151"/>
                    <a:pt x="128" y="5235"/>
                  </a:cubicBezTo>
                  <a:lnTo>
                    <a:pt x="8503" y="10100"/>
                  </a:lnTo>
                  <a:lnTo>
                    <a:pt x="8715" y="10100"/>
                  </a:lnTo>
                  <a:lnTo>
                    <a:pt x="17048" y="5235"/>
                  </a:lnTo>
                  <a:cubicBezTo>
                    <a:pt x="17218" y="5151"/>
                    <a:pt x="17218" y="4939"/>
                    <a:pt x="17048" y="4855"/>
                  </a:cubicBezTo>
                  <a:lnTo>
                    <a:pt x="8715" y="32"/>
                  </a:lnTo>
                  <a:cubicBezTo>
                    <a:pt x="8673" y="11"/>
                    <a:pt x="8630" y="1"/>
                    <a:pt x="859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66" name="Shape 266"/>
        <p:cNvGrpSpPr/>
        <p:nvPr/>
      </p:nvGrpSpPr>
      <p:grpSpPr>
        <a:xfrm>
          <a:off x="0" y="0"/>
          <a:ext cx="0" cy="0"/>
          <a:chOff x="0" y="0"/>
          <a:chExt cx="0" cy="0"/>
        </a:xfrm>
      </p:grpSpPr>
      <p:sp>
        <p:nvSpPr>
          <p:cNvPr id="267" name="Google Shape;267;p30"/>
          <p:cNvSpPr/>
          <p:nvPr/>
        </p:nvSpPr>
        <p:spPr>
          <a:xfrm flipH="1">
            <a:off x="8599616" y="3955371"/>
            <a:ext cx="563950" cy="1581995"/>
          </a:xfrm>
          <a:custGeom>
            <a:rect b="b" l="l" r="r" t="t"/>
            <a:pathLst>
              <a:path extrusionOk="0" h="24568" w="8758">
                <a:moveTo>
                  <a:pt x="424" y="624"/>
                </a:moveTo>
                <a:lnTo>
                  <a:pt x="8334" y="5193"/>
                </a:lnTo>
                <a:lnTo>
                  <a:pt x="8334" y="23975"/>
                </a:lnTo>
                <a:lnTo>
                  <a:pt x="424" y="19406"/>
                </a:lnTo>
                <a:lnTo>
                  <a:pt x="424" y="624"/>
                </a:lnTo>
                <a:close/>
                <a:moveTo>
                  <a:pt x="207" y="0"/>
                </a:moveTo>
                <a:cubicBezTo>
                  <a:pt x="170" y="0"/>
                  <a:pt x="128" y="11"/>
                  <a:pt x="85" y="32"/>
                </a:cubicBezTo>
                <a:cubicBezTo>
                  <a:pt x="43" y="74"/>
                  <a:pt x="1" y="159"/>
                  <a:pt x="1" y="244"/>
                </a:cubicBezTo>
                <a:lnTo>
                  <a:pt x="1" y="19491"/>
                </a:lnTo>
                <a:cubicBezTo>
                  <a:pt x="1" y="19576"/>
                  <a:pt x="43" y="19660"/>
                  <a:pt x="85" y="19702"/>
                </a:cubicBezTo>
                <a:lnTo>
                  <a:pt x="8461" y="24567"/>
                </a:lnTo>
                <a:lnTo>
                  <a:pt x="8546" y="24567"/>
                </a:lnTo>
                <a:cubicBezTo>
                  <a:pt x="8588" y="24567"/>
                  <a:pt x="8630" y="24567"/>
                  <a:pt x="8673" y="24525"/>
                </a:cubicBezTo>
                <a:cubicBezTo>
                  <a:pt x="8715" y="24483"/>
                  <a:pt x="8757" y="24440"/>
                  <a:pt x="8757" y="24356"/>
                </a:cubicBezTo>
                <a:lnTo>
                  <a:pt x="8757" y="5066"/>
                </a:lnTo>
                <a:cubicBezTo>
                  <a:pt x="8757" y="4981"/>
                  <a:pt x="8715" y="4897"/>
                  <a:pt x="8673" y="4854"/>
                </a:cubicBezTo>
                <a:lnTo>
                  <a:pt x="297" y="32"/>
                </a:lnTo>
                <a:cubicBezTo>
                  <a:pt x="276" y="11"/>
                  <a:pt x="244" y="0"/>
                  <a:pt x="207" y="0"/>
                </a:cubicBezTo>
                <a:close/>
              </a:path>
            </a:pathLst>
          </a:custGeom>
          <a:solidFill>
            <a:srgbClr val="1A1B3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30"/>
          <p:cNvSpPr/>
          <p:nvPr/>
        </p:nvSpPr>
        <p:spPr>
          <a:xfrm flipH="1">
            <a:off x="8073916" y="3660518"/>
            <a:ext cx="1075999" cy="621066"/>
          </a:xfrm>
          <a:custGeom>
            <a:rect b="b" l="l" r="r" t="t"/>
            <a:pathLst>
              <a:path extrusionOk="0" h="9645" w="16710">
                <a:moveTo>
                  <a:pt x="0" y="4823"/>
                </a:moveTo>
                <a:lnTo>
                  <a:pt x="8334" y="9645"/>
                </a:lnTo>
                <a:lnTo>
                  <a:pt x="16709" y="4823"/>
                </a:lnTo>
                <a:lnTo>
                  <a:pt x="8334" y="0"/>
                </a:lnTo>
                <a:close/>
              </a:path>
            </a:pathLst>
          </a:custGeom>
          <a:solidFill>
            <a:srgbClr val="FDBC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30"/>
          <p:cNvSpPr/>
          <p:nvPr/>
        </p:nvSpPr>
        <p:spPr>
          <a:xfrm flipH="1">
            <a:off x="8060329" y="3644806"/>
            <a:ext cx="1103237" cy="650429"/>
          </a:xfrm>
          <a:custGeom>
            <a:rect b="b" l="l" r="r" t="t"/>
            <a:pathLst>
              <a:path extrusionOk="0" h="10101" w="17133">
                <a:moveTo>
                  <a:pt x="8546" y="498"/>
                </a:moveTo>
                <a:lnTo>
                  <a:pt x="16498" y="5067"/>
                </a:lnTo>
                <a:lnTo>
                  <a:pt x="8546" y="9635"/>
                </a:lnTo>
                <a:lnTo>
                  <a:pt x="635" y="5067"/>
                </a:lnTo>
                <a:lnTo>
                  <a:pt x="8546" y="498"/>
                </a:lnTo>
                <a:close/>
                <a:moveTo>
                  <a:pt x="8551" y="1"/>
                </a:moveTo>
                <a:cubicBezTo>
                  <a:pt x="8514" y="1"/>
                  <a:pt x="8482" y="11"/>
                  <a:pt x="8461" y="33"/>
                </a:cubicBezTo>
                <a:lnTo>
                  <a:pt x="85" y="4855"/>
                </a:lnTo>
                <a:cubicBezTo>
                  <a:pt x="43" y="4897"/>
                  <a:pt x="1" y="4982"/>
                  <a:pt x="1" y="5067"/>
                </a:cubicBezTo>
                <a:cubicBezTo>
                  <a:pt x="1" y="5109"/>
                  <a:pt x="43" y="5193"/>
                  <a:pt x="85" y="5236"/>
                </a:cubicBezTo>
                <a:lnTo>
                  <a:pt x="8461" y="10058"/>
                </a:lnTo>
                <a:cubicBezTo>
                  <a:pt x="8461" y="10101"/>
                  <a:pt x="8503" y="10101"/>
                  <a:pt x="8546" y="10101"/>
                </a:cubicBezTo>
                <a:cubicBezTo>
                  <a:pt x="8588" y="10101"/>
                  <a:pt x="8630" y="10101"/>
                  <a:pt x="8673" y="10058"/>
                </a:cubicBezTo>
                <a:lnTo>
                  <a:pt x="17006" y="5236"/>
                </a:lnTo>
                <a:cubicBezTo>
                  <a:pt x="17091" y="5193"/>
                  <a:pt x="17133" y="5109"/>
                  <a:pt x="17133" y="5067"/>
                </a:cubicBezTo>
                <a:cubicBezTo>
                  <a:pt x="17133" y="4982"/>
                  <a:pt x="17091" y="4897"/>
                  <a:pt x="17006" y="4855"/>
                </a:cubicBezTo>
                <a:lnTo>
                  <a:pt x="8673" y="33"/>
                </a:lnTo>
                <a:cubicBezTo>
                  <a:pt x="8630" y="11"/>
                  <a:pt x="8588" y="1"/>
                  <a:pt x="8551" y="1"/>
                </a:cubicBezTo>
                <a:close/>
              </a:path>
            </a:pathLst>
          </a:custGeom>
          <a:solidFill>
            <a:srgbClr val="FDBC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p30"/>
          <p:cNvSpPr/>
          <p:nvPr/>
        </p:nvSpPr>
        <p:spPr>
          <a:xfrm flipH="1">
            <a:off x="7537333" y="4541159"/>
            <a:ext cx="1075999" cy="621130"/>
          </a:xfrm>
          <a:custGeom>
            <a:rect b="b" l="l" r="r" t="t"/>
            <a:pathLst>
              <a:path extrusionOk="0" h="9646" w="16710">
                <a:moveTo>
                  <a:pt x="1" y="4823"/>
                </a:moveTo>
                <a:lnTo>
                  <a:pt x="8376" y="9645"/>
                </a:lnTo>
                <a:lnTo>
                  <a:pt x="16710" y="4823"/>
                </a:lnTo>
                <a:lnTo>
                  <a:pt x="8376" y="0"/>
                </a:lnTo>
                <a:close/>
              </a:path>
            </a:pathLst>
          </a:custGeom>
          <a:solidFill>
            <a:srgbClr val="1A1B3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30"/>
          <p:cNvSpPr/>
          <p:nvPr/>
        </p:nvSpPr>
        <p:spPr>
          <a:xfrm flipH="1">
            <a:off x="6997982" y="3660518"/>
            <a:ext cx="1075999" cy="621066"/>
          </a:xfrm>
          <a:custGeom>
            <a:rect b="b" l="l" r="r" t="t"/>
            <a:pathLst>
              <a:path extrusionOk="0" h="9645" w="16710">
                <a:moveTo>
                  <a:pt x="16710" y="4823"/>
                </a:moveTo>
                <a:lnTo>
                  <a:pt x="8334" y="0"/>
                </a:lnTo>
                <a:lnTo>
                  <a:pt x="0" y="4823"/>
                </a:lnTo>
                <a:lnTo>
                  <a:pt x="8334" y="9645"/>
                </a:lnTo>
                <a:close/>
              </a:path>
            </a:pathLst>
          </a:custGeom>
          <a:solidFill>
            <a:srgbClr val="31BEB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p30"/>
          <p:cNvSpPr/>
          <p:nvPr/>
        </p:nvSpPr>
        <p:spPr>
          <a:xfrm flipH="1">
            <a:off x="6984330" y="3644806"/>
            <a:ext cx="1103301" cy="650429"/>
          </a:xfrm>
          <a:custGeom>
            <a:rect b="b" l="l" r="r" t="t"/>
            <a:pathLst>
              <a:path extrusionOk="0" h="10101" w="17134">
                <a:moveTo>
                  <a:pt x="8546" y="498"/>
                </a:moveTo>
                <a:lnTo>
                  <a:pt x="16499" y="5067"/>
                </a:lnTo>
                <a:lnTo>
                  <a:pt x="8546" y="9635"/>
                </a:lnTo>
                <a:lnTo>
                  <a:pt x="635" y="5067"/>
                </a:lnTo>
                <a:lnTo>
                  <a:pt x="8546" y="498"/>
                </a:lnTo>
                <a:close/>
                <a:moveTo>
                  <a:pt x="8551" y="1"/>
                </a:moveTo>
                <a:cubicBezTo>
                  <a:pt x="8514" y="1"/>
                  <a:pt x="8482" y="11"/>
                  <a:pt x="8461" y="33"/>
                </a:cubicBezTo>
                <a:lnTo>
                  <a:pt x="85" y="4855"/>
                </a:lnTo>
                <a:cubicBezTo>
                  <a:pt x="43" y="4897"/>
                  <a:pt x="1" y="4982"/>
                  <a:pt x="1" y="5067"/>
                </a:cubicBezTo>
                <a:cubicBezTo>
                  <a:pt x="1" y="5109"/>
                  <a:pt x="43" y="5193"/>
                  <a:pt x="85" y="5236"/>
                </a:cubicBezTo>
                <a:lnTo>
                  <a:pt x="8461" y="10058"/>
                </a:lnTo>
                <a:cubicBezTo>
                  <a:pt x="8461" y="10101"/>
                  <a:pt x="8504" y="10101"/>
                  <a:pt x="8546" y="10101"/>
                </a:cubicBezTo>
                <a:cubicBezTo>
                  <a:pt x="8588" y="10101"/>
                  <a:pt x="8630" y="10101"/>
                  <a:pt x="8673" y="10058"/>
                </a:cubicBezTo>
                <a:lnTo>
                  <a:pt x="17006" y="5236"/>
                </a:lnTo>
                <a:cubicBezTo>
                  <a:pt x="17091" y="5193"/>
                  <a:pt x="17133" y="5109"/>
                  <a:pt x="17133" y="5067"/>
                </a:cubicBezTo>
                <a:cubicBezTo>
                  <a:pt x="17133" y="4982"/>
                  <a:pt x="17091" y="4897"/>
                  <a:pt x="17006" y="4855"/>
                </a:cubicBezTo>
                <a:lnTo>
                  <a:pt x="8673" y="33"/>
                </a:lnTo>
                <a:cubicBezTo>
                  <a:pt x="8630" y="11"/>
                  <a:pt x="8588" y="1"/>
                  <a:pt x="8551" y="1"/>
                </a:cubicBezTo>
                <a:close/>
              </a:path>
            </a:pathLst>
          </a:custGeom>
          <a:solidFill>
            <a:srgbClr val="31BEB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30"/>
          <p:cNvSpPr/>
          <p:nvPr/>
        </p:nvSpPr>
        <p:spPr>
          <a:xfrm flipH="1">
            <a:off x="6984330" y="3955371"/>
            <a:ext cx="566654" cy="1513868"/>
          </a:xfrm>
          <a:custGeom>
            <a:rect b="b" l="l" r="r" t="t"/>
            <a:pathLst>
              <a:path extrusionOk="0" h="23510" w="8800">
                <a:moveTo>
                  <a:pt x="8376" y="624"/>
                </a:moveTo>
                <a:lnTo>
                  <a:pt x="8376" y="18306"/>
                </a:lnTo>
                <a:lnTo>
                  <a:pt x="466" y="22875"/>
                </a:lnTo>
                <a:lnTo>
                  <a:pt x="466" y="5193"/>
                </a:lnTo>
                <a:lnTo>
                  <a:pt x="8376" y="624"/>
                </a:lnTo>
                <a:close/>
                <a:moveTo>
                  <a:pt x="8582" y="0"/>
                </a:moveTo>
                <a:cubicBezTo>
                  <a:pt x="8545" y="0"/>
                  <a:pt x="8503" y="11"/>
                  <a:pt x="8461" y="32"/>
                </a:cubicBezTo>
                <a:lnTo>
                  <a:pt x="127" y="4854"/>
                </a:lnTo>
                <a:cubicBezTo>
                  <a:pt x="43" y="4897"/>
                  <a:pt x="0" y="4981"/>
                  <a:pt x="0" y="5066"/>
                </a:cubicBezTo>
                <a:lnTo>
                  <a:pt x="0" y="23256"/>
                </a:lnTo>
                <a:cubicBezTo>
                  <a:pt x="0" y="23340"/>
                  <a:pt x="43" y="23425"/>
                  <a:pt x="127" y="23467"/>
                </a:cubicBezTo>
                <a:cubicBezTo>
                  <a:pt x="127" y="23467"/>
                  <a:pt x="170" y="23510"/>
                  <a:pt x="212" y="23510"/>
                </a:cubicBezTo>
                <a:cubicBezTo>
                  <a:pt x="254" y="23510"/>
                  <a:pt x="296" y="23467"/>
                  <a:pt x="339" y="23467"/>
                </a:cubicBezTo>
                <a:lnTo>
                  <a:pt x="8672" y="18645"/>
                </a:lnTo>
                <a:cubicBezTo>
                  <a:pt x="8757" y="18603"/>
                  <a:pt x="8799" y="18518"/>
                  <a:pt x="8799" y="18433"/>
                </a:cubicBezTo>
                <a:lnTo>
                  <a:pt x="8799" y="244"/>
                </a:lnTo>
                <a:cubicBezTo>
                  <a:pt x="8799" y="159"/>
                  <a:pt x="8757" y="74"/>
                  <a:pt x="8672" y="32"/>
                </a:cubicBezTo>
                <a:cubicBezTo>
                  <a:pt x="8651" y="11"/>
                  <a:pt x="8619" y="0"/>
                  <a:pt x="8582" y="0"/>
                </a:cubicBezTo>
                <a:close/>
              </a:path>
            </a:pathLst>
          </a:custGeom>
          <a:solidFill>
            <a:srgbClr val="31BEB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p30"/>
          <p:cNvSpPr/>
          <p:nvPr/>
        </p:nvSpPr>
        <p:spPr>
          <a:xfrm flipH="1" rot="10800000">
            <a:off x="-12545" y="-391305"/>
            <a:ext cx="563950" cy="1581995"/>
          </a:xfrm>
          <a:custGeom>
            <a:rect b="b" l="l" r="r" t="t"/>
            <a:pathLst>
              <a:path extrusionOk="0" h="24568" w="8758">
                <a:moveTo>
                  <a:pt x="424" y="624"/>
                </a:moveTo>
                <a:lnTo>
                  <a:pt x="8334" y="5193"/>
                </a:lnTo>
                <a:lnTo>
                  <a:pt x="8334" y="23975"/>
                </a:lnTo>
                <a:lnTo>
                  <a:pt x="424" y="19406"/>
                </a:lnTo>
                <a:lnTo>
                  <a:pt x="424" y="624"/>
                </a:lnTo>
                <a:close/>
                <a:moveTo>
                  <a:pt x="207" y="0"/>
                </a:moveTo>
                <a:cubicBezTo>
                  <a:pt x="170" y="0"/>
                  <a:pt x="128" y="11"/>
                  <a:pt x="85" y="32"/>
                </a:cubicBezTo>
                <a:cubicBezTo>
                  <a:pt x="43" y="74"/>
                  <a:pt x="1" y="159"/>
                  <a:pt x="1" y="244"/>
                </a:cubicBezTo>
                <a:lnTo>
                  <a:pt x="1" y="19491"/>
                </a:lnTo>
                <a:cubicBezTo>
                  <a:pt x="1" y="19576"/>
                  <a:pt x="43" y="19660"/>
                  <a:pt x="85" y="19702"/>
                </a:cubicBezTo>
                <a:lnTo>
                  <a:pt x="8461" y="24567"/>
                </a:lnTo>
                <a:lnTo>
                  <a:pt x="8546" y="24567"/>
                </a:lnTo>
                <a:cubicBezTo>
                  <a:pt x="8588" y="24567"/>
                  <a:pt x="8630" y="24567"/>
                  <a:pt x="8673" y="24525"/>
                </a:cubicBezTo>
                <a:cubicBezTo>
                  <a:pt x="8715" y="24483"/>
                  <a:pt x="8757" y="24440"/>
                  <a:pt x="8757" y="24356"/>
                </a:cubicBezTo>
                <a:lnTo>
                  <a:pt x="8757" y="5066"/>
                </a:lnTo>
                <a:cubicBezTo>
                  <a:pt x="8757" y="4981"/>
                  <a:pt x="8715" y="4897"/>
                  <a:pt x="8673" y="4854"/>
                </a:cubicBezTo>
                <a:lnTo>
                  <a:pt x="297" y="32"/>
                </a:lnTo>
                <a:cubicBezTo>
                  <a:pt x="276" y="11"/>
                  <a:pt x="244" y="0"/>
                  <a:pt x="207" y="0"/>
                </a:cubicBezTo>
                <a:close/>
              </a:path>
            </a:pathLst>
          </a:custGeom>
          <a:solidFill>
            <a:srgbClr val="1A1B3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30"/>
          <p:cNvSpPr/>
          <p:nvPr/>
        </p:nvSpPr>
        <p:spPr>
          <a:xfrm flipH="1" rot="10800000">
            <a:off x="1107" y="864477"/>
            <a:ext cx="1075999" cy="621066"/>
          </a:xfrm>
          <a:custGeom>
            <a:rect b="b" l="l" r="r" t="t"/>
            <a:pathLst>
              <a:path extrusionOk="0" h="9645" w="16710">
                <a:moveTo>
                  <a:pt x="0" y="4823"/>
                </a:moveTo>
                <a:lnTo>
                  <a:pt x="8334" y="9645"/>
                </a:lnTo>
                <a:lnTo>
                  <a:pt x="16709" y="4823"/>
                </a:lnTo>
                <a:lnTo>
                  <a:pt x="8334" y="0"/>
                </a:lnTo>
                <a:close/>
              </a:path>
            </a:pathLst>
          </a:custGeom>
          <a:solidFill>
            <a:srgbClr val="FDBC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30"/>
          <p:cNvSpPr/>
          <p:nvPr/>
        </p:nvSpPr>
        <p:spPr>
          <a:xfrm flipH="1" rot="10800000">
            <a:off x="-12545" y="850826"/>
            <a:ext cx="1103237" cy="650429"/>
          </a:xfrm>
          <a:custGeom>
            <a:rect b="b" l="l" r="r" t="t"/>
            <a:pathLst>
              <a:path extrusionOk="0" h="10101" w="17133">
                <a:moveTo>
                  <a:pt x="8546" y="498"/>
                </a:moveTo>
                <a:lnTo>
                  <a:pt x="16498" y="5067"/>
                </a:lnTo>
                <a:lnTo>
                  <a:pt x="8546" y="9635"/>
                </a:lnTo>
                <a:lnTo>
                  <a:pt x="635" y="5067"/>
                </a:lnTo>
                <a:lnTo>
                  <a:pt x="8546" y="498"/>
                </a:lnTo>
                <a:close/>
                <a:moveTo>
                  <a:pt x="8551" y="1"/>
                </a:moveTo>
                <a:cubicBezTo>
                  <a:pt x="8514" y="1"/>
                  <a:pt x="8482" y="11"/>
                  <a:pt x="8461" y="33"/>
                </a:cubicBezTo>
                <a:lnTo>
                  <a:pt x="85" y="4855"/>
                </a:lnTo>
                <a:cubicBezTo>
                  <a:pt x="43" y="4897"/>
                  <a:pt x="1" y="4982"/>
                  <a:pt x="1" y="5067"/>
                </a:cubicBezTo>
                <a:cubicBezTo>
                  <a:pt x="1" y="5109"/>
                  <a:pt x="43" y="5193"/>
                  <a:pt x="85" y="5236"/>
                </a:cubicBezTo>
                <a:lnTo>
                  <a:pt x="8461" y="10058"/>
                </a:lnTo>
                <a:cubicBezTo>
                  <a:pt x="8461" y="10101"/>
                  <a:pt x="8503" y="10101"/>
                  <a:pt x="8546" y="10101"/>
                </a:cubicBezTo>
                <a:cubicBezTo>
                  <a:pt x="8588" y="10101"/>
                  <a:pt x="8630" y="10101"/>
                  <a:pt x="8673" y="10058"/>
                </a:cubicBezTo>
                <a:lnTo>
                  <a:pt x="17006" y="5236"/>
                </a:lnTo>
                <a:cubicBezTo>
                  <a:pt x="17091" y="5193"/>
                  <a:pt x="17133" y="5109"/>
                  <a:pt x="17133" y="5067"/>
                </a:cubicBezTo>
                <a:cubicBezTo>
                  <a:pt x="17133" y="4982"/>
                  <a:pt x="17091" y="4897"/>
                  <a:pt x="17006" y="4855"/>
                </a:cubicBezTo>
                <a:lnTo>
                  <a:pt x="8673" y="33"/>
                </a:lnTo>
                <a:cubicBezTo>
                  <a:pt x="8630" y="11"/>
                  <a:pt x="8588" y="1"/>
                  <a:pt x="8551" y="1"/>
                </a:cubicBezTo>
                <a:close/>
              </a:path>
            </a:pathLst>
          </a:custGeom>
          <a:solidFill>
            <a:srgbClr val="FDBC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30"/>
          <p:cNvSpPr/>
          <p:nvPr/>
        </p:nvSpPr>
        <p:spPr>
          <a:xfrm flipH="1" rot="10800000">
            <a:off x="537689" y="-16227"/>
            <a:ext cx="1075999" cy="621130"/>
          </a:xfrm>
          <a:custGeom>
            <a:rect b="b" l="l" r="r" t="t"/>
            <a:pathLst>
              <a:path extrusionOk="0" h="9646" w="16710">
                <a:moveTo>
                  <a:pt x="1" y="4823"/>
                </a:moveTo>
                <a:lnTo>
                  <a:pt x="8376" y="9645"/>
                </a:lnTo>
                <a:lnTo>
                  <a:pt x="16710" y="4823"/>
                </a:lnTo>
                <a:lnTo>
                  <a:pt x="8376" y="0"/>
                </a:lnTo>
                <a:close/>
              </a:path>
            </a:pathLst>
          </a:custGeom>
          <a:solidFill>
            <a:srgbClr val="1A1B3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30"/>
          <p:cNvSpPr/>
          <p:nvPr/>
        </p:nvSpPr>
        <p:spPr>
          <a:xfrm flipH="1" rot="10800000">
            <a:off x="1077041" y="864477"/>
            <a:ext cx="1075999" cy="621066"/>
          </a:xfrm>
          <a:custGeom>
            <a:rect b="b" l="l" r="r" t="t"/>
            <a:pathLst>
              <a:path extrusionOk="0" h="9645" w="16710">
                <a:moveTo>
                  <a:pt x="16710" y="4823"/>
                </a:moveTo>
                <a:lnTo>
                  <a:pt x="8334" y="0"/>
                </a:lnTo>
                <a:lnTo>
                  <a:pt x="0" y="4823"/>
                </a:lnTo>
                <a:lnTo>
                  <a:pt x="8334" y="9645"/>
                </a:lnTo>
                <a:close/>
              </a:path>
            </a:pathLst>
          </a:custGeom>
          <a:solidFill>
            <a:srgbClr val="31BEB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30"/>
          <p:cNvSpPr/>
          <p:nvPr/>
        </p:nvSpPr>
        <p:spPr>
          <a:xfrm flipH="1" rot="10800000">
            <a:off x="1063390" y="850826"/>
            <a:ext cx="1103301" cy="650429"/>
          </a:xfrm>
          <a:custGeom>
            <a:rect b="b" l="l" r="r" t="t"/>
            <a:pathLst>
              <a:path extrusionOk="0" h="10101" w="17134">
                <a:moveTo>
                  <a:pt x="8546" y="498"/>
                </a:moveTo>
                <a:lnTo>
                  <a:pt x="16499" y="5067"/>
                </a:lnTo>
                <a:lnTo>
                  <a:pt x="8546" y="9635"/>
                </a:lnTo>
                <a:lnTo>
                  <a:pt x="635" y="5067"/>
                </a:lnTo>
                <a:lnTo>
                  <a:pt x="8546" y="498"/>
                </a:lnTo>
                <a:close/>
                <a:moveTo>
                  <a:pt x="8551" y="1"/>
                </a:moveTo>
                <a:cubicBezTo>
                  <a:pt x="8514" y="1"/>
                  <a:pt x="8482" y="11"/>
                  <a:pt x="8461" y="33"/>
                </a:cubicBezTo>
                <a:lnTo>
                  <a:pt x="85" y="4855"/>
                </a:lnTo>
                <a:cubicBezTo>
                  <a:pt x="43" y="4897"/>
                  <a:pt x="1" y="4982"/>
                  <a:pt x="1" y="5067"/>
                </a:cubicBezTo>
                <a:cubicBezTo>
                  <a:pt x="1" y="5109"/>
                  <a:pt x="43" y="5193"/>
                  <a:pt x="85" y="5236"/>
                </a:cubicBezTo>
                <a:lnTo>
                  <a:pt x="8461" y="10058"/>
                </a:lnTo>
                <a:cubicBezTo>
                  <a:pt x="8461" y="10101"/>
                  <a:pt x="8504" y="10101"/>
                  <a:pt x="8546" y="10101"/>
                </a:cubicBezTo>
                <a:cubicBezTo>
                  <a:pt x="8588" y="10101"/>
                  <a:pt x="8630" y="10101"/>
                  <a:pt x="8673" y="10058"/>
                </a:cubicBezTo>
                <a:lnTo>
                  <a:pt x="17006" y="5236"/>
                </a:lnTo>
                <a:cubicBezTo>
                  <a:pt x="17091" y="5193"/>
                  <a:pt x="17133" y="5109"/>
                  <a:pt x="17133" y="5067"/>
                </a:cubicBezTo>
                <a:cubicBezTo>
                  <a:pt x="17133" y="4982"/>
                  <a:pt x="17091" y="4897"/>
                  <a:pt x="17006" y="4855"/>
                </a:cubicBezTo>
                <a:lnTo>
                  <a:pt x="8673" y="33"/>
                </a:lnTo>
                <a:cubicBezTo>
                  <a:pt x="8630" y="11"/>
                  <a:pt x="8588" y="1"/>
                  <a:pt x="8551" y="1"/>
                </a:cubicBezTo>
                <a:close/>
              </a:path>
            </a:pathLst>
          </a:custGeom>
          <a:solidFill>
            <a:srgbClr val="31BEB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p30"/>
          <p:cNvSpPr/>
          <p:nvPr/>
        </p:nvSpPr>
        <p:spPr>
          <a:xfrm flipH="1" rot="10800000">
            <a:off x="1600037" y="-323178"/>
            <a:ext cx="566654" cy="1513868"/>
          </a:xfrm>
          <a:custGeom>
            <a:rect b="b" l="l" r="r" t="t"/>
            <a:pathLst>
              <a:path extrusionOk="0" h="23510" w="8800">
                <a:moveTo>
                  <a:pt x="8376" y="624"/>
                </a:moveTo>
                <a:lnTo>
                  <a:pt x="8376" y="18306"/>
                </a:lnTo>
                <a:lnTo>
                  <a:pt x="466" y="22875"/>
                </a:lnTo>
                <a:lnTo>
                  <a:pt x="466" y="5193"/>
                </a:lnTo>
                <a:lnTo>
                  <a:pt x="8376" y="624"/>
                </a:lnTo>
                <a:close/>
                <a:moveTo>
                  <a:pt x="8582" y="0"/>
                </a:moveTo>
                <a:cubicBezTo>
                  <a:pt x="8545" y="0"/>
                  <a:pt x="8503" y="11"/>
                  <a:pt x="8461" y="32"/>
                </a:cubicBezTo>
                <a:lnTo>
                  <a:pt x="127" y="4854"/>
                </a:lnTo>
                <a:cubicBezTo>
                  <a:pt x="43" y="4897"/>
                  <a:pt x="0" y="4981"/>
                  <a:pt x="0" y="5066"/>
                </a:cubicBezTo>
                <a:lnTo>
                  <a:pt x="0" y="23256"/>
                </a:lnTo>
                <a:cubicBezTo>
                  <a:pt x="0" y="23340"/>
                  <a:pt x="43" y="23425"/>
                  <a:pt x="127" y="23467"/>
                </a:cubicBezTo>
                <a:cubicBezTo>
                  <a:pt x="127" y="23467"/>
                  <a:pt x="170" y="23510"/>
                  <a:pt x="212" y="23510"/>
                </a:cubicBezTo>
                <a:cubicBezTo>
                  <a:pt x="254" y="23510"/>
                  <a:pt x="296" y="23467"/>
                  <a:pt x="339" y="23467"/>
                </a:cubicBezTo>
                <a:lnTo>
                  <a:pt x="8672" y="18645"/>
                </a:lnTo>
                <a:cubicBezTo>
                  <a:pt x="8757" y="18603"/>
                  <a:pt x="8799" y="18518"/>
                  <a:pt x="8799" y="18433"/>
                </a:cubicBezTo>
                <a:lnTo>
                  <a:pt x="8799" y="244"/>
                </a:lnTo>
                <a:cubicBezTo>
                  <a:pt x="8799" y="159"/>
                  <a:pt x="8757" y="74"/>
                  <a:pt x="8672" y="32"/>
                </a:cubicBezTo>
                <a:cubicBezTo>
                  <a:pt x="8651" y="11"/>
                  <a:pt x="8619" y="0"/>
                  <a:pt x="8582" y="0"/>
                </a:cubicBezTo>
                <a:close/>
              </a:path>
            </a:pathLst>
          </a:custGeom>
          <a:solidFill>
            <a:srgbClr val="31BEB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30"/>
          <p:cNvSpPr txBox="1"/>
          <p:nvPr>
            <p:ph type="title"/>
          </p:nvPr>
        </p:nvSpPr>
        <p:spPr>
          <a:xfrm>
            <a:off x="2307125" y="1754475"/>
            <a:ext cx="4530000" cy="1702200"/>
          </a:xfrm>
          <a:prstGeom prst="rect">
            <a:avLst/>
          </a:prstGeom>
          <a:noFill/>
          <a:ln>
            <a:noFill/>
          </a:ln>
        </p:spPr>
        <p:txBody>
          <a:bodyPr anchorCtr="0" anchor="ctr" bIns="91425" lIns="91425" spcFirstLastPara="1" rIns="91425" wrap="square" tIns="91425">
            <a:noAutofit/>
          </a:bodyPr>
          <a:lstStyle>
            <a:lvl1pPr lvl="0" algn="ctr">
              <a:lnSpc>
                <a:spcPct val="80000"/>
              </a:lnSpc>
              <a:spcBef>
                <a:spcPts val="0"/>
              </a:spcBef>
              <a:spcAft>
                <a:spcPts val="0"/>
              </a:spcAft>
              <a:buSzPts val="4500"/>
              <a:buNone/>
              <a:defRPr sz="6000"/>
            </a:lvl1pPr>
            <a:lvl2pPr lvl="1" algn="l">
              <a:lnSpc>
                <a:spcPct val="100000"/>
              </a:lnSpc>
              <a:spcBef>
                <a:spcPts val="0"/>
              </a:spcBef>
              <a:spcAft>
                <a:spcPts val="0"/>
              </a:spcAft>
              <a:buSzPts val="4500"/>
              <a:buNone/>
              <a:defRPr sz="4500"/>
            </a:lvl2pPr>
            <a:lvl3pPr lvl="2" algn="l">
              <a:lnSpc>
                <a:spcPct val="100000"/>
              </a:lnSpc>
              <a:spcBef>
                <a:spcPts val="0"/>
              </a:spcBef>
              <a:spcAft>
                <a:spcPts val="0"/>
              </a:spcAft>
              <a:buSzPts val="4500"/>
              <a:buNone/>
              <a:defRPr sz="4500"/>
            </a:lvl3pPr>
            <a:lvl4pPr lvl="3" algn="l">
              <a:lnSpc>
                <a:spcPct val="100000"/>
              </a:lnSpc>
              <a:spcBef>
                <a:spcPts val="0"/>
              </a:spcBef>
              <a:spcAft>
                <a:spcPts val="0"/>
              </a:spcAft>
              <a:buSzPts val="4500"/>
              <a:buNone/>
              <a:defRPr sz="4500"/>
            </a:lvl4pPr>
            <a:lvl5pPr lvl="4" algn="l">
              <a:lnSpc>
                <a:spcPct val="100000"/>
              </a:lnSpc>
              <a:spcBef>
                <a:spcPts val="0"/>
              </a:spcBef>
              <a:spcAft>
                <a:spcPts val="0"/>
              </a:spcAft>
              <a:buSzPts val="4500"/>
              <a:buNone/>
              <a:defRPr sz="4500"/>
            </a:lvl5pPr>
            <a:lvl6pPr lvl="5" algn="l">
              <a:lnSpc>
                <a:spcPct val="100000"/>
              </a:lnSpc>
              <a:spcBef>
                <a:spcPts val="0"/>
              </a:spcBef>
              <a:spcAft>
                <a:spcPts val="0"/>
              </a:spcAft>
              <a:buSzPts val="4500"/>
              <a:buNone/>
              <a:defRPr sz="4500"/>
            </a:lvl6pPr>
            <a:lvl7pPr lvl="6" algn="l">
              <a:lnSpc>
                <a:spcPct val="100000"/>
              </a:lnSpc>
              <a:spcBef>
                <a:spcPts val="0"/>
              </a:spcBef>
              <a:spcAft>
                <a:spcPts val="0"/>
              </a:spcAft>
              <a:buSzPts val="4500"/>
              <a:buNone/>
              <a:defRPr sz="4500"/>
            </a:lvl7pPr>
            <a:lvl8pPr lvl="7" algn="l">
              <a:lnSpc>
                <a:spcPct val="100000"/>
              </a:lnSpc>
              <a:spcBef>
                <a:spcPts val="0"/>
              </a:spcBef>
              <a:spcAft>
                <a:spcPts val="0"/>
              </a:spcAft>
              <a:buSzPts val="4500"/>
              <a:buNone/>
              <a:defRPr sz="4500"/>
            </a:lvl8pPr>
            <a:lvl9pPr lvl="8" algn="l">
              <a:lnSpc>
                <a:spcPct val="100000"/>
              </a:lnSpc>
              <a:spcBef>
                <a:spcPts val="0"/>
              </a:spcBef>
              <a:spcAft>
                <a:spcPts val="0"/>
              </a:spcAft>
              <a:buSzPts val="4500"/>
              <a:buNone/>
              <a:defRPr sz="4500"/>
            </a:lvl9pPr>
          </a:lstStyle>
          <a:p/>
        </p:txBody>
      </p:sp>
      <p:sp>
        <p:nvSpPr>
          <p:cNvPr id="282" name="Google Shape;282;p30"/>
          <p:cNvSpPr txBox="1"/>
          <p:nvPr>
            <p:ph idx="2" type="title"/>
          </p:nvPr>
        </p:nvSpPr>
        <p:spPr>
          <a:xfrm>
            <a:off x="2501575" y="715793"/>
            <a:ext cx="1814700" cy="787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000"/>
              <a:buNone/>
              <a:defRPr sz="4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p:txBody>
      </p:sp>
      <p:sp>
        <p:nvSpPr>
          <p:cNvPr id="283" name="Google Shape;283;p30"/>
          <p:cNvSpPr/>
          <p:nvPr/>
        </p:nvSpPr>
        <p:spPr>
          <a:xfrm flipH="1">
            <a:off x="6452086" y="-1553777"/>
            <a:ext cx="5383837" cy="3107547"/>
          </a:xfrm>
          <a:custGeom>
            <a:rect b="b" l="l" r="r" t="t"/>
            <a:pathLst>
              <a:path extrusionOk="0" h="9645" w="16710">
                <a:moveTo>
                  <a:pt x="0" y="4823"/>
                </a:moveTo>
                <a:lnTo>
                  <a:pt x="8334" y="9645"/>
                </a:lnTo>
                <a:lnTo>
                  <a:pt x="16709" y="4823"/>
                </a:lnTo>
                <a:lnTo>
                  <a:pt x="8334" y="0"/>
                </a:lnTo>
                <a:close/>
              </a:path>
            </a:pathLst>
          </a:custGeom>
          <a:solidFill>
            <a:srgbClr val="FDBC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30"/>
          <p:cNvSpPr/>
          <p:nvPr/>
        </p:nvSpPr>
        <p:spPr>
          <a:xfrm flipH="1">
            <a:off x="-2691914" y="3585148"/>
            <a:ext cx="5383837" cy="3107547"/>
          </a:xfrm>
          <a:custGeom>
            <a:rect b="b" l="l" r="r" t="t"/>
            <a:pathLst>
              <a:path extrusionOk="0" h="9645" w="16710">
                <a:moveTo>
                  <a:pt x="0" y="4823"/>
                </a:moveTo>
                <a:lnTo>
                  <a:pt x="8334" y="9645"/>
                </a:lnTo>
                <a:lnTo>
                  <a:pt x="16709" y="4823"/>
                </a:lnTo>
                <a:lnTo>
                  <a:pt x="8334" y="0"/>
                </a:lnTo>
                <a:close/>
              </a:path>
            </a:pathLst>
          </a:custGeom>
          <a:solidFill>
            <a:srgbClr val="FDBC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p:cSld name="CUSTOM_4">
    <p:spTree>
      <p:nvGrpSpPr>
        <p:cNvPr id="285" name="Shape 285"/>
        <p:cNvGrpSpPr/>
        <p:nvPr/>
      </p:nvGrpSpPr>
      <p:grpSpPr>
        <a:xfrm>
          <a:off x="0" y="0"/>
          <a:ext cx="0" cy="0"/>
          <a:chOff x="0" y="0"/>
          <a:chExt cx="0" cy="0"/>
        </a:xfrm>
      </p:grpSpPr>
      <p:grpSp>
        <p:nvGrpSpPr>
          <p:cNvPr id="286" name="Google Shape;286;p31"/>
          <p:cNvGrpSpPr/>
          <p:nvPr/>
        </p:nvGrpSpPr>
        <p:grpSpPr>
          <a:xfrm>
            <a:off x="1453825" y="-686806"/>
            <a:ext cx="1118700" cy="1982401"/>
            <a:chOff x="1453825" y="-278500"/>
            <a:chExt cx="1118700" cy="1982401"/>
          </a:xfrm>
        </p:grpSpPr>
        <p:sp>
          <p:nvSpPr>
            <p:cNvPr id="287" name="Google Shape;287;p31"/>
            <p:cNvSpPr/>
            <p:nvPr/>
          </p:nvSpPr>
          <p:spPr>
            <a:xfrm rot="5400000">
              <a:off x="1021950" y="159350"/>
              <a:ext cx="1982400" cy="1106700"/>
            </a:xfrm>
            <a:prstGeom prst="hexagon">
              <a:avLst>
                <a:gd fmla="val 25000" name="adj"/>
                <a:gd fmla="val 115470" name="vf"/>
              </a:avLst>
            </a:prstGeom>
            <a:no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31"/>
            <p:cNvSpPr/>
            <p:nvPr/>
          </p:nvSpPr>
          <p:spPr>
            <a:xfrm>
              <a:off x="1453825" y="1138401"/>
              <a:ext cx="1118700" cy="565500"/>
            </a:xfrm>
            <a:prstGeom prst="diamond">
              <a:avLst/>
            </a:prstGeom>
            <a:no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89" name="Google Shape;289;p31"/>
          <p:cNvSpPr/>
          <p:nvPr/>
        </p:nvSpPr>
        <p:spPr>
          <a:xfrm>
            <a:off x="354300" y="-282749"/>
            <a:ext cx="1118700" cy="565500"/>
          </a:xfrm>
          <a:prstGeom prst="diamond">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31"/>
          <p:cNvSpPr txBox="1"/>
          <p:nvPr>
            <p:ph type="title"/>
          </p:nvPr>
        </p:nvSpPr>
        <p:spPr>
          <a:xfrm>
            <a:off x="612475" y="623361"/>
            <a:ext cx="7919100" cy="572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300"/>
              <a:buNone/>
              <a:defRPr/>
            </a:lvl1pPr>
            <a:lvl2pPr lvl="1" algn="l">
              <a:lnSpc>
                <a:spcPct val="100000"/>
              </a:lnSpc>
              <a:spcBef>
                <a:spcPts val="0"/>
              </a:spcBef>
              <a:spcAft>
                <a:spcPts val="0"/>
              </a:spcAft>
              <a:buSzPts val="3300"/>
              <a:buNone/>
              <a:defRPr/>
            </a:lvl2pPr>
            <a:lvl3pPr lvl="2" algn="l">
              <a:lnSpc>
                <a:spcPct val="100000"/>
              </a:lnSpc>
              <a:spcBef>
                <a:spcPts val="0"/>
              </a:spcBef>
              <a:spcAft>
                <a:spcPts val="0"/>
              </a:spcAft>
              <a:buSzPts val="3300"/>
              <a:buNone/>
              <a:defRPr/>
            </a:lvl3pPr>
            <a:lvl4pPr lvl="3" algn="l">
              <a:lnSpc>
                <a:spcPct val="100000"/>
              </a:lnSpc>
              <a:spcBef>
                <a:spcPts val="0"/>
              </a:spcBef>
              <a:spcAft>
                <a:spcPts val="0"/>
              </a:spcAft>
              <a:buSzPts val="3300"/>
              <a:buNone/>
              <a:defRPr/>
            </a:lvl4pPr>
            <a:lvl5pPr lvl="4" algn="l">
              <a:lnSpc>
                <a:spcPct val="100000"/>
              </a:lnSpc>
              <a:spcBef>
                <a:spcPts val="0"/>
              </a:spcBef>
              <a:spcAft>
                <a:spcPts val="0"/>
              </a:spcAft>
              <a:buSzPts val="3300"/>
              <a:buNone/>
              <a:defRPr/>
            </a:lvl5pPr>
            <a:lvl6pPr lvl="5" algn="l">
              <a:lnSpc>
                <a:spcPct val="100000"/>
              </a:lnSpc>
              <a:spcBef>
                <a:spcPts val="0"/>
              </a:spcBef>
              <a:spcAft>
                <a:spcPts val="0"/>
              </a:spcAft>
              <a:buSzPts val="3300"/>
              <a:buNone/>
              <a:defRPr/>
            </a:lvl6pPr>
            <a:lvl7pPr lvl="6" algn="l">
              <a:lnSpc>
                <a:spcPct val="100000"/>
              </a:lnSpc>
              <a:spcBef>
                <a:spcPts val="0"/>
              </a:spcBef>
              <a:spcAft>
                <a:spcPts val="0"/>
              </a:spcAft>
              <a:buSzPts val="3300"/>
              <a:buNone/>
              <a:defRPr/>
            </a:lvl7pPr>
            <a:lvl8pPr lvl="7" algn="l">
              <a:lnSpc>
                <a:spcPct val="100000"/>
              </a:lnSpc>
              <a:spcBef>
                <a:spcPts val="0"/>
              </a:spcBef>
              <a:spcAft>
                <a:spcPts val="0"/>
              </a:spcAft>
              <a:buSzPts val="3300"/>
              <a:buNone/>
              <a:defRPr/>
            </a:lvl8pPr>
            <a:lvl9pPr lvl="8" algn="l">
              <a:lnSpc>
                <a:spcPct val="100000"/>
              </a:lnSpc>
              <a:spcBef>
                <a:spcPts val="0"/>
              </a:spcBef>
              <a:spcAft>
                <a:spcPts val="0"/>
              </a:spcAft>
              <a:buSzPts val="3300"/>
              <a:buNone/>
              <a:defRPr/>
            </a:lvl9pPr>
          </a:lstStyle>
          <a:p/>
        </p:txBody>
      </p:sp>
      <p:sp>
        <p:nvSpPr>
          <p:cNvPr id="291" name="Google Shape;291;p31"/>
          <p:cNvSpPr txBox="1"/>
          <p:nvPr>
            <p:ph idx="2" type="title"/>
          </p:nvPr>
        </p:nvSpPr>
        <p:spPr>
          <a:xfrm>
            <a:off x="852688" y="2852470"/>
            <a:ext cx="23208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800">
                <a:solidFill>
                  <a:schemeClr val="accent4"/>
                </a:solidFill>
              </a:defRPr>
            </a:lvl1pPr>
            <a:lvl2pPr lvl="1" algn="ctr">
              <a:lnSpc>
                <a:spcPct val="100000"/>
              </a:lnSpc>
              <a:spcBef>
                <a:spcPts val="0"/>
              </a:spcBef>
              <a:spcAft>
                <a:spcPts val="0"/>
              </a:spcAft>
              <a:buSzPts val="3300"/>
              <a:buNone/>
              <a:defRPr/>
            </a:lvl2pPr>
            <a:lvl3pPr lvl="2" algn="ctr">
              <a:lnSpc>
                <a:spcPct val="100000"/>
              </a:lnSpc>
              <a:spcBef>
                <a:spcPts val="0"/>
              </a:spcBef>
              <a:spcAft>
                <a:spcPts val="0"/>
              </a:spcAft>
              <a:buSzPts val="3300"/>
              <a:buNone/>
              <a:defRPr/>
            </a:lvl3pPr>
            <a:lvl4pPr lvl="3" algn="ctr">
              <a:lnSpc>
                <a:spcPct val="100000"/>
              </a:lnSpc>
              <a:spcBef>
                <a:spcPts val="0"/>
              </a:spcBef>
              <a:spcAft>
                <a:spcPts val="0"/>
              </a:spcAft>
              <a:buSzPts val="3300"/>
              <a:buNone/>
              <a:defRPr/>
            </a:lvl4pPr>
            <a:lvl5pPr lvl="4" algn="ctr">
              <a:lnSpc>
                <a:spcPct val="100000"/>
              </a:lnSpc>
              <a:spcBef>
                <a:spcPts val="0"/>
              </a:spcBef>
              <a:spcAft>
                <a:spcPts val="0"/>
              </a:spcAft>
              <a:buSzPts val="3300"/>
              <a:buNone/>
              <a:defRPr/>
            </a:lvl5pPr>
            <a:lvl6pPr lvl="5" algn="ctr">
              <a:lnSpc>
                <a:spcPct val="100000"/>
              </a:lnSpc>
              <a:spcBef>
                <a:spcPts val="0"/>
              </a:spcBef>
              <a:spcAft>
                <a:spcPts val="0"/>
              </a:spcAft>
              <a:buSzPts val="3300"/>
              <a:buNone/>
              <a:defRPr/>
            </a:lvl6pPr>
            <a:lvl7pPr lvl="6" algn="ctr">
              <a:lnSpc>
                <a:spcPct val="100000"/>
              </a:lnSpc>
              <a:spcBef>
                <a:spcPts val="0"/>
              </a:spcBef>
              <a:spcAft>
                <a:spcPts val="0"/>
              </a:spcAft>
              <a:buSzPts val="3300"/>
              <a:buNone/>
              <a:defRPr/>
            </a:lvl7pPr>
            <a:lvl8pPr lvl="7" algn="ctr">
              <a:lnSpc>
                <a:spcPct val="100000"/>
              </a:lnSpc>
              <a:spcBef>
                <a:spcPts val="0"/>
              </a:spcBef>
              <a:spcAft>
                <a:spcPts val="0"/>
              </a:spcAft>
              <a:buSzPts val="3300"/>
              <a:buNone/>
              <a:defRPr/>
            </a:lvl8pPr>
            <a:lvl9pPr lvl="8" algn="ctr">
              <a:lnSpc>
                <a:spcPct val="100000"/>
              </a:lnSpc>
              <a:spcBef>
                <a:spcPts val="0"/>
              </a:spcBef>
              <a:spcAft>
                <a:spcPts val="0"/>
              </a:spcAft>
              <a:buSzPts val="3300"/>
              <a:buNone/>
              <a:defRPr/>
            </a:lvl9pPr>
          </a:lstStyle>
          <a:p/>
        </p:txBody>
      </p:sp>
      <p:sp>
        <p:nvSpPr>
          <p:cNvPr id="292" name="Google Shape;292;p31"/>
          <p:cNvSpPr txBox="1"/>
          <p:nvPr>
            <p:ph idx="1" type="subTitle"/>
          </p:nvPr>
        </p:nvSpPr>
        <p:spPr>
          <a:xfrm>
            <a:off x="896225" y="3329475"/>
            <a:ext cx="2233800" cy="1030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93" name="Google Shape;293;p31"/>
          <p:cNvSpPr txBox="1"/>
          <p:nvPr>
            <p:ph idx="3" type="title"/>
          </p:nvPr>
        </p:nvSpPr>
        <p:spPr>
          <a:xfrm>
            <a:off x="3411589" y="2852470"/>
            <a:ext cx="23208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800">
                <a:solidFill>
                  <a:schemeClr val="accent4"/>
                </a:solidFill>
              </a:defRPr>
            </a:lvl1pPr>
            <a:lvl2pPr lvl="1" algn="ctr">
              <a:lnSpc>
                <a:spcPct val="100000"/>
              </a:lnSpc>
              <a:spcBef>
                <a:spcPts val="0"/>
              </a:spcBef>
              <a:spcAft>
                <a:spcPts val="0"/>
              </a:spcAft>
              <a:buSzPts val="3300"/>
              <a:buNone/>
              <a:defRPr/>
            </a:lvl2pPr>
            <a:lvl3pPr lvl="2" algn="ctr">
              <a:lnSpc>
                <a:spcPct val="100000"/>
              </a:lnSpc>
              <a:spcBef>
                <a:spcPts val="0"/>
              </a:spcBef>
              <a:spcAft>
                <a:spcPts val="0"/>
              </a:spcAft>
              <a:buSzPts val="3300"/>
              <a:buNone/>
              <a:defRPr/>
            </a:lvl3pPr>
            <a:lvl4pPr lvl="3" algn="ctr">
              <a:lnSpc>
                <a:spcPct val="100000"/>
              </a:lnSpc>
              <a:spcBef>
                <a:spcPts val="0"/>
              </a:spcBef>
              <a:spcAft>
                <a:spcPts val="0"/>
              </a:spcAft>
              <a:buSzPts val="3300"/>
              <a:buNone/>
              <a:defRPr/>
            </a:lvl4pPr>
            <a:lvl5pPr lvl="4" algn="ctr">
              <a:lnSpc>
                <a:spcPct val="100000"/>
              </a:lnSpc>
              <a:spcBef>
                <a:spcPts val="0"/>
              </a:spcBef>
              <a:spcAft>
                <a:spcPts val="0"/>
              </a:spcAft>
              <a:buSzPts val="3300"/>
              <a:buNone/>
              <a:defRPr/>
            </a:lvl5pPr>
            <a:lvl6pPr lvl="5" algn="ctr">
              <a:lnSpc>
                <a:spcPct val="100000"/>
              </a:lnSpc>
              <a:spcBef>
                <a:spcPts val="0"/>
              </a:spcBef>
              <a:spcAft>
                <a:spcPts val="0"/>
              </a:spcAft>
              <a:buSzPts val="3300"/>
              <a:buNone/>
              <a:defRPr/>
            </a:lvl6pPr>
            <a:lvl7pPr lvl="6" algn="ctr">
              <a:lnSpc>
                <a:spcPct val="100000"/>
              </a:lnSpc>
              <a:spcBef>
                <a:spcPts val="0"/>
              </a:spcBef>
              <a:spcAft>
                <a:spcPts val="0"/>
              </a:spcAft>
              <a:buSzPts val="3300"/>
              <a:buNone/>
              <a:defRPr/>
            </a:lvl7pPr>
            <a:lvl8pPr lvl="7" algn="ctr">
              <a:lnSpc>
                <a:spcPct val="100000"/>
              </a:lnSpc>
              <a:spcBef>
                <a:spcPts val="0"/>
              </a:spcBef>
              <a:spcAft>
                <a:spcPts val="0"/>
              </a:spcAft>
              <a:buSzPts val="3300"/>
              <a:buNone/>
              <a:defRPr/>
            </a:lvl8pPr>
            <a:lvl9pPr lvl="8" algn="ctr">
              <a:lnSpc>
                <a:spcPct val="100000"/>
              </a:lnSpc>
              <a:spcBef>
                <a:spcPts val="0"/>
              </a:spcBef>
              <a:spcAft>
                <a:spcPts val="0"/>
              </a:spcAft>
              <a:buSzPts val="3300"/>
              <a:buNone/>
              <a:defRPr/>
            </a:lvl9pPr>
          </a:lstStyle>
          <a:p/>
        </p:txBody>
      </p:sp>
      <p:sp>
        <p:nvSpPr>
          <p:cNvPr id="294" name="Google Shape;294;p31"/>
          <p:cNvSpPr txBox="1"/>
          <p:nvPr>
            <p:ph idx="4" type="subTitle"/>
          </p:nvPr>
        </p:nvSpPr>
        <p:spPr>
          <a:xfrm>
            <a:off x="3466375" y="3329475"/>
            <a:ext cx="2211300" cy="1030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95" name="Google Shape;295;p31"/>
          <p:cNvSpPr txBox="1"/>
          <p:nvPr>
            <p:ph idx="5" type="title"/>
          </p:nvPr>
        </p:nvSpPr>
        <p:spPr>
          <a:xfrm>
            <a:off x="5970500" y="2852470"/>
            <a:ext cx="23208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800">
                <a:solidFill>
                  <a:schemeClr val="accent4"/>
                </a:solidFill>
              </a:defRPr>
            </a:lvl1pPr>
            <a:lvl2pPr lvl="1" algn="ctr">
              <a:lnSpc>
                <a:spcPct val="100000"/>
              </a:lnSpc>
              <a:spcBef>
                <a:spcPts val="0"/>
              </a:spcBef>
              <a:spcAft>
                <a:spcPts val="0"/>
              </a:spcAft>
              <a:buSzPts val="3300"/>
              <a:buNone/>
              <a:defRPr/>
            </a:lvl2pPr>
            <a:lvl3pPr lvl="2" algn="ctr">
              <a:lnSpc>
                <a:spcPct val="100000"/>
              </a:lnSpc>
              <a:spcBef>
                <a:spcPts val="0"/>
              </a:spcBef>
              <a:spcAft>
                <a:spcPts val="0"/>
              </a:spcAft>
              <a:buSzPts val="3300"/>
              <a:buNone/>
              <a:defRPr/>
            </a:lvl3pPr>
            <a:lvl4pPr lvl="3" algn="ctr">
              <a:lnSpc>
                <a:spcPct val="100000"/>
              </a:lnSpc>
              <a:spcBef>
                <a:spcPts val="0"/>
              </a:spcBef>
              <a:spcAft>
                <a:spcPts val="0"/>
              </a:spcAft>
              <a:buSzPts val="3300"/>
              <a:buNone/>
              <a:defRPr/>
            </a:lvl4pPr>
            <a:lvl5pPr lvl="4" algn="ctr">
              <a:lnSpc>
                <a:spcPct val="100000"/>
              </a:lnSpc>
              <a:spcBef>
                <a:spcPts val="0"/>
              </a:spcBef>
              <a:spcAft>
                <a:spcPts val="0"/>
              </a:spcAft>
              <a:buSzPts val="3300"/>
              <a:buNone/>
              <a:defRPr/>
            </a:lvl5pPr>
            <a:lvl6pPr lvl="5" algn="ctr">
              <a:lnSpc>
                <a:spcPct val="100000"/>
              </a:lnSpc>
              <a:spcBef>
                <a:spcPts val="0"/>
              </a:spcBef>
              <a:spcAft>
                <a:spcPts val="0"/>
              </a:spcAft>
              <a:buSzPts val="3300"/>
              <a:buNone/>
              <a:defRPr/>
            </a:lvl6pPr>
            <a:lvl7pPr lvl="6" algn="ctr">
              <a:lnSpc>
                <a:spcPct val="100000"/>
              </a:lnSpc>
              <a:spcBef>
                <a:spcPts val="0"/>
              </a:spcBef>
              <a:spcAft>
                <a:spcPts val="0"/>
              </a:spcAft>
              <a:buSzPts val="3300"/>
              <a:buNone/>
              <a:defRPr/>
            </a:lvl7pPr>
            <a:lvl8pPr lvl="7" algn="ctr">
              <a:lnSpc>
                <a:spcPct val="100000"/>
              </a:lnSpc>
              <a:spcBef>
                <a:spcPts val="0"/>
              </a:spcBef>
              <a:spcAft>
                <a:spcPts val="0"/>
              </a:spcAft>
              <a:buSzPts val="3300"/>
              <a:buNone/>
              <a:defRPr/>
            </a:lvl8pPr>
            <a:lvl9pPr lvl="8" algn="ctr">
              <a:lnSpc>
                <a:spcPct val="100000"/>
              </a:lnSpc>
              <a:spcBef>
                <a:spcPts val="0"/>
              </a:spcBef>
              <a:spcAft>
                <a:spcPts val="0"/>
              </a:spcAft>
              <a:buSzPts val="3300"/>
              <a:buNone/>
              <a:defRPr/>
            </a:lvl9pPr>
          </a:lstStyle>
          <a:p/>
        </p:txBody>
      </p:sp>
      <p:sp>
        <p:nvSpPr>
          <p:cNvPr id="296" name="Google Shape;296;p31"/>
          <p:cNvSpPr txBox="1"/>
          <p:nvPr>
            <p:ph idx="6" type="subTitle"/>
          </p:nvPr>
        </p:nvSpPr>
        <p:spPr>
          <a:xfrm>
            <a:off x="6025950" y="3329475"/>
            <a:ext cx="2209800" cy="1030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97" name="Google Shape;297;p31"/>
          <p:cNvSpPr txBox="1"/>
          <p:nvPr>
            <p:ph idx="7" type="title"/>
          </p:nvPr>
        </p:nvSpPr>
        <p:spPr>
          <a:xfrm>
            <a:off x="983887" y="2918173"/>
            <a:ext cx="2058600" cy="460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300"/>
              <a:buNone/>
              <a:defRPr sz="1800">
                <a:solidFill>
                  <a:schemeClr val="accent2"/>
                </a:solidFill>
              </a:defRPr>
            </a:lvl1pPr>
            <a:lvl2pPr lvl="1" algn="ctr">
              <a:lnSpc>
                <a:spcPct val="100000"/>
              </a:lnSpc>
              <a:spcBef>
                <a:spcPts val="0"/>
              </a:spcBef>
              <a:spcAft>
                <a:spcPts val="0"/>
              </a:spcAft>
              <a:buSzPts val="3300"/>
              <a:buNone/>
              <a:defRPr/>
            </a:lvl2pPr>
            <a:lvl3pPr lvl="2" algn="ctr">
              <a:lnSpc>
                <a:spcPct val="100000"/>
              </a:lnSpc>
              <a:spcBef>
                <a:spcPts val="0"/>
              </a:spcBef>
              <a:spcAft>
                <a:spcPts val="0"/>
              </a:spcAft>
              <a:buSzPts val="3300"/>
              <a:buNone/>
              <a:defRPr/>
            </a:lvl3pPr>
            <a:lvl4pPr lvl="3" algn="ctr">
              <a:lnSpc>
                <a:spcPct val="100000"/>
              </a:lnSpc>
              <a:spcBef>
                <a:spcPts val="0"/>
              </a:spcBef>
              <a:spcAft>
                <a:spcPts val="0"/>
              </a:spcAft>
              <a:buSzPts val="3300"/>
              <a:buNone/>
              <a:defRPr/>
            </a:lvl4pPr>
            <a:lvl5pPr lvl="4" algn="ctr">
              <a:lnSpc>
                <a:spcPct val="100000"/>
              </a:lnSpc>
              <a:spcBef>
                <a:spcPts val="0"/>
              </a:spcBef>
              <a:spcAft>
                <a:spcPts val="0"/>
              </a:spcAft>
              <a:buSzPts val="3300"/>
              <a:buNone/>
              <a:defRPr/>
            </a:lvl5pPr>
            <a:lvl6pPr lvl="5" algn="ctr">
              <a:lnSpc>
                <a:spcPct val="100000"/>
              </a:lnSpc>
              <a:spcBef>
                <a:spcPts val="0"/>
              </a:spcBef>
              <a:spcAft>
                <a:spcPts val="0"/>
              </a:spcAft>
              <a:buSzPts val="3300"/>
              <a:buNone/>
              <a:defRPr/>
            </a:lvl6pPr>
            <a:lvl7pPr lvl="6" algn="ctr">
              <a:lnSpc>
                <a:spcPct val="100000"/>
              </a:lnSpc>
              <a:spcBef>
                <a:spcPts val="0"/>
              </a:spcBef>
              <a:spcAft>
                <a:spcPts val="0"/>
              </a:spcAft>
              <a:buSzPts val="3300"/>
              <a:buNone/>
              <a:defRPr/>
            </a:lvl7pPr>
            <a:lvl8pPr lvl="7" algn="ctr">
              <a:lnSpc>
                <a:spcPct val="100000"/>
              </a:lnSpc>
              <a:spcBef>
                <a:spcPts val="0"/>
              </a:spcBef>
              <a:spcAft>
                <a:spcPts val="0"/>
              </a:spcAft>
              <a:buSzPts val="3300"/>
              <a:buNone/>
              <a:defRPr/>
            </a:lvl8pPr>
            <a:lvl9pPr lvl="8" algn="ctr">
              <a:lnSpc>
                <a:spcPct val="100000"/>
              </a:lnSpc>
              <a:spcBef>
                <a:spcPts val="0"/>
              </a:spcBef>
              <a:spcAft>
                <a:spcPts val="0"/>
              </a:spcAft>
              <a:buSzPts val="3300"/>
              <a:buNone/>
              <a:defRPr/>
            </a:lvl9pPr>
          </a:lstStyle>
          <a:p/>
        </p:txBody>
      </p:sp>
      <p:sp>
        <p:nvSpPr>
          <p:cNvPr id="298" name="Google Shape;298;p31"/>
          <p:cNvSpPr txBox="1"/>
          <p:nvPr>
            <p:ph idx="8" type="title"/>
          </p:nvPr>
        </p:nvSpPr>
        <p:spPr>
          <a:xfrm>
            <a:off x="3543450" y="2918173"/>
            <a:ext cx="2058600" cy="460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300"/>
              <a:buNone/>
              <a:defRPr sz="1800">
                <a:solidFill>
                  <a:schemeClr val="accent2"/>
                </a:solidFill>
              </a:defRPr>
            </a:lvl1pPr>
            <a:lvl2pPr lvl="1" algn="ctr">
              <a:lnSpc>
                <a:spcPct val="100000"/>
              </a:lnSpc>
              <a:spcBef>
                <a:spcPts val="0"/>
              </a:spcBef>
              <a:spcAft>
                <a:spcPts val="0"/>
              </a:spcAft>
              <a:buSzPts val="3300"/>
              <a:buNone/>
              <a:defRPr/>
            </a:lvl2pPr>
            <a:lvl3pPr lvl="2" algn="ctr">
              <a:lnSpc>
                <a:spcPct val="100000"/>
              </a:lnSpc>
              <a:spcBef>
                <a:spcPts val="0"/>
              </a:spcBef>
              <a:spcAft>
                <a:spcPts val="0"/>
              </a:spcAft>
              <a:buSzPts val="3300"/>
              <a:buNone/>
              <a:defRPr/>
            </a:lvl3pPr>
            <a:lvl4pPr lvl="3" algn="ctr">
              <a:lnSpc>
                <a:spcPct val="100000"/>
              </a:lnSpc>
              <a:spcBef>
                <a:spcPts val="0"/>
              </a:spcBef>
              <a:spcAft>
                <a:spcPts val="0"/>
              </a:spcAft>
              <a:buSzPts val="3300"/>
              <a:buNone/>
              <a:defRPr/>
            </a:lvl4pPr>
            <a:lvl5pPr lvl="4" algn="ctr">
              <a:lnSpc>
                <a:spcPct val="100000"/>
              </a:lnSpc>
              <a:spcBef>
                <a:spcPts val="0"/>
              </a:spcBef>
              <a:spcAft>
                <a:spcPts val="0"/>
              </a:spcAft>
              <a:buSzPts val="3300"/>
              <a:buNone/>
              <a:defRPr/>
            </a:lvl5pPr>
            <a:lvl6pPr lvl="5" algn="ctr">
              <a:lnSpc>
                <a:spcPct val="100000"/>
              </a:lnSpc>
              <a:spcBef>
                <a:spcPts val="0"/>
              </a:spcBef>
              <a:spcAft>
                <a:spcPts val="0"/>
              </a:spcAft>
              <a:buSzPts val="3300"/>
              <a:buNone/>
              <a:defRPr/>
            </a:lvl6pPr>
            <a:lvl7pPr lvl="6" algn="ctr">
              <a:lnSpc>
                <a:spcPct val="100000"/>
              </a:lnSpc>
              <a:spcBef>
                <a:spcPts val="0"/>
              </a:spcBef>
              <a:spcAft>
                <a:spcPts val="0"/>
              </a:spcAft>
              <a:buSzPts val="3300"/>
              <a:buNone/>
              <a:defRPr/>
            </a:lvl7pPr>
            <a:lvl8pPr lvl="7" algn="ctr">
              <a:lnSpc>
                <a:spcPct val="100000"/>
              </a:lnSpc>
              <a:spcBef>
                <a:spcPts val="0"/>
              </a:spcBef>
              <a:spcAft>
                <a:spcPts val="0"/>
              </a:spcAft>
              <a:buSzPts val="3300"/>
              <a:buNone/>
              <a:defRPr/>
            </a:lvl8pPr>
            <a:lvl9pPr lvl="8" algn="ctr">
              <a:lnSpc>
                <a:spcPct val="100000"/>
              </a:lnSpc>
              <a:spcBef>
                <a:spcPts val="0"/>
              </a:spcBef>
              <a:spcAft>
                <a:spcPts val="0"/>
              </a:spcAft>
              <a:buSzPts val="3300"/>
              <a:buNone/>
              <a:defRPr/>
            </a:lvl9pPr>
          </a:lstStyle>
          <a:p/>
        </p:txBody>
      </p:sp>
      <p:sp>
        <p:nvSpPr>
          <p:cNvPr id="299" name="Google Shape;299;p31"/>
          <p:cNvSpPr txBox="1"/>
          <p:nvPr>
            <p:ph idx="9" type="title"/>
          </p:nvPr>
        </p:nvSpPr>
        <p:spPr>
          <a:xfrm>
            <a:off x="6103037" y="2918173"/>
            <a:ext cx="2058600" cy="460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300"/>
              <a:buNone/>
              <a:defRPr sz="1800">
                <a:solidFill>
                  <a:schemeClr val="accent2"/>
                </a:solidFill>
              </a:defRPr>
            </a:lvl1pPr>
            <a:lvl2pPr lvl="1" algn="ctr">
              <a:lnSpc>
                <a:spcPct val="100000"/>
              </a:lnSpc>
              <a:spcBef>
                <a:spcPts val="0"/>
              </a:spcBef>
              <a:spcAft>
                <a:spcPts val="0"/>
              </a:spcAft>
              <a:buSzPts val="3300"/>
              <a:buNone/>
              <a:defRPr/>
            </a:lvl2pPr>
            <a:lvl3pPr lvl="2" algn="ctr">
              <a:lnSpc>
                <a:spcPct val="100000"/>
              </a:lnSpc>
              <a:spcBef>
                <a:spcPts val="0"/>
              </a:spcBef>
              <a:spcAft>
                <a:spcPts val="0"/>
              </a:spcAft>
              <a:buSzPts val="3300"/>
              <a:buNone/>
              <a:defRPr/>
            </a:lvl3pPr>
            <a:lvl4pPr lvl="3" algn="ctr">
              <a:lnSpc>
                <a:spcPct val="100000"/>
              </a:lnSpc>
              <a:spcBef>
                <a:spcPts val="0"/>
              </a:spcBef>
              <a:spcAft>
                <a:spcPts val="0"/>
              </a:spcAft>
              <a:buSzPts val="3300"/>
              <a:buNone/>
              <a:defRPr/>
            </a:lvl4pPr>
            <a:lvl5pPr lvl="4" algn="ctr">
              <a:lnSpc>
                <a:spcPct val="100000"/>
              </a:lnSpc>
              <a:spcBef>
                <a:spcPts val="0"/>
              </a:spcBef>
              <a:spcAft>
                <a:spcPts val="0"/>
              </a:spcAft>
              <a:buSzPts val="3300"/>
              <a:buNone/>
              <a:defRPr/>
            </a:lvl5pPr>
            <a:lvl6pPr lvl="5" algn="ctr">
              <a:lnSpc>
                <a:spcPct val="100000"/>
              </a:lnSpc>
              <a:spcBef>
                <a:spcPts val="0"/>
              </a:spcBef>
              <a:spcAft>
                <a:spcPts val="0"/>
              </a:spcAft>
              <a:buSzPts val="3300"/>
              <a:buNone/>
              <a:defRPr/>
            </a:lvl6pPr>
            <a:lvl7pPr lvl="6" algn="ctr">
              <a:lnSpc>
                <a:spcPct val="100000"/>
              </a:lnSpc>
              <a:spcBef>
                <a:spcPts val="0"/>
              </a:spcBef>
              <a:spcAft>
                <a:spcPts val="0"/>
              </a:spcAft>
              <a:buSzPts val="3300"/>
              <a:buNone/>
              <a:defRPr/>
            </a:lvl7pPr>
            <a:lvl8pPr lvl="7" algn="ctr">
              <a:lnSpc>
                <a:spcPct val="100000"/>
              </a:lnSpc>
              <a:spcBef>
                <a:spcPts val="0"/>
              </a:spcBef>
              <a:spcAft>
                <a:spcPts val="0"/>
              </a:spcAft>
              <a:buSzPts val="3300"/>
              <a:buNone/>
              <a:defRPr/>
            </a:lvl8pPr>
            <a:lvl9pPr lvl="8" algn="ctr">
              <a:lnSpc>
                <a:spcPct val="100000"/>
              </a:lnSpc>
              <a:spcBef>
                <a:spcPts val="0"/>
              </a:spcBef>
              <a:spcAft>
                <a:spcPts val="0"/>
              </a:spcAft>
              <a:buSzPts val="3300"/>
              <a:buNone/>
              <a:defRPr/>
            </a:lvl9pPr>
          </a:lstStyle>
          <a:p/>
        </p:txBody>
      </p:sp>
      <p:sp>
        <p:nvSpPr>
          <p:cNvPr id="300" name="Google Shape;300;p31"/>
          <p:cNvSpPr/>
          <p:nvPr/>
        </p:nvSpPr>
        <p:spPr>
          <a:xfrm>
            <a:off x="7314000" y="-282749"/>
            <a:ext cx="1118700" cy="565500"/>
          </a:xfrm>
          <a:prstGeom prst="diamond">
            <a:avLst/>
          </a:prstGeom>
          <a:no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accent4"/>
        </a:solidFill>
      </p:bgPr>
    </p:bg>
    <p:spTree>
      <p:nvGrpSpPr>
        <p:cNvPr id="5" name="Shape 5"/>
        <p:cNvGrpSpPr/>
        <p:nvPr/>
      </p:nvGrpSpPr>
      <p:grpSpPr>
        <a:xfrm>
          <a:off x="0" y="0"/>
          <a:ext cx="0" cy="0"/>
          <a:chOff x="0" y="0"/>
          <a:chExt cx="0" cy="0"/>
        </a:xfrm>
      </p:grpSpPr>
      <p:sp>
        <p:nvSpPr>
          <p:cNvPr id="6" name="Google Shape;6;p22"/>
          <p:cNvSpPr txBox="1"/>
          <p:nvPr>
            <p:ph type="title"/>
          </p:nvPr>
        </p:nvSpPr>
        <p:spPr>
          <a:xfrm>
            <a:off x="599025" y="445025"/>
            <a:ext cx="79461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accent3"/>
              </a:buClr>
              <a:buSzPts val="3300"/>
              <a:buFont typeface="Share"/>
              <a:buNone/>
              <a:defRPr b="1" i="0" sz="3300" u="none" cap="none" strike="noStrike">
                <a:solidFill>
                  <a:schemeClr val="accent3"/>
                </a:solidFill>
                <a:latin typeface="Share"/>
                <a:ea typeface="Share"/>
                <a:cs typeface="Share"/>
                <a:sym typeface="Share"/>
              </a:defRPr>
            </a:lvl1pPr>
            <a:lvl2pPr lvl="1" marR="0" rtl="0" algn="l">
              <a:lnSpc>
                <a:spcPct val="100000"/>
              </a:lnSpc>
              <a:spcBef>
                <a:spcPts val="0"/>
              </a:spcBef>
              <a:spcAft>
                <a:spcPts val="0"/>
              </a:spcAft>
              <a:buClr>
                <a:schemeClr val="accent3"/>
              </a:buClr>
              <a:buSzPts val="3300"/>
              <a:buFont typeface="Montserrat"/>
              <a:buNone/>
              <a:defRPr b="1" i="0" sz="3300" u="none" cap="none" strike="noStrike">
                <a:solidFill>
                  <a:schemeClr val="accent3"/>
                </a:solidFill>
                <a:latin typeface="Montserrat"/>
                <a:ea typeface="Montserrat"/>
                <a:cs typeface="Montserrat"/>
                <a:sym typeface="Montserrat"/>
              </a:defRPr>
            </a:lvl2pPr>
            <a:lvl3pPr lvl="2" marR="0" rtl="0" algn="l">
              <a:lnSpc>
                <a:spcPct val="100000"/>
              </a:lnSpc>
              <a:spcBef>
                <a:spcPts val="0"/>
              </a:spcBef>
              <a:spcAft>
                <a:spcPts val="0"/>
              </a:spcAft>
              <a:buClr>
                <a:schemeClr val="accent3"/>
              </a:buClr>
              <a:buSzPts val="3300"/>
              <a:buFont typeface="Montserrat"/>
              <a:buNone/>
              <a:defRPr b="1" i="0" sz="3300" u="none" cap="none" strike="noStrike">
                <a:solidFill>
                  <a:schemeClr val="accent3"/>
                </a:solidFill>
                <a:latin typeface="Montserrat"/>
                <a:ea typeface="Montserrat"/>
                <a:cs typeface="Montserrat"/>
                <a:sym typeface="Montserrat"/>
              </a:defRPr>
            </a:lvl3pPr>
            <a:lvl4pPr lvl="3" marR="0" rtl="0" algn="l">
              <a:lnSpc>
                <a:spcPct val="100000"/>
              </a:lnSpc>
              <a:spcBef>
                <a:spcPts val="0"/>
              </a:spcBef>
              <a:spcAft>
                <a:spcPts val="0"/>
              </a:spcAft>
              <a:buClr>
                <a:schemeClr val="accent3"/>
              </a:buClr>
              <a:buSzPts val="3300"/>
              <a:buFont typeface="Montserrat"/>
              <a:buNone/>
              <a:defRPr b="1" i="0" sz="3300" u="none" cap="none" strike="noStrike">
                <a:solidFill>
                  <a:schemeClr val="accent3"/>
                </a:solidFill>
                <a:latin typeface="Montserrat"/>
                <a:ea typeface="Montserrat"/>
                <a:cs typeface="Montserrat"/>
                <a:sym typeface="Montserrat"/>
              </a:defRPr>
            </a:lvl4pPr>
            <a:lvl5pPr lvl="4" marR="0" rtl="0" algn="l">
              <a:lnSpc>
                <a:spcPct val="100000"/>
              </a:lnSpc>
              <a:spcBef>
                <a:spcPts val="0"/>
              </a:spcBef>
              <a:spcAft>
                <a:spcPts val="0"/>
              </a:spcAft>
              <a:buClr>
                <a:schemeClr val="accent3"/>
              </a:buClr>
              <a:buSzPts val="3300"/>
              <a:buFont typeface="Montserrat"/>
              <a:buNone/>
              <a:defRPr b="1" i="0" sz="3300" u="none" cap="none" strike="noStrike">
                <a:solidFill>
                  <a:schemeClr val="accent3"/>
                </a:solidFill>
                <a:latin typeface="Montserrat"/>
                <a:ea typeface="Montserrat"/>
                <a:cs typeface="Montserrat"/>
                <a:sym typeface="Montserrat"/>
              </a:defRPr>
            </a:lvl5pPr>
            <a:lvl6pPr lvl="5" marR="0" rtl="0" algn="l">
              <a:lnSpc>
                <a:spcPct val="100000"/>
              </a:lnSpc>
              <a:spcBef>
                <a:spcPts val="0"/>
              </a:spcBef>
              <a:spcAft>
                <a:spcPts val="0"/>
              </a:spcAft>
              <a:buClr>
                <a:schemeClr val="accent3"/>
              </a:buClr>
              <a:buSzPts val="3300"/>
              <a:buFont typeface="Montserrat"/>
              <a:buNone/>
              <a:defRPr b="1" i="0" sz="3300" u="none" cap="none" strike="noStrike">
                <a:solidFill>
                  <a:schemeClr val="accent3"/>
                </a:solidFill>
                <a:latin typeface="Montserrat"/>
                <a:ea typeface="Montserrat"/>
                <a:cs typeface="Montserrat"/>
                <a:sym typeface="Montserrat"/>
              </a:defRPr>
            </a:lvl6pPr>
            <a:lvl7pPr lvl="6" marR="0" rtl="0" algn="l">
              <a:lnSpc>
                <a:spcPct val="100000"/>
              </a:lnSpc>
              <a:spcBef>
                <a:spcPts val="0"/>
              </a:spcBef>
              <a:spcAft>
                <a:spcPts val="0"/>
              </a:spcAft>
              <a:buClr>
                <a:schemeClr val="accent3"/>
              </a:buClr>
              <a:buSzPts val="3300"/>
              <a:buFont typeface="Montserrat"/>
              <a:buNone/>
              <a:defRPr b="1" i="0" sz="3300" u="none" cap="none" strike="noStrike">
                <a:solidFill>
                  <a:schemeClr val="accent3"/>
                </a:solidFill>
                <a:latin typeface="Montserrat"/>
                <a:ea typeface="Montserrat"/>
                <a:cs typeface="Montserrat"/>
                <a:sym typeface="Montserrat"/>
              </a:defRPr>
            </a:lvl7pPr>
            <a:lvl8pPr lvl="7" marR="0" rtl="0" algn="l">
              <a:lnSpc>
                <a:spcPct val="100000"/>
              </a:lnSpc>
              <a:spcBef>
                <a:spcPts val="0"/>
              </a:spcBef>
              <a:spcAft>
                <a:spcPts val="0"/>
              </a:spcAft>
              <a:buClr>
                <a:schemeClr val="accent3"/>
              </a:buClr>
              <a:buSzPts val="3300"/>
              <a:buFont typeface="Montserrat"/>
              <a:buNone/>
              <a:defRPr b="1" i="0" sz="3300" u="none" cap="none" strike="noStrike">
                <a:solidFill>
                  <a:schemeClr val="accent3"/>
                </a:solidFill>
                <a:latin typeface="Montserrat"/>
                <a:ea typeface="Montserrat"/>
                <a:cs typeface="Montserrat"/>
                <a:sym typeface="Montserrat"/>
              </a:defRPr>
            </a:lvl8pPr>
            <a:lvl9pPr lvl="8" marR="0" rtl="0" algn="l">
              <a:lnSpc>
                <a:spcPct val="100000"/>
              </a:lnSpc>
              <a:spcBef>
                <a:spcPts val="0"/>
              </a:spcBef>
              <a:spcAft>
                <a:spcPts val="0"/>
              </a:spcAft>
              <a:buClr>
                <a:schemeClr val="accent3"/>
              </a:buClr>
              <a:buSzPts val="3300"/>
              <a:buFont typeface="Montserrat"/>
              <a:buNone/>
              <a:defRPr b="1" i="0" sz="3300" u="none" cap="none" strike="noStrike">
                <a:solidFill>
                  <a:schemeClr val="accent3"/>
                </a:solidFill>
                <a:latin typeface="Montserrat"/>
                <a:ea typeface="Montserrat"/>
                <a:cs typeface="Montserrat"/>
                <a:sym typeface="Montserrat"/>
              </a:defRPr>
            </a:lvl9pPr>
          </a:lstStyle>
          <a:p/>
        </p:txBody>
      </p:sp>
      <p:sp>
        <p:nvSpPr>
          <p:cNvPr id="7" name="Google Shape;7;p22"/>
          <p:cNvSpPr txBox="1"/>
          <p:nvPr>
            <p:ph idx="1" type="body"/>
          </p:nvPr>
        </p:nvSpPr>
        <p:spPr>
          <a:xfrm>
            <a:off x="599025" y="1152475"/>
            <a:ext cx="7946100" cy="3416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15000"/>
              </a:lnSpc>
              <a:spcBef>
                <a:spcPts val="0"/>
              </a:spcBef>
              <a:spcAft>
                <a:spcPts val="0"/>
              </a:spcAft>
              <a:buClr>
                <a:schemeClr val="accent3"/>
              </a:buClr>
              <a:buSzPts val="1400"/>
              <a:buFont typeface="Arimo"/>
              <a:buChar char="●"/>
              <a:defRPr b="0" i="0" sz="1400" u="none" cap="none" strike="noStrike">
                <a:solidFill>
                  <a:schemeClr val="accent3"/>
                </a:solidFill>
                <a:latin typeface="Arimo"/>
                <a:ea typeface="Arimo"/>
                <a:cs typeface="Arimo"/>
                <a:sym typeface="Arimo"/>
              </a:defRPr>
            </a:lvl1pPr>
            <a:lvl2pPr indent="-317500" lvl="1" marL="914400" marR="0" rtl="0" algn="l">
              <a:lnSpc>
                <a:spcPct val="115000"/>
              </a:lnSpc>
              <a:spcBef>
                <a:spcPts val="1600"/>
              </a:spcBef>
              <a:spcAft>
                <a:spcPts val="0"/>
              </a:spcAft>
              <a:buClr>
                <a:schemeClr val="accent3"/>
              </a:buClr>
              <a:buSzPts val="1400"/>
              <a:buFont typeface="Arimo"/>
              <a:buChar char="○"/>
              <a:defRPr b="0" i="0" sz="1400" u="none" cap="none" strike="noStrike">
                <a:solidFill>
                  <a:schemeClr val="accent3"/>
                </a:solidFill>
                <a:latin typeface="Arimo"/>
                <a:ea typeface="Arimo"/>
                <a:cs typeface="Arimo"/>
                <a:sym typeface="Arimo"/>
              </a:defRPr>
            </a:lvl2pPr>
            <a:lvl3pPr indent="-317500" lvl="2" marL="1371600" marR="0" rtl="0" algn="l">
              <a:lnSpc>
                <a:spcPct val="115000"/>
              </a:lnSpc>
              <a:spcBef>
                <a:spcPts val="1600"/>
              </a:spcBef>
              <a:spcAft>
                <a:spcPts val="0"/>
              </a:spcAft>
              <a:buClr>
                <a:schemeClr val="accent3"/>
              </a:buClr>
              <a:buSzPts val="1400"/>
              <a:buFont typeface="Arimo"/>
              <a:buChar char="■"/>
              <a:defRPr b="0" i="0" sz="1400" u="none" cap="none" strike="noStrike">
                <a:solidFill>
                  <a:schemeClr val="accent3"/>
                </a:solidFill>
                <a:latin typeface="Arimo"/>
                <a:ea typeface="Arimo"/>
                <a:cs typeface="Arimo"/>
                <a:sym typeface="Arimo"/>
              </a:defRPr>
            </a:lvl3pPr>
            <a:lvl4pPr indent="-317500" lvl="3" marL="1828800" marR="0" rtl="0" algn="l">
              <a:lnSpc>
                <a:spcPct val="115000"/>
              </a:lnSpc>
              <a:spcBef>
                <a:spcPts val="1600"/>
              </a:spcBef>
              <a:spcAft>
                <a:spcPts val="0"/>
              </a:spcAft>
              <a:buClr>
                <a:schemeClr val="accent3"/>
              </a:buClr>
              <a:buSzPts val="1400"/>
              <a:buFont typeface="Arimo"/>
              <a:buChar char="●"/>
              <a:defRPr b="0" i="0" sz="1400" u="none" cap="none" strike="noStrike">
                <a:solidFill>
                  <a:schemeClr val="accent3"/>
                </a:solidFill>
                <a:latin typeface="Arimo"/>
                <a:ea typeface="Arimo"/>
                <a:cs typeface="Arimo"/>
                <a:sym typeface="Arimo"/>
              </a:defRPr>
            </a:lvl4pPr>
            <a:lvl5pPr indent="-317500" lvl="4" marL="2286000" marR="0" rtl="0" algn="l">
              <a:lnSpc>
                <a:spcPct val="115000"/>
              </a:lnSpc>
              <a:spcBef>
                <a:spcPts val="1600"/>
              </a:spcBef>
              <a:spcAft>
                <a:spcPts val="0"/>
              </a:spcAft>
              <a:buClr>
                <a:schemeClr val="accent3"/>
              </a:buClr>
              <a:buSzPts val="1400"/>
              <a:buFont typeface="Arimo"/>
              <a:buChar char="○"/>
              <a:defRPr b="0" i="0" sz="1400" u="none" cap="none" strike="noStrike">
                <a:solidFill>
                  <a:schemeClr val="accent3"/>
                </a:solidFill>
                <a:latin typeface="Arimo"/>
                <a:ea typeface="Arimo"/>
                <a:cs typeface="Arimo"/>
                <a:sym typeface="Arimo"/>
              </a:defRPr>
            </a:lvl5pPr>
            <a:lvl6pPr indent="-317500" lvl="5" marL="2743200" marR="0" rtl="0" algn="l">
              <a:lnSpc>
                <a:spcPct val="115000"/>
              </a:lnSpc>
              <a:spcBef>
                <a:spcPts val="1600"/>
              </a:spcBef>
              <a:spcAft>
                <a:spcPts val="0"/>
              </a:spcAft>
              <a:buClr>
                <a:schemeClr val="accent3"/>
              </a:buClr>
              <a:buSzPts val="1400"/>
              <a:buFont typeface="Arimo"/>
              <a:buChar char="■"/>
              <a:defRPr b="0" i="0" sz="1400" u="none" cap="none" strike="noStrike">
                <a:solidFill>
                  <a:schemeClr val="accent3"/>
                </a:solidFill>
                <a:latin typeface="Arimo"/>
                <a:ea typeface="Arimo"/>
                <a:cs typeface="Arimo"/>
                <a:sym typeface="Arimo"/>
              </a:defRPr>
            </a:lvl6pPr>
            <a:lvl7pPr indent="-317500" lvl="6" marL="3200400" marR="0" rtl="0" algn="l">
              <a:lnSpc>
                <a:spcPct val="115000"/>
              </a:lnSpc>
              <a:spcBef>
                <a:spcPts val="1600"/>
              </a:spcBef>
              <a:spcAft>
                <a:spcPts val="0"/>
              </a:spcAft>
              <a:buClr>
                <a:schemeClr val="accent3"/>
              </a:buClr>
              <a:buSzPts val="1400"/>
              <a:buFont typeface="Arimo"/>
              <a:buChar char="●"/>
              <a:defRPr b="0" i="0" sz="1400" u="none" cap="none" strike="noStrike">
                <a:solidFill>
                  <a:schemeClr val="accent3"/>
                </a:solidFill>
                <a:latin typeface="Arimo"/>
                <a:ea typeface="Arimo"/>
                <a:cs typeface="Arimo"/>
                <a:sym typeface="Arimo"/>
              </a:defRPr>
            </a:lvl7pPr>
            <a:lvl8pPr indent="-317500" lvl="7" marL="3657600" marR="0" rtl="0" algn="l">
              <a:lnSpc>
                <a:spcPct val="115000"/>
              </a:lnSpc>
              <a:spcBef>
                <a:spcPts val="1600"/>
              </a:spcBef>
              <a:spcAft>
                <a:spcPts val="0"/>
              </a:spcAft>
              <a:buClr>
                <a:schemeClr val="accent3"/>
              </a:buClr>
              <a:buSzPts val="1400"/>
              <a:buFont typeface="Arimo"/>
              <a:buChar char="○"/>
              <a:defRPr b="0" i="0" sz="1400" u="none" cap="none" strike="noStrike">
                <a:solidFill>
                  <a:schemeClr val="accent3"/>
                </a:solidFill>
                <a:latin typeface="Arimo"/>
                <a:ea typeface="Arimo"/>
                <a:cs typeface="Arimo"/>
                <a:sym typeface="Arimo"/>
              </a:defRPr>
            </a:lvl8pPr>
            <a:lvl9pPr indent="-317500" lvl="8" marL="4114800" marR="0" rtl="0" algn="l">
              <a:lnSpc>
                <a:spcPct val="115000"/>
              </a:lnSpc>
              <a:spcBef>
                <a:spcPts val="1600"/>
              </a:spcBef>
              <a:spcAft>
                <a:spcPts val="1600"/>
              </a:spcAft>
              <a:buClr>
                <a:schemeClr val="accent3"/>
              </a:buClr>
              <a:buSzPts val="1400"/>
              <a:buFont typeface="Arimo"/>
              <a:buChar char="■"/>
              <a:defRPr b="0" i="0" sz="1400" u="none" cap="none" strike="noStrike">
                <a:solidFill>
                  <a:schemeClr val="accent3"/>
                </a:solidFill>
                <a:latin typeface="Arimo"/>
                <a:ea typeface="Arimo"/>
                <a:cs typeface="Arimo"/>
                <a:sym typeface="Arimo"/>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hyperlink" Target="https://arxiv.org/abs/1910.10683"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hyperlink" Target="https://huggingface.co/Michau/t5-base-en-generate-headline"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chart" Target="../charts/char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hyperlink" Target="http://jalammar.github.io/illustrated-transformer/"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2.png"/><Relationship Id="rId4" Type="http://schemas.openxmlformats.org/officeDocument/2006/relationships/hyperlink" Target="https://www.geeksforgeeks.org/sentiment-classification-using-bert/"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 Id="rId3" Type="http://schemas.openxmlformats.org/officeDocument/2006/relationships/hyperlink" Target="https://as-ideas.github.io/headliner/" TargetMode="External"/><Relationship Id="rId4" Type="http://schemas.openxmlformats.org/officeDocument/2006/relationships/hyperlink" Target="https://huggingface.co/Michau/t5-base-en-generate-headline"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4"/>
        </a:solidFill>
      </p:bgPr>
    </p:bg>
    <p:spTree>
      <p:nvGrpSpPr>
        <p:cNvPr id="335" name="Shape 335"/>
        <p:cNvGrpSpPr/>
        <p:nvPr/>
      </p:nvGrpSpPr>
      <p:grpSpPr>
        <a:xfrm>
          <a:off x="0" y="0"/>
          <a:ext cx="0" cy="0"/>
          <a:chOff x="0" y="0"/>
          <a:chExt cx="0" cy="0"/>
        </a:xfrm>
      </p:grpSpPr>
      <p:sp>
        <p:nvSpPr>
          <p:cNvPr id="336" name="Google Shape;336;p1"/>
          <p:cNvSpPr txBox="1"/>
          <p:nvPr>
            <p:ph type="ctrTitle"/>
          </p:nvPr>
        </p:nvSpPr>
        <p:spPr>
          <a:xfrm>
            <a:off x="2451138" y="1225524"/>
            <a:ext cx="4241700" cy="15237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US" sz="3600">
                <a:latin typeface="Microsoft JhengHei"/>
                <a:ea typeface="Microsoft JhengHei"/>
                <a:cs typeface="Microsoft JhengHei"/>
                <a:sym typeface="Microsoft JhengHei"/>
              </a:rPr>
              <a:t>Deep Learning</a:t>
            </a:r>
            <a:br>
              <a:rPr lang="en-US" sz="3600">
                <a:latin typeface="Microsoft JhengHei"/>
                <a:ea typeface="Microsoft JhengHei"/>
                <a:cs typeface="Microsoft JhengHei"/>
                <a:sym typeface="Microsoft JhengHei"/>
              </a:rPr>
            </a:br>
            <a:r>
              <a:rPr lang="en-US" sz="3600">
                <a:latin typeface="Microsoft JhengHei"/>
                <a:ea typeface="Microsoft JhengHei"/>
                <a:cs typeface="Microsoft JhengHei"/>
                <a:sym typeface="Microsoft JhengHei"/>
              </a:rPr>
              <a:t>Final Project</a:t>
            </a:r>
            <a:endParaRPr sz="3600">
              <a:latin typeface="Microsoft JhengHei"/>
              <a:ea typeface="Microsoft JhengHei"/>
              <a:cs typeface="Microsoft JhengHei"/>
              <a:sym typeface="Microsoft JhengHei"/>
            </a:endParaRPr>
          </a:p>
        </p:txBody>
      </p:sp>
      <p:sp>
        <p:nvSpPr>
          <p:cNvPr id="337" name="Google Shape;337;p1"/>
          <p:cNvSpPr txBox="1"/>
          <p:nvPr>
            <p:ph idx="1" type="subTitle"/>
          </p:nvPr>
        </p:nvSpPr>
        <p:spPr>
          <a:xfrm>
            <a:off x="2288388" y="2841702"/>
            <a:ext cx="4567200" cy="430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US">
                <a:latin typeface="Microsoft JhengHei"/>
                <a:ea typeface="Microsoft JhengHei"/>
                <a:cs typeface="Microsoft JhengHei"/>
                <a:sym typeface="Microsoft JhengHei"/>
              </a:rPr>
              <a:t>108753206李鈺祥、109753106王中伶</a:t>
            </a:r>
            <a:endParaRPr b="1">
              <a:latin typeface="Microsoft JhengHei"/>
              <a:ea typeface="Microsoft JhengHei"/>
              <a:cs typeface="Microsoft JhengHei"/>
              <a:sym typeface="Microsoft JhengHei"/>
            </a:endParaRPr>
          </a:p>
        </p:txBody>
      </p:sp>
      <p:cxnSp>
        <p:nvCxnSpPr>
          <p:cNvPr id="338" name="Google Shape;338;p1"/>
          <p:cNvCxnSpPr/>
          <p:nvPr/>
        </p:nvCxnSpPr>
        <p:spPr>
          <a:xfrm rot="10800000">
            <a:off x="2711987" y="2749225"/>
            <a:ext cx="995700" cy="0"/>
          </a:xfrm>
          <a:prstGeom prst="straightConnector1">
            <a:avLst/>
          </a:prstGeom>
          <a:noFill/>
          <a:ln cap="flat" cmpd="sng" w="28575">
            <a:solidFill>
              <a:schemeClr val="accent2"/>
            </a:solidFill>
            <a:prstDash val="solid"/>
            <a:round/>
            <a:headEnd len="sm" w="sm" type="none"/>
            <a:tailEnd len="sm" w="sm" type="none"/>
          </a:ln>
        </p:spPr>
      </p:cxnSp>
      <p:cxnSp>
        <p:nvCxnSpPr>
          <p:cNvPr id="339" name="Google Shape;339;p1"/>
          <p:cNvCxnSpPr/>
          <p:nvPr/>
        </p:nvCxnSpPr>
        <p:spPr>
          <a:xfrm rot="10800000">
            <a:off x="5437325" y="2749225"/>
            <a:ext cx="995700" cy="0"/>
          </a:xfrm>
          <a:prstGeom prst="straightConnector1">
            <a:avLst/>
          </a:prstGeom>
          <a:noFill/>
          <a:ln cap="flat" cmpd="sng" w="28575">
            <a:solidFill>
              <a:schemeClr val="accent2"/>
            </a:solidFill>
            <a:prstDash val="solid"/>
            <a:round/>
            <a:headEnd len="sm" w="sm" type="none"/>
            <a:tailEnd len="sm" w="sm"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10"/>
          <p:cNvSpPr txBox="1"/>
          <p:nvPr>
            <p:ph type="title"/>
          </p:nvPr>
        </p:nvSpPr>
        <p:spPr>
          <a:xfrm>
            <a:off x="608777" y="689200"/>
            <a:ext cx="4899394" cy="538200"/>
          </a:xfrm>
          <a:prstGeom prst="rect">
            <a:avLst/>
          </a:prstGeom>
          <a:noFill/>
          <a:ln>
            <a:noFill/>
          </a:ln>
        </p:spPr>
        <p:txBody>
          <a:bodyPr anchorCtr="0" anchor="b" bIns="91425" lIns="91425" spcFirstLastPara="1" rIns="91425" wrap="square" tIns="91425">
            <a:noAutofit/>
          </a:bodyPr>
          <a:lstStyle/>
          <a:p>
            <a:pPr indent="0" lvl="0" marL="19050" rtl="0" algn="l">
              <a:lnSpc>
                <a:spcPct val="80000"/>
              </a:lnSpc>
              <a:spcBef>
                <a:spcPts val="0"/>
              </a:spcBef>
              <a:spcAft>
                <a:spcPts val="0"/>
              </a:spcAft>
              <a:buSzPts val="3300"/>
              <a:buNone/>
            </a:pPr>
            <a:r>
              <a:rPr lang="en-US" sz="2800">
                <a:latin typeface="Microsoft JhengHei"/>
                <a:ea typeface="Microsoft JhengHei"/>
                <a:cs typeface="Microsoft JhengHei"/>
                <a:sym typeface="Microsoft JhengHei"/>
              </a:rPr>
              <a:t>T5</a:t>
            </a:r>
            <a:endParaRPr sz="2800">
              <a:latin typeface="Microsoft JhengHei"/>
              <a:ea typeface="Microsoft JhengHei"/>
              <a:cs typeface="Microsoft JhengHei"/>
              <a:sym typeface="Microsoft JhengHei"/>
            </a:endParaRPr>
          </a:p>
        </p:txBody>
      </p:sp>
      <p:sp>
        <p:nvSpPr>
          <p:cNvPr id="489" name="Google Shape;489;p10"/>
          <p:cNvSpPr/>
          <p:nvPr/>
        </p:nvSpPr>
        <p:spPr>
          <a:xfrm flipH="1" rot="10800000">
            <a:off x="8618930" y="4114107"/>
            <a:ext cx="1057492" cy="610447"/>
          </a:xfrm>
          <a:custGeom>
            <a:rect b="b" l="l" r="r" t="t"/>
            <a:pathLst>
              <a:path extrusionOk="0" h="9646" w="16710">
                <a:moveTo>
                  <a:pt x="8334" y="9645"/>
                </a:moveTo>
                <a:lnTo>
                  <a:pt x="0" y="4823"/>
                </a:lnTo>
                <a:lnTo>
                  <a:pt x="8334" y="0"/>
                </a:lnTo>
                <a:lnTo>
                  <a:pt x="16710" y="4823"/>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icrosoft JhengHei"/>
              <a:ea typeface="Microsoft JhengHei"/>
              <a:cs typeface="Microsoft JhengHei"/>
              <a:sym typeface="Microsoft JhengHei"/>
            </a:endParaRPr>
          </a:p>
        </p:txBody>
      </p:sp>
      <p:sp>
        <p:nvSpPr>
          <p:cNvPr id="490" name="Google Shape;490;p10"/>
          <p:cNvSpPr/>
          <p:nvPr/>
        </p:nvSpPr>
        <p:spPr>
          <a:xfrm flipH="1" rot="10800000">
            <a:off x="8602856" y="3785863"/>
            <a:ext cx="1089641" cy="639242"/>
          </a:xfrm>
          <a:custGeom>
            <a:rect b="b" l="l" r="r" t="t"/>
            <a:pathLst>
              <a:path extrusionOk="0" h="10101" w="17218">
                <a:moveTo>
                  <a:pt x="8588" y="498"/>
                </a:moveTo>
                <a:lnTo>
                  <a:pt x="16541" y="5066"/>
                </a:lnTo>
                <a:lnTo>
                  <a:pt x="8588" y="9635"/>
                </a:lnTo>
                <a:lnTo>
                  <a:pt x="677" y="5066"/>
                </a:lnTo>
                <a:lnTo>
                  <a:pt x="8588" y="498"/>
                </a:lnTo>
                <a:close/>
                <a:moveTo>
                  <a:pt x="8593" y="1"/>
                </a:moveTo>
                <a:cubicBezTo>
                  <a:pt x="8556" y="1"/>
                  <a:pt x="8524" y="11"/>
                  <a:pt x="8503" y="32"/>
                </a:cubicBezTo>
                <a:lnTo>
                  <a:pt x="128" y="4855"/>
                </a:lnTo>
                <a:cubicBezTo>
                  <a:pt x="1" y="4939"/>
                  <a:pt x="1" y="5151"/>
                  <a:pt x="128" y="5235"/>
                </a:cubicBezTo>
                <a:lnTo>
                  <a:pt x="8503" y="10100"/>
                </a:lnTo>
                <a:lnTo>
                  <a:pt x="8715" y="10100"/>
                </a:lnTo>
                <a:lnTo>
                  <a:pt x="17048" y="5235"/>
                </a:lnTo>
                <a:cubicBezTo>
                  <a:pt x="17218" y="5151"/>
                  <a:pt x="17218" y="4939"/>
                  <a:pt x="17048" y="4855"/>
                </a:cubicBezTo>
                <a:lnTo>
                  <a:pt x="8715" y="32"/>
                </a:lnTo>
                <a:cubicBezTo>
                  <a:pt x="8673" y="11"/>
                  <a:pt x="8630" y="1"/>
                  <a:pt x="859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icrosoft JhengHei"/>
              <a:ea typeface="Microsoft JhengHei"/>
              <a:cs typeface="Microsoft JhengHei"/>
              <a:sym typeface="Microsoft JhengHei"/>
            </a:endParaRPr>
          </a:p>
        </p:txBody>
      </p:sp>
      <p:cxnSp>
        <p:nvCxnSpPr>
          <p:cNvPr id="491" name="Google Shape;491;p10"/>
          <p:cNvCxnSpPr/>
          <p:nvPr/>
        </p:nvCxnSpPr>
        <p:spPr>
          <a:xfrm>
            <a:off x="711300" y="1227400"/>
            <a:ext cx="2574900" cy="0"/>
          </a:xfrm>
          <a:prstGeom prst="straightConnector1">
            <a:avLst/>
          </a:prstGeom>
          <a:noFill/>
          <a:ln cap="flat" cmpd="sng" w="28575">
            <a:solidFill>
              <a:schemeClr val="accent3"/>
            </a:solidFill>
            <a:prstDash val="solid"/>
            <a:round/>
            <a:headEnd len="sm" w="sm" type="none"/>
            <a:tailEnd len="sm" w="sm" type="none"/>
          </a:ln>
        </p:spPr>
      </p:cxnSp>
      <p:sp>
        <p:nvSpPr>
          <p:cNvPr id="492" name="Google Shape;492;p10"/>
          <p:cNvSpPr txBox="1"/>
          <p:nvPr/>
        </p:nvSpPr>
        <p:spPr>
          <a:xfrm>
            <a:off x="608777" y="1559562"/>
            <a:ext cx="7787709" cy="2554545"/>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2000"/>
              <a:buFont typeface="Arial"/>
              <a:buChar char="•"/>
            </a:pPr>
            <a:r>
              <a:rPr b="1" i="0" lang="en-US" sz="2000" u="none" cap="none" strike="noStrike">
                <a:solidFill>
                  <a:srgbClr val="002060"/>
                </a:solidFill>
                <a:latin typeface="Arial"/>
                <a:ea typeface="Arial"/>
                <a:cs typeface="Arial"/>
                <a:sym typeface="Arial"/>
              </a:rPr>
              <a:t>T5是Google於2019年釋出的預訓練模型，比2017年釋出的BERT</a:t>
            </a:r>
            <a:endParaRPr/>
          </a:p>
          <a:p>
            <a:pPr indent="-285750" lvl="8" marL="608400" marR="0" rtl="0" algn="l">
              <a:lnSpc>
                <a:spcPct val="100000"/>
              </a:lnSpc>
              <a:spcBef>
                <a:spcPts val="0"/>
              </a:spcBef>
              <a:spcAft>
                <a:spcPts val="0"/>
              </a:spcAft>
              <a:buClr>
                <a:srgbClr val="000000"/>
              </a:buClr>
              <a:buSzPts val="2000"/>
              <a:buFont typeface="Arial"/>
              <a:buChar char="•"/>
            </a:pPr>
            <a:r>
              <a:rPr b="1" i="0" lang="en-US" sz="2000" u="sng" cap="none" strike="noStrike">
                <a:solidFill>
                  <a:srgbClr val="002060"/>
                </a:solidFill>
                <a:latin typeface="Arial"/>
                <a:ea typeface="Arial"/>
                <a:cs typeface="Arial"/>
                <a:sym typeface="Arial"/>
                <a:hlinkClick r:id="rId3">
                  <a:extLst>
                    <a:ext uri="{A12FA001-AC4F-418D-AE19-62706E023703}">
                      <ahyp:hlinkClr val="tx"/>
                    </a:ext>
                  </a:extLst>
                </a:hlinkClick>
              </a:rPr>
              <a:t>https://arxiv.org/abs/1910.10683</a:t>
            </a:r>
            <a:endParaRPr b="1" i="0" sz="2000" u="none" cap="none" strike="noStrike">
              <a:solidFill>
                <a:srgbClr val="002060"/>
              </a:solidFill>
              <a:latin typeface="Arial"/>
              <a:ea typeface="Arial"/>
              <a:cs typeface="Arial"/>
              <a:sym typeface="Arial"/>
            </a:endParaRPr>
          </a:p>
          <a:p>
            <a:pPr indent="-285750" lvl="4" marL="608400" marR="0" rtl="0" algn="l">
              <a:lnSpc>
                <a:spcPct val="100000"/>
              </a:lnSpc>
              <a:spcBef>
                <a:spcPts val="0"/>
              </a:spcBef>
              <a:spcAft>
                <a:spcPts val="0"/>
              </a:spcAft>
              <a:buClr>
                <a:srgbClr val="000000"/>
              </a:buClr>
              <a:buSzPts val="2000"/>
              <a:buFont typeface="Arial"/>
              <a:buChar char="•"/>
            </a:pPr>
            <a:r>
              <a:rPr b="1" i="0" lang="en-US" sz="2000" u="none" cap="none" strike="noStrike">
                <a:solidFill>
                  <a:srgbClr val="002060"/>
                </a:solidFill>
                <a:latin typeface="Arial"/>
                <a:ea typeface="Arial"/>
                <a:cs typeface="Arial"/>
                <a:sym typeface="Arial"/>
              </a:rPr>
              <a:t>擁有更多單詞量與參數量</a:t>
            </a:r>
            <a:endParaRPr b="1" i="0" sz="2000" u="none" cap="none" strike="noStrike">
              <a:solidFill>
                <a:srgbClr val="002060"/>
              </a:solidFill>
              <a:latin typeface="Arial"/>
              <a:ea typeface="Arial"/>
              <a:cs typeface="Arial"/>
              <a:sym typeface="Arial"/>
            </a:endParaRPr>
          </a:p>
          <a:p>
            <a:pPr indent="-285750" lvl="1" marL="608400" marR="0" rtl="0" algn="l">
              <a:lnSpc>
                <a:spcPct val="100000"/>
              </a:lnSpc>
              <a:spcBef>
                <a:spcPts val="0"/>
              </a:spcBef>
              <a:spcAft>
                <a:spcPts val="0"/>
              </a:spcAft>
              <a:buClr>
                <a:srgbClr val="000000"/>
              </a:buClr>
              <a:buSzPts val="2000"/>
              <a:buFont typeface="Arial"/>
              <a:buChar char="•"/>
            </a:pPr>
            <a:r>
              <a:rPr b="1" i="0" lang="en-US" sz="2000" u="none" cap="none" strike="noStrike">
                <a:solidFill>
                  <a:srgbClr val="002060"/>
                </a:solidFill>
                <a:latin typeface="Arial"/>
                <a:ea typeface="Arial"/>
                <a:cs typeface="Arial"/>
                <a:sym typeface="Arial"/>
              </a:rPr>
              <a:t>更彈性的自然語言形式的輸入輸出框架</a:t>
            </a:r>
            <a:endParaRPr b="1" i="0" sz="2000" u="none" cap="none" strike="noStrike">
              <a:solidFill>
                <a:srgbClr val="002060"/>
              </a:solidFill>
              <a:latin typeface="Arial"/>
              <a:ea typeface="Arial"/>
              <a:cs typeface="Arial"/>
              <a:sym typeface="Arial"/>
            </a:endParaRPr>
          </a:p>
          <a:p>
            <a:pPr indent="-285750" lvl="1" marL="608400" marR="0" rtl="0" algn="l">
              <a:lnSpc>
                <a:spcPct val="100000"/>
              </a:lnSpc>
              <a:spcBef>
                <a:spcPts val="0"/>
              </a:spcBef>
              <a:spcAft>
                <a:spcPts val="0"/>
              </a:spcAft>
              <a:buClr>
                <a:srgbClr val="000000"/>
              </a:buClr>
              <a:buSzPts val="2000"/>
              <a:buFont typeface="Arial"/>
              <a:buChar char="•"/>
            </a:pPr>
            <a:r>
              <a:rPr b="1" i="0" lang="en-US" sz="2000" u="none" cap="none" strike="noStrike">
                <a:solidFill>
                  <a:srgbClr val="002060"/>
                </a:solidFill>
                <a:latin typeface="Arial"/>
                <a:ea typeface="Arial"/>
                <a:cs typeface="Arial"/>
                <a:sym typeface="Arial"/>
              </a:rPr>
              <a:t>對於生成類的任務相當強悍</a:t>
            </a:r>
            <a:endParaRPr b="1" i="0" sz="2000" u="none" cap="none" strike="noStrike">
              <a:solidFill>
                <a:srgbClr val="002060"/>
              </a:solidFill>
              <a:latin typeface="Arial"/>
              <a:ea typeface="Arial"/>
              <a:cs typeface="Arial"/>
              <a:sym typeface="Arial"/>
            </a:endParaRPr>
          </a:p>
          <a:p>
            <a:pPr indent="-285750" lvl="1" marL="608400" marR="0" rtl="0" algn="l">
              <a:lnSpc>
                <a:spcPct val="100000"/>
              </a:lnSpc>
              <a:spcBef>
                <a:spcPts val="0"/>
              </a:spcBef>
              <a:spcAft>
                <a:spcPts val="0"/>
              </a:spcAft>
              <a:buClr>
                <a:srgbClr val="000000"/>
              </a:buClr>
              <a:buSzPts val="2000"/>
              <a:buFont typeface="Arial"/>
              <a:buChar char="•"/>
            </a:pPr>
            <a:r>
              <a:rPr b="1" i="0" lang="en-US" sz="2000" u="none" cap="none" strike="noStrike">
                <a:solidFill>
                  <a:srgbClr val="002060"/>
                </a:solidFill>
                <a:latin typeface="Arial"/>
                <a:ea typeface="Arial"/>
                <a:cs typeface="Arial"/>
                <a:sym typeface="Arial"/>
              </a:rPr>
              <a:t>依據任務前綴詞，可使用同個模型，支援不同任務</a:t>
            </a:r>
            <a:endParaRPr b="1" i="0" sz="2000" u="none" cap="none" strike="noStrike">
              <a:solidFill>
                <a:srgbClr val="002060"/>
              </a:solidFill>
              <a:latin typeface="Arial"/>
              <a:ea typeface="Arial"/>
              <a:cs typeface="Arial"/>
              <a:sym typeface="Arial"/>
            </a:endParaRPr>
          </a:p>
          <a:p>
            <a:pPr indent="-285750" lvl="1" marL="608400" marR="0" rtl="0" algn="l">
              <a:lnSpc>
                <a:spcPct val="100000"/>
              </a:lnSpc>
              <a:spcBef>
                <a:spcPts val="0"/>
              </a:spcBef>
              <a:spcAft>
                <a:spcPts val="0"/>
              </a:spcAft>
              <a:buClr>
                <a:srgbClr val="000000"/>
              </a:buClr>
              <a:buSzPts val="2000"/>
              <a:buFont typeface="Arial"/>
              <a:buChar char="•"/>
            </a:pPr>
            <a:r>
              <a:rPr b="1" i="0" lang="en-US" sz="2000" u="none" cap="none" strike="noStrike">
                <a:solidFill>
                  <a:srgbClr val="002060"/>
                </a:solidFill>
                <a:latin typeface="Arial"/>
                <a:ea typeface="Arial"/>
                <a:cs typeface="Arial"/>
                <a:sym typeface="Arial"/>
              </a:rPr>
              <a:t>對於各種自然語言處理的相關任務，幾乎都可以勝任</a:t>
            </a:r>
            <a:endParaRPr/>
          </a:p>
          <a:p>
            <a:pPr indent="0" lvl="0" marL="0" marR="0" rtl="0" algn="l">
              <a:lnSpc>
                <a:spcPct val="100000"/>
              </a:lnSpc>
              <a:spcBef>
                <a:spcPts val="0"/>
              </a:spcBef>
              <a:spcAft>
                <a:spcPts val="0"/>
              </a:spcAft>
              <a:buNone/>
            </a:pPr>
            <a:r>
              <a:t/>
            </a:r>
            <a:endParaRPr b="1" i="0" sz="2000" u="none" cap="none" strike="noStrike">
              <a:solidFill>
                <a:srgbClr val="00206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11"/>
          <p:cNvSpPr txBox="1"/>
          <p:nvPr>
            <p:ph type="title"/>
          </p:nvPr>
        </p:nvSpPr>
        <p:spPr>
          <a:xfrm>
            <a:off x="639900" y="222100"/>
            <a:ext cx="2646300" cy="1005300"/>
          </a:xfrm>
          <a:prstGeom prst="rect">
            <a:avLst/>
          </a:prstGeom>
          <a:noFill/>
          <a:ln>
            <a:noFill/>
          </a:ln>
        </p:spPr>
        <p:txBody>
          <a:bodyPr anchorCtr="0" anchor="b" bIns="91425" lIns="91425" spcFirstLastPara="1" rIns="91425" wrap="square" tIns="91425">
            <a:noAutofit/>
          </a:bodyPr>
          <a:lstStyle/>
          <a:p>
            <a:pPr indent="0" lvl="0" marL="19050" rtl="0" algn="l">
              <a:lnSpc>
                <a:spcPct val="90000"/>
              </a:lnSpc>
              <a:spcBef>
                <a:spcPts val="0"/>
              </a:spcBef>
              <a:spcAft>
                <a:spcPts val="0"/>
              </a:spcAft>
              <a:buSzPts val="3300"/>
              <a:buNone/>
            </a:pPr>
            <a:r>
              <a:rPr lang="en-US" sz="2800">
                <a:latin typeface="Microsoft JhengHei"/>
                <a:ea typeface="Microsoft JhengHei"/>
                <a:cs typeface="Microsoft JhengHei"/>
                <a:sym typeface="Microsoft JhengHei"/>
              </a:rPr>
              <a:t>T5-Michau</a:t>
            </a:r>
            <a:endParaRPr sz="2800">
              <a:latin typeface="Microsoft JhengHei"/>
              <a:ea typeface="Microsoft JhengHei"/>
              <a:cs typeface="Microsoft JhengHei"/>
              <a:sym typeface="Microsoft JhengHei"/>
            </a:endParaRPr>
          </a:p>
        </p:txBody>
      </p:sp>
      <p:sp>
        <p:nvSpPr>
          <p:cNvPr id="498" name="Google Shape;498;p11"/>
          <p:cNvSpPr/>
          <p:nvPr/>
        </p:nvSpPr>
        <p:spPr>
          <a:xfrm flipH="1" rot="10800000">
            <a:off x="8618930" y="4114107"/>
            <a:ext cx="1057492" cy="610447"/>
          </a:xfrm>
          <a:custGeom>
            <a:rect b="b" l="l" r="r" t="t"/>
            <a:pathLst>
              <a:path extrusionOk="0" h="9646" w="16710">
                <a:moveTo>
                  <a:pt x="8334" y="9645"/>
                </a:moveTo>
                <a:lnTo>
                  <a:pt x="0" y="4823"/>
                </a:lnTo>
                <a:lnTo>
                  <a:pt x="8334" y="0"/>
                </a:lnTo>
                <a:lnTo>
                  <a:pt x="16710" y="4823"/>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icrosoft JhengHei"/>
              <a:ea typeface="Microsoft JhengHei"/>
              <a:cs typeface="Microsoft JhengHei"/>
              <a:sym typeface="Microsoft JhengHei"/>
            </a:endParaRPr>
          </a:p>
        </p:txBody>
      </p:sp>
      <p:sp>
        <p:nvSpPr>
          <p:cNvPr id="499" name="Google Shape;499;p11"/>
          <p:cNvSpPr/>
          <p:nvPr/>
        </p:nvSpPr>
        <p:spPr>
          <a:xfrm flipH="1" rot="10800000">
            <a:off x="8602856" y="3785863"/>
            <a:ext cx="1089641" cy="639242"/>
          </a:xfrm>
          <a:custGeom>
            <a:rect b="b" l="l" r="r" t="t"/>
            <a:pathLst>
              <a:path extrusionOk="0" h="10101" w="17218">
                <a:moveTo>
                  <a:pt x="8588" y="498"/>
                </a:moveTo>
                <a:lnTo>
                  <a:pt x="16541" y="5066"/>
                </a:lnTo>
                <a:lnTo>
                  <a:pt x="8588" y="9635"/>
                </a:lnTo>
                <a:lnTo>
                  <a:pt x="677" y="5066"/>
                </a:lnTo>
                <a:lnTo>
                  <a:pt x="8588" y="498"/>
                </a:lnTo>
                <a:close/>
                <a:moveTo>
                  <a:pt x="8593" y="1"/>
                </a:moveTo>
                <a:cubicBezTo>
                  <a:pt x="8556" y="1"/>
                  <a:pt x="8524" y="11"/>
                  <a:pt x="8503" y="32"/>
                </a:cubicBezTo>
                <a:lnTo>
                  <a:pt x="128" y="4855"/>
                </a:lnTo>
                <a:cubicBezTo>
                  <a:pt x="1" y="4939"/>
                  <a:pt x="1" y="5151"/>
                  <a:pt x="128" y="5235"/>
                </a:cubicBezTo>
                <a:lnTo>
                  <a:pt x="8503" y="10100"/>
                </a:lnTo>
                <a:lnTo>
                  <a:pt x="8715" y="10100"/>
                </a:lnTo>
                <a:lnTo>
                  <a:pt x="17048" y="5235"/>
                </a:lnTo>
                <a:cubicBezTo>
                  <a:pt x="17218" y="5151"/>
                  <a:pt x="17218" y="4939"/>
                  <a:pt x="17048" y="4855"/>
                </a:cubicBezTo>
                <a:lnTo>
                  <a:pt x="8715" y="32"/>
                </a:lnTo>
                <a:cubicBezTo>
                  <a:pt x="8673" y="11"/>
                  <a:pt x="8630" y="1"/>
                  <a:pt x="859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icrosoft JhengHei"/>
              <a:ea typeface="Microsoft JhengHei"/>
              <a:cs typeface="Microsoft JhengHei"/>
              <a:sym typeface="Microsoft JhengHei"/>
            </a:endParaRPr>
          </a:p>
        </p:txBody>
      </p:sp>
      <p:cxnSp>
        <p:nvCxnSpPr>
          <p:cNvPr id="500" name="Google Shape;500;p11"/>
          <p:cNvCxnSpPr/>
          <p:nvPr/>
        </p:nvCxnSpPr>
        <p:spPr>
          <a:xfrm>
            <a:off x="711300" y="1227400"/>
            <a:ext cx="2574900" cy="0"/>
          </a:xfrm>
          <a:prstGeom prst="straightConnector1">
            <a:avLst/>
          </a:prstGeom>
          <a:noFill/>
          <a:ln cap="flat" cmpd="sng" w="28575">
            <a:solidFill>
              <a:schemeClr val="accent3"/>
            </a:solidFill>
            <a:prstDash val="solid"/>
            <a:round/>
            <a:headEnd len="sm" w="sm" type="none"/>
            <a:tailEnd len="sm" w="sm" type="none"/>
          </a:ln>
        </p:spPr>
      </p:cxnSp>
      <p:sp>
        <p:nvSpPr>
          <p:cNvPr id="501" name="Google Shape;501;p11"/>
          <p:cNvSpPr txBox="1"/>
          <p:nvPr/>
        </p:nvSpPr>
        <p:spPr>
          <a:xfrm>
            <a:off x="711300" y="1947454"/>
            <a:ext cx="7667897" cy="954107"/>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002060"/>
              </a:buClr>
              <a:buSzPts val="2000"/>
              <a:buFont typeface="Arial"/>
              <a:buChar char="•"/>
            </a:pPr>
            <a:r>
              <a:rPr b="1" i="0" lang="en-US" sz="2000" u="none" cap="none" strike="noStrike">
                <a:solidFill>
                  <a:srgbClr val="002060"/>
                </a:solidFill>
                <a:latin typeface="Arial"/>
                <a:ea typeface="Arial"/>
                <a:cs typeface="Arial"/>
                <a:sym typeface="Arial"/>
              </a:rPr>
              <a:t>Michau/t5-base-en-generate-headline</a:t>
            </a:r>
            <a:endParaRPr/>
          </a:p>
          <a:p>
            <a:pPr indent="-342899" lvl="1" marL="608400" marR="0" rtl="0" algn="l">
              <a:lnSpc>
                <a:spcPct val="100000"/>
              </a:lnSpc>
              <a:spcBef>
                <a:spcPts val="0"/>
              </a:spcBef>
              <a:spcAft>
                <a:spcPts val="0"/>
              </a:spcAft>
              <a:buClr>
                <a:srgbClr val="002060"/>
              </a:buClr>
              <a:buSzPts val="1600"/>
              <a:buFont typeface="Arial"/>
              <a:buChar char="•"/>
            </a:pPr>
            <a:r>
              <a:rPr b="0" i="0" lang="en-US" sz="1600" u="sng" cap="none" strike="noStrike">
                <a:solidFill>
                  <a:srgbClr val="002060"/>
                </a:solidFill>
                <a:latin typeface="Arial"/>
                <a:ea typeface="Arial"/>
                <a:cs typeface="Arial"/>
                <a:sym typeface="Arial"/>
                <a:hlinkClick r:id="rId3">
                  <a:extLst>
                    <a:ext uri="{A12FA001-AC4F-418D-AE19-62706E023703}">
                      <ahyp:hlinkClr val="tx"/>
                    </a:ext>
                  </a:extLst>
                </a:hlinkClick>
              </a:rPr>
              <a:t>https://huggingface.co/Michau/t5-base-en-generate-headline</a:t>
            </a:r>
            <a:endParaRPr b="0" i="0" sz="1600" u="none" cap="none" strike="noStrike">
              <a:solidFill>
                <a:srgbClr val="002060"/>
              </a:solidFill>
              <a:latin typeface="Arial"/>
              <a:ea typeface="Arial"/>
              <a:cs typeface="Arial"/>
              <a:sym typeface="Arial"/>
            </a:endParaRPr>
          </a:p>
          <a:p>
            <a:pPr indent="-215900" lvl="0" marL="342900" marR="0" rtl="0" algn="l">
              <a:lnSpc>
                <a:spcPct val="100000"/>
              </a:lnSpc>
              <a:spcBef>
                <a:spcPts val="0"/>
              </a:spcBef>
              <a:spcAft>
                <a:spcPts val="0"/>
              </a:spcAft>
              <a:buClr>
                <a:srgbClr val="002060"/>
              </a:buClr>
              <a:buSzPts val="2000"/>
              <a:buFont typeface="Arial"/>
              <a:buNone/>
            </a:pPr>
            <a:r>
              <a:t/>
            </a:r>
            <a:endParaRPr b="1" i="0" sz="2000" u="none" cap="none" strike="noStrike">
              <a:solidFill>
                <a:srgbClr val="00206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12"/>
          <p:cNvSpPr/>
          <p:nvPr/>
        </p:nvSpPr>
        <p:spPr>
          <a:xfrm flipH="1" rot="10800000">
            <a:off x="8618930" y="4114107"/>
            <a:ext cx="1057492" cy="610447"/>
          </a:xfrm>
          <a:custGeom>
            <a:rect b="b" l="l" r="r" t="t"/>
            <a:pathLst>
              <a:path extrusionOk="0" h="9646" w="16710">
                <a:moveTo>
                  <a:pt x="8334" y="9645"/>
                </a:moveTo>
                <a:lnTo>
                  <a:pt x="0" y="4823"/>
                </a:lnTo>
                <a:lnTo>
                  <a:pt x="8334" y="0"/>
                </a:lnTo>
                <a:lnTo>
                  <a:pt x="16710" y="4823"/>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icrosoft JhengHei"/>
              <a:ea typeface="Microsoft JhengHei"/>
              <a:cs typeface="Microsoft JhengHei"/>
              <a:sym typeface="Microsoft JhengHei"/>
            </a:endParaRPr>
          </a:p>
        </p:txBody>
      </p:sp>
      <p:sp>
        <p:nvSpPr>
          <p:cNvPr id="507" name="Google Shape;507;p12"/>
          <p:cNvSpPr/>
          <p:nvPr/>
        </p:nvSpPr>
        <p:spPr>
          <a:xfrm flipH="1" rot="10800000">
            <a:off x="8602856" y="3785863"/>
            <a:ext cx="1089641" cy="639242"/>
          </a:xfrm>
          <a:custGeom>
            <a:rect b="b" l="l" r="r" t="t"/>
            <a:pathLst>
              <a:path extrusionOk="0" h="10101" w="17218">
                <a:moveTo>
                  <a:pt x="8588" y="498"/>
                </a:moveTo>
                <a:lnTo>
                  <a:pt x="16541" y="5066"/>
                </a:lnTo>
                <a:lnTo>
                  <a:pt x="8588" y="9635"/>
                </a:lnTo>
                <a:lnTo>
                  <a:pt x="677" y="5066"/>
                </a:lnTo>
                <a:lnTo>
                  <a:pt x="8588" y="498"/>
                </a:lnTo>
                <a:close/>
                <a:moveTo>
                  <a:pt x="8593" y="1"/>
                </a:moveTo>
                <a:cubicBezTo>
                  <a:pt x="8556" y="1"/>
                  <a:pt x="8524" y="11"/>
                  <a:pt x="8503" y="32"/>
                </a:cubicBezTo>
                <a:lnTo>
                  <a:pt x="128" y="4855"/>
                </a:lnTo>
                <a:cubicBezTo>
                  <a:pt x="1" y="4939"/>
                  <a:pt x="1" y="5151"/>
                  <a:pt x="128" y="5235"/>
                </a:cubicBezTo>
                <a:lnTo>
                  <a:pt x="8503" y="10100"/>
                </a:lnTo>
                <a:lnTo>
                  <a:pt x="8715" y="10100"/>
                </a:lnTo>
                <a:lnTo>
                  <a:pt x="17048" y="5235"/>
                </a:lnTo>
                <a:cubicBezTo>
                  <a:pt x="17218" y="5151"/>
                  <a:pt x="17218" y="4939"/>
                  <a:pt x="17048" y="4855"/>
                </a:cubicBezTo>
                <a:lnTo>
                  <a:pt x="8715" y="32"/>
                </a:lnTo>
                <a:cubicBezTo>
                  <a:pt x="8673" y="11"/>
                  <a:pt x="8630" y="1"/>
                  <a:pt x="859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icrosoft JhengHei"/>
              <a:ea typeface="Microsoft JhengHei"/>
              <a:cs typeface="Microsoft JhengHei"/>
              <a:sym typeface="Microsoft JhengHei"/>
            </a:endParaRPr>
          </a:p>
        </p:txBody>
      </p:sp>
      <p:cxnSp>
        <p:nvCxnSpPr>
          <p:cNvPr id="508" name="Google Shape;508;p12"/>
          <p:cNvCxnSpPr/>
          <p:nvPr/>
        </p:nvCxnSpPr>
        <p:spPr>
          <a:xfrm>
            <a:off x="711300" y="1227400"/>
            <a:ext cx="2574900" cy="0"/>
          </a:xfrm>
          <a:prstGeom prst="straightConnector1">
            <a:avLst/>
          </a:prstGeom>
          <a:noFill/>
          <a:ln cap="flat" cmpd="sng" w="28575">
            <a:solidFill>
              <a:schemeClr val="accent3"/>
            </a:solidFill>
            <a:prstDash val="solid"/>
            <a:round/>
            <a:headEnd len="sm" w="sm" type="none"/>
            <a:tailEnd len="sm" w="sm" type="none"/>
          </a:ln>
        </p:spPr>
      </p:cxnSp>
      <p:sp>
        <p:nvSpPr>
          <p:cNvPr id="509" name="Google Shape;509;p12"/>
          <p:cNvSpPr txBox="1"/>
          <p:nvPr/>
        </p:nvSpPr>
        <p:spPr>
          <a:xfrm>
            <a:off x="711300" y="1924594"/>
            <a:ext cx="7667897" cy="1015663"/>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002060"/>
              </a:buClr>
              <a:buSzPts val="2000"/>
              <a:buFont typeface="Arial"/>
              <a:buChar char="•"/>
            </a:pPr>
            <a:r>
              <a:rPr b="1" i="0" lang="en-US" sz="2000" u="none" cap="none" strike="noStrike">
                <a:solidFill>
                  <a:srgbClr val="002060"/>
                </a:solidFill>
                <a:latin typeface="Arial"/>
                <a:ea typeface="Arial"/>
                <a:cs typeface="Arial"/>
                <a:sym typeface="Arial"/>
              </a:rPr>
              <a:t>SQuAD（Stanford Question Answering Dataset）任務</a:t>
            </a:r>
            <a:endParaRPr b="1" i="0" sz="2000" u="none" cap="none" strike="noStrike">
              <a:solidFill>
                <a:srgbClr val="002060"/>
              </a:solidFill>
              <a:latin typeface="Arial"/>
              <a:ea typeface="Arial"/>
              <a:cs typeface="Arial"/>
              <a:sym typeface="Arial"/>
            </a:endParaRPr>
          </a:p>
          <a:p>
            <a:pPr indent="-342900" lvl="0" marL="342900" marR="0" rtl="0" algn="l">
              <a:lnSpc>
                <a:spcPct val="100000"/>
              </a:lnSpc>
              <a:spcBef>
                <a:spcPts val="0"/>
              </a:spcBef>
              <a:spcAft>
                <a:spcPts val="0"/>
              </a:spcAft>
              <a:buClr>
                <a:srgbClr val="002060"/>
              </a:buClr>
              <a:buSzPts val="2000"/>
              <a:buFont typeface="Arial"/>
              <a:buChar char="•"/>
            </a:pPr>
            <a:r>
              <a:rPr b="1" i="0" lang="en-US" sz="2000" u="none" cap="none" strike="noStrike">
                <a:solidFill>
                  <a:srgbClr val="002060"/>
                </a:solidFill>
                <a:latin typeface="Arial"/>
                <a:ea typeface="Arial"/>
                <a:cs typeface="Arial"/>
                <a:sym typeface="Arial"/>
              </a:rPr>
              <a:t>Exact Match常為評估方式之一</a:t>
            </a:r>
            <a:endParaRPr b="1" i="0" sz="2000" u="none" cap="none" strike="noStrike">
              <a:solidFill>
                <a:srgbClr val="002060"/>
              </a:solidFill>
              <a:latin typeface="Arial"/>
              <a:ea typeface="Arial"/>
              <a:cs typeface="Arial"/>
              <a:sym typeface="Arial"/>
            </a:endParaRPr>
          </a:p>
          <a:p>
            <a:pPr indent="-342900" lvl="0" marL="342900" marR="0" rtl="0" algn="l">
              <a:lnSpc>
                <a:spcPct val="100000"/>
              </a:lnSpc>
              <a:spcBef>
                <a:spcPts val="0"/>
              </a:spcBef>
              <a:spcAft>
                <a:spcPts val="0"/>
              </a:spcAft>
              <a:buClr>
                <a:srgbClr val="002060"/>
              </a:buClr>
              <a:buSzPts val="2000"/>
              <a:buFont typeface="Arial"/>
              <a:buChar char="•"/>
            </a:pPr>
            <a:r>
              <a:rPr b="1" i="0" lang="en-US" sz="2000" u="none" cap="none" strike="noStrike">
                <a:solidFill>
                  <a:srgbClr val="002060"/>
                </a:solidFill>
                <a:latin typeface="Arial"/>
                <a:ea typeface="Arial"/>
                <a:cs typeface="Arial"/>
                <a:sym typeface="Arial"/>
              </a:rPr>
              <a:t>評估5個Epoch的Exact Match</a:t>
            </a:r>
            <a:endParaRPr b="1" i="0" sz="2000" u="none" cap="none" strike="noStrike">
              <a:solidFill>
                <a:srgbClr val="002060"/>
              </a:solidFill>
              <a:latin typeface="Arial"/>
              <a:ea typeface="Arial"/>
              <a:cs typeface="Arial"/>
              <a:sym typeface="Arial"/>
            </a:endParaRPr>
          </a:p>
        </p:txBody>
      </p:sp>
      <p:sp>
        <p:nvSpPr>
          <p:cNvPr id="510" name="Google Shape;510;p12"/>
          <p:cNvSpPr txBox="1"/>
          <p:nvPr/>
        </p:nvSpPr>
        <p:spPr>
          <a:xfrm>
            <a:off x="639900" y="222100"/>
            <a:ext cx="2646300" cy="1005300"/>
          </a:xfrm>
          <a:prstGeom prst="rect">
            <a:avLst/>
          </a:prstGeom>
          <a:noFill/>
          <a:ln>
            <a:noFill/>
          </a:ln>
        </p:spPr>
        <p:txBody>
          <a:bodyPr anchorCtr="0" anchor="b" bIns="91425" lIns="91425" spcFirstLastPara="1" rIns="91425" wrap="square" tIns="91425">
            <a:noAutofit/>
          </a:bodyPr>
          <a:lstStyle/>
          <a:p>
            <a:pPr indent="0" lvl="0" marL="19050" marR="0" rtl="0" algn="l">
              <a:lnSpc>
                <a:spcPct val="90000"/>
              </a:lnSpc>
              <a:spcBef>
                <a:spcPts val="0"/>
              </a:spcBef>
              <a:spcAft>
                <a:spcPts val="0"/>
              </a:spcAft>
              <a:buClr>
                <a:schemeClr val="accent3"/>
              </a:buClr>
              <a:buSzPts val="3300"/>
              <a:buFont typeface="Share"/>
              <a:buNone/>
            </a:pPr>
            <a:r>
              <a:rPr b="1" i="0" lang="en-US" sz="2800" u="none" cap="none" strike="noStrike">
                <a:solidFill>
                  <a:schemeClr val="accent3"/>
                </a:solidFill>
                <a:latin typeface="Microsoft JhengHei"/>
                <a:ea typeface="Microsoft JhengHei"/>
                <a:cs typeface="Microsoft JhengHei"/>
                <a:sym typeface="Microsoft JhengHei"/>
              </a:rPr>
              <a:t>T5-Fine-tune</a:t>
            </a:r>
            <a:endParaRPr b="1" i="0" sz="2800" u="none" cap="none" strike="noStrike">
              <a:solidFill>
                <a:schemeClr val="accent3"/>
              </a:solidFill>
              <a:latin typeface="Microsoft JhengHei"/>
              <a:ea typeface="Microsoft JhengHei"/>
              <a:cs typeface="Microsoft JhengHei"/>
              <a:sym typeface="Microsoft JhengHe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graphicFrame>
        <p:nvGraphicFramePr>
          <p:cNvPr id="515" name="Google Shape;515;p13"/>
          <p:cNvGraphicFramePr/>
          <p:nvPr/>
        </p:nvGraphicFramePr>
        <p:xfrm>
          <a:off x="1323900" y="1495325"/>
          <a:ext cx="6496200" cy="3045000"/>
        </p:xfrm>
        <a:graphic>
          <a:graphicData uri="http://schemas.openxmlformats.org/drawingml/2006/chart">
            <c:chart r:id="rId3"/>
          </a:graphicData>
        </a:graphic>
      </p:graphicFrame>
      <p:sp>
        <p:nvSpPr>
          <p:cNvPr id="516" name="Google Shape;516;p13"/>
          <p:cNvSpPr txBox="1"/>
          <p:nvPr>
            <p:ph type="title"/>
          </p:nvPr>
        </p:nvSpPr>
        <p:spPr>
          <a:xfrm>
            <a:off x="588825" y="689200"/>
            <a:ext cx="5757000" cy="538200"/>
          </a:xfrm>
          <a:prstGeom prst="rect">
            <a:avLst/>
          </a:prstGeom>
          <a:noFill/>
          <a:ln>
            <a:noFill/>
          </a:ln>
        </p:spPr>
        <p:txBody>
          <a:bodyPr anchorCtr="0" anchor="b" bIns="91425" lIns="91425" spcFirstLastPara="1" rIns="91425" wrap="square" tIns="91425">
            <a:noAutofit/>
          </a:bodyPr>
          <a:lstStyle/>
          <a:p>
            <a:pPr indent="0" lvl="0" marL="19050" rtl="0" algn="l">
              <a:spcBef>
                <a:spcPts val="0"/>
              </a:spcBef>
              <a:spcAft>
                <a:spcPts val="0"/>
              </a:spcAft>
              <a:buSzPts val="3300"/>
              <a:buNone/>
            </a:pPr>
            <a:r>
              <a:rPr lang="en-US" sz="2600">
                <a:solidFill>
                  <a:schemeClr val="dk1"/>
                </a:solidFill>
                <a:latin typeface="Microsoft JhengHei"/>
                <a:ea typeface="Microsoft JhengHei"/>
                <a:cs typeface="Microsoft JhengHei"/>
                <a:sym typeface="Microsoft JhengHei"/>
              </a:rPr>
              <a:t>Exact Match on Different Epochs</a:t>
            </a:r>
            <a:endParaRPr sz="2800">
              <a:latin typeface="Microsoft JhengHei"/>
              <a:ea typeface="Microsoft JhengHei"/>
              <a:cs typeface="Microsoft JhengHei"/>
              <a:sym typeface="Microsoft JhengHei"/>
            </a:endParaRPr>
          </a:p>
        </p:txBody>
      </p:sp>
      <p:cxnSp>
        <p:nvCxnSpPr>
          <p:cNvPr id="517" name="Google Shape;517;p13"/>
          <p:cNvCxnSpPr/>
          <p:nvPr/>
        </p:nvCxnSpPr>
        <p:spPr>
          <a:xfrm>
            <a:off x="711300" y="1227400"/>
            <a:ext cx="2574900" cy="0"/>
          </a:xfrm>
          <a:prstGeom prst="straightConnector1">
            <a:avLst/>
          </a:prstGeom>
          <a:noFill/>
          <a:ln cap="flat" cmpd="sng" w="28575">
            <a:solidFill>
              <a:schemeClr val="accent3"/>
            </a:solidFill>
            <a:prstDash val="solid"/>
            <a:round/>
            <a:headEnd len="sm" w="sm" type="none"/>
            <a:tailEnd len="sm" w="sm" type="non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p14"/>
          <p:cNvSpPr txBox="1"/>
          <p:nvPr>
            <p:ph type="title"/>
          </p:nvPr>
        </p:nvSpPr>
        <p:spPr>
          <a:xfrm>
            <a:off x="608777" y="689200"/>
            <a:ext cx="4899394" cy="538200"/>
          </a:xfrm>
          <a:prstGeom prst="rect">
            <a:avLst/>
          </a:prstGeom>
          <a:noFill/>
          <a:ln>
            <a:noFill/>
          </a:ln>
        </p:spPr>
        <p:txBody>
          <a:bodyPr anchorCtr="0" anchor="b" bIns="91425" lIns="91425" spcFirstLastPara="1" rIns="91425" wrap="square" tIns="91425">
            <a:noAutofit/>
          </a:bodyPr>
          <a:lstStyle/>
          <a:p>
            <a:pPr indent="0" lvl="0" marL="19050" rtl="0" algn="l">
              <a:lnSpc>
                <a:spcPct val="80000"/>
              </a:lnSpc>
              <a:spcBef>
                <a:spcPts val="0"/>
              </a:spcBef>
              <a:spcAft>
                <a:spcPts val="0"/>
              </a:spcAft>
              <a:buSzPts val="3300"/>
              <a:buNone/>
            </a:pPr>
            <a:r>
              <a:rPr lang="en-US" sz="2600">
                <a:latin typeface="Microsoft JhengHei"/>
                <a:ea typeface="Microsoft JhengHei"/>
                <a:cs typeface="Microsoft JhengHei"/>
                <a:sym typeface="Microsoft JhengHei"/>
              </a:rPr>
              <a:t>Transformer Summarizer</a:t>
            </a:r>
            <a:endParaRPr sz="2600">
              <a:latin typeface="Microsoft JhengHei"/>
              <a:ea typeface="Microsoft JhengHei"/>
              <a:cs typeface="Microsoft JhengHei"/>
              <a:sym typeface="Microsoft JhengHei"/>
            </a:endParaRPr>
          </a:p>
        </p:txBody>
      </p:sp>
      <p:cxnSp>
        <p:nvCxnSpPr>
          <p:cNvPr id="523" name="Google Shape;523;p14"/>
          <p:cNvCxnSpPr/>
          <p:nvPr/>
        </p:nvCxnSpPr>
        <p:spPr>
          <a:xfrm>
            <a:off x="711300" y="1227400"/>
            <a:ext cx="2574900" cy="0"/>
          </a:xfrm>
          <a:prstGeom prst="straightConnector1">
            <a:avLst/>
          </a:prstGeom>
          <a:noFill/>
          <a:ln cap="flat" cmpd="sng" w="28575">
            <a:solidFill>
              <a:schemeClr val="accent3"/>
            </a:solidFill>
            <a:prstDash val="solid"/>
            <a:round/>
            <a:headEnd len="sm" w="sm" type="none"/>
            <a:tailEnd len="sm" w="sm" type="none"/>
          </a:ln>
        </p:spPr>
      </p:cxnSp>
      <p:sp>
        <p:nvSpPr>
          <p:cNvPr id="524" name="Google Shape;524;p14"/>
          <p:cNvSpPr txBox="1"/>
          <p:nvPr/>
        </p:nvSpPr>
        <p:spPr>
          <a:xfrm>
            <a:off x="608777" y="1321249"/>
            <a:ext cx="3640740" cy="1015663"/>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2060"/>
              </a:buClr>
              <a:buSzPts val="2000"/>
              <a:buFont typeface="Arial"/>
              <a:buChar char="•"/>
            </a:pPr>
            <a:r>
              <a:rPr b="1" i="0" lang="en-US" sz="2000" u="none" cap="none" strike="noStrike">
                <a:solidFill>
                  <a:srgbClr val="002060"/>
                </a:solidFill>
                <a:latin typeface="Microsoft JhengHei"/>
                <a:ea typeface="Microsoft JhengHei"/>
                <a:cs typeface="Microsoft JhengHei"/>
                <a:sym typeface="Microsoft JhengHei"/>
              </a:rPr>
              <a:t>資料格式：Tuple→Iterator</a:t>
            </a:r>
            <a:endParaRPr/>
          </a:p>
          <a:p>
            <a:pPr indent="-285750" lvl="0" marL="285750" marR="0" rtl="0" algn="l">
              <a:lnSpc>
                <a:spcPct val="100000"/>
              </a:lnSpc>
              <a:spcBef>
                <a:spcPts val="0"/>
              </a:spcBef>
              <a:spcAft>
                <a:spcPts val="0"/>
              </a:spcAft>
              <a:buClr>
                <a:srgbClr val="002060"/>
              </a:buClr>
              <a:buSzPts val="2000"/>
              <a:buFont typeface="Arial"/>
              <a:buChar char="•"/>
            </a:pPr>
            <a:r>
              <a:rPr b="1" i="0" lang="en-US" sz="2000" u="none" cap="none" strike="noStrike">
                <a:solidFill>
                  <a:srgbClr val="002060"/>
                </a:solidFill>
                <a:latin typeface="Microsoft JhengHei"/>
                <a:ea typeface="Microsoft JhengHei"/>
                <a:cs typeface="Microsoft JhengHei"/>
                <a:sym typeface="Microsoft JhengHei"/>
              </a:rPr>
              <a:t>Seq2Seq + Attention</a:t>
            </a:r>
            <a:endParaRPr/>
          </a:p>
          <a:p>
            <a:pPr indent="-285750" lvl="0" marL="285750" marR="0" rtl="0" algn="l">
              <a:lnSpc>
                <a:spcPct val="100000"/>
              </a:lnSpc>
              <a:spcBef>
                <a:spcPts val="0"/>
              </a:spcBef>
              <a:spcAft>
                <a:spcPts val="0"/>
              </a:spcAft>
              <a:buClr>
                <a:srgbClr val="002060"/>
              </a:buClr>
              <a:buSzPts val="2000"/>
              <a:buFont typeface="Arial"/>
              <a:buChar char="•"/>
            </a:pPr>
            <a:r>
              <a:rPr b="1" i="0" lang="en-US" sz="2000" u="none" cap="none" strike="noStrike">
                <a:solidFill>
                  <a:srgbClr val="002060"/>
                </a:solidFill>
                <a:latin typeface="Microsoft JhengHei"/>
                <a:ea typeface="Microsoft JhengHei"/>
                <a:cs typeface="Microsoft JhengHei"/>
                <a:sym typeface="Microsoft JhengHei"/>
              </a:rPr>
              <a:t>Epoch: 5</a:t>
            </a:r>
            <a:endParaRPr b="1" i="0" sz="2000" u="none" cap="none" strike="noStrike">
              <a:solidFill>
                <a:srgbClr val="002060"/>
              </a:solidFill>
              <a:latin typeface="Microsoft JhengHei"/>
              <a:ea typeface="Microsoft JhengHei"/>
              <a:cs typeface="Microsoft JhengHei"/>
              <a:sym typeface="Microsoft JhengHei"/>
            </a:endParaRPr>
          </a:p>
        </p:txBody>
      </p:sp>
      <p:pic>
        <p:nvPicPr>
          <p:cNvPr id="525" name="Google Shape;525;p14"/>
          <p:cNvPicPr preferRelativeResize="0"/>
          <p:nvPr/>
        </p:nvPicPr>
        <p:blipFill rotWithShape="1">
          <a:blip r:embed="rId3">
            <a:alphaModFix/>
          </a:blip>
          <a:srcRect b="0" l="0" r="0" t="0"/>
          <a:stretch/>
        </p:blipFill>
        <p:spPr>
          <a:xfrm>
            <a:off x="711300" y="2413025"/>
            <a:ext cx="7956460" cy="2314925"/>
          </a:xfrm>
          <a:prstGeom prst="rect">
            <a:avLst/>
          </a:prstGeom>
          <a:noFill/>
          <a:ln>
            <a:noFill/>
          </a:ln>
        </p:spPr>
      </p:pic>
      <p:sp>
        <p:nvSpPr>
          <p:cNvPr id="526" name="Google Shape;526;p14"/>
          <p:cNvSpPr txBox="1"/>
          <p:nvPr/>
        </p:nvSpPr>
        <p:spPr>
          <a:xfrm>
            <a:off x="608777" y="4804068"/>
            <a:ext cx="4557658"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200" u="none" cap="none" strike="noStrike">
                <a:solidFill>
                  <a:srgbClr val="000000"/>
                </a:solidFill>
                <a:latin typeface="Microsoft JhengHei"/>
                <a:ea typeface="Microsoft JhengHei"/>
                <a:cs typeface="Microsoft JhengHei"/>
                <a:sym typeface="Microsoft JhengHei"/>
              </a:rPr>
              <a:t>圖片來源：</a:t>
            </a:r>
            <a:r>
              <a:rPr b="0" i="0" lang="en-US" sz="1200" u="sng" cap="none" strike="noStrike">
                <a:solidFill>
                  <a:srgbClr val="000000"/>
                </a:solidFill>
                <a:latin typeface="Microsoft JhengHei"/>
                <a:ea typeface="Microsoft JhengHei"/>
                <a:cs typeface="Microsoft JhengHei"/>
                <a:sym typeface="Microsoft JhengHei"/>
                <a:hlinkClick r:id="rId4">
                  <a:extLst>
                    <a:ext uri="{A12FA001-AC4F-418D-AE19-62706E023703}">
                      <ahyp:hlinkClr val="tx"/>
                    </a:ext>
                  </a:extLst>
                </a:hlinkClick>
              </a:rPr>
              <a:t>http://jalammar.github.io/illustrated-transformer/</a:t>
            </a:r>
            <a:endParaRPr b="0" i="0" sz="1200" u="none" cap="none" strike="noStrike">
              <a:solidFill>
                <a:srgbClr val="000000"/>
              </a:solidFill>
              <a:latin typeface="Microsoft JhengHei"/>
              <a:ea typeface="Microsoft JhengHei"/>
              <a:cs typeface="Microsoft JhengHei"/>
              <a:sym typeface="Microsoft JhengHe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sp>
        <p:nvSpPr>
          <p:cNvPr id="531" name="Google Shape;531;p15"/>
          <p:cNvSpPr txBox="1"/>
          <p:nvPr>
            <p:ph type="title"/>
          </p:nvPr>
        </p:nvSpPr>
        <p:spPr>
          <a:xfrm>
            <a:off x="608777" y="689200"/>
            <a:ext cx="4899394" cy="538200"/>
          </a:xfrm>
          <a:prstGeom prst="rect">
            <a:avLst/>
          </a:prstGeom>
          <a:noFill/>
          <a:ln>
            <a:noFill/>
          </a:ln>
        </p:spPr>
        <p:txBody>
          <a:bodyPr anchorCtr="0" anchor="b" bIns="91425" lIns="91425" spcFirstLastPara="1" rIns="91425" wrap="square" tIns="91425">
            <a:noAutofit/>
          </a:bodyPr>
          <a:lstStyle/>
          <a:p>
            <a:pPr indent="0" lvl="0" marL="19050" rtl="0" algn="l">
              <a:lnSpc>
                <a:spcPct val="80000"/>
              </a:lnSpc>
              <a:spcBef>
                <a:spcPts val="0"/>
              </a:spcBef>
              <a:spcAft>
                <a:spcPts val="0"/>
              </a:spcAft>
              <a:buSzPts val="3300"/>
              <a:buNone/>
            </a:pPr>
            <a:r>
              <a:rPr lang="en-US" sz="2600">
                <a:latin typeface="Microsoft JhengHei"/>
                <a:ea typeface="Microsoft JhengHei"/>
                <a:cs typeface="Microsoft JhengHei"/>
                <a:sym typeface="Microsoft JhengHei"/>
              </a:rPr>
              <a:t>Bert Classification</a:t>
            </a:r>
            <a:endParaRPr sz="2600">
              <a:latin typeface="Microsoft JhengHei"/>
              <a:ea typeface="Microsoft JhengHei"/>
              <a:cs typeface="Microsoft JhengHei"/>
              <a:sym typeface="Microsoft JhengHei"/>
            </a:endParaRPr>
          </a:p>
        </p:txBody>
      </p:sp>
      <p:cxnSp>
        <p:nvCxnSpPr>
          <p:cNvPr id="532" name="Google Shape;532;p15"/>
          <p:cNvCxnSpPr/>
          <p:nvPr/>
        </p:nvCxnSpPr>
        <p:spPr>
          <a:xfrm>
            <a:off x="711300" y="1227400"/>
            <a:ext cx="2574900" cy="0"/>
          </a:xfrm>
          <a:prstGeom prst="straightConnector1">
            <a:avLst/>
          </a:prstGeom>
          <a:noFill/>
          <a:ln cap="flat" cmpd="sng" w="28575">
            <a:solidFill>
              <a:schemeClr val="accent3"/>
            </a:solidFill>
            <a:prstDash val="solid"/>
            <a:round/>
            <a:headEnd len="sm" w="sm" type="none"/>
            <a:tailEnd len="sm" w="sm" type="none"/>
          </a:ln>
        </p:spPr>
      </p:cxnSp>
      <p:sp>
        <p:nvSpPr>
          <p:cNvPr id="533" name="Google Shape;533;p15"/>
          <p:cNvSpPr txBox="1"/>
          <p:nvPr/>
        </p:nvSpPr>
        <p:spPr>
          <a:xfrm>
            <a:off x="608777" y="1312153"/>
            <a:ext cx="4400564" cy="707886"/>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2060"/>
              </a:buClr>
              <a:buSzPts val="2000"/>
              <a:buFont typeface="Arial"/>
              <a:buChar char="•"/>
            </a:pPr>
            <a:r>
              <a:rPr b="1" i="0" lang="en-US" sz="2000" u="none" cap="none" strike="noStrike">
                <a:solidFill>
                  <a:srgbClr val="002060"/>
                </a:solidFill>
                <a:latin typeface="Microsoft JhengHei"/>
                <a:ea typeface="Microsoft JhengHei"/>
                <a:cs typeface="Microsoft JhengHei"/>
                <a:sym typeface="Microsoft JhengHei"/>
              </a:rPr>
              <a:t>Pre-trained: bert-large-uncased</a:t>
            </a:r>
            <a:endParaRPr/>
          </a:p>
          <a:p>
            <a:pPr indent="-285750" lvl="0" marL="285750" marR="0" rtl="0" algn="l">
              <a:lnSpc>
                <a:spcPct val="100000"/>
              </a:lnSpc>
              <a:spcBef>
                <a:spcPts val="0"/>
              </a:spcBef>
              <a:spcAft>
                <a:spcPts val="0"/>
              </a:spcAft>
              <a:buClr>
                <a:srgbClr val="002060"/>
              </a:buClr>
              <a:buSzPts val="2000"/>
              <a:buFont typeface="Arial"/>
              <a:buChar char="•"/>
            </a:pPr>
            <a:r>
              <a:rPr b="1" i="0" lang="en-US" sz="2000" u="none" cap="none" strike="noStrike">
                <a:solidFill>
                  <a:srgbClr val="002060"/>
                </a:solidFill>
                <a:latin typeface="Microsoft JhengHei"/>
                <a:ea typeface="Microsoft JhengHei"/>
                <a:cs typeface="Microsoft JhengHei"/>
                <a:sym typeface="Microsoft JhengHei"/>
              </a:rPr>
              <a:t>0為人寫標題；1為機器產生標題</a:t>
            </a:r>
            <a:endParaRPr/>
          </a:p>
        </p:txBody>
      </p:sp>
      <p:pic>
        <p:nvPicPr>
          <p:cNvPr id="534" name="Google Shape;534;p15"/>
          <p:cNvPicPr preferRelativeResize="0"/>
          <p:nvPr/>
        </p:nvPicPr>
        <p:blipFill rotWithShape="1">
          <a:blip r:embed="rId3">
            <a:alphaModFix/>
          </a:blip>
          <a:srcRect b="0" l="0" r="0" t="0"/>
          <a:stretch/>
        </p:blipFill>
        <p:spPr>
          <a:xfrm>
            <a:off x="5009341" y="1472173"/>
            <a:ext cx="4024370" cy="3565099"/>
          </a:xfrm>
          <a:prstGeom prst="rect">
            <a:avLst/>
          </a:prstGeom>
          <a:noFill/>
          <a:ln>
            <a:noFill/>
          </a:ln>
        </p:spPr>
      </p:pic>
      <p:sp>
        <p:nvSpPr>
          <p:cNvPr id="535" name="Google Shape;535;p15"/>
          <p:cNvSpPr/>
          <p:nvPr/>
        </p:nvSpPr>
        <p:spPr>
          <a:xfrm>
            <a:off x="770700" y="4422522"/>
            <a:ext cx="4076700" cy="614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200" u="none" cap="none" strike="noStrike">
                <a:solidFill>
                  <a:srgbClr val="000000"/>
                </a:solidFill>
                <a:latin typeface="Microsoft JhengHei"/>
                <a:ea typeface="Microsoft JhengHei"/>
                <a:cs typeface="Microsoft JhengHei"/>
                <a:sym typeface="Microsoft JhengHei"/>
              </a:rPr>
              <a:t>圖片來源：</a:t>
            </a:r>
            <a:r>
              <a:rPr b="0" i="0" lang="en-US" sz="1200" u="sng" cap="none" strike="noStrike">
                <a:solidFill>
                  <a:srgbClr val="000000"/>
                </a:solidFill>
                <a:latin typeface="Microsoft JhengHei"/>
                <a:ea typeface="Microsoft JhengHei"/>
                <a:cs typeface="Microsoft JhengHei"/>
                <a:sym typeface="Microsoft JhengHei"/>
                <a:hlinkClick r:id="rId4">
                  <a:extLst>
                    <a:ext uri="{A12FA001-AC4F-418D-AE19-62706E023703}">
                      <ahyp:hlinkClr val="tx"/>
                    </a:ext>
                  </a:extLst>
                </a:hlinkClick>
              </a:rPr>
              <a:t>https://www.geeksforgeeks.org/sentiment-classification-using-bert/</a:t>
            </a:r>
            <a:endParaRPr b="0" i="0" sz="1200" u="none" cap="none" strike="noStrike">
              <a:solidFill>
                <a:srgbClr val="000000"/>
              </a:solidFill>
              <a:latin typeface="Microsoft JhengHei"/>
              <a:ea typeface="Microsoft JhengHei"/>
              <a:cs typeface="Microsoft JhengHei"/>
              <a:sym typeface="Microsoft JhengHe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sp>
        <p:nvSpPr>
          <p:cNvPr id="540" name="Google Shape;540;p16"/>
          <p:cNvSpPr txBox="1"/>
          <p:nvPr>
            <p:ph type="title"/>
          </p:nvPr>
        </p:nvSpPr>
        <p:spPr>
          <a:xfrm>
            <a:off x="2470500" y="3479231"/>
            <a:ext cx="4203000" cy="694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4200"/>
              <a:buNone/>
            </a:pPr>
            <a:r>
              <a:rPr lang="en-US" sz="3600">
                <a:latin typeface="Microsoft JhengHei"/>
                <a:ea typeface="Microsoft JhengHei"/>
                <a:cs typeface="Microsoft JhengHei"/>
                <a:sym typeface="Microsoft JhengHei"/>
              </a:rPr>
              <a:t>Result</a:t>
            </a:r>
            <a:endParaRPr sz="3600">
              <a:latin typeface="Microsoft JhengHei"/>
              <a:ea typeface="Microsoft JhengHei"/>
              <a:cs typeface="Microsoft JhengHei"/>
              <a:sym typeface="Microsoft JhengHei"/>
            </a:endParaRPr>
          </a:p>
        </p:txBody>
      </p:sp>
      <p:sp>
        <p:nvSpPr>
          <p:cNvPr id="541" name="Google Shape;541;p16"/>
          <p:cNvSpPr txBox="1"/>
          <p:nvPr>
            <p:ph idx="2" type="title"/>
          </p:nvPr>
        </p:nvSpPr>
        <p:spPr>
          <a:xfrm flipH="1">
            <a:off x="2528525" y="2109648"/>
            <a:ext cx="4086900" cy="918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US" sz="4800">
                <a:latin typeface="Microsoft JhengHei"/>
                <a:ea typeface="Microsoft JhengHei"/>
                <a:cs typeface="Microsoft JhengHei"/>
                <a:sym typeface="Microsoft JhengHei"/>
              </a:rPr>
              <a:t>03</a:t>
            </a:r>
            <a:endParaRPr sz="4800">
              <a:latin typeface="Microsoft JhengHei"/>
              <a:ea typeface="Microsoft JhengHei"/>
              <a:cs typeface="Microsoft JhengHei"/>
              <a:sym typeface="Microsoft JhengHe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 name="Shape 545"/>
        <p:cNvGrpSpPr/>
        <p:nvPr/>
      </p:nvGrpSpPr>
      <p:grpSpPr>
        <a:xfrm>
          <a:off x="0" y="0"/>
          <a:ext cx="0" cy="0"/>
          <a:chOff x="0" y="0"/>
          <a:chExt cx="0" cy="0"/>
        </a:xfrm>
      </p:grpSpPr>
      <p:sp>
        <p:nvSpPr>
          <p:cNvPr id="546" name="Google Shape;546;p17"/>
          <p:cNvSpPr txBox="1"/>
          <p:nvPr/>
        </p:nvSpPr>
        <p:spPr>
          <a:xfrm>
            <a:off x="1317784" y="1919764"/>
            <a:ext cx="6751320" cy="1323439"/>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0" i="0" lang="en-US" sz="1600" u="none" cap="none" strike="noStrike">
                <a:solidFill>
                  <a:srgbClr val="000000"/>
                </a:solidFill>
                <a:latin typeface="Times New Roman"/>
                <a:ea typeface="Times New Roman"/>
                <a:cs typeface="Times New Roman"/>
                <a:sym typeface="Times New Roman"/>
              </a:rPr>
              <a:t>On race relations, President Obama is feeling optimistic. At least, that’s how he comes across in an interview with NPR’s Steve Inskeep, who asks if “the United States is more racially divided than it was” when he took office. “No,” Obama says, “I actually think that it’s probably in its day-to-day interactions less racially divided.”</a:t>
            </a:r>
            <a:endParaRPr b="0" i="0" sz="16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0" name="Shape 550"/>
        <p:cNvGrpSpPr/>
        <p:nvPr/>
      </p:nvGrpSpPr>
      <p:grpSpPr>
        <a:xfrm>
          <a:off x="0" y="0"/>
          <a:ext cx="0" cy="0"/>
          <a:chOff x="0" y="0"/>
          <a:chExt cx="0" cy="0"/>
        </a:xfrm>
      </p:grpSpPr>
      <p:sp>
        <p:nvSpPr>
          <p:cNvPr id="551" name="Google Shape;551;p18"/>
          <p:cNvSpPr txBox="1"/>
          <p:nvPr>
            <p:ph type="title"/>
          </p:nvPr>
        </p:nvSpPr>
        <p:spPr>
          <a:xfrm>
            <a:off x="660325" y="671538"/>
            <a:ext cx="7823400" cy="5727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300"/>
              <a:buNone/>
            </a:pPr>
            <a:r>
              <a:rPr lang="en-US" sz="2800">
                <a:latin typeface="Microsoft JhengHei"/>
                <a:ea typeface="Microsoft JhengHei"/>
                <a:cs typeface="Microsoft JhengHei"/>
                <a:sym typeface="Microsoft JhengHei"/>
              </a:rPr>
              <a:t>Generation</a:t>
            </a:r>
            <a:endParaRPr sz="2800">
              <a:latin typeface="Microsoft JhengHei"/>
              <a:ea typeface="Microsoft JhengHei"/>
              <a:cs typeface="Microsoft JhengHei"/>
              <a:sym typeface="Microsoft JhengHei"/>
            </a:endParaRPr>
          </a:p>
        </p:txBody>
      </p:sp>
      <p:grpSp>
        <p:nvGrpSpPr>
          <p:cNvPr id="552" name="Google Shape;552;p18"/>
          <p:cNvGrpSpPr/>
          <p:nvPr/>
        </p:nvGrpSpPr>
        <p:grpSpPr>
          <a:xfrm>
            <a:off x="487212" y="1548621"/>
            <a:ext cx="1080000" cy="610447"/>
            <a:chOff x="4737272" y="2266528"/>
            <a:chExt cx="1329047" cy="610447"/>
          </a:xfrm>
        </p:grpSpPr>
        <p:cxnSp>
          <p:nvCxnSpPr>
            <p:cNvPr id="553" name="Google Shape;553;p18"/>
            <p:cNvCxnSpPr/>
            <p:nvPr/>
          </p:nvCxnSpPr>
          <p:spPr>
            <a:xfrm>
              <a:off x="4893919" y="2571751"/>
              <a:ext cx="1172400" cy="0"/>
            </a:xfrm>
            <a:prstGeom prst="straightConnector1">
              <a:avLst/>
            </a:prstGeom>
            <a:noFill/>
            <a:ln cap="flat" cmpd="sng" w="28575">
              <a:solidFill>
                <a:schemeClr val="dk1"/>
              </a:solidFill>
              <a:prstDash val="solid"/>
              <a:round/>
              <a:headEnd len="sm" w="sm" type="none"/>
              <a:tailEnd len="sm" w="sm" type="none"/>
            </a:ln>
          </p:spPr>
        </p:cxnSp>
        <p:sp>
          <p:nvSpPr>
            <p:cNvPr id="554" name="Google Shape;554;p18"/>
            <p:cNvSpPr/>
            <p:nvPr/>
          </p:nvSpPr>
          <p:spPr>
            <a:xfrm rot="10800000">
              <a:off x="4737272" y="2266528"/>
              <a:ext cx="1057492" cy="610447"/>
            </a:xfrm>
            <a:custGeom>
              <a:rect b="b" l="l" r="r" t="t"/>
              <a:pathLst>
                <a:path extrusionOk="0" h="9646" w="16710">
                  <a:moveTo>
                    <a:pt x="16710" y="4823"/>
                  </a:moveTo>
                  <a:lnTo>
                    <a:pt x="8334" y="9645"/>
                  </a:lnTo>
                  <a:lnTo>
                    <a:pt x="1" y="4823"/>
                  </a:lnTo>
                  <a:lnTo>
                    <a:pt x="833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555" name="Google Shape;555;p18"/>
          <p:cNvCxnSpPr/>
          <p:nvPr/>
        </p:nvCxnSpPr>
        <p:spPr>
          <a:xfrm>
            <a:off x="3284575" y="1227400"/>
            <a:ext cx="2574900" cy="0"/>
          </a:xfrm>
          <a:prstGeom prst="straightConnector1">
            <a:avLst/>
          </a:prstGeom>
          <a:noFill/>
          <a:ln cap="flat" cmpd="sng" w="28575">
            <a:solidFill>
              <a:schemeClr val="accent3"/>
            </a:solidFill>
            <a:prstDash val="solid"/>
            <a:round/>
            <a:headEnd len="sm" w="sm" type="none"/>
            <a:tailEnd len="sm" w="sm" type="none"/>
          </a:ln>
        </p:spPr>
      </p:cxnSp>
      <p:sp>
        <p:nvSpPr>
          <p:cNvPr id="556" name="Google Shape;556;p18"/>
          <p:cNvSpPr txBox="1"/>
          <p:nvPr/>
        </p:nvSpPr>
        <p:spPr>
          <a:xfrm>
            <a:off x="1567212" y="1605972"/>
            <a:ext cx="3919188" cy="44122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Clr>
                <a:schemeClr val="accent3"/>
              </a:buClr>
              <a:buSzPts val="2800"/>
              <a:buFont typeface="Arimo"/>
              <a:buNone/>
            </a:pPr>
            <a:r>
              <a:rPr b="1" i="0" lang="en-US" sz="1800" u="none" cap="none" strike="noStrike">
                <a:solidFill>
                  <a:schemeClr val="dk1"/>
                </a:solidFill>
                <a:latin typeface="Microsoft JhengHei"/>
                <a:ea typeface="Microsoft JhengHei"/>
                <a:cs typeface="Microsoft JhengHei"/>
                <a:sym typeface="Microsoft JhengHei"/>
              </a:rPr>
              <a:t>Trump White House Leadership</a:t>
            </a:r>
            <a:endParaRPr b="1" i="0" sz="1800" u="none" cap="none" strike="noStrike">
              <a:solidFill>
                <a:schemeClr val="dk1"/>
              </a:solidFill>
              <a:latin typeface="Microsoft JhengHei"/>
              <a:ea typeface="Microsoft JhengHei"/>
              <a:cs typeface="Microsoft JhengHei"/>
              <a:sym typeface="Microsoft JhengHei"/>
            </a:endParaRPr>
          </a:p>
        </p:txBody>
      </p:sp>
      <p:grpSp>
        <p:nvGrpSpPr>
          <p:cNvPr id="557" name="Google Shape;557;p18"/>
          <p:cNvGrpSpPr/>
          <p:nvPr/>
        </p:nvGrpSpPr>
        <p:grpSpPr>
          <a:xfrm>
            <a:off x="474291" y="3183771"/>
            <a:ext cx="1080000" cy="610447"/>
            <a:chOff x="4737272" y="2266528"/>
            <a:chExt cx="1329047" cy="610447"/>
          </a:xfrm>
        </p:grpSpPr>
        <p:cxnSp>
          <p:nvCxnSpPr>
            <p:cNvPr id="558" name="Google Shape;558;p18"/>
            <p:cNvCxnSpPr/>
            <p:nvPr/>
          </p:nvCxnSpPr>
          <p:spPr>
            <a:xfrm>
              <a:off x="4893919" y="2571751"/>
              <a:ext cx="1172400" cy="0"/>
            </a:xfrm>
            <a:prstGeom prst="straightConnector1">
              <a:avLst/>
            </a:prstGeom>
            <a:noFill/>
            <a:ln cap="flat" cmpd="sng" w="28575">
              <a:solidFill>
                <a:schemeClr val="dk1"/>
              </a:solidFill>
              <a:prstDash val="solid"/>
              <a:round/>
              <a:headEnd len="sm" w="sm" type="none"/>
              <a:tailEnd len="sm" w="sm" type="none"/>
            </a:ln>
          </p:spPr>
        </p:cxnSp>
        <p:sp>
          <p:nvSpPr>
            <p:cNvPr id="559" name="Google Shape;559;p18"/>
            <p:cNvSpPr/>
            <p:nvPr/>
          </p:nvSpPr>
          <p:spPr>
            <a:xfrm rot="10800000">
              <a:off x="4737272" y="2266528"/>
              <a:ext cx="1057492" cy="610447"/>
            </a:xfrm>
            <a:custGeom>
              <a:rect b="b" l="l" r="r" t="t"/>
              <a:pathLst>
                <a:path extrusionOk="0" h="9646" w="16710">
                  <a:moveTo>
                    <a:pt x="16710" y="4823"/>
                  </a:moveTo>
                  <a:lnTo>
                    <a:pt x="8334" y="9645"/>
                  </a:lnTo>
                  <a:lnTo>
                    <a:pt x="1" y="4823"/>
                  </a:lnTo>
                  <a:lnTo>
                    <a:pt x="833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60" name="Google Shape;560;p18"/>
          <p:cNvSpPr txBox="1"/>
          <p:nvPr/>
        </p:nvSpPr>
        <p:spPr>
          <a:xfrm>
            <a:off x="1567212" y="3156924"/>
            <a:ext cx="5253900" cy="682791"/>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Clr>
                <a:schemeClr val="accent3"/>
              </a:buClr>
              <a:buSzPts val="2800"/>
              <a:buFont typeface="Arimo"/>
              <a:buNone/>
            </a:pPr>
            <a:r>
              <a:rPr b="1" i="0" lang="en-US" sz="1800" u="none" cap="none" strike="noStrike">
                <a:solidFill>
                  <a:schemeClr val="dk1"/>
                </a:solidFill>
                <a:latin typeface="Microsoft JhengHei"/>
                <a:ea typeface="Microsoft JhengHei"/>
                <a:cs typeface="Microsoft JhengHei"/>
                <a:sym typeface="Microsoft JhengHei"/>
              </a:rPr>
              <a:t>President Obama: Is America More Racially Divided Than It Was When He Takes Office?</a:t>
            </a:r>
            <a:endParaRPr b="1" i="0" sz="1800" u="none" cap="none" strike="noStrike">
              <a:solidFill>
                <a:schemeClr val="dk1"/>
              </a:solidFill>
              <a:latin typeface="Microsoft JhengHei"/>
              <a:ea typeface="Microsoft JhengHei"/>
              <a:cs typeface="Microsoft JhengHei"/>
              <a:sym typeface="Microsoft JhengHei"/>
            </a:endParaRPr>
          </a:p>
        </p:txBody>
      </p:sp>
      <p:sp>
        <p:nvSpPr>
          <p:cNvPr id="561" name="Google Shape;561;p18"/>
          <p:cNvSpPr txBox="1"/>
          <p:nvPr>
            <p:ph idx="1" type="subTitle"/>
          </p:nvPr>
        </p:nvSpPr>
        <p:spPr>
          <a:xfrm>
            <a:off x="1567212" y="2332709"/>
            <a:ext cx="5380843" cy="620898"/>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600"/>
              </a:spcAft>
              <a:buSzPts val="2800"/>
              <a:buNone/>
            </a:pPr>
            <a:r>
              <a:rPr b="1" lang="en-US" sz="1800">
                <a:latin typeface="Microsoft JhengHei"/>
                <a:ea typeface="Microsoft JhengHei"/>
                <a:cs typeface="Microsoft JhengHei"/>
                <a:sym typeface="Microsoft JhengHei"/>
              </a:rPr>
              <a:t>Obama Says The United States Is 'Probably Less Racially Divided' </a:t>
            </a:r>
            <a:endParaRPr b="1" sz="1800">
              <a:latin typeface="Microsoft JhengHei"/>
              <a:ea typeface="Microsoft JhengHei"/>
              <a:cs typeface="Microsoft JhengHei"/>
              <a:sym typeface="Microsoft JhengHei"/>
            </a:endParaRPr>
          </a:p>
        </p:txBody>
      </p:sp>
      <p:sp>
        <p:nvSpPr>
          <p:cNvPr id="562" name="Google Shape;562;p18"/>
          <p:cNvSpPr txBox="1"/>
          <p:nvPr>
            <p:ph idx="1" type="subTitle"/>
          </p:nvPr>
        </p:nvSpPr>
        <p:spPr>
          <a:xfrm>
            <a:off x="1567212" y="3964113"/>
            <a:ext cx="5033231" cy="432686"/>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600"/>
              </a:spcAft>
              <a:buSzPts val="2800"/>
              <a:buNone/>
            </a:pPr>
            <a:r>
              <a:rPr b="1" lang="en-US" sz="1800">
                <a:latin typeface="Microsoft JhengHei"/>
                <a:ea typeface="Microsoft JhengHei"/>
                <a:cs typeface="Microsoft JhengHei"/>
                <a:sym typeface="Microsoft JhengHei"/>
              </a:rPr>
              <a:t>Why I Am Optimistic About The Future Of Race Relations In America</a:t>
            </a:r>
            <a:endParaRPr b="1" sz="1800">
              <a:latin typeface="Microsoft JhengHei"/>
              <a:ea typeface="Microsoft JhengHei"/>
              <a:cs typeface="Microsoft JhengHei"/>
              <a:sym typeface="Microsoft JhengHei"/>
            </a:endParaRPr>
          </a:p>
        </p:txBody>
      </p:sp>
      <p:grpSp>
        <p:nvGrpSpPr>
          <p:cNvPr id="563" name="Google Shape;563;p18"/>
          <p:cNvGrpSpPr/>
          <p:nvPr/>
        </p:nvGrpSpPr>
        <p:grpSpPr>
          <a:xfrm>
            <a:off x="487212" y="2377973"/>
            <a:ext cx="1080000" cy="610447"/>
            <a:chOff x="4737272" y="2266528"/>
            <a:chExt cx="1329047" cy="610447"/>
          </a:xfrm>
        </p:grpSpPr>
        <p:cxnSp>
          <p:nvCxnSpPr>
            <p:cNvPr id="564" name="Google Shape;564;p18"/>
            <p:cNvCxnSpPr/>
            <p:nvPr/>
          </p:nvCxnSpPr>
          <p:spPr>
            <a:xfrm>
              <a:off x="4893919" y="2571751"/>
              <a:ext cx="1172400" cy="0"/>
            </a:xfrm>
            <a:prstGeom prst="straightConnector1">
              <a:avLst/>
            </a:prstGeom>
            <a:noFill/>
            <a:ln cap="flat" cmpd="sng" w="28575">
              <a:solidFill>
                <a:schemeClr val="dk1"/>
              </a:solidFill>
              <a:prstDash val="solid"/>
              <a:round/>
              <a:headEnd len="sm" w="sm" type="none"/>
              <a:tailEnd len="sm" w="sm" type="none"/>
            </a:ln>
          </p:spPr>
        </p:cxnSp>
        <p:sp>
          <p:nvSpPr>
            <p:cNvPr id="565" name="Google Shape;565;p18"/>
            <p:cNvSpPr/>
            <p:nvPr/>
          </p:nvSpPr>
          <p:spPr>
            <a:xfrm rot="10800000">
              <a:off x="4737272" y="2266528"/>
              <a:ext cx="1057492" cy="610447"/>
            </a:xfrm>
            <a:custGeom>
              <a:rect b="b" l="l" r="r" t="t"/>
              <a:pathLst>
                <a:path extrusionOk="0" h="9646" w="16710">
                  <a:moveTo>
                    <a:pt x="16710" y="4823"/>
                  </a:moveTo>
                  <a:lnTo>
                    <a:pt x="8334" y="9645"/>
                  </a:lnTo>
                  <a:lnTo>
                    <a:pt x="1" y="4823"/>
                  </a:lnTo>
                  <a:lnTo>
                    <a:pt x="833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566" name="Google Shape;566;p18"/>
          <p:cNvCxnSpPr/>
          <p:nvPr/>
        </p:nvCxnSpPr>
        <p:spPr>
          <a:xfrm>
            <a:off x="601584" y="4294792"/>
            <a:ext cx="952707" cy="0"/>
          </a:xfrm>
          <a:prstGeom prst="straightConnector1">
            <a:avLst/>
          </a:prstGeom>
          <a:solidFill>
            <a:schemeClr val="accent1"/>
          </a:solidFill>
          <a:ln cap="flat" cmpd="sng" w="28575">
            <a:solidFill>
              <a:schemeClr val="dk1"/>
            </a:solidFill>
            <a:prstDash val="solid"/>
            <a:round/>
            <a:headEnd len="sm" w="sm" type="none"/>
            <a:tailEnd len="sm" w="sm" type="none"/>
          </a:ln>
        </p:spPr>
      </p:cxnSp>
      <p:sp>
        <p:nvSpPr>
          <p:cNvPr id="567" name="Google Shape;567;p18"/>
          <p:cNvSpPr/>
          <p:nvPr/>
        </p:nvSpPr>
        <p:spPr>
          <a:xfrm rot="10800000">
            <a:off x="474291" y="3989569"/>
            <a:ext cx="859331" cy="610447"/>
          </a:xfrm>
          <a:custGeom>
            <a:rect b="b" l="l" r="r" t="t"/>
            <a:pathLst>
              <a:path extrusionOk="0" h="9646" w="16710">
                <a:moveTo>
                  <a:pt x="16710" y="4823"/>
                </a:moveTo>
                <a:lnTo>
                  <a:pt x="8334" y="9645"/>
                </a:lnTo>
                <a:lnTo>
                  <a:pt x="1" y="4823"/>
                </a:lnTo>
                <a:lnTo>
                  <a:pt x="833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8" name="Google Shape;568;p18"/>
          <p:cNvSpPr txBox="1"/>
          <p:nvPr/>
        </p:nvSpPr>
        <p:spPr>
          <a:xfrm>
            <a:off x="7467122" y="2492516"/>
            <a:ext cx="1593706"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800" u="sng" cap="none" strike="noStrike">
                <a:solidFill>
                  <a:srgbClr val="3C3F7E"/>
                </a:solidFill>
                <a:latin typeface="Microsoft JhengHei"/>
                <a:ea typeface="Microsoft JhengHei"/>
                <a:cs typeface="Microsoft JhengHei"/>
                <a:sym typeface="Microsoft JhengHei"/>
              </a:rPr>
              <a:t>T5-fine-tune</a:t>
            </a:r>
            <a:endParaRPr b="1" i="0" sz="1800" u="sng" cap="none" strike="noStrike">
              <a:solidFill>
                <a:srgbClr val="3C3F7E"/>
              </a:solidFill>
              <a:latin typeface="Microsoft JhengHei"/>
              <a:ea typeface="Microsoft JhengHei"/>
              <a:cs typeface="Microsoft JhengHei"/>
              <a:sym typeface="Microsoft JhengHei"/>
            </a:endParaRPr>
          </a:p>
        </p:txBody>
      </p:sp>
      <p:sp>
        <p:nvSpPr>
          <p:cNvPr id="569" name="Google Shape;569;p18"/>
          <p:cNvSpPr txBox="1"/>
          <p:nvPr/>
        </p:nvSpPr>
        <p:spPr>
          <a:xfrm>
            <a:off x="7497580" y="1642706"/>
            <a:ext cx="1563248"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800" u="sng" cap="none" strike="noStrike">
                <a:solidFill>
                  <a:srgbClr val="3C3F7E"/>
                </a:solidFill>
                <a:latin typeface="Microsoft JhengHei"/>
                <a:ea typeface="Microsoft JhengHei"/>
                <a:cs typeface="Microsoft JhengHei"/>
                <a:sym typeface="Microsoft JhengHei"/>
              </a:rPr>
              <a:t>Transformer</a:t>
            </a:r>
            <a:endParaRPr b="1" i="0" sz="1800" u="sng" cap="none" strike="noStrike">
              <a:solidFill>
                <a:srgbClr val="3C3F7E"/>
              </a:solidFill>
              <a:latin typeface="Microsoft JhengHei"/>
              <a:ea typeface="Microsoft JhengHei"/>
              <a:cs typeface="Microsoft JhengHei"/>
              <a:sym typeface="Microsoft JhengHei"/>
            </a:endParaRPr>
          </a:p>
        </p:txBody>
      </p:sp>
      <p:sp>
        <p:nvSpPr>
          <p:cNvPr id="570" name="Google Shape;570;p18"/>
          <p:cNvSpPr txBox="1"/>
          <p:nvPr/>
        </p:nvSpPr>
        <p:spPr>
          <a:xfrm>
            <a:off x="7672306" y="3309088"/>
            <a:ext cx="138852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800" u="sng" cap="none" strike="noStrike">
                <a:solidFill>
                  <a:srgbClr val="3C3F7E"/>
                </a:solidFill>
                <a:latin typeface="Microsoft JhengHei"/>
                <a:ea typeface="Microsoft JhengHei"/>
                <a:cs typeface="Microsoft JhengHei"/>
                <a:sym typeface="Microsoft JhengHei"/>
              </a:rPr>
              <a:t>T5-Michau</a:t>
            </a:r>
            <a:endParaRPr b="1" i="0" sz="1800" u="sng" cap="none" strike="noStrike">
              <a:solidFill>
                <a:srgbClr val="3C3F7E"/>
              </a:solidFill>
              <a:latin typeface="Microsoft JhengHei"/>
              <a:ea typeface="Microsoft JhengHei"/>
              <a:cs typeface="Microsoft JhengHei"/>
              <a:sym typeface="Microsoft JhengHei"/>
            </a:endParaRPr>
          </a:p>
        </p:txBody>
      </p:sp>
      <p:sp>
        <p:nvSpPr>
          <p:cNvPr id="571" name="Google Shape;571;p18"/>
          <p:cNvSpPr txBox="1"/>
          <p:nvPr/>
        </p:nvSpPr>
        <p:spPr>
          <a:xfrm>
            <a:off x="6821112" y="4110126"/>
            <a:ext cx="2239716"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800" u="sng" cap="none" strike="noStrike">
                <a:solidFill>
                  <a:srgbClr val="3C3F7E"/>
                </a:solidFill>
                <a:latin typeface="Microsoft JhengHei"/>
                <a:ea typeface="Microsoft JhengHei"/>
                <a:cs typeface="Microsoft JhengHei"/>
                <a:sym typeface="Microsoft JhengHei"/>
              </a:rPr>
              <a:t>Written by Human</a:t>
            </a:r>
            <a:endParaRPr b="1" i="0" sz="1800" u="sng" cap="none" strike="noStrike">
              <a:solidFill>
                <a:srgbClr val="3C3F7E"/>
              </a:solidFill>
              <a:latin typeface="Microsoft JhengHei"/>
              <a:ea typeface="Microsoft JhengHei"/>
              <a:cs typeface="Microsoft JhengHei"/>
              <a:sym typeface="Microsoft JhengHe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9"/>
                                        </p:tgtEl>
                                        <p:attrNameLst>
                                          <p:attrName>style.visibility</p:attrName>
                                        </p:attrNameLst>
                                      </p:cBhvr>
                                      <p:to>
                                        <p:strVal val="visible"/>
                                      </p:to>
                                    </p:set>
                                    <p:animEffect filter="fade" transition="in">
                                      <p:cBhvr>
                                        <p:cTn dur="500"/>
                                        <p:tgtEl>
                                          <p:spTgt spid="569"/>
                                        </p:tgtEl>
                                      </p:cBhvr>
                                    </p:animEffect>
                                  </p:childTnLst>
                                </p:cTn>
                              </p:par>
                              <p:par>
                                <p:cTn fill="hold" nodeType="withEffect" presetClass="entr" presetID="10" presetSubtype="0">
                                  <p:stCondLst>
                                    <p:cond delay="0"/>
                                  </p:stCondLst>
                                  <p:childTnLst>
                                    <p:set>
                                      <p:cBhvr>
                                        <p:cTn dur="1" fill="hold">
                                          <p:stCondLst>
                                            <p:cond delay="0"/>
                                          </p:stCondLst>
                                        </p:cTn>
                                        <p:tgtEl>
                                          <p:spTgt spid="568"/>
                                        </p:tgtEl>
                                        <p:attrNameLst>
                                          <p:attrName>style.visibility</p:attrName>
                                        </p:attrNameLst>
                                      </p:cBhvr>
                                      <p:to>
                                        <p:strVal val="visible"/>
                                      </p:to>
                                    </p:set>
                                    <p:animEffect filter="fade" transition="in">
                                      <p:cBhvr>
                                        <p:cTn dur="500"/>
                                        <p:tgtEl>
                                          <p:spTgt spid="568"/>
                                        </p:tgtEl>
                                      </p:cBhvr>
                                    </p:animEffect>
                                  </p:childTnLst>
                                </p:cTn>
                              </p:par>
                              <p:par>
                                <p:cTn fill="hold" nodeType="withEffect" presetClass="entr" presetID="10" presetSubtype="0">
                                  <p:stCondLst>
                                    <p:cond delay="0"/>
                                  </p:stCondLst>
                                  <p:childTnLst>
                                    <p:set>
                                      <p:cBhvr>
                                        <p:cTn dur="1" fill="hold">
                                          <p:stCondLst>
                                            <p:cond delay="0"/>
                                          </p:stCondLst>
                                        </p:cTn>
                                        <p:tgtEl>
                                          <p:spTgt spid="570"/>
                                        </p:tgtEl>
                                        <p:attrNameLst>
                                          <p:attrName>style.visibility</p:attrName>
                                        </p:attrNameLst>
                                      </p:cBhvr>
                                      <p:to>
                                        <p:strVal val="visible"/>
                                      </p:to>
                                    </p:set>
                                    <p:animEffect filter="fade" transition="in">
                                      <p:cBhvr>
                                        <p:cTn dur="500"/>
                                        <p:tgtEl>
                                          <p:spTgt spid="570"/>
                                        </p:tgtEl>
                                      </p:cBhvr>
                                    </p:animEffect>
                                  </p:childTnLst>
                                </p:cTn>
                              </p:par>
                              <p:par>
                                <p:cTn fill="hold" nodeType="withEffect" presetClass="entr" presetID="10" presetSubtype="0">
                                  <p:stCondLst>
                                    <p:cond delay="0"/>
                                  </p:stCondLst>
                                  <p:childTnLst>
                                    <p:set>
                                      <p:cBhvr>
                                        <p:cTn dur="1" fill="hold">
                                          <p:stCondLst>
                                            <p:cond delay="0"/>
                                          </p:stCondLst>
                                        </p:cTn>
                                        <p:tgtEl>
                                          <p:spTgt spid="571"/>
                                        </p:tgtEl>
                                        <p:attrNameLst>
                                          <p:attrName>style.visibility</p:attrName>
                                        </p:attrNameLst>
                                      </p:cBhvr>
                                      <p:to>
                                        <p:strVal val="visible"/>
                                      </p:to>
                                    </p:set>
                                    <p:animEffect filter="fade" transition="in">
                                      <p:cBhvr>
                                        <p:cTn dur="500"/>
                                        <p:tgtEl>
                                          <p:spTgt spid="57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5" name="Shape 575"/>
        <p:cNvGrpSpPr/>
        <p:nvPr/>
      </p:nvGrpSpPr>
      <p:grpSpPr>
        <a:xfrm>
          <a:off x="0" y="0"/>
          <a:ext cx="0" cy="0"/>
          <a:chOff x="0" y="0"/>
          <a:chExt cx="0" cy="0"/>
        </a:xfrm>
      </p:grpSpPr>
      <p:sp>
        <p:nvSpPr>
          <p:cNvPr id="576" name="Google Shape;576;p19"/>
          <p:cNvSpPr txBox="1"/>
          <p:nvPr>
            <p:ph type="title"/>
          </p:nvPr>
        </p:nvSpPr>
        <p:spPr>
          <a:xfrm>
            <a:off x="612474" y="685889"/>
            <a:ext cx="7919100" cy="5727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300"/>
              <a:buNone/>
            </a:pPr>
            <a:r>
              <a:rPr lang="en-US" sz="2800">
                <a:latin typeface="Microsoft JhengHei"/>
                <a:ea typeface="Microsoft JhengHei"/>
                <a:cs typeface="Microsoft JhengHei"/>
                <a:sym typeface="Microsoft JhengHei"/>
              </a:rPr>
              <a:t>Classification</a:t>
            </a:r>
            <a:endParaRPr sz="2800">
              <a:latin typeface="Microsoft JhengHei"/>
              <a:ea typeface="Microsoft JhengHei"/>
              <a:cs typeface="Microsoft JhengHei"/>
              <a:sym typeface="Microsoft JhengHei"/>
            </a:endParaRPr>
          </a:p>
        </p:txBody>
      </p:sp>
      <p:sp>
        <p:nvSpPr>
          <p:cNvPr id="577" name="Google Shape;577;p19"/>
          <p:cNvSpPr/>
          <p:nvPr/>
        </p:nvSpPr>
        <p:spPr>
          <a:xfrm>
            <a:off x="4057646" y="2595853"/>
            <a:ext cx="1118700" cy="565500"/>
          </a:xfrm>
          <a:prstGeom prst="diamond">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icrosoft JhengHei"/>
              <a:ea typeface="Microsoft JhengHei"/>
              <a:cs typeface="Microsoft JhengHei"/>
              <a:sym typeface="Microsoft JhengHei"/>
            </a:endParaRPr>
          </a:p>
        </p:txBody>
      </p:sp>
      <p:sp>
        <p:nvSpPr>
          <p:cNvPr id="578" name="Google Shape;578;p19"/>
          <p:cNvSpPr/>
          <p:nvPr/>
        </p:nvSpPr>
        <p:spPr>
          <a:xfrm>
            <a:off x="6616471" y="2595853"/>
            <a:ext cx="1118700" cy="565500"/>
          </a:xfrm>
          <a:prstGeom prst="diamond">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icrosoft JhengHei"/>
              <a:ea typeface="Microsoft JhengHei"/>
              <a:cs typeface="Microsoft JhengHei"/>
              <a:sym typeface="Microsoft JhengHei"/>
            </a:endParaRPr>
          </a:p>
        </p:txBody>
      </p:sp>
      <p:sp>
        <p:nvSpPr>
          <p:cNvPr id="579" name="Google Shape;579;p19"/>
          <p:cNvSpPr/>
          <p:nvPr/>
        </p:nvSpPr>
        <p:spPr>
          <a:xfrm>
            <a:off x="1498746" y="2595853"/>
            <a:ext cx="1118700" cy="565500"/>
          </a:xfrm>
          <a:prstGeom prst="diamond">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icrosoft JhengHei"/>
              <a:ea typeface="Microsoft JhengHei"/>
              <a:cs typeface="Microsoft JhengHei"/>
              <a:sym typeface="Microsoft JhengHei"/>
            </a:endParaRPr>
          </a:p>
        </p:txBody>
      </p:sp>
      <p:sp>
        <p:nvSpPr>
          <p:cNvPr id="580" name="Google Shape;580;p19"/>
          <p:cNvSpPr/>
          <p:nvPr/>
        </p:nvSpPr>
        <p:spPr>
          <a:xfrm>
            <a:off x="354300" y="-282749"/>
            <a:ext cx="1118700" cy="565500"/>
          </a:xfrm>
          <a:prstGeom prst="diamond">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icrosoft JhengHei"/>
              <a:ea typeface="Microsoft JhengHei"/>
              <a:cs typeface="Microsoft JhengHei"/>
              <a:sym typeface="Microsoft JhengHei"/>
            </a:endParaRPr>
          </a:p>
        </p:txBody>
      </p:sp>
      <p:sp>
        <p:nvSpPr>
          <p:cNvPr id="581" name="Google Shape;581;p19"/>
          <p:cNvSpPr txBox="1"/>
          <p:nvPr>
            <p:ph idx="7" type="title"/>
          </p:nvPr>
        </p:nvSpPr>
        <p:spPr>
          <a:xfrm>
            <a:off x="1028796" y="3217689"/>
            <a:ext cx="2058600" cy="460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300"/>
              <a:buNone/>
            </a:pPr>
            <a:r>
              <a:rPr lang="en-US" sz="2200">
                <a:solidFill>
                  <a:srgbClr val="3C3F7E"/>
                </a:solidFill>
                <a:latin typeface="Microsoft JhengHei"/>
                <a:ea typeface="Microsoft JhengHei"/>
                <a:cs typeface="Microsoft JhengHei"/>
                <a:sym typeface="Microsoft JhengHei"/>
              </a:rPr>
              <a:t>T5-Michau</a:t>
            </a:r>
            <a:endParaRPr sz="2200">
              <a:solidFill>
                <a:srgbClr val="3C3F7E"/>
              </a:solidFill>
              <a:latin typeface="Microsoft JhengHei"/>
              <a:ea typeface="Microsoft JhengHei"/>
              <a:cs typeface="Microsoft JhengHei"/>
              <a:sym typeface="Microsoft JhengHei"/>
            </a:endParaRPr>
          </a:p>
        </p:txBody>
      </p:sp>
      <p:sp>
        <p:nvSpPr>
          <p:cNvPr id="582" name="Google Shape;582;p19"/>
          <p:cNvSpPr txBox="1"/>
          <p:nvPr>
            <p:ph idx="8" type="title"/>
          </p:nvPr>
        </p:nvSpPr>
        <p:spPr>
          <a:xfrm>
            <a:off x="3587695" y="3217689"/>
            <a:ext cx="2058600" cy="460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300"/>
              <a:buNone/>
            </a:pPr>
            <a:r>
              <a:rPr lang="en-US" sz="2200">
                <a:solidFill>
                  <a:srgbClr val="3C3F7E"/>
                </a:solidFill>
                <a:latin typeface="Microsoft JhengHei"/>
                <a:ea typeface="Microsoft JhengHei"/>
                <a:cs typeface="Microsoft JhengHei"/>
                <a:sym typeface="Microsoft JhengHei"/>
              </a:rPr>
              <a:t>T5-Fine-tune</a:t>
            </a:r>
            <a:endParaRPr sz="2200">
              <a:solidFill>
                <a:srgbClr val="3C3F7E"/>
              </a:solidFill>
              <a:latin typeface="Microsoft JhengHei"/>
              <a:ea typeface="Microsoft JhengHei"/>
              <a:cs typeface="Microsoft JhengHei"/>
              <a:sym typeface="Microsoft JhengHei"/>
            </a:endParaRPr>
          </a:p>
        </p:txBody>
      </p:sp>
      <p:sp>
        <p:nvSpPr>
          <p:cNvPr id="583" name="Google Shape;583;p19"/>
          <p:cNvSpPr txBox="1"/>
          <p:nvPr>
            <p:ph idx="9" type="title"/>
          </p:nvPr>
        </p:nvSpPr>
        <p:spPr>
          <a:xfrm>
            <a:off x="6146594" y="3217689"/>
            <a:ext cx="2058600" cy="460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300"/>
              <a:buNone/>
            </a:pPr>
            <a:r>
              <a:rPr lang="en-US" sz="2200">
                <a:solidFill>
                  <a:srgbClr val="3C3F7E"/>
                </a:solidFill>
                <a:latin typeface="Microsoft JhengHei"/>
                <a:ea typeface="Microsoft JhengHei"/>
                <a:cs typeface="Microsoft JhengHei"/>
                <a:sym typeface="Microsoft JhengHei"/>
              </a:rPr>
              <a:t>Transformer</a:t>
            </a:r>
            <a:endParaRPr sz="2200">
              <a:solidFill>
                <a:srgbClr val="3C3F7E"/>
              </a:solidFill>
              <a:latin typeface="Microsoft JhengHei"/>
              <a:ea typeface="Microsoft JhengHei"/>
              <a:cs typeface="Microsoft JhengHei"/>
              <a:sym typeface="Microsoft JhengHei"/>
            </a:endParaRPr>
          </a:p>
        </p:txBody>
      </p:sp>
      <p:cxnSp>
        <p:nvCxnSpPr>
          <p:cNvPr id="584" name="Google Shape;584;p19"/>
          <p:cNvCxnSpPr/>
          <p:nvPr/>
        </p:nvCxnSpPr>
        <p:spPr>
          <a:xfrm>
            <a:off x="3284575" y="1227400"/>
            <a:ext cx="2574900" cy="0"/>
          </a:xfrm>
          <a:prstGeom prst="straightConnector1">
            <a:avLst/>
          </a:prstGeom>
          <a:noFill/>
          <a:ln cap="flat" cmpd="sng" w="28575">
            <a:solidFill>
              <a:schemeClr val="accent3"/>
            </a:solidFill>
            <a:prstDash val="solid"/>
            <a:round/>
            <a:headEnd len="sm" w="sm" type="none"/>
            <a:tailEnd len="sm" w="sm" type="none"/>
          </a:ln>
        </p:spPr>
      </p:cxnSp>
      <p:sp>
        <p:nvSpPr>
          <p:cNvPr id="585" name="Google Shape;585;p19"/>
          <p:cNvSpPr txBox="1"/>
          <p:nvPr/>
        </p:nvSpPr>
        <p:spPr>
          <a:xfrm>
            <a:off x="1683271" y="2540083"/>
            <a:ext cx="184731"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86" name="Google Shape;586;p19"/>
          <p:cNvSpPr txBox="1"/>
          <p:nvPr/>
        </p:nvSpPr>
        <p:spPr>
          <a:xfrm>
            <a:off x="1344679" y="2401583"/>
            <a:ext cx="1640193"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3200" u="none" cap="none" strike="noStrike">
                <a:solidFill>
                  <a:srgbClr val="000000"/>
                </a:solidFill>
                <a:latin typeface="Microsoft JhengHei"/>
                <a:ea typeface="Microsoft JhengHei"/>
                <a:cs typeface="Microsoft JhengHei"/>
                <a:sym typeface="Microsoft JhengHei"/>
              </a:rPr>
              <a:t>85.67%</a:t>
            </a:r>
            <a:endParaRPr b="1" i="0" sz="3200" u="none" cap="none" strike="noStrike">
              <a:solidFill>
                <a:srgbClr val="000000"/>
              </a:solidFill>
              <a:latin typeface="Microsoft JhengHei"/>
              <a:ea typeface="Microsoft JhengHei"/>
              <a:cs typeface="Microsoft JhengHei"/>
              <a:sym typeface="Microsoft JhengHei"/>
            </a:endParaRPr>
          </a:p>
        </p:txBody>
      </p:sp>
      <p:sp>
        <p:nvSpPr>
          <p:cNvPr id="587" name="Google Shape;587;p19"/>
          <p:cNvSpPr txBox="1"/>
          <p:nvPr/>
        </p:nvSpPr>
        <p:spPr>
          <a:xfrm>
            <a:off x="3897380" y="2401583"/>
            <a:ext cx="1640193"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3200" u="none" cap="none" strike="noStrike">
                <a:solidFill>
                  <a:srgbClr val="000000"/>
                </a:solidFill>
                <a:latin typeface="Microsoft JhengHei"/>
                <a:ea typeface="Microsoft JhengHei"/>
                <a:cs typeface="Microsoft JhengHei"/>
                <a:sym typeface="Microsoft JhengHei"/>
              </a:rPr>
              <a:t>63.99%</a:t>
            </a:r>
            <a:endParaRPr b="1" i="0" sz="3200" u="none" cap="none" strike="noStrike">
              <a:solidFill>
                <a:srgbClr val="000000"/>
              </a:solidFill>
              <a:latin typeface="Microsoft JhengHei"/>
              <a:ea typeface="Microsoft JhengHei"/>
              <a:cs typeface="Microsoft JhengHei"/>
              <a:sym typeface="Microsoft JhengHei"/>
            </a:endParaRPr>
          </a:p>
        </p:txBody>
      </p:sp>
      <p:sp>
        <p:nvSpPr>
          <p:cNvPr id="588" name="Google Shape;588;p19"/>
          <p:cNvSpPr txBox="1"/>
          <p:nvPr/>
        </p:nvSpPr>
        <p:spPr>
          <a:xfrm>
            <a:off x="4053293" y="1236391"/>
            <a:ext cx="1037463"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600" u="none" cap="none" strike="noStrike">
                <a:solidFill>
                  <a:srgbClr val="000000"/>
                </a:solidFill>
                <a:latin typeface="Microsoft JhengHei"/>
                <a:ea typeface="Microsoft JhengHei"/>
                <a:cs typeface="Microsoft JhengHei"/>
                <a:sym typeface="Microsoft JhengHei"/>
              </a:rPr>
              <a:t>F1-score</a:t>
            </a:r>
            <a:endParaRPr b="1" i="0" sz="1600" u="none" cap="none" strike="noStrike">
              <a:solidFill>
                <a:srgbClr val="000000"/>
              </a:solidFill>
              <a:latin typeface="Microsoft JhengHei"/>
              <a:ea typeface="Microsoft JhengHei"/>
              <a:cs typeface="Microsoft JhengHei"/>
              <a:sym typeface="Microsoft JhengHei"/>
            </a:endParaRPr>
          </a:p>
        </p:txBody>
      </p:sp>
      <p:sp>
        <p:nvSpPr>
          <p:cNvPr id="589" name="Google Shape;589;p19"/>
          <p:cNvSpPr txBox="1"/>
          <p:nvPr/>
        </p:nvSpPr>
        <p:spPr>
          <a:xfrm>
            <a:off x="6450081" y="2401583"/>
            <a:ext cx="1640193"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3200" u="none" cap="none" strike="noStrike">
                <a:solidFill>
                  <a:srgbClr val="000000"/>
                </a:solidFill>
                <a:latin typeface="Microsoft JhengHei"/>
                <a:ea typeface="Microsoft JhengHei"/>
                <a:cs typeface="Microsoft JhengHei"/>
                <a:sym typeface="Microsoft JhengHei"/>
              </a:rPr>
              <a:t>87.99%</a:t>
            </a:r>
            <a:endParaRPr b="1" i="0" sz="3200" u="none" cap="none" strike="noStrike">
              <a:solidFill>
                <a:srgbClr val="000000"/>
              </a:solidFill>
              <a:latin typeface="Microsoft JhengHei"/>
              <a:ea typeface="Microsoft JhengHei"/>
              <a:cs typeface="Microsoft JhengHei"/>
              <a:sym typeface="Microsoft JhengHe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2"/>
          <p:cNvSpPr/>
          <p:nvPr/>
        </p:nvSpPr>
        <p:spPr>
          <a:xfrm>
            <a:off x="8054775" y="790114"/>
            <a:ext cx="1118700" cy="565500"/>
          </a:xfrm>
          <a:prstGeom prst="diamond">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icrosoft JhengHei"/>
              <a:ea typeface="Microsoft JhengHei"/>
              <a:cs typeface="Microsoft JhengHei"/>
              <a:sym typeface="Microsoft JhengHei"/>
            </a:endParaRPr>
          </a:p>
        </p:txBody>
      </p:sp>
      <p:sp>
        <p:nvSpPr>
          <p:cNvPr id="345" name="Google Shape;345;p2"/>
          <p:cNvSpPr txBox="1"/>
          <p:nvPr>
            <p:ph idx="15" type="title"/>
          </p:nvPr>
        </p:nvSpPr>
        <p:spPr>
          <a:xfrm>
            <a:off x="615925" y="622622"/>
            <a:ext cx="79122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300"/>
              <a:buNone/>
            </a:pPr>
            <a:r>
              <a:rPr lang="en-US" sz="2800">
                <a:latin typeface="Microsoft JhengHei"/>
                <a:ea typeface="Microsoft JhengHei"/>
                <a:cs typeface="Microsoft JhengHei"/>
                <a:sym typeface="Microsoft JhengHei"/>
              </a:rPr>
              <a:t>CONTENTS</a:t>
            </a:r>
            <a:endParaRPr sz="2800">
              <a:latin typeface="Microsoft JhengHei"/>
              <a:ea typeface="Microsoft JhengHei"/>
              <a:cs typeface="Microsoft JhengHei"/>
              <a:sym typeface="Microsoft JhengHei"/>
            </a:endParaRPr>
          </a:p>
        </p:txBody>
      </p:sp>
      <p:sp>
        <p:nvSpPr>
          <p:cNvPr id="346" name="Google Shape;346;p2"/>
          <p:cNvSpPr txBox="1"/>
          <p:nvPr>
            <p:ph idx="7" type="subTitle"/>
          </p:nvPr>
        </p:nvSpPr>
        <p:spPr>
          <a:xfrm>
            <a:off x="3734410" y="3195935"/>
            <a:ext cx="1877700" cy="527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lang="en-US" sz="2400">
                <a:solidFill>
                  <a:schemeClr val="dk1"/>
                </a:solidFill>
                <a:latin typeface="Microsoft JhengHei"/>
                <a:ea typeface="Microsoft JhengHei"/>
                <a:cs typeface="Microsoft JhengHei"/>
                <a:sym typeface="Microsoft JhengHei"/>
              </a:rPr>
              <a:t>Method</a:t>
            </a:r>
            <a:endParaRPr sz="2400">
              <a:solidFill>
                <a:schemeClr val="dk1"/>
              </a:solidFill>
              <a:latin typeface="Microsoft JhengHei"/>
              <a:ea typeface="Microsoft JhengHei"/>
              <a:cs typeface="Microsoft JhengHei"/>
              <a:sym typeface="Microsoft JhengHei"/>
            </a:endParaRPr>
          </a:p>
        </p:txBody>
      </p:sp>
      <p:sp>
        <p:nvSpPr>
          <p:cNvPr id="347" name="Google Shape;347;p2"/>
          <p:cNvSpPr txBox="1"/>
          <p:nvPr>
            <p:ph idx="14" type="subTitle"/>
          </p:nvPr>
        </p:nvSpPr>
        <p:spPr>
          <a:xfrm>
            <a:off x="5954700" y="3205317"/>
            <a:ext cx="1889400" cy="527325"/>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lang="en-US" sz="2400">
                <a:solidFill>
                  <a:schemeClr val="dk1"/>
                </a:solidFill>
                <a:latin typeface="Microsoft JhengHei"/>
                <a:ea typeface="Microsoft JhengHei"/>
                <a:cs typeface="Microsoft JhengHei"/>
                <a:sym typeface="Microsoft JhengHei"/>
              </a:rPr>
              <a:t>Result</a:t>
            </a:r>
            <a:endParaRPr sz="2400">
              <a:solidFill>
                <a:schemeClr val="dk1"/>
              </a:solidFill>
              <a:latin typeface="Microsoft JhengHei"/>
              <a:ea typeface="Microsoft JhengHei"/>
              <a:cs typeface="Microsoft JhengHei"/>
              <a:sym typeface="Microsoft JhengHei"/>
            </a:endParaRPr>
          </a:p>
        </p:txBody>
      </p:sp>
      <p:sp>
        <p:nvSpPr>
          <p:cNvPr id="348" name="Google Shape;348;p2"/>
          <p:cNvSpPr txBox="1"/>
          <p:nvPr>
            <p:ph idx="6" type="subTitle"/>
          </p:nvPr>
        </p:nvSpPr>
        <p:spPr>
          <a:xfrm>
            <a:off x="1191536" y="3192315"/>
            <a:ext cx="2062525" cy="534557"/>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lang="en-US" sz="2400">
                <a:solidFill>
                  <a:schemeClr val="dk1"/>
                </a:solidFill>
                <a:latin typeface="Microsoft JhengHei"/>
                <a:ea typeface="Microsoft JhengHei"/>
                <a:cs typeface="Microsoft JhengHei"/>
                <a:sym typeface="Microsoft JhengHei"/>
              </a:rPr>
              <a:t>Introduction</a:t>
            </a:r>
            <a:endParaRPr sz="2400">
              <a:solidFill>
                <a:schemeClr val="dk1"/>
              </a:solidFill>
              <a:latin typeface="Microsoft JhengHei"/>
              <a:ea typeface="Microsoft JhengHei"/>
              <a:cs typeface="Microsoft JhengHei"/>
              <a:sym typeface="Microsoft JhengHei"/>
            </a:endParaRPr>
          </a:p>
        </p:txBody>
      </p:sp>
      <p:sp>
        <p:nvSpPr>
          <p:cNvPr id="349" name="Google Shape;349;p2"/>
          <p:cNvSpPr/>
          <p:nvPr/>
        </p:nvSpPr>
        <p:spPr>
          <a:xfrm>
            <a:off x="1091224" y="1343754"/>
            <a:ext cx="1118700" cy="565500"/>
          </a:xfrm>
          <a:prstGeom prst="diamond">
            <a:avLst/>
          </a:prstGeom>
          <a:no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icrosoft JhengHei"/>
              <a:ea typeface="Microsoft JhengHei"/>
              <a:cs typeface="Microsoft JhengHei"/>
              <a:sym typeface="Microsoft JhengHei"/>
            </a:endParaRPr>
          </a:p>
        </p:txBody>
      </p:sp>
      <p:sp>
        <p:nvSpPr>
          <p:cNvPr id="350" name="Google Shape;350;p2"/>
          <p:cNvSpPr/>
          <p:nvPr/>
        </p:nvSpPr>
        <p:spPr>
          <a:xfrm>
            <a:off x="-8301" y="-5994"/>
            <a:ext cx="1118700" cy="565500"/>
          </a:xfrm>
          <a:prstGeom prst="diamond">
            <a:avLst/>
          </a:prstGeom>
          <a:no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icrosoft JhengHei"/>
              <a:ea typeface="Microsoft JhengHei"/>
              <a:cs typeface="Microsoft JhengHei"/>
              <a:sym typeface="Microsoft JhengHei"/>
            </a:endParaRPr>
          </a:p>
        </p:txBody>
      </p:sp>
      <p:sp>
        <p:nvSpPr>
          <p:cNvPr id="351" name="Google Shape;351;p2"/>
          <p:cNvSpPr/>
          <p:nvPr/>
        </p:nvSpPr>
        <p:spPr>
          <a:xfrm>
            <a:off x="559349" y="-288744"/>
            <a:ext cx="1118700" cy="565500"/>
          </a:xfrm>
          <a:prstGeom prst="diamond">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icrosoft JhengHei"/>
              <a:ea typeface="Microsoft JhengHei"/>
              <a:cs typeface="Microsoft JhengHei"/>
              <a:sym typeface="Microsoft JhengHei"/>
            </a:endParaRPr>
          </a:p>
        </p:txBody>
      </p:sp>
      <p:sp>
        <p:nvSpPr>
          <p:cNvPr id="352" name="Google Shape;352;p2"/>
          <p:cNvSpPr/>
          <p:nvPr/>
        </p:nvSpPr>
        <p:spPr>
          <a:xfrm rot="5400000">
            <a:off x="7622925" y="-188962"/>
            <a:ext cx="1982400" cy="1106700"/>
          </a:xfrm>
          <a:prstGeom prst="hexagon">
            <a:avLst>
              <a:gd fmla="val 25000" name="adj"/>
              <a:gd fmla="val 115470" name="vf"/>
            </a:avLst>
          </a:prstGeom>
          <a:no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icrosoft JhengHei"/>
              <a:ea typeface="Microsoft JhengHei"/>
              <a:cs typeface="Microsoft JhengHei"/>
              <a:sym typeface="Microsoft JhengHei"/>
            </a:endParaRPr>
          </a:p>
        </p:txBody>
      </p:sp>
      <p:sp>
        <p:nvSpPr>
          <p:cNvPr id="353" name="Google Shape;353;p2"/>
          <p:cNvSpPr/>
          <p:nvPr/>
        </p:nvSpPr>
        <p:spPr>
          <a:xfrm>
            <a:off x="6933450" y="1355663"/>
            <a:ext cx="1118700" cy="565500"/>
          </a:xfrm>
          <a:prstGeom prst="diamond">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icrosoft JhengHei"/>
              <a:ea typeface="Microsoft JhengHei"/>
              <a:cs typeface="Microsoft JhengHei"/>
              <a:sym typeface="Microsoft JhengHei"/>
            </a:endParaRPr>
          </a:p>
        </p:txBody>
      </p:sp>
      <p:sp>
        <p:nvSpPr>
          <p:cNvPr id="354" name="Google Shape;354;p2"/>
          <p:cNvSpPr/>
          <p:nvPr/>
        </p:nvSpPr>
        <p:spPr>
          <a:xfrm>
            <a:off x="6943200" y="790114"/>
            <a:ext cx="1118700" cy="565500"/>
          </a:xfrm>
          <a:prstGeom prst="diamond">
            <a:avLst/>
          </a:prstGeom>
          <a:no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icrosoft JhengHei"/>
              <a:ea typeface="Microsoft JhengHei"/>
              <a:cs typeface="Microsoft JhengHei"/>
              <a:sym typeface="Microsoft JhengHei"/>
            </a:endParaRPr>
          </a:p>
        </p:txBody>
      </p:sp>
      <p:sp>
        <p:nvSpPr>
          <p:cNvPr id="355" name="Google Shape;355;p2"/>
          <p:cNvSpPr/>
          <p:nvPr/>
        </p:nvSpPr>
        <p:spPr>
          <a:xfrm>
            <a:off x="4113902" y="2561528"/>
            <a:ext cx="1118700" cy="565500"/>
          </a:xfrm>
          <a:prstGeom prst="diamond">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icrosoft JhengHei"/>
              <a:ea typeface="Microsoft JhengHei"/>
              <a:cs typeface="Microsoft JhengHei"/>
              <a:sym typeface="Microsoft JhengHei"/>
            </a:endParaRPr>
          </a:p>
        </p:txBody>
      </p:sp>
      <p:sp>
        <p:nvSpPr>
          <p:cNvPr id="356" name="Google Shape;356;p2"/>
          <p:cNvSpPr/>
          <p:nvPr/>
        </p:nvSpPr>
        <p:spPr>
          <a:xfrm>
            <a:off x="1663449" y="2561519"/>
            <a:ext cx="1118700" cy="565500"/>
          </a:xfrm>
          <a:prstGeom prst="diamond">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icrosoft JhengHei"/>
              <a:ea typeface="Microsoft JhengHei"/>
              <a:cs typeface="Microsoft JhengHei"/>
              <a:sym typeface="Microsoft JhengHei"/>
            </a:endParaRPr>
          </a:p>
        </p:txBody>
      </p:sp>
      <p:sp>
        <p:nvSpPr>
          <p:cNvPr id="357" name="Google Shape;357;p2"/>
          <p:cNvSpPr/>
          <p:nvPr/>
        </p:nvSpPr>
        <p:spPr>
          <a:xfrm>
            <a:off x="6343530" y="2581144"/>
            <a:ext cx="1118700" cy="565500"/>
          </a:xfrm>
          <a:prstGeom prst="diamond">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icrosoft JhengHei"/>
              <a:ea typeface="Microsoft JhengHei"/>
              <a:cs typeface="Microsoft JhengHei"/>
              <a:sym typeface="Microsoft JhengHei"/>
            </a:endParaRPr>
          </a:p>
        </p:txBody>
      </p:sp>
      <p:sp>
        <p:nvSpPr>
          <p:cNvPr id="358" name="Google Shape;358;p2"/>
          <p:cNvSpPr txBox="1"/>
          <p:nvPr>
            <p:ph type="title"/>
          </p:nvPr>
        </p:nvSpPr>
        <p:spPr>
          <a:xfrm>
            <a:off x="1453199" y="2196750"/>
            <a:ext cx="1549800" cy="7440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4400"/>
              <a:buNone/>
            </a:pPr>
            <a:r>
              <a:rPr lang="en-US" sz="4800">
                <a:latin typeface="Microsoft JhengHei"/>
                <a:ea typeface="Microsoft JhengHei"/>
                <a:cs typeface="Microsoft JhengHei"/>
                <a:sym typeface="Microsoft JhengHei"/>
              </a:rPr>
              <a:t>01</a:t>
            </a:r>
            <a:endParaRPr sz="4800">
              <a:latin typeface="Microsoft JhengHei"/>
              <a:ea typeface="Microsoft JhengHei"/>
              <a:cs typeface="Microsoft JhengHei"/>
              <a:sym typeface="Microsoft JhengHei"/>
            </a:endParaRPr>
          </a:p>
        </p:txBody>
      </p:sp>
      <p:sp>
        <p:nvSpPr>
          <p:cNvPr id="359" name="Google Shape;359;p2"/>
          <p:cNvSpPr txBox="1"/>
          <p:nvPr>
            <p:ph idx="3" type="title"/>
          </p:nvPr>
        </p:nvSpPr>
        <p:spPr>
          <a:xfrm>
            <a:off x="3898360" y="2196750"/>
            <a:ext cx="1549800" cy="7440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4400"/>
              <a:buNone/>
            </a:pPr>
            <a:r>
              <a:rPr lang="en-US" sz="4800">
                <a:latin typeface="Microsoft JhengHei"/>
                <a:ea typeface="Microsoft JhengHei"/>
                <a:cs typeface="Microsoft JhengHei"/>
                <a:sym typeface="Microsoft JhengHei"/>
              </a:rPr>
              <a:t>02</a:t>
            </a:r>
            <a:endParaRPr sz="4800">
              <a:latin typeface="Microsoft JhengHei"/>
              <a:ea typeface="Microsoft JhengHei"/>
              <a:cs typeface="Microsoft JhengHei"/>
              <a:sym typeface="Microsoft JhengHei"/>
            </a:endParaRPr>
          </a:p>
        </p:txBody>
      </p:sp>
      <p:sp>
        <p:nvSpPr>
          <p:cNvPr id="360" name="Google Shape;360;p2"/>
          <p:cNvSpPr txBox="1"/>
          <p:nvPr>
            <p:ph idx="4" type="title"/>
          </p:nvPr>
        </p:nvSpPr>
        <p:spPr>
          <a:xfrm>
            <a:off x="6124500" y="2196750"/>
            <a:ext cx="1549800" cy="7440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4400"/>
              <a:buNone/>
            </a:pPr>
            <a:r>
              <a:rPr lang="en-US" sz="4800">
                <a:latin typeface="Microsoft JhengHei"/>
                <a:ea typeface="Microsoft JhengHei"/>
                <a:cs typeface="Microsoft JhengHei"/>
                <a:sym typeface="Microsoft JhengHei"/>
              </a:rPr>
              <a:t>03</a:t>
            </a:r>
            <a:endParaRPr sz="4800">
              <a:latin typeface="Microsoft JhengHei"/>
              <a:ea typeface="Microsoft JhengHei"/>
              <a:cs typeface="Microsoft JhengHei"/>
              <a:sym typeface="Microsoft JhengHei"/>
            </a:endParaRPr>
          </a:p>
        </p:txBody>
      </p:sp>
      <p:cxnSp>
        <p:nvCxnSpPr>
          <p:cNvPr id="361" name="Google Shape;361;p2"/>
          <p:cNvCxnSpPr/>
          <p:nvPr/>
        </p:nvCxnSpPr>
        <p:spPr>
          <a:xfrm>
            <a:off x="3284575" y="1227400"/>
            <a:ext cx="2574900" cy="0"/>
          </a:xfrm>
          <a:prstGeom prst="straightConnector1">
            <a:avLst/>
          </a:prstGeom>
          <a:noFill/>
          <a:ln cap="flat" cmpd="sng" w="28575">
            <a:solidFill>
              <a:schemeClr val="accent3"/>
            </a:solidFill>
            <a:prstDash val="solid"/>
            <a:round/>
            <a:headEnd len="sm" w="sm" type="none"/>
            <a:tailEnd len="sm" w="sm" type="none"/>
          </a:ln>
        </p:spPr>
      </p:cxn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3" name="Shape 593"/>
        <p:cNvGrpSpPr/>
        <p:nvPr/>
      </p:nvGrpSpPr>
      <p:grpSpPr>
        <a:xfrm>
          <a:off x="0" y="0"/>
          <a:ext cx="0" cy="0"/>
          <a:chOff x="0" y="0"/>
          <a:chExt cx="0" cy="0"/>
        </a:xfrm>
      </p:grpSpPr>
      <p:sp>
        <p:nvSpPr>
          <p:cNvPr id="594" name="Google Shape;594;p20"/>
          <p:cNvSpPr/>
          <p:nvPr/>
        </p:nvSpPr>
        <p:spPr>
          <a:xfrm>
            <a:off x="4057646" y="2595853"/>
            <a:ext cx="1118700" cy="565500"/>
          </a:xfrm>
          <a:prstGeom prst="diamond">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icrosoft JhengHei"/>
              <a:ea typeface="Microsoft JhengHei"/>
              <a:cs typeface="Microsoft JhengHei"/>
              <a:sym typeface="Microsoft JhengHei"/>
            </a:endParaRPr>
          </a:p>
        </p:txBody>
      </p:sp>
      <p:sp>
        <p:nvSpPr>
          <p:cNvPr id="595" name="Google Shape;595;p20"/>
          <p:cNvSpPr/>
          <p:nvPr/>
        </p:nvSpPr>
        <p:spPr>
          <a:xfrm>
            <a:off x="6616471" y="2595853"/>
            <a:ext cx="1118700" cy="565500"/>
          </a:xfrm>
          <a:prstGeom prst="diamond">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icrosoft JhengHei"/>
              <a:ea typeface="Microsoft JhengHei"/>
              <a:cs typeface="Microsoft JhengHei"/>
              <a:sym typeface="Microsoft JhengHei"/>
            </a:endParaRPr>
          </a:p>
        </p:txBody>
      </p:sp>
      <p:sp>
        <p:nvSpPr>
          <p:cNvPr id="596" name="Google Shape;596;p20"/>
          <p:cNvSpPr/>
          <p:nvPr/>
        </p:nvSpPr>
        <p:spPr>
          <a:xfrm>
            <a:off x="1498746" y="2595853"/>
            <a:ext cx="1118700" cy="565500"/>
          </a:xfrm>
          <a:prstGeom prst="diamond">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icrosoft JhengHei"/>
              <a:ea typeface="Microsoft JhengHei"/>
              <a:cs typeface="Microsoft JhengHei"/>
              <a:sym typeface="Microsoft JhengHei"/>
            </a:endParaRPr>
          </a:p>
        </p:txBody>
      </p:sp>
      <p:sp>
        <p:nvSpPr>
          <p:cNvPr id="597" name="Google Shape;597;p20"/>
          <p:cNvSpPr/>
          <p:nvPr/>
        </p:nvSpPr>
        <p:spPr>
          <a:xfrm>
            <a:off x="354300" y="-282749"/>
            <a:ext cx="1118700" cy="565500"/>
          </a:xfrm>
          <a:prstGeom prst="diamond">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icrosoft JhengHei"/>
              <a:ea typeface="Microsoft JhengHei"/>
              <a:cs typeface="Microsoft JhengHei"/>
              <a:sym typeface="Microsoft JhengHei"/>
            </a:endParaRPr>
          </a:p>
        </p:txBody>
      </p:sp>
      <p:sp>
        <p:nvSpPr>
          <p:cNvPr id="598" name="Google Shape;598;p20"/>
          <p:cNvSpPr txBox="1"/>
          <p:nvPr>
            <p:ph idx="7" type="title"/>
          </p:nvPr>
        </p:nvSpPr>
        <p:spPr>
          <a:xfrm>
            <a:off x="1028796" y="3217689"/>
            <a:ext cx="2058600" cy="460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300"/>
              <a:buNone/>
            </a:pPr>
            <a:r>
              <a:rPr lang="en-US" sz="2200">
                <a:solidFill>
                  <a:srgbClr val="3C3F7E"/>
                </a:solidFill>
                <a:latin typeface="Microsoft JhengHei"/>
                <a:ea typeface="Microsoft JhengHei"/>
                <a:cs typeface="Microsoft JhengHei"/>
                <a:sym typeface="Microsoft JhengHei"/>
              </a:rPr>
              <a:t>T5-Michau</a:t>
            </a:r>
            <a:endParaRPr sz="2200">
              <a:solidFill>
                <a:srgbClr val="3C3F7E"/>
              </a:solidFill>
              <a:latin typeface="Microsoft JhengHei"/>
              <a:ea typeface="Microsoft JhengHei"/>
              <a:cs typeface="Microsoft JhengHei"/>
              <a:sym typeface="Microsoft JhengHei"/>
            </a:endParaRPr>
          </a:p>
        </p:txBody>
      </p:sp>
      <p:sp>
        <p:nvSpPr>
          <p:cNvPr id="599" name="Google Shape;599;p20"/>
          <p:cNvSpPr txBox="1"/>
          <p:nvPr>
            <p:ph idx="8" type="title"/>
          </p:nvPr>
        </p:nvSpPr>
        <p:spPr>
          <a:xfrm>
            <a:off x="3587695" y="3217689"/>
            <a:ext cx="2058600" cy="460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300"/>
              <a:buNone/>
            </a:pPr>
            <a:r>
              <a:rPr lang="en-US" sz="2200">
                <a:solidFill>
                  <a:srgbClr val="3C3F7E"/>
                </a:solidFill>
                <a:latin typeface="Microsoft JhengHei"/>
                <a:ea typeface="Microsoft JhengHei"/>
                <a:cs typeface="Microsoft JhengHei"/>
                <a:sym typeface="Microsoft JhengHei"/>
              </a:rPr>
              <a:t>T5-Fine-tune</a:t>
            </a:r>
            <a:endParaRPr sz="2200">
              <a:solidFill>
                <a:srgbClr val="3C3F7E"/>
              </a:solidFill>
              <a:latin typeface="Microsoft JhengHei"/>
              <a:ea typeface="Microsoft JhengHei"/>
              <a:cs typeface="Microsoft JhengHei"/>
              <a:sym typeface="Microsoft JhengHei"/>
            </a:endParaRPr>
          </a:p>
        </p:txBody>
      </p:sp>
      <p:sp>
        <p:nvSpPr>
          <p:cNvPr id="600" name="Google Shape;600;p20"/>
          <p:cNvSpPr txBox="1"/>
          <p:nvPr>
            <p:ph idx="9" type="title"/>
          </p:nvPr>
        </p:nvSpPr>
        <p:spPr>
          <a:xfrm>
            <a:off x="6146594" y="3217689"/>
            <a:ext cx="2058600" cy="460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300"/>
              <a:buNone/>
            </a:pPr>
            <a:r>
              <a:rPr lang="en-US" sz="2200">
                <a:solidFill>
                  <a:srgbClr val="3C3F7E"/>
                </a:solidFill>
                <a:latin typeface="Microsoft JhengHei"/>
                <a:ea typeface="Microsoft JhengHei"/>
                <a:cs typeface="Microsoft JhengHei"/>
                <a:sym typeface="Microsoft JhengHei"/>
              </a:rPr>
              <a:t>Transformer</a:t>
            </a:r>
            <a:endParaRPr sz="2200">
              <a:solidFill>
                <a:srgbClr val="3C3F7E"/>
              </a:solidFill>
              <a:latin typeface="Microsoft JhengHei"/>
              <a:ea typeface="Microsoft JhengHei"/>
              <a:cs typeface="Microsoft JhengHei"/>
              <a:sym typeface="Microsoft JhengHei"/>
            </a:endParaRPr>
          </a:p>
        </p:txBody>
      </p:sp>
      <p:cxnSp>
        <p:nvCxnSpPr>
          <p:cNvPr id="601" name="Google Shape;601;p20"/>
          <p:cNvCxnSpPr/>
          <p:nvPr/>
        </p:nvCxnSpPr>
        <p:spPr>
          <a:xfrm>
            <a:off x="3284575" y="1227400"/>
            <a:ext cx="2574900" cy="0"/>
          </a:xfrm>
          <a:prstGeom prst="straightConnector1">
            <a:avLst/>
          </a:prstGeom>
          <a:noFill/>
          <a:ln cap="flat" cmpd="sng" w="28575">
            <a:solidFill>
              <a:schemeClr val="accent3"/>
            </a:solidFill>
            <a:prstDash val="solid"/>
            <a:round/>
            <a:headEnd len="sm" w="sm" type="none"/>
            <a:tailEnd len="sm" w="sm" type="none"/>
          </a:ln>
        </p:spPr>
      </p:cxnSp>
      <p:sp>
        <p:nvSpPr>
          <p:cNvPr id="602" name="Google Shape;602;p20"/>
          <p:cNvSpPr txBox="1"/>
          <p:nvPr/>
        </p:nvSpPr>
        <p:spPr>
          <a:xfrm>
            <a:off x="1683271" y="2540083"/>
            <a:ext cx="184731"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03" name="Google Shape;603;p20"/>
          <p:cNvSpPr txBox="1"/>
          <p:nvPr/>
        </p:nvSpPr>
        <p:spPr>
          <a:xfrm>
            <a:off x="1344679" y="2401583"/>
            <a:ext cx="1640193"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3200" u="none" cap="none" strike="noStrike">
                <a:solidFill>
                  <a:srgbClr val="000000"/>
                </a:solidFill>
                <a:latin typeface="Microsoft JhengHei"/>
                <a:ea typeface="Microsoft JhengHei"/>
                <a:cs typeface="Microsoft JhengHei"/>
                <a:sym typeface="Microsoft JhengHei"/>
              </a:rPr>
              <a:t>10.40%</a:t>
            </a:r>
            <a:endParaRPr b="1" i="0" sz="3200" u="none" cap="none" strike="noStrike">
              <a:solidFill>
                <a:srgbClr val="000000"/>
              </a:solidFill>
              <a:latin typeface="Microsoft JhengHei"/>
              <a:ea typeface="Microsoft JhengHei"/>
              <a:cs typeface="Microsoft JhengHei"/>
              <a:sym typeface="Microsoft JhengHei"/>
            </a:endParaRPr>
          </a:p>
        </p:txBody>
      </p:sp>
      <p:sp>
        <p:nvSpPr>
          <p:cNvPr id="604" name="Google Shape;604;p20"/>
          <p:cNvSpPr txBox="1"/>
          <p:nvPr/>
        </p:nvSpPr>
        <p:spPr>
          <a:xfrm>
            <a:off x="3897380" y="2401583"/>
            <a:ext cx="1640193"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3200" u="none" cap="none" strike="noStrike">
                <a:solidFill>
                  <a:srgbClr val="000000"/>
                </a:solidFill>
                <a:latin typeface="Microsoft JhengHei"/>
                <a:ea typeface="Microsoft JhengHei"/>
                <a:cs typeface="Microsoft JhengHei"/>
                <a:sym typeface="Microsoft JhengHei"/>
              </a:rPr>
              <a:t>35.50%</a:t>
            </a:r>
            <a:endParaRPr b="1" i="0" sz="3200" u="none" cap="none" strike="noStrike">
              <a:solidFill>
                <a:srgbClr val="000000"/>
              </a:solidFill>
              <a:latin typeface="Microsoft JhengHei"/>
              <a:ea typeface="Microsoft JhengHei"/>
              <a:cs typeface="Microsoft JhengHei"/>
              <a:sym typeface="Microsoft JhengHei"/>
            </a:endParaRPr>
          </a:p>
        </p:txBody>
      </p:sp>
      <p:sp>
        <p:nvSpPr>
          <p:cNvPr id="605" name="Google Shape;605;p20"/>
          <p:cNvSpPr txBox="1"/>
          <p:nvPr/>
        </p:nvSpPr>
        <p:spPr>
          <a:xfrm>
            <a:off x="3803310" y="1237162"/>
            <a:ext cx="1627369"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600" u="none" cap="none" strike="noStrike">
                <a:solidFill>
                  <a:srgbClr val="000000"/>
                </a:solidFill>
                <a:latin typeface="Microsoft JhengHei"/>
                <a:ea typeface="Microsoft JhengHei"/>
                <a:cs typeface="Microsoft JhengHei"/>
                <a:sym typeface="Microsoft JhengHei"/>
              </a:rPr>
              <a:t>False Negative</a:t>
            </a:r>
            <a:endParaRPr b="1" i="0" sz="1600" u="none" cap="none" strike="noStrike">
              <a:solidFill>
                <a:srgbClr val="000000"/>
              </a:solidFill>
              <a:latin typeface="Microsoft JhengHei"/>
              <a:ea typeface="Microsoft JhengHei"/>
              <a:cs typeface="Microsoft JhengHei"/>
              <a:sym typeface="Microsoft JhengHei"/>
            </a:endParaRPr>
          </a:p>
        </p:txBody>
      </p:sp>
      <p:sp>
        <p:nvSpPr>
          <p:cNvPr id="606" name="Google Shape;606;p20"/>
          <p:cNvSpPr txBox="1"/>
          <p:nvPr/>
        </p:nvSpPr>
        <p:spPr>
          <a:xfrm>
            <a:off x="6450081" y="2401583"/>
            <a:ext cx="1640193"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3200" u="none" cap="none" strike="noStrike">
                <a:solidFill>
                  <a:srgbClr val="000000"/>
                </a:solidFill>
                <a:latin typeface="Microsoft JhengHei"/>
                <a:ea typeface="Microsoft JhengHei"/>
                <a:cs typeface="Microsoft JhengHei"/>
                <a:sym typeface="Microsoft JhengHei"/>
              </a:rPr>
              <a:t>13.20%</a:t>
            </a:r>
            <a:endParaRPr b="1" i="0" sz="3200" u="none" cap="none" strike="noStrike">
              <a:solidFill>
                <a:srgbClr val="000000"/>
              </a:solidFill>
              <a:latin typeface="Microsoft JhengHei"/>
              <a:ea typeface="Microsoft JhengHei"/>
              <a:cs typeface="Microsoft JhengHei"/>
              <a:sym typeface="Microsoft JhengHei"/>
            </a:endParaRPr>
          </a:p>
        </p:txBody>
      </p:sp>
      <p:sp>
        <p:nvSpPr>
          <p:cNvPr id="607" name="Google Shape;607;p20"/>
          <p:cNvSpPr txBox="1"/>
          <p:nvPr>
            <p:ph type="title"/>
          </p:nvPr>
        </p:nvSpPr>
        <p:spPr>
          <a:xfrm>
            <a:off x="612474" y="685889"/>
            <a:ext cx="7919100" cy="5727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300"/>
              <a:buNone/>
            </a:pPr>
            <a:r>
              <a:rPr lang="en-US" sz="2800">
                <a:latin typeface="Microsoft JhengHei"/>
                <a:ea typeface="Microsoft JhengHei"/>
                <a:cs typeface="Microsoft JhengHei"/>
                <a:sym typeface="Microsoft JhengHei"/>
              </a:rPr>
              <a:t>Classification</a:t>
            </a:r>
            <a:endParaRPr sz="2800">
              <a:latin typeface="Microsoft JhengHei"/>
              <a:ea typeface="Microsoft JhengHei"/>
              <a:cs typeface="Microsoft JhengHei"/>
              <a:sym typeface="Microsoft JhengHe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1" name="Shape 611"/>
        <p:cNvGrpSpPr/>
        <p:nvPr/>
      </p:nvGrpSpPr>
      <p:grpSpPr>
        <a:xfrm>
          <a:off x="0" y="0"/>
          <a:ext cx="0" cy="0"/>
          <a:chOff x="0" y="0"/>
          <a:chExt cx="0" cy="0"/>
        </a:xfrm>
      </p:grpSpPr>
      <p:sp>
        <p:nvSpPr>
          <p:cNvPr id="612" name="Google Shape;612;gb4f475a72d_0_0"/>
          <p:cNvSpPr txBox="1"/>
          <p:nvPr>
            <p:ph type="title"/>
          </p:nvPr>
        </p:nvSpPr>
        <p:spPr>
          <a:xfrm>
            <a:off x="608777" y="689200"/>
            <a:ext cx="4899300" cy="538200"/>
          </a:xfrm>
          <a:prstGeom prst="rect">
            <a:avLst/>
          </a:prstGeom>
          <a:noFill/>
          <a:ln>
            <a:noFill/>
          </a:ln>
        </p:spPr>
        <p:txBody>
          <a:bodyPr anchorCtr="0" anchor="b" bIns="91425" lIns="91425" spcFirstLastPara="1" rIns="91425" wrap="square" tIns="91425">
            <a:noAutofit/>
          </a:bodyPr>
          <a:lstStyle/>
          <a:p>
            <a:pPr indent="0" lvl="0" marL="19050" rtl="0" algn="l">
              <a:lnSpc>
                <a:spcPct val="80000"/>
              </a:lnSpc>
              <a:spcBef>
                <a:spcPts val="0"/>
              </a:spcBef>
              <a:spcAft>
                <a:spcPts val="0"/>
              </a:spcAft>
              <a:buSzPts val="3300"/>
              <a:buNone/>
            </a:pPr>
            <a:r>
              <a:rPr lang="en-US" sz="2600">
                <a:latin typeface="Microsoft JhengHei"/>
                <a:ea typeface="Microsoft JhengHei"/>
                <a:cs typeface="Microsoft JhengHei"/>
                <a:sym typeface="Microsoft JhengHei"/>
              </a:rPr>
              <a:t>Reference</a:t>
            </a:r>
            <a:endParaRPr sz="2600">
              <a:latin typeface="Microsoft JhengHei"/>
              <a:ea typeface="Microsoft JhengHei"/>
              <a:cs typeface="Microsoft JhengHei"/>
              <a:sym typeface="Microsoft JhengHei"/>
            </a:endParaRPr>
          </a:p>
        </p:txBody>
      </p:sp>
      <p:cxnSp>
        <p:nvCxnSpPr>
          <p:cNvPr id="613" name="Google Shape;613;gb4f475a72d_0_0"/>
          <p:cNvCxnSpPr/>
          <p:nvPr/>
        </p:nvCxnSpPr>
        <p:spPr>
          <a:xfrm>
            <a:off x="711300" y="1227400"/>
            <a:ext cx="2574900" cy="0"/>
          </a:xfrm>
          <a:prstGeom prst="straightConnector1">
            <a:avLst/>
          </a:prstGeom>
          <a:noFill/>
          <a:ln cap="flat" cmpd="sng" w="28575">
            <a:solidFill>
              <a:schemeClr val="accent3"/>
            </a:solidFill>
            <a:prstDash val="solid"/>
            <a:round/>
            <a:headEnd len="sm" w="sm" type="none"/>
            <a:tailEnd len="sm" w="sm" type="none"/>
          </a:ln>
        </p:spPr>
      </p:cxnSp>
      <p:sp>
        <p:nvSpPr>
          <p:cNvPr id="614" name="Google Shape;614;gb4f475a72d_0_0"/>
          <p:cNvSpPr txBox="1"/>
          <p:nvPr/>
        </p:nvSpPr>
        <p:spPr>
          <a:xfrm>
            <a:off x="608775" y="1538400"/>
            <a:ext cx="8250900" cy="2066700"/>
          </a:xfrm>
          <a:prstGeom prst="rect">
            <a:avLst/>
          </a:prstGeom>
          <a:noFill/>
          <a:ln>
            <a:noFill/>
          </a:ln>
        </p:spPr>
        <p:txBody>
          <a:bodyPr anchorCtr="0" anchor="t" bIns="91425" lIns="91425" spcFirstLastPara="1" rIns="91425" wrap="square" tIns="91425">
            <a:noAutofit/>
          </a:bodyPr>
          <a:lstStyle/>
          <a:p>
            <a:pPr indent="-342900" lvl="0" marL="457200" rtl="0" algn="l">
              <a:lnSpc>
                <a:spcPct val="130000"/>
              </a:lnSpc>
              <a:spcBef>
                <a:spcPts val="0"/>
              </a:spcBef>
              <a:spcAft>
                <a:spcPts val="0"/>
              </a:spcAft>
              <a:buSzPts val="1800"/>
              <a:buFont typeface="Microsoft JhengHei"/>
              <a:buChar char="●"/>
            </a:pPr>
            <a:r>
              <a:rPr lang="en-US" sz="1800">
                <a:latin typeface="Microsoft JhengHei"/>
                <a:ea typeface="Microsoft JhengHei"/>
                <a:cs typeface="Microsoft JhengHei"/>
                <a:sym typeface="Microsoft JhengHei"/>
              </a:rPr>
              <a:t>Headliner. </a:t>
            </a:r>
            <a:endParaRPr sz="1800">
              <a:latin typeface="Microsoft JhengHei"/>
              <a:ea typeface="Microsoft JhengHei"/>
              <a:cs typeface="Microsoft JhengHei"/>
              <a:sym typeface="Microsoft JhengHei"/>
            </a:endParaRPr>
          </a:p>
          <a:p>
            <a:pPr indent="0" lvl="0" marL="457200" rtl="0" algn="l">
              <a:lnSpc>
                <a:spcPct val="130000"/>
              </a:lnSpc>
              <a:spcBef>
                <a:spcPts val="600"/>
              </a:spcBef>
              <a:spcAft>
                <a:spcPts val="0"/>
              </a:spcAft>
              <a:buNone/>
            </a:pPr>
            <a:r>
              <a:rPr lang="en-US" sz="1800" u="sng">
                <a:solidFill>
                  <a:schemeClr val="hlink"/>
                </a:solidFill>
                <a:latin typeface="Microsoft JhengHei"/>
                <a:ea typeface="Microsoft JhengHei"/>
                <a:cs typeface="Microsoft JhengHei"/>
                <a:sym typeface="Microsoft JhengHei"/>
                <a:hlinkClick r:id="rId3"/>
              </a:rPr>
              <a:t>https://as-ideas.github.io/headliner/</a:t>
            </a:r>
            <a:endParaRPr sz="1800">
              <a:latin typeface="Microsoft JhengHei"/>
              <a:ea typeface="Microsoft JhengHei"/>
              <a:cs typeface="Microsoft JhengHei"/>
              <a:sym typeface="Microsoft JhengHei"/>
            </a:endParaRPr>
          </a:p>
          <a:p>
            <a:pPr indent="-342900" lvl="0" marL="457200" rtl="0" algn="l">
              <a:lnSpc>
                <a:spcPct val="130000"/>
              </a:lnSpc>
              <a:spcBef>
                <a:spcPts val="600"/>
              </a:spcBef>
              <a:spcAft>
                <a:spcPts val="0"/>
              </a:spcAft>
              <a:buSzPts val="1800"/>
              <a:buFont typeface="Microsoft JhengHei"/>
              <a:buChar char="●"/>
            </a:pPr>
            <a:r>
              <a:rPr lang="en-US" sz="1800">
                <a:latin typeface="Microsoft JhengHei"/>
                <a:ea typeface="Microsoft JhengHei"/>
                <a:cs typeface="Microsoft JhengHei"/>
                <a:sym typeface="Microsoft JhengHei"/>
              </a:rPr>
              <a:t>T5-Michau. </a:t>
            </a:r>
            <a:r>
              <a:rPr lang="en-US" sz="1800" u="sng">
                <a:solidFill>
                  <a:srgbClr val="002060"/>
                </a:solidFill>
                <a:latin typeface="Microsoft JhengHei"/>
                <a:ea typeface="Microsoft JhengHei"/>
                <a:cs typeface="Microsoft JhengHei"/>
                <a:sym typeface="Microsoft JhengHei"/>
                <a:hlinkClick r:id="rId4">
                  <a:extLst>
                    <a:ext uri="{A12FA001-AC4F-418D-AE19-62706E023703}">
                      <ahyp:hlinkClr val="tx"/>
                    </a:ext>
                  </a:extLst>
                </a:hlinkClick>
              </a:rPr>
              <a:t>https://huggingface.co/Michau/t5-base-en-generate-headline</a:t>
            </a:r>
            <a:endParaRPr sz="1800">
              <a:solidFill>
                <a:srgbClr val="002060"/>
              </a:solidFill>
              <a:latin typeface="Microsoft JhengHei"/>
              <a:ea typeface="Microsoft JhengHei"/>
              <a:cs typeface="Microsoft JhengHei"/>
              <a:sym typeface="Microsoft JhengHei"/>
            </a:endParaRPr>
          </a:p>
          <a:p>
            <a:pPr indent="0" lvl="0" marL="0" rtl="0" algn="l">
              <a:lnSpc>
                <a:spcPct val="130000"/>
              </a:lnSpc>
              <a:spcBef>
                <a:spcPts val="600"/>
              </a:spcBef>
              <a:spcAft>
                <a:spcPts val="600"/>
              </a:spcAft>
              <a:buNone/>
            </a:pPr>
            <a:r>
              <a:t/>
            </a:r>
            <a:endParaRPr sz="1800">
              <a:latin typeface="Microsoft JhengHei"/>
              <a:ea typeface="Microsoft JhengHei"/>
              <a:cs typeface="Microsoft JhengHei"/>
              <a:sym typeface="Microsoft JhengHe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8" name="Shape 618"/>
        <p:cNvGrpSpPr/>
        <p:nvPr/>
      </p:nvGrpSpPr>
      <p:grpSpPr>
        <a:xfrm>
          <a:off x="0" y="0"/>
          <a:ext cx="0" cy="0"/>
          <a:chOff x="0" y="0"/>
          <a:chExt cx="0" cy="0"/>
        </a:xfrm>
      </p:grpSpPr>
      <p:sp>
        <p:nvSpPr>
          <p:cNvPr id="619" name="Google Shape;619;p21"/>
          <p:cNvSpPr txBox="1"/>
          <p:nvPr/>
        </p:nvSpPr>
        <p:spPr>
          <a:xfrm>
            <a:off x="2630775" y="2383425"/>
            <a:ext cx="4010400" cy="584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3200" u="none" cap="none" strike="noStrike">
                <a:solidFill>
                  <a:srgbClr val="000000"/>
                </a:solidFill>
                <a:latin typeface="Overlock"/>
                <a:ea typeface="Overlock"/>
                <a:cs typeface="Overlock"/>
                <a:sym typeface="Overlock"/>
              </a:rPr>
              <a:t>Thanks for listening</a:t>
            </a:r>
            <a:endParaRPr b="1" i="0" sz="3200" u="none" cap="none" strike="noStrike">
              <a:solidFill>
                <a:srgbClr val="000000"/>
              </a:solidFill>
              <a:latin typeface="Overlock"/>
              <a:ea typeface="Overlock"/>
              <a:cs typeface="Overlock"/>
              <a:sym typeface="Overlock"/>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3"/>
          <p:cNvSpPr txBox="1"/>
          <p:nvPr>
            <p:ph type="title"/>
          </p:nvPr>
        </p:nvSpPr>
        <p:spPr>
          <a:xfrm>
            <a:off x="2470500" y="3479231"/>
            <a:ext cx="4203000" cy="694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4200"/>
              <a:buNone/>
            </a:pPr>
            <a:r>
              <a:rPr lang="en-US" sz="3600">
                <a:latin typeface="Microsoft JhengHei"/>
                <a:ea typeface="Microsoft JhengHei"/>
                <a:cs typeface="Microsoft JhengHei"/>
                <a:sym typeface="Microsoft JhengHei"/>
              </a:rPr>
              <a:t>Introduction</a:t>
            </a:r>
            <a:endParaRPr sz="3600">
              <a:latin typeface="Microsoft JhengHei"/>
              <a:ea typeface="Microsoft JhengHei"/>
              <a:cs typeface="Microsoft JhengHei"/>
              <a:sym typeface="Microsoft JhengHei"/>
            </a:endParaRPr>
          </a:p>
        </p:txBody>
      </p:sp>
      <p:sp>
        <p:nvSpPr>
          <p:cNvPr id="367" name="Google Shape;367;p3"/>
          <p:cNvSpPr txBox="1"/>
          <p:nvPr>
            <p:ph idx="2" type="title"/>
          </p:nvPr>
        </p:nvSpPr>
        <p:spPr>
          <a:xfrm flipH="1">
            <a:off x="2528525" y="2109648"/>
            <a:ext cx="4086900" cy="918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US" sz="4800">
                <a:latin typeface="Microsoft JhengHei"/>
                <a:ea typeface="Microsoft JhengHei"/>
                <a:cs typeface="Microsoft JhengHei"/>
                <a:sym typeface="Microsoft JhengHei"/>
              </a:rPr>
              <a:t>01</a:t>
            </a:r>
            <a:endParaRPr sz="4800">
              <a:latin typeface="Microsoft JhengHei"/>
              <a:ea typeface="Microsoft JhengHei"/>
              <a:cs typeface="Microsoft JhengHei"/>
              <a:sym typeface="Microsoft JhengHe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4"/>
          <p:cNvSpPr txBox="1"/>
          <p:nvPr>
            <p:ph type="title"/>
          </p:nvPr>
        </p:nvSpPr>
        <p:spPr>
          <a:xfrm>
            <a:off x="660325" y="671538"/>
            <a:ext cx="7823400" cy="5727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300"/>
              <a:buNone/>
            </a:pPr>
            <a:r>
              <a:rPr lang="en-US" sz="2800">
                <a:latin typeface="Microsoft JhengHei"/>
                <a:ea typeface="Microsoft JhengHei"/>
                <a:cs typeface="Microsoft JhengHei"/>
                <a:sym typeface="Microsoft JhengHei"/>
              </a:rPr>
              <a:t>People or Machine</a:t>
            </a:r>
            <a:endParaRPr sz="2800">
              <a:latin typeface="Microsoft JhengHei"/>
              <a:ea typeface="Microsoft JhengHei"/>
              <a:cs typeface="Microsoft JhengHei"/>
              <a:sym typeface="Microsoft JhengHei"/>
            </a:endParaRPr>
          </a:p>
        </p:txBody>
      </p:sp>
      <p:grpSp>
        <p:nvGrpSpPr>
          <p:cNvPr id="373" name="Google Shape;373;p4"/>
          <p:cNvGrpSpPr/>
          <p:nvPr/>
        </p:nvGrpSpPr>
        <p:grpSpPr>
          <a:xfrm>
            <a:off x="487212" y="1548621"/>
            <a:ext cx="1080000" cy="610447"/>
            <a:chOff x="4737272" y="2266528"/>
            <a:chExt cx="1329047" cy="610447"/>
          </a:xfrm>
        </p:grpSpPr>
        <p:cxnSp>
          <p:nvCxnSpPr>
            <p:cNvPr id="374" name="Google Shape;374;p4"/>
            <p:cNvCxnSpPr/>
            <p:nvPr/>
          </p:nvCxnSpPr>
          <p:spPr>
            <a:xfrm>
              <a:off x="4893919" y="2571751"/>
              <a:ext cx="1172400" cy="0"/>
            </a:xfrm>
            <a:prstGeom prst="straightConnector1">
              <a:avLst/>
            </a:prstGeom>
            <a:noFill/>
            <a:ln cap="flat" cmpd="sng" w="28575">
              <a:solidFill>
                <a:schemeClr val="dk1"/>
              </a:solidFill>
              <a:prstDash val="solid"/>
              <a:round/>
              <a:headEnd len="sm" w="sm" type="none"/>
              <a:tailEnd len="sm" w="sm" type="none"/>
            </a:ln>
          </p:spPr>
        </p:cxnSp>
        <p:sp>
          <p:nvSpPr>
            <p:cNvPr id="375" name="Google Shape;375;p4"/>
            <p:cNvSpPr/>
            <p:nvPr/>
          </p:nvSpPr>
          <p:spPr>
            <a:xfrm rot="10800000">
              <a:off x="4737272" y="2266528"/>
              <a:ext cx="1057492" cy="610447"/>
            </a:xfrm>
            <a:custGeom>
              <a:rect b="b" l="l" r="r" t="t"/>
              <a:pathLst>
                <a:path extrusionOk="0" h="9646" w="16710">
                  <a:moveTo>
                    <a:pt x="16710" y="4823"/>
                  </a:moveTo>
                  <a:lnTo>
                    <a:pt x="8334" y="9645"/>
                  </a:lnTo>
                  <a:lnTo>
                    <a:pt x="1" y="4823"/>
                  </a:lnTo>
                  <a:lnTo>
                    <a:pt x="833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376" name="Google Shape;376;p4"/>
          <p:cNvCxnSpPr/>
          <p:nvPr/>
        </p:nvCxnSpPr>
        <p:spPr>
          <a:xfrm>
            <a:off x="3284575" y="1227400"/>
            <a:ext cx="2574900" cy="0"/>
          </a:xfrm>
          <a:prstGeom prst="straightConnector1">
            <a:avLst/>
          </a:prstGeom>
          <a:noFill/>
          <a:ln cap="flat" cmpd="sng" w="28575">
            <a:solidFill>
              <a:schemeClr val="accent3"/>
            </a:solidFill>
            <a:prstDash val="solid"/>
            <a:round/>
            <a:headEnd len="sm" w="sm" type="none"/>
            <a:tailEnd len="sm" w="sm" type="none"/>
          </a:ln>
        </p:spPr>
      </p:cxnSp>
      <p:sp>
        <p:nvSpPr>
          <p:cNvPr id="377" name="Google Shape;377;p4"/>
          <p:cNvSpPr txBox="1"/>
          <p:nvPr/>
        </p:nvSpPr>
        <p:spPr>
          <a:xfrm>
            <a:off x="1567212" y="1605972"/>
            <a:ext cx="3440746" cy="44122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Clr>
                <a:schemeClr val="accent3"/>
              </a:buClr>
              <a:buSzPts val="2800"/>
              <a:buFont typeface="Arimo"/>
              <a:buNone/>
            </a:pPr>
            <a:r>
              <a:rPr b="1" i="0" lang="en-US" sz="1800" u="sng" cap="none" strike="noStrike">
                <a:solidFill>
                  <a:schemeClr val="dk1"/>
                </a:solidFill>
                <a:latin typeface="Microsoft JhengHei"/>
                <a:ea typeface="Microsoft JhengHei"/>
                <a:cs typeface="Microsoft JhengHei"/>
                <a:sym typeface="Microsoft JhengHei"/>
              </a:rPr>
              <a:t>Daily Meditation Tranquility</a:t>
            </a:r>
            <a:endParaRPr b="1" i="0" sz="1800" u="sng" cap="none" strike="noStrike">
              <a:solidFill>
                <a:schemeClr val="dk1"/>
              </a:solidFill>
              <a:latin typeface="Microsoft JhengHei"/>
              <a:ea typeface="Microsoft JhengHei"/>
              <a:cs typeface="Microsoft JhengHei"/>
              <a:sym typeface="Microsoft JhengHei"/>
            </a:endParaRPr>
          </a:p>
        </p:txBody>
      </p:sp>
      <p:grpSp>
        <p:nvGrpSpPr>
          <p:cNvPr id="378" name="Google Shape;378;p4"/>
          <p:cNvGrpSpPr/>
          <p:nvPr/>
        </p:nvGrpSpPr>
        <p:grpSpPr>
          <a:xfrm>
            <a:off x="474291" y="3183771"/>
            <a:ext cx="1080000" cy="610447"/>
            <a:chOff x="4737272" y="2266528"/>
            <a:chExt cx="1329047" cy="610447"/>
          </a:xfrm>
        </p:grpSpPr>
        <p:cxnSp>
          <p:nvCxnSpPr>
            <p:cNvPr id="379" name="Google Shape;379;p4"/>
            <p:cNvCxnSpPr/>
            <p:nvPr/>
          </p:nvCxnSpPr>
          <p:spPr>
            <a:xfrm>
              <a:off x="4893919" y="2571751"/>
              <a:ext cx="1172400" cy="0"/>
            </a:xfrm>
            <a:prstGeom prst="straightConnector1">
              <a:avLst/>
            </a:prstGeom>
            <a:noFill/>
            <a:ln cap="flat" cmpd="sng" w="28575">
              <a:solidFill>
                <a:schemeClr val="dk1"/>
              </a:solidFill>
              <a:prstDash val="solid"/>
              <a:round/>
              <a:headEnd len="sm" w="sm" type="none"/>
              <a:tailEnd len="sm" w="sm" type="none"/>
            </a:ln>
          </p:spPr>
        </p:cxnSp>
        <p:sp>
          <p:nvSpPr>
            <p:cNvPr id="380" name="Google Shape;380;p4"/>
            <p:cNvSpPr/>
            <p:nvPr/>
          </p:nvSpPr>
          <p:spPr>
            <a:xfrm rot="10800000">
              <a:off x="4737272" y="2266528"/>
              <a:ext cx="1057492" cy="610447"/>
            </a:xfrm>
            <a:custGeom>
              <a:rect b="b" l="l" r="r" t="t"/>
              <a:pathLst>
                <a:path extrusionOk="0" h="9646" w="16710">
                  <a:moveTo>
                    <a:pt x="16710" y="4823"/>
                  </a:moveTo>
                  <a:lnTo>
                    <a:pt x="8334" y="9645"/>
                  </a:lnTo>
                  <a:lnTo>
                    <a:pt x="1" y="4823"/>
                  </a:lnTo>
                  <a:lnTo>
                    <a:pt x="833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81" name="Google Shape;381;p4"/>
          <p:cNvSpPr txBox="1"/>
          <p:nvPr/>
        </p:nvSpPr>
        <p:spPr>
          <a:xfrm>
            <a:off x="1567212" y="3264290"/>
            <a:ext cx="6047782" cy="432686"/>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Clr>
                <a:schemeClr val="accent3"/>
              </a:buClr>
              <a:buSzPts val="2800"/>
              <a:buFont typeface="Arimo"/>
              <a:buNone/>
            </a:pPr>
            <a:r>
              <a:rPr b="1" i="0" lang="en-US" sz="1800" u="sng" cap="none" strike="noStrike">
                <a:solidFill>
                  <a:schemeClr val="dk1"/>
                </a:solidFill>
                <a:latin typeface="Microsoft JhengHei"/>
                <a:ea typeface="Microsoft JhengHei"/>
                <a:cs typeface="Microsoft JhengHei"/>
                <a:sym typeface="Microsoft JhengHei"/>
              </a:rPr>
              <a:t>Daily Meditations, Prayers and Mindfulness Exercises</a:t>
            </a:r>
            <a:endParaRPr/>
          </a:p>
        </p:txBody>
      </p:sp>
      <p:sp>
        <p:nvSpPr>
          <p:cNvPr id="382" name="Google Shape;382;p4"/>
          <p:cNvSpPr txBox="1"/>
          <p:nvPr>
            <p:ph idx="1" type="subTitle"/>
          </p:nvPr>
        </p:nvSpPr>
        <p:spPr>
          <a:xfrm>
            <a:off x="1567212" y="2475212"/>
            <a:ext cx="4360449" cy="415967"/>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600"/>
              </a:spcAft>
              <a:buSzPts val="2800"/>
              <a:buNone/>
            </a:pPr>
            <a:r>
              <a:rPr b="1" lang="en-US" sz="1800" u="sng">
                <a:latin typeface="Microsoft JhengHei"/>
                <a:ea typeface="Microsoft JhengHei"/>
                <a:cs typeface="Microsoft JhengHei"/>
                <a:sym typeface="Microsoft JhengHei"/>
              </a:rPr>
              <a:t>Daily Meditation: Light Up Your Life</a:t>
            </a:r>
            <a:endParaRPr b="1" sz="1800" u="sng">
              <a:latin typeface="Microsoft JhengHei"/>
              <a:ea typeface="Microsoft JhengHei"/>
              <a:cs typeface="Microsoft JhengHei"/>
              <a:sym typeface="Microsoft JhengHei"/>
            </a:endParaRPr>
          </a:p>
        </p:txBody>
      </p:sp>
      <p:sp>
        <p:nvSpPr>
          <p:cNvPr id="383" name="Google Shape;383;p4"/>
          <p:cNvSpPr txBox="1"/>
          <p:nvPr>
            <p:ph idx="1" type="subTitle"/>
          </p:nvPr>
        </p:nvSpPr>
        <p:spPr>
          <a:xfrm>
            <a:off x="1567212" y="4078449"/>
            <a:ext cx="3454931" cy="432686"/>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600"/>
              </a:spcAft>
              <a:buSzPts val="2800"/>
              <a:buNone/>
            </a:pPr>
            <a:r>
              <a:rPr b="1" lang="en-US" sz="1800" u="sng">
                <a:latin typeface="Microsoft JhengHei"/>
                <a:ea typeface="Microsoft JhengHei"/>
                <a:cs typeface="Microsoft JhengHei"/>
                <a:sym typeface="Microsoft JhengHei"/>
              </a:rPr>
              <a:t>Daily Meditation: The Temple</a:t>
            </a:r>
            <a:endParaRPr b="1" sz="1800" u="sng">
              <a:latin typeface="Microsoft JhengHei"/>
              <a:ea typeface="Microsoft JhengHei"/>
              <a:cs typeface="Microsoft JhengHei"/>
              <a:sym typeface="Microsoft JhengHei"/>
            </a:endParaRPr>
          </a:p>
        </p:txBody>
      </p:sp>
      <p:grpSp>
        <p:nvGrpSpPr>
          <p:cNvPr id="384" name="Google Shape;384;p4"/>
          <p:cNvGrpSpPr/>
          <p:nvPr/>
        </p:nvGrpSpPr>
        <p:grpSpPr>
          <a:xfrm>
            <a:off x="487212" y="2377973"/>
            <a:ext cx="1080000" cy="610447"/>
            <a:chOff x="4737272" y="2266528"/>
            <a:chExt cx="1329047" cy="610447"/>
          </a:xfrm>
        </p:grpSpPr>
        <p:cxnSp>
          <p:nvCxnSpPr>
            <p:cNvPr id="385" name="Google Shape;385;p4"/>
            <p:cNvCxnSpPr/>
            <p:nvPr/>
          </p:nvCxnSpPr>
          <p:spPr>
            <a:xfrm>
              <a:off x="4893919" y="2571751"/>
              <a:ext cx="1172400" cy="0"/>
            </a:xfrm>
            <a:prstGeom prst="straightConnector1">
              <a:avLst/>
            </a:prstGeom>
            <a:noFill/>
            <a:ln cap="flat" cmpd="sng" w="28575">
              <a:solidFill>
                <a:schemeClr val="dk1"/>
              </a:solidFill>
              <a:prstDash val="solid"/>
              <a:round/>
              <a:headEnd len="sm" w="sm" type="none"/>
              <a:tailEnd len="sm" w="sm" type="none"/>
            </a:ln>
          </p:spPr>
        </p:cxnSp>
        <p:sp>
          <p:nvSpPr>
            <p:cNvPr id="386" name="Google Shape;386;p4"/>
            <p:cNvSpPr/>
            <p:nvPr/>
          </p:nvSpPr>
          <p:spPr>
            <a:xfrm rot="10800000">
              <a:off x="4737272" y="2266528"/>
              <a:ext cx="1057492" cy="610447"/>
            </a:xfrm>
            <a:custGeom>
              <a:rect b="b" l="l" r="r" t="t"/>
              <a:pathLst>
                <a:path extrusionOk="0" h="9646" w="16710">
                  <a:moveTo>
                    <a:pt x="16710" y="4823"/>
                  </a:moveTo>
                  <a:lnTo>
                    <a:pt x="8334" y="9645"/>
                  </a:lnTo>
                  <a:lnTo>
                    <a:pt x="1" y="4823"/>
                  </a:lnTo>
                  <a:lnTo>
                    <a:pt x="833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387" name="Google Shape;387;p4"/>
          <p:cNvCxnSpPr/>
          <p:nvPr/>
        </p:nvCxnSpPr>
        <p:spPr>
          <a:xfrm>
            <a:off x="601584" y="4294792"/>
            <a:ext cx="952707" cy="0"/>
          </a:xfrm>
          <a:prstGeom prst="straightConnector1">
            <a:avLst/>
          </a:prstGeom>
          <a:solidFill>
            <a:schemeClr val="accent1"/>
          </a:solidFill>
          <a:ln cap="flat" cmpd="sng" w="28575">
            <a:solidFill>
              <a:schemeClr val="dk1"/>
            </a:solidFill>
            <a:prstDash val="solid"/>
            <a:round/>
            <a:headEnd len="sm" w="sm" type="none"/>
            <a:tailEnd len="sm" w="sm" type="none"/>
          </a:ln>
        </p:spPr>
      </p:cxnSp>
      <p:sp>
        <p:nvSpPr>
          <p:cNvPr id="388" name="Google Shape;388;p4"/>
          <p:cNvSpPr/>
          <p:nvPr/>
        </p:nvSpPr>
        <p:spPr>
          <a:xfrm rot="10800000">
            <a:off x="474291" y="3989569"/>
            <a:ext cx="859331" cy="610447"/>
          </a:xfrm>
          <a:custGeom>
            <a:rect b="b" l="l" r="r" t="t"/>
            <a:pathLst>
              <a:path extrusionOk="0" h="9646" w="16710">
                <a:moveTo>
                  <a:pt x="16710" y="4823"/>
                </a:moveTo>
                <a:lnTo>
                  <a:pt x="8334" y="9645"/>
                </a:lnTo>
                <a:lnTo>
                  <a:pt x="1" y="4823"/>
                </a:lnTo>
                <a:lnTo>
                  <a:pt x="833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 name="Google Shape;389;p4"/>
          <p:cNvSpPr txBox="1"/>
          <p:nvPr>
            <p:ph idx="1" type="subTitle"/>
          </p:nvPr>
        </p:nvSpPr>
        <p:spPr>
          <a:xfrm>
            <a:off x="5332312" y="4070099"/>
            <a:ext cx="3454800" cy="432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600"/>
              </a:spcAft>
              <a:buSzPts val="2800"/>
              <a:buNone/>
            </a:pPr>
            <a:r>
              <a:rPr b="1" lang="en-US" sz="1800" u="sng">
                <a:solidFill>
                  <a:srgbClr val="31BEBE"/>
                </a:solidFill>
                <a:latin typeface="Microsoft JhengHei"/>
                <a:ea typeface="Microsoft JhengHei"/>
                <a:cs typeface="Microsoft JhengHei"/>
                <a:sym typeface="Microsoft JhengHei"/>
              </a:rPr>
              <a:t>Written by Human</a:t>
            </a:r>
            <a:endParaRPr b="1" sz="1800">
              <a:solidFill>
                <a:srgbClr val="31BEBE"/>
              </a:solidFill>
              <a:latin typeface="Microsoft JhengHei"/>
              <a:ea typeface="Microsoft JhengHei"/>
              <a:cs typeface="Microsoft JhengHei"/>
              <a:sym typeface="Microsoft JhengHe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9"/>
                                        </p:tgtEl>
                                        <p:attrNameLst>
                                          <p:attrName>style.visibility</p:attrName>
                                        </p:attrNameLst>
                                      </p:cBhvr>
                                      <p:to>
                                        <p:strVal val="visible"/>
                                      </p:to>
                                    </p:set>
                                    <p:animEffect filter="fade" transition="in">
                                      <p:cBhvr>
                                        <p:cTn dur="1000"/>
                                        <p:tgtEl>
                                          <p:spTgt spid="38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5"/>
          <p:cNvSpPr txBox="1"/>
          <p:nvPr>
            <p:ph type="title"/>
          </p:nvPr>
        </p:nvSpPr>
        <p:spPr>
          <a:xfrm>
            <a:off x="2470500" y="3479231"/>
            <a:ext cx="4203000" cy="694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4200"/>
              <a:buNone/>
            </a:pPr>
            <a:r>
              <a:rPr lang="en-US" sz="3600">
                <a:latin typeface="Microsoft JhengHei"/>
                <a:ea typeface="Microsoft JhengHei"/>
                <a:cs typeface="Microsoft JhengHei"/>
                <a:sym typeface="Microsoft JhengHei"/>
              </a:rPr>
              <a:t>Method</a:t>
            </a:r>
            <a:endParaRPr sz="3600">
              <a:latin typeface="Microsoft JhengHei"/>
              <a:ea typeface="Microsoft JhengHei"/>
              <a:cs typeface="Microsoft JhengHei"/>
              <a:sym typeface="Microsoft JhengHei"/>
            </a:endParaRPr>
          </a:p>
        </p:txBody>
      </p:sp>
      <p:sp>
        <p:nvSpPr>
          <p:cNvPr id="395" name="Google Shape;395;p5"/>
          <p:cNvSpPr txBox="1"/>
          <p:nvPr>
            <p:ph idx="2" type="title"/>
          </p:nvPr>
        </p:nvSpPr>
        <p:spPr>
          <a:xfrm flipH="1">
            <a:off x="2528525" y="2109648"/>
            <a:ext cx="4086900" cy="918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US" sz="4800">
                <a:latin typeface="Microsoft JhengHei"/>
                <a:ea typeface="Microsoft JhengHei"/>
                <a:cs typeface="Microsoft JhengHei"/>
                <a:sym typeface="Microsoft JhengHei"/>
              </a:rPr>
              <a:t>02</a:t>
            </a:r>
            <a:endParaRPr sz="4800">
              <a:latin typeface="Microsoft JhengHei"/>
              <a:ea typeface="Microsoft JhengHei"/>
              <a:cs typeface="Microsoft JhengHei"/>
              <a:sym typeface="Microsoft JhengHe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4"/>
        </a:solidFill>
      </p:bgPr>
    </p:bg>
    <p:spTree>
      <p:nvGrpSpPr>
        <p:cNvPr id="399" name="Shape 399"/>
        <p:cNvGrpSpPr/>
        <p:nvPr/>
      </p:nvGrpSpPr>
      <p:grpSpPr>
        <a:xfrm>
          <a:off x="0" y="0"/>
          <a:ext cx="0" cy="0"/>
          <a:chOff x="0" y="0"/>
          <a:chExt cx="0" cy="0"/>
        </a:xfrm>
      </p:grpSpPr>
      <p:sp>
        <p:nvSpPr>
          <p:cNvPr id="400" name="Google Shape;400;p6"/>
          <p:cNvSpPr txBox="1"/>
          <p:nvPr>
            <p:ph idx="4" type="title"/>
          </p:nvPr>
        </p:nvSpPr>
        <p:spPr>
          <a:xfrm>
            <a:off x="2379445" y="608774"/>
            <a:ext cx="4694330" cy="6024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300"/>
              <a:buNone/>
            </a:pPr>
            <a:r>
              <a:rPr lang="en-US" sz="2600">
                <a:latin typeface="Microsoft JhengHei"/>
                <a:ea typeface="Microsoft JhengHei"/>
                <a:cs typeface="Microsoft JhengHei"/>
                <a:sym typeface="Microsoft JhengHei"/>
              </a:rPr>
              <a:t>Dataset of Generation</a:t>
            </a:r>
            <a:endParaRPr sz="2600">
              <a:latin typeface="Microsoft JhengHei"/>
              <a:ea typeface="Microsoft JhengHei"/>
              <a:cs typeface="Microsoft JhengHei"/>
              <a:sym typeface="Microsoft JhengHei"/>
            </a:endParaRPr>
          </a:p>
        </p:txBody>
      </p:sp>
      <p:grpSp>
        <p:nvGrpSpPr>
          <p:cNvPr id="401" name="Google Shape;401;p6"/>
          <p:cNvGrpSpPr/>
          <p:nvPr/>
        </p:nvGrpSpPr>
        <p:grpSpPr>
          <a:xfrm>
            <a:off x="5955075" y="1930051"/>
            <a:ext cx="1118700" cy="855299"/>
            <a:chOff x="5948147" y="2006251"/>
            <a:chExt cx="1118700" cy="855299"/>
          </a:xfrm>
        </p:grpSpPr>
        <p:sp>
          <p:nvSpPr>
            <p:cNvPr id="402" name="Google Shape;402;p6"/>
            <p:cNvSpPr/>
            <p:nvPr/>
          </p:nvSpPr>
          <p:spPr>
            <a:xfrm flipH="1" rot="10800000">
              <a:off x="5948147" y="2006251"/>
              <a:ext cx="1118700" cy="565500"/>
            </a:xfrm>
            <a:prstGeom prst="diamond">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icrosoft JhengHei"/>
                <a:ea typeface="Microsoft JhengHei"/>
                <a:cs typeface="Microsoft JhengHei"/>
                <a:sym typeface="Microsoft JhengHei"/>
              </a:endParaRPr>
            </a:p>
          </p:txBody>
        </p:sp>
        <p:sp>
          <p:nvSpPr>
            <p:cNvPr id="403" name="Google Shape;403;p6"/>
            <p:cNvSpPr/>
            <p:nvPr/>
          </p:nvSpPr>
          <p:spPr>
            <a:xfrm flipH="1" rot="10800000">
              <a:off x="5948147" y="2296050"/>
              <a:ext cx="1118700" cy="565500"/>
            </a:xfrm>
            <a:prstGeom prst="diamond">
              <a:avLst/>
            </a:prstGeom>
            <a:no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icrosoft JhengHei"/>
                <a:ea typeface="Microsoft JhengHei"/>
                <a:cs typeface="Microsoft JhengHei"/>
                <a:sym typeface="Microsoft JhengHei"/>
              </a:endParaRPr>
            </a:p>
          </p:txBody>
        </p:sp>
      </p:grpSp>
      <p:grpSp>
        <p:nvGrpSpPr>
          <p:cNvPr id="404" name="Google Shape;404;p6"/>
          <p:cNvGrpSpPr/>
          <p:nvPr/>
        </p:nvGrpSpPr>
        <p:grpSpPr>
          <a:xfrm>
            <a:off x="2086372" y="1930051"/>
            <a:ext cx="1118700" cy="855299"/>
            <a:chOff x="2086372" y="2006251"/>
            <a:chExt cx="1118700" cy="855299"/>
          </a:xfrm>
        </p:grpSpPr>
        <p:sp>
          <p:nvSpPr>
            <p:cNvPr id="405" name="Google Shape;405;p6"/>
            <p:cNvSpPr/>
            <p:nvPr/>
          </p:nvSpPr>
          <p:spPr>
            <a:xfrm>
              <a:off x="2086372" y="2296050"/>
              <a:ext cx="1118700" cy="565500"/>
            </a:xfrm>
            <a:prstGeom prst="diamond">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icrosoft JhengHei"/>
                <a:ea typeface="Microsoft JhengHei"/>
                <a:cs typeface="Microsoft JhengHei"/>
                <a:sym typeface="Microsoft JhengHei"/>
              </a:endParaRPr>
            </a:p>
          </p:txBody>
        </p:sp>
        <p:sp>
          <p:nvSpPr>
            <p:cNvPr id="406" name="Google Shape;406;p6"/>
            <p:cNvSpPr/>
            <p:nvPr/>
          </p:nvSpPr>
          <p:spPr>
            <a:xfrm>
              <a:off x="2086372" y="2006251"/>
              <a:ext cx="1118700" cy="565500"/>
            </a:xfrm>
            <a:prstGeom prst="diamond">
              <a:avLst/>
            </a:prstGeom>
            <a:no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icrosoft JhengHei"/>
                <a:ea typeface="Microsoft JhengHei"/>
                <a:cs typeface="Microsoft JhengHei"/>
                <a:sym typeface="Microsoft JhengHei"/>
              </a:endParaRPr>
            </a:p>
          </p:txBody>
        </p:sp>
      </p:grpSp>
      <p:sp>
        <p:nvSpPr>
          <p:cNvPr id="407" name="Google Shape;407;p6"/>
          <p:cNvSpPr txBox="1"/>
          <p:nvPr>
            <p:ph idx="1" type="subTitle"/>
          </p:nvPr>
        </p:nvSpPr>
        <p:spPr>
          <a:xfrm>
            <a:off x="816692" y="3317706"/>
            <a:ext cx="3658016" cy="10320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Clr>
                <a:schemeClr val="dk1"/>
              </a:buClr>
              <a:buSzPts val="1400"/>
              <a:buChar char="●"/>
            </a:pPr>
            <a:r>
              <a:rPr lang="en-US" sz="1800">
                <a:solidFill>
                  <a:schemeClr val="dk1"/>
                </a:solidFill>
                <a:latin typeface="Microsoft JhengHei"/>
                <a:ea typeface="Microsoft JhengHei"/>
                <a:cs typeface="Microsoft JhengHei"/>
                <a:sym typeface="Microsoft JhengHei"/>
              </a:rPr>
              <a:t>5000筆155字以內之新聞內文</a:t>
            </a:r>
            <a:endParaRPr sz="1800">
              <a:solidFill>
                <a:schemeClr val="dk1"/>
              </a:solidFill>
              <a:latin typeface="Microsoft JhengHei"/>
              <a:ea typeface="Microsoft JhengHei"/>
              <a:cs typeface="Microsoft JhengHei"/>
              <a:sym typeface="Microsoft JhengHei"/>
            </a:endParaRPr>
          </a:p>
          <a:p>
            <a:pPr indent="-317500" lvl="0" marL="457200" rtl="0" algn="l">
              <a:lnSpc>
                <a:spcPct val="100000"/>
              </a:lnSpc>
              <a:spcBef>
                <a:spcPts val="0"/>
              </a:spcBef>
              <a:spcAft>
                <a:spcPts val="0"/>
              </a:spcAft>
              <a:buClr>
                <a:schemeClr val="dk1"/>
              </a:buClr>
              <a:buSzPts val="1400"/>
              <a:buChar char="●"/>
            </a:pPr>
            <a:r>
              <a:rPr lang="en-US" sz="1800">
                <a:solidFill>
                  <a:schemeClr val="dk1"/>
                </a:solidFill>
                <a:latin typeface="Microsoft JhengHei"/>
                <a:ea typeface="Microsoft JhengHei"/>
                <a:cs typeface="Microsoft JhengHei"/>
                <a:sym typeface="Microsoft JhengHei"/>
              </a:rPr>
              <a:t>5000筆上述內文之對應標題</a:t>
            </a:r>
            <a:endParaRPr/>
          </a:p>
        </p:txBody>
      </p:sp>
      <p:sp>
        <p:nvSpPr>
          <p:cNvPr id="408" name="Google Shape;408;p6"/>
          <p:cNvSpPr txBox="1"/>
          <p:nvPr>
            <p:ph type="title"/>
          </p:nvPr>
        </p:nvSpPr>
        <p:spPr>
          <a:xfrm>
            <a:off x="1449081" y="2821428"/>
            <a:ext cx="2393238" cy="460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300"/>
              <a:buNone/>
            </a:pPr>
            <a:r>
              <a:rPr lang="en-US" sz="2400">
                <a:latin typeface="Microsoft JhengHei"/>
                <a:ea typeface="Microsoft JhengHei"/>
                <a:cs typeface="Microsoft JhengHei"/>
                <a:sym typeface="Microsoft JhengHei"/>
              </a:rPr>
              <a:t>Training Data</a:t>
            </a:r>
            <a:endParaRPr sz="2400">
              <a:latin typeface="Microsoft JhengHei"/>
              <a:ea typeface="Microsoft JhengHei"/>
              <a:cs typeface="Microsoft JhengHei"/>
              <a:sym typeface="Microsoft JhengHei"/>
            </a:endParaRPr>
          </a:p>
        </p:txBody>
      </p:sp>
      <p:sp>
        <p:nvSpPr>
          <p:cNvPr id="409" name="Google Shape;409;p6"/>
          <p:cNvSpPr txBox="1"/>
          <p:nvPr>
            <p:ph idx="2" type="title"/>
          </p:nvPr>
        </p:nvSpPr>
        <p:spPr>
          <a:xfrm>
            <a:off x="5479868" y="2821428"/>
            <a:ext cx="2069111" cy="460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300"/>
              <a:buNone/>
            </a:pPr>
            <a:r>
              <a:rPr lang="en-US" sz="2400">
                <a:latin typeface="Microsoft JhengHei"/>
                <a:ea typeface="Microsoft JhengHei"/>
                <a:cs typeface="Microsoft JhengHei"/>
                <a:sym typeface="Microsoft JhengHei"/>
              </a:rPr>
              <a:t>Testing Data</a:t>
            </a:r>
            <a:endParaRPr sz="2400">
              <a:latin typeface="Microsoft JhengHei"/>
              <a:ea typeface="Microsoft JhengHei"/>
              <a:cs typeface="Microsoft JhengHei"/>
              <a:sym typeface="Microsoft JhengHei"/>
            </a:endParaRPr>
          </a:p>
        </p:txBody>
      </p:sp>
      <p:sp>
        <p:nvSpPr>
          <p:cNvPr id="410" name="Google Shape;410;p6"/>
          <p:cNvSpPr txBox="1"/>
          <p:nvPr>
            <p:ph idx="3" type="subTitle"/>
          </p:nvPr>
        </p:nvSpPr>
        <p:spPr>
          <a:xfrm>
            <a:off x="4626586" y="3317706"/>
            <a:ext cx="3775674" cy="10320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Clr>
                <a:schemeClr val="dk1"/>
              </a:buClr>
              <a:buSzPts val="1400"/>
              <a:buChar char="●"/>
            </a:pPr>
            <a:r>
              <a:rPr lang="en-US" sz="1800">
                <a:solidFill>
                  <a:schemeClr val="dk1"/>
                </a:solidFill>
                <a:latin typeface="Microsoft JhengHei"/>
                <a:ea typeface="Microsoft JhengHei"/>
                <a:cs typeface="Microsoft JhengHei"/>
                <a:sym typeface="Microsoft JhengHei"/>
              </a:rPr>
              <a:t>5000筆155字以內之新聞內文</a:t>
            </a:r>
            <a:endParaRPr sz="1800">
              <a:solidFill>
                <a:schemeClr val="dk1"/>
              </a:solidFill>
              <a:latin typeface="Microsoft JhengHei"/>
              <a:ea typeface="Microsoft JhengHei"/>
              <a:cs typeface="Microsoft JhengHei"/>
              <a:sym typeface="Microsoft JhengHei"/>
            </a:endParaRPr>
          </a:p>
        </p:txBody>
      </p:sp>
      <p:sp>
        <p:nvSpPr>
          <p:cNvPr id="411" name="Google Shape;411;p6"/>
          <p:cNvSpPr txBox="1"/>
          <p:nvPr/>
        </p:nvSpPr>
        <p:spPr>
          <a:xfrm>
            <a:off x="3542725" y="1211174"/>
            <a:ext cx="2058600" cy="460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accent3"/>
              </a:buClr>
              <a:buSzPts val="3300"/>
              <a:buFont typeface="Share"/>
              <a:buNone/>
            </a:pPr>
            <a:r>
              <a:rPr b="1" i="0" lang="en-US" sz="1600" u="none" cap="none" strike="noStrike">
                <a:solidFill>
                  <a:schemeClr val="dk1"/>
                </a:solidFill>
                <a:latin typeface="Microsoft JhengHei"/>
                <a:ea typeface="Microsoft JhengHei"/>
                <a:cs typeface="Microsoft JhengHei"/>
                <a:sym typeface="Microsoft JhengHei"/>
              </a:rPr>
              <a:t>HuffPost News</a:t>
            </a:r>
            <a:endParaRPr b="1" i="0" sz="1600" u="none" cap="none" strike="noStrike">
              <a:solidFill>
                <a:schemeClr val="dk1"/>
              </a:solidFill>
              <a:latin typeface="Microsoft JhengHei"/>
              <a:ea typeface="Microsoft JhengHei"/>
              <a:cs typeface="Microsoft JhengHei"/>
              <a:sym typeface="Microsoft JhengHe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7"/>
          <p:cNvSpPr txBox="1"/>
          <p:nvPr/>
        </p:nvSpPr>
        <p:spPr>
          <a:xfrm>
            <a:off x="539192" y="160956"/>
            <a:ext cx="7823400" cy="5727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3"/>
              </a:buClr>
              <a:buSzPts val="5000"/>
              <a:buFont typeface="Share"/>
              <a:buNone/>
            </a:pPr>
            <a:r>
              <a:rPr b="1" i="0" lang="en-US" sz="2600" u="none" cap="none" strike="noStrike">
                <a:solidFill>
                  <a:schemeClr val="accent3"/>
                </a:solidFill>
                <a:latin typeface="Microsoft JhengHei"/>
                <a:ea typeface="Microsoft JhengHei"/>
                <a:cs typeface="Microsoft JhengHei"/>
                <a:sym typeface="Microsoft JhengHei"/>
              </a:rPr>
              <a:t>Framework of Generation</a:t>
            </a:r>
            <a:endParaRPr b="1" i="0" sz="2600" u="none" cap="none" strike="noStrike">
              <a:solidFill>
                <a:schemeClr val="accent3"/>
              </a:solidFill>
              <a:latin typeface="Microsoft JhengHei"/>
              <a:ea typeface="Microsoft JhengHei"/>
              <a:cs typeface="Microsoft JhengHei"/>
              <a:sym typeface="Microsoft JhengHei"/>
            </a:endParaRPr>
          </a:p>
        </p:txBody>
      </p:sp>
      <p:cxnSp>
        <p:nvCxnSpPr>
          <p:cNvPr id="417" name="Google Shape;417;p7"/>
          <p:cNvCxnSpPr/>
          <p:nvPr/>
        </p:nvCxnSpPr>
        <p:spPr>
          <a:xfrm>
            <a:off x="3292195" y="679156"/>
            <a:ext cx="2574900" cy="0"/>
          </a:xfrm>
          <a:prstGeom prst="straightConnector1">
            <a:avLst/>
          </a:prstGeom>
          <a:noFill/>
          <a:ln cap="flat" cmpd="sng" w="28575">
            <a:solidFill>
              <a:schemeClr val="accent3"/>
            </a:solidFill>
            <a:prstDash val="solid"/>
            <a:round/>
            <a:headEnd len="sm" w="sm" type="none"/>
            <a:tailEnd len="sm" w="sm" type="none"/>
          </a:ln>
        </p:spPr>
      </p:cxnSp>
      <p:grpSp>
        <p:nvGrpSpPr>
          <p:cNvPr id="418" name="Google Shape;418;p7"/>
          <p:cNvGrpSpPr/>
          <p:nvPr/>
        </p:nvGrpSpPr>
        <p:grpSpPr>
          <a:xfrm>
            <a:off x="441599" y="915614"/>
            <a:ext cx="8049746" cy="4107647"/>
            <a:chOff x="249382" y="1014674"/>
            <a:chExt cx="8049746" cy="4107647"/>
          </a:xfrm>
        </p:grpSpPr>
        <p:sp>
          <p:nvSpPr>
            <p:cNvPr id="419" name="Google Shape;419;p7"/>
            <p:cNvSpPr/>
            <p:nvPr/>
          </p:nvSpPr>
          <p:spPr>
            <a:xfrm>
              <a:off x="4080484" y="1014674"/>
              <a:ext cx="2570019" cy="527464"/>
            </a:xfrm>
            <a:prstGeom prst="roundRect">
              <a:avLst>
                <a:gd fmla="val 16667" name="adj"/>
              </a:avLst>
            </a:prstGeom>
            <a:solidFill>
              <a:srgbClr val="CB4042"/>
            </a:solidFill>
            <a:ln cap="flat" cmpd="sng" w="25400">
              <a:solidFill>
                <a:srgbClr val="9F353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800" u="none" cap="none" strike="noStrike">
                  <a:solidFill>
                    <a:schemeClr val="lt1"/>
                  </a:solidFill>
                  <a:latin typeface="Microsoft JhengHei"/>
                  <a:ea typeface="Microsoft JhengHei"/>
                  <a:cs typeface="Microsoft JhengHei"/>
                  <a:sym typeface="Microsoft JhengHei"/>
                </a:rPr>
                <a:t>10000筆Huffpost新聞</a:t>
              </a:r>
              <a:endParaRPr b="0" i="0" sz="1800" u="none" cap="none" strike="noStrike">
                <a:solidFill>
                  <a:schemeClr val="lt1"/>
                </a:solidFill>
                <a:latin typeface="Microsoft JhengHei"/>
                <a:ea typeface="Microsoft JhengHei"/>
                <a:cs typeface="Microsoft JhengHei"/>
                <a:sym typeface="Microsoft JhengHei"/>
              </a:endParaRPr>
            </a:p>
          </p:txBody>
        </p:sp>
        <p:sp>
          <p:nvSpPr>
            <p:cNvPr id="420" name="Google Shape;420;p7"/>
            <p:cNvSpPr/>
            <p:nvPr/>
          </p:nvSpPr>
          <p:spPr>
            <a:xfrm>
              <a:off x="4195493" y="1805870"/>
              <a:ext cx="2340000" cy="527464"/>
            </a:xfrm>
            <a:prstGeom prst="roundRect">
              <a:avLst>
                <a:gd fmla="val 16667" name="adj"/>
              </a:avLst>
            </a:prstGeom>
            <a:solidFill>
              <a:srgbClr val="CB4042"/>
            </a:solidFill>
            <a:ln cap="flat" cmpd="sng" w="25400">
              <a:solidFill>
                <a:srgbClr val="9F353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800" u="none" cap="none" strike="noStrike">
                  <a:solidFill>
                    <a:schemeClr val="lt1"/>
                  </a:solidFill>
                  <a:latin typeface="Microsoft JhengHei"/>
                  <a:ea typeface="Microsoft JhengHei"/>
                  <a:cs typeface="Microsoft JhengHei"/>
                  <a:sym typeface="Microsoft JhengHei"/>
                </a:rPr>
                <a:t>5000筆訓練資料</a:t>
              </a:r>
              <a:endParaRPr b="0" i="0" sz="1800" u="none" cap="none" strike="noStrike">
                <a:solidFill>
                  <a:schemeClr val="lt1"/>
                </a:solidFill>
                <a:latin typeface="Microsoft JhengHei"/>
                <a:ea typeface="Microsoft JhengHei"/>
                <a:cs typeface="Microsoft JhengHei"/>
                <a:sym typeface="Microsoft JhengHei"/>
              </a:endParaRPr>
            </a:p>
          </p:txBody>
        </p:sp>
        <p:sp>
          <p:nvSpPr>
            <p:cNvPr id="421" name="Google Shape;421;p7"/>
            <p:cNvSpPr/>
            <p:nvPr/>
          </p:nvSpPr>
          <p:spPr>
            <a:xfrm>
              <a:off x="249382" y="3571937"/>
              <a:ext cx="1955208" cy="519549"/>
            </a:xfrm>
            <a:prstGeom prst="roundRect">
              <a:avLst>
                <a:gd fmla="val 16667" name="adj"/>
              </a:avLst>
            </a:prstGeom>
            <a:solidFill>
              <a:srgbClr val="CB4042"/>
            </a:solidFill>
            <a:ln cap="flat" cmpd="sng" w="25400">
              <a:solidFill>
                <a:srgbClr val="9F353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800" u="none" cap="none" strike="noStrike">
                  <a:solidFill>
                    <a:schemeClr val="lt1"/>
                  </a:solidFill>
                  <a:latin typeface="Microsoft JhengHei"/>
                  <a:ea typeface="Microsoft JhengHei"/>
                  <a:cs typeface="Microsoft JhengHei"/>
                  <a:sym typeface="Microsoft JhengHei"/>
                </a:rPr>
                <a:t>5000筆測試資料</a:t>
              </a:r>
              <a:endParaRPr b="0" i="0" sz="1800" u="none" cap="none" strike="noStrike">
                <a:solidFill>
                  <a:schemeClr val="lt1"/>
                </a:solidFill>
                <a:latin typeface="Microsoft JhengHei"/>
                <a:ea typeface="Microsoft JhengHei"/>
                <a:cs typeface="Microsoft JhengHei"/>
                <a:sym typeface="Microsoft JhengHei"/>
              </a:endParaRPr>
            </a:p>
          </p:txBody>
        </p:sp>
        <p:sp>
          <p:nvSpPr>
            <p:cNvPr id="422" name="Google Shape;422;p7"/>
            <p:cNvSpPr/>
            <p:nvPr/>
          </p:nvSpPr>
          <p:spPr>
            <a:xfrm>
              <a:off x="2431857" y="2945016"/>
              <a:ext cx="1440000" cy="527464"/>
            </a:xfrm>
            <a:prstGeom prst="roundRect">
              <a:avLst>
                <a:gd fmla="val 16667" name="adj"/>
              </a:avLst>
            </a:prstGeom>
            <a:solidFill>
              <a:srgbClr val="005CAF"/>
            </a:solidFill>
            <a:ln cap="flat" cmpd="sng" w="25400">
              <a:solidFill>
                <a:srgbClr val="11328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600" u="none" cap="none" strike="noStrike">
                  <a:solidFill>
                    <a:schemeClr val="lt1"/>
                  </a:solidFill>
                  <a:latin typeface="Microsoft JhengHei"/>
                  <a:ea typeface="Microsoft JhengHei"/>
                  <a:cs typeface="Microsoft JhengHei"/>
                  <a:sym typeface="Microsoft JhengHei"/>
                </a:rPr>
                <a:t>T5-Michau</a:t>
              </a:r>
              <a:endParaRPr b="0" i="0" sz="1600" u="none" cap="none" strike="noStrike">
                <a:solidFill>
                  <a:schemeClr val="lt1"/>
                </a:solidFill>
                <a:latin typeface="Microsoft JhengHei"/>
                <a:ea typeface="Microsoft JhengHei"/>
                <a:cs typeface="Microsoft JhengHei"/>
                <a:sym typeface="Microsoft JhengHei"/>
              </a:endParaRPr>
            </a:p>
          </p:txBody>
        </p:sp>
        <p:sp>
          <p:nvSpPr>
            <p:cNvPr id="423" name="Google Shape;423;p7"/>
            <p:cNvSpPr/>
            <p:nvPr/>
          </p:nvSpPr>
          <p:spPr>
            <a:xfrm>
              <a:off x="4645493" y="2955505"/>
              <a:ext cx="1440000" cy="527464"/>
            </a:xfrm>
            <a:prstGeom prst="roundRect">
              <a:avLst>
                <a:gd fmla="val 16667" name="adj"/>
              </a:avLst>
            </a:prstGeom>
            <a:solidFill>
              <a:srgbClr val="005CAF"/>
            </a:solidFill>
            <a:ln cap="flat" cmpd="sng" w="25400">
              <a:solidFill>
                <a:srgbClr val="11328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600" u="none" cap="none" strike="noStrike">
                  <a:solidFill>
                    <a:schemeClr val="lt1"/>
                  </a:solidFill>
                  <a:latin typeface="Microsoft JhengHei"/>
                  <a:ea typeface="Microsoft JhengHei"/>
                  <a:cs typeface="Microsoft JhengHei"/>
                  <a:sym typeface="Microsoft JhengHei"/>
                </a:rPr>
                <a:t>T5-finetune</a:t>
              </a:r>
              <a:endParaRPr b="0" i="0" sz="1600" u="none" cap="none" strike="noStrike">
                <a:solidFill>
                  <a:schemeClr val="lt1"/>
                </a:solidFill>
                <a:latin typeface="Microsoft JhengHei"/>
                <a:ea typeface="Microsoft JhengHei"/>
                <a:cs typeface="Microsoft JhengHei"/>
                <a:sym typeface="Microsoft JhengHei"/>
              </a:endParaRPr>
            </a:p>
          </p:txBody>
        </p:sp>
        <p:sp>
          <p:nvSpPr>
            <p:cNvPr id="424" name="Google Shape;424;p7"/>
            <p:cNvSpPr/>
            <p:nvPr/>
          </p:nvSpPr>
          <p:spPr>
            <a:xfrm>
              <a:off x="6859128" y="2940332"/>
              <a:ext cx="1440000" cy="527464"/>
            </a:xfrm>
            <a:prstGeom prst="roundRect">
              <a:avLst>
                <a:gd fmla="val 16667" name="adj"/>
              </a:avLst>
            </a:prstGeom>
            <a:solidFill>
              <a:srgbClr val="005CAF"/>
            </a:solidFill>
            <a:ln cap="flat" cmpd="sng" w="25400">
              <a:solidFill>
                <a:srgbClr val="11328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600" u="none" cap="none" strike="noStrike">
                  <a:solidFill>
                    <a:schemeClr val="lt1"/>
                  </a:solidFill>
                  <a:latin typeface="Microsoft JhengHei"/>
                  <a:ea typeface="Microsoft JhengHei"/>
                  <a:cs typeface="Microsoft JhengHei"/>
                  <a:sym typeface="Microsoft JhengHei"/>
                </a:rPr>
                <a:t>Transformer</a:t>
              </a:r>
              <a:endParaRPr b="0" i="0" sz="1600" u="none" cap="none" strike="noStrike">
                <a:solidFill>
                  <a:schemeClr val="lt1"/>
                </a:solidFill>
                <a:latin typeface="Microsoft JhengHei"/>
                <a:ea typeface="Microsoft JhengHei"/>
                <a:cs typeface="Microsoft JhengHei"/>
                <a:sym typeface="Microsoft JhengHei"/>
              </a:endParaRPr>
            </a:p>
          </p:txBody>
        </p:sp>
        <p:sp>
          <p:nvSpPr>
            <p:cNvPr id="425" name="Google Shape;425;p7"/>
            <p:cNvSpPr/>
            <p:nvPr/>
          </p:nvSpPr>
          <p:spPr>
            <a:xfrm>
              <a:off x="4645492" y="4198857"/>
              <a:ext cx="1440000" cy="527464"/>
            </a:xfrm>
            <a:prstGeom prst="roundRect">
              <a:avLst>
                <a:gd fmla="val 16667" name="adj"/>
              </a:avLst>
            </a:prstGeom>
            <a:solidFill>
              <a:srgbClr val="00896C"/>
            </a:solidFill>
            <a:ln cap="flat" cmpd="sng" w="25400">
              <a:solidFill>
                <a:srgbClr val="2D6D4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800" u="none" cap="none" strike="noStrike">
                  <a:solidFill>
                    <a:schemeClr val="lt1"/>
                  </a:solidFill>
                  <a:latin typeface="Microsoft JhengHei"/>
                  <a:ea typeface="Microsoft JhengHei"/>
                  <a:cs typeface="Microsoft JhengHei"/>
                  <a:sym typeface="Microsoft JhengHei"/>
                </a:rPr>
                <a:t>Predict</a:t>
              </a:r>
              <a:endParaRPr/>
            </a:p>
          </p:txBody>
        </p:sp>
        <p:cxnSp>
          <p:nvCxnSpPr>
            <p:cNvPr id="426" name="Google Shape;426;p7"/>
            <p:cNvCxnSpPr>
              <a:stCxn id="419" idx="2"/>
              <a:endCxn id="420" idx="0"/>
            </p:cNvCxnSpPr>
            <p:nvPr/>
          </p:nvCxnSpPr>
          <p:spPr>
            <a:xfrm>
              <a:off x="5365493" y="1542138"/>
              <a:ext cx="0" cy="263700"/>
            </a:xfrm>
            <a:prstGeom prst="straightConnector1">
              <a:avLst/>
            </a:prstGeom>
            <a:noFill/>
            <a:ln cap="flat" cmpd="sng" w="19050">
              <a:solidFill>
                <a:srgbClr val="9F353A"/>
              </a:solidFill>
              <a:prstDash val="solid"/>
              <a:round/>
              <a:headEnd len="sm" w="sm" type="none"/>
              <a:tailEnd len="med" w="med" type="triangle"/>
            </a:ln>
          </p:spPr>
        </p:cxnSp>
        <p:sp>
          <p:nvSpPr>
            <p:cNvPr id="427" name="Google Shape;427;p7"/>
            <p:cNvSpPr/>
            <p:nvPr/>
          </p:nvSpPr>
          <p:spPr>
            <a:xfrm>
              <a:off x="2431857" y="4198857"/>
              <a:ext cx="1440000" cy="527464"/>
            </a:xfrm>
            <a:prstGeom prst="roundRect">
              <a:avLst>
                <a:gd fmla="val 16667" name="adj"/>
              </a:avLst>
            </a:prstGeom>
            <a:solidFill>
              <a:srgbClr val="00896C"/>
            </a:solidFill>
            <a:ln cap="flat" cmpd="sng" w="25400">
              <a:solidFill>
                <a:srgbClr val="2D6D4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800" u="none" cap="none" strike="noStrike">
                  <a:solidFill>
                    <a:schemeClr val="lt1"/>
                  </a:solidFill>
                  <a:latin typeface="Microsoft JhengHei"/>
                  <a:ea typeface="Microsoft JhengHei"/>
                  <a:cs typeface="Microsoft JhengHei"/>
                  <a:sym typeface="Microsoft JhengHei"/>
                </a:rPr>
                <a:t>Predict</a:t>
              </a:r>
              <a:endParaRPr/>
            </a:p>
          </p:txBody>
        </p:sp>
        <p:sp>
          <p:nvSpPr>
            <p:cNvPr id="428" name="Google Shape;428;p7"/>
            <p:cNvSpPr/>
            <p:nvPr/>
          </p:nvSpPr>
          <p:spPr>
            <a:xfrm>
              <a:off x="6859128" y="4198857"/>
              <a:ext cx="1440000" cy="527464"/>
            </a:xfrm>
            <a:prstGeom prst="roundRect">
              <a:avLst>
                <a:gd fmla="val 16667" name="adj"/>
              </a:avLst>
            </a:prstGeom>
            <a:solidFill>
              <a:srgbClr val="00896C"/>
            </a:solidFill>
            <a:ln cap="flat" cmpd="sng" w="25400">
              <a:solidFill>
                <a:srgbClr val="2D6D4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800" u="none" cap="none" strike="noStrike">
                  <a:solidFill>
                    <a:schemeClr val="lt1"/>
                  </a:solidFill>
                  <a:latin typeface="Microsoft JhengHei"/>
                  <a:ea typeface="Microsoft JhengHei"/>
                  <a:cs typeface="Microsoft JhengHei"/>
                  <a:sym typeface="Microsoft JhengHei"/>
                </a:rPr>
                <a:t>Predict</a:t>
              </a:r>
              <a:endParaRPr/>
            </a:p>
          </p:txBody>
        </p:sp>
        <p:cxnSp>
          <p:nvCxnSpPr>
            <p:cNvPr id="429" name="Google Shape;429;p7"/>
            <p:cNvCxnSpPr>
              <a:stCxn id="422" idx="2"/>
              <a:endCxn id="427" idx="0"/>
            </p:cNvCxnSpPr>
            <p:nvPr/>
          </p:nvCxnSpPr>
          <p:spPr>
            <a:xfrm>
              <a:off x="3151857" y="3472480"/>
              <a:ext cx="0" cy="726300"/>
            </a:xfrm>
            <a:prstGeom prst="straightConnector1">
              <a:avLst/>
            </a:prstGeom>
            <a:noFill/>
            <a:ln cap="flat" cmpd="sng" w="19050">
              <a:solidFill>
                <a:srgbClr val="2D6D4B"/>
              </a:solidFill>
              <a:prstDash val="solid"/>
              <a:round/>
              <a:headEnd len="sm" w="sm" type="none"/>
              <a:tailEnd len="med" w="med" type="triangle"/>
            </a:ln>
          </p:spPr>
        </p:cxnSp>
        <p:cxnSp>
          <p:nvCxnSpPr>
            <p:cNvPr id="430" name="Google Shape;430;p7"/>
            <p:cNvCxnSpPr>
              <a:stCxn id="423" idx="2"/>
              <a:endCxn id="425" idx="0"/>
            </p:cNvCxnSpPr>
            <p:nvPr/>
          </p:nvCxnSpPr>
          <p:spPr>
            <a:xfrm>
              <a:off x="5365493" y="3482969"/>
              <a:ext cx="0" cy="715800"/>
            </a:xfrm>
            <a:prstGeom prst="straightConnector1">
              <a:avLst/>
            </a:prstGeom>
            <a:noFill/>
            <a:ln cap="flat" cmpd="sng" w="19050">
              <a:solidFill>
                <a:srgbClr val="2D6D4B"/>
              </a:solidFill>
              <a:prstDash val="solid"/>
              <a:round/>
              <a:headEnd len="sm" w="sm" type="none"/>
              <a:tailEnd len="med" w="med" type="triangle"/>
            </a:ln>
          </p:spPr>
        </p:cxnSp>
        <p:cxnSp>
          <p:nvCxnSpPr>
            <p:cNvPr id="431" name="Google Shape;431;p7"/>
            <p:cNvCxnSpPr>
              <a:stCxn id="424" idx="2"/>
              <a:endCxn id="428" idx="0"/>
            </p:cNvCxnSpPr>
            <p:nvPr/>
          </p:nvCxnSpPr>
          <p:spPr>
            <a:xfrm>
              <a:off x="7579128" y="3467796"/>
              <a:ext cx="0" cy="731100"/>
            </a:xfrm>
            <a:prstGeom prst="straightConnector1">
              <a:avLst/>
            </a:prstGeom>
            <a:noFill/>
            <a:ln cap="flat" cmpd="sng" w="19050">
              <a:solidFill>
                <a:srgbClr val="2D6D4B"/>
              </a:solidFill>
              <a:prstDash val="solid"/>
              <a:round/>
              <a:headEnd len="sm" w="sm" type="none"/>
              <a:tailEnd len="med" w="med" type="triangle"/>
            </a:ln>
          </p:spPr>
        </p:cxnSp>
        <p:cxnSp>
          <p:nvCxnSpPr>
            <p:cNvPr id="432" name="Google Shape;432;p7"/>
            <p:cNvCxnSpPr>
              <a:stCxn id="420" idx="2"/>
              <a:endCxn id="422" idx="0"/>
            </p:cNvCxnSpPr>
            <p:nvPr/>
          </p:nvCxnSpPr>
          <p:spPr>
            <a:xfrm rot="5400000">
              <a:off x="3952793" y="1532334"/>
              <a:ext cx="611700" cy="2213700"/>
            </a:xfrm>
            <a:prstGeom prst="bentConnector3">
              <a:avLst>
                <a:gd fmla="val 50000" name="adj1"/>
              </a:avLst>
            </a:prstGeom>
            <a:noFill/>
            <a:ln cap="flat" cmpd="sng" w="19050">
              <a:solidFill>
                <a:srgbClr val="113285"/>
              </a:solidFill>
              <a:prstDash val="solid"/>
              <a:round/>
              <a:headEnd len="sm" w="sm" type="none"/>
              <a:tailEnd len="med" w="med" type="triangle"/>
            </a:ln>
          </p:spPr>
        </p:cxnSp>
        <p:cxnSp>
          <p:nvCxnSpPr>
            <p:cNvPr id="433" name="Google Shape;433;p7"/>
            <p:cNvCxnSpPr>
              <a:stCxn id="420" idx="2"/>
              <a:endCxn id="424" idx="0"/>
            </p:cNvCxnSpPr>
            <p:nvPr/>
          </p:nvCxnSpPr>
          <p:spPr>
            <a:xfrm flipH="1" rot="-5400000">
              <a:off x="6168893" y="1529934"/>
              <a:ext cx="606900" cy="2213700"/>
            </a:xfrm>
            <a:prstGeom prst="bentConnector3">
              <a:avLst>
                <a:gd fmla="val 50000" name="adj1"/>
              </a:avLst>
            </a:prstGeom>
            <a:noFill/>
            <a:ln cap="flat" cmpd="sng" w="19050">
              <a:solidFill>
                <a:srgbClr val="113285"/>
              </a:solidFill>
              <a:prstDash val="solid"/>
              <a:round/>
              <a:headEnd len="sm" w="sm" type="none"/>
              <a:tailEnd len="med" w="med" type="triangle"/>
            </a:ln>
          </p:spPr>
        </p:cxnSp>
        <p:cxnSp>
          <p:nvCxnSpPr>
            <p:cNvPr id="434" name="Google Shape;434;p7"/>
            <p:cNvCxnSpPr>
              <a:stCxn id="421" idx="3"/>
            </p:cNvCxnSpPr>
            <p:nvPr/>
          </p:nvCxnSpPr>
          <p:spPr>
            <a:xfrm>
              <a:off x="2204590" y="3831712"/>
              <a:ext cx="947400" cy="0"/>
            </a:xfrm>
            <a:prstGeom prst="straightConnector1">
              <a:avLst/>
            </a:prstGeom>
            <a:noFill/>
            <a:ln cap="flat" cmpd="sng" w="19050">
              <a:solidFill>
                <a:srgbClr val="9F353A"/>
              </a:solidFill>
              <a:prstDash val="solid"/>
              <a:round/>
              <a:headEnd len="sm" w="sm" type="none"/>
              <a:tailEnd len="med" w="med" type="triangle"/>
            </a:ln>
          </p:spPr>
        </p:cxnSp>
        <p:cxnSp>
          <p:nvCxnSpPr>
            <p:cNvPr id="435" name="Google Shape;435;p7"/>
            <p:cNvCxnSpPr>
              <a:stCxn id="421" idx="3"/>
            </p:cNvCxnSpPr>
            <p:nvPr/>
          </p:nvCxnSpPr>
          <p:spPr>
            <a:xfrm>
              <a:off x="2204590" y="3831712"/>
              <a:ext cx="3160800" cy="3900"/>
            </a:xfrm>
            <a:prstGeom prst="straightConnector1">
              <a:avLst/>
            </a:prstGeom>
            <a:noFill/>
            <a:ln cap="flat" cmpd="sng" w="19050">
              <a:solidFill>
                <a:srgbClr val="9F353A"/>
              </a:solidFill>
              <a:prstDash val="solid"/>
              <a:round/>
              <a:headEnd len="sm" w="sm" type="none"/>
              <a:tailEnd len="med" w="med" type="triangle"/>
            </a:ln>
          </p:spPr>
        </p:cxnSp>
        <p:cxnSp>
          <p:nvCxnSpPr>
            <p:cNvPr id="436" name="Google Shape;436;p7"/>
            <p:cNvCxnSpPr>
              <a:stCxn id="421" idx="3"/>
            </p:cNvCxnSpPr>
            <p:nvPr/>
          </p:nvCxnSpPr>
          <p:spPr>
            <a:xfrm>
              <a:off x="2204590" y="3831712"/>
              <a:ext cx="5374500" cy="9300"/>
            </a:xfrm>
            <a:prstGeom prst="straightConnector1">
              <a:avLst/>
            </a:prstGeom>
            <a:noFill/>
            <a:ln cap="flat" cmpd="sng" w="19050">
              <a:solidFill>
                <a:srgbClr val="9F353A"/>
              </a:solidFill>
              <a:prstDash val="solid"/>
              <a:round/>
              <a:headEnd len="sm" w="sm" type="none"/>
              <a:tailEnd len="med" w="med" type="triangle"/>
            </a:ln>
          </p:spPr>
        </p:cxnSp>
        <p:cxnSp>
          <p:nvCxnSpPr>
            <p:cNvPr id="437" name="Google Shape;437;p7"/>
            <p:cNvCxnSpPr>
              <a:stCxn id="427" idx="2"/>
            </p:cNvCxnSpPr>
            <p:nvPr/>
          </p:nvCxnSpPr>
          <p:spPr>
            <a:xfrm>
              <a:off x="3151857" y="4726321"/>
              <a:ext cx="0" cy="396000"/>
            </a:xfrm>
            <a:prstGeom prst="straightConnector1">
              <a:avLst/>
            </a:prstGeom>
            <a:noFill/>
            <a:ln cap="flat" cmpd="sng" w="19050">
              <a:solidFill>
                <a:srgbClr val="2D6D4B"/>
              </a:solidFill>
              <a:prstDash val="solid"/>
              <a:round/>
              <a:headEnd len="sm" w="sm" type="none"/>
              <a:tailEnd len="med" w="med" type="triangle"/>
            </a:ln>
          </p:spPr>
        </p:cxnSp>
        <p:cxnSp>
          <p:nvCxnSpPr>
            <p:cNvPr id="438" name="Google Shape;438;p7"/>
            <p:cNvCxnSpPr>
              <a:stCxn id="425" idx="2"/>
            </p:cNvCxnSpPr>
            <p:nvPr/>
          </p:nvCxnSpPr>
          <p:spPr>
            <a:xfrm>
              <a:off x="5365492" y="4726321"/>
              <a:ext cx="0" cy="396000"/>
            </a:xfrm>
            <a:prstGeom prst="straightConnector1">
              <a:avLst/>
            </a:prstGeom>
            <a:noFill/>
            <a:ln cap="flat" cmpd="sng" w="19050">
              <a:solidFill>
                <a:srgbClr val="2D6D4B"/>
              </a:solidFill>
              <a:prstDash val="solid"/>
              <a:round/>
              <a:headEnd len="sm" w="sm" type="none"/>
              <a:tailEnd len="med" w="med" type="triangle"/>
            </a:ln>
          </p:spPr>
        </p:cxnSp>
        <p:cxnSp>
          <p:nvCxnSpPr>
            <p:cNvPr id="439" name="Google Shape;439;p7"/>
            <p:cNvCxnSpPr>
              <a:stCxn id="428" idx="2"/>
            </p:cNvCxnSpPr>
            <p:nvPr/>
          </p:nvCxnSpPr>
          <p:spPr>
            <a:xfrm>
              <a:off x="7579128" y="4726321"/>
              <a:ext cx="0" cy="396000"/>
            </a:xfrm>
            <a:prstGeom prst="straightConnector1">
              <a:avLst/>
            </a:prstGeom>
            <a:noFill/>
            <a:ln cap="flat" cmpd="sng" w="19050">
              <a:solidFill>
                <a:srgbClr val="2D6D4B"/>
              </a:solidFill>
              <a:prstDash val="solid"/>
              <a:round/>
              <a:headEnd len="sm" w="sm" type="none"/>
              <a:tailEnd len="med" w="med" type="triangle"/>
            </a:ln>
          </p:spPr>
        </p:cxnSp>
        <p:cxnSp>
          <p:nvCxnSpPr>
            <p:cNvPr id="440" name="Google Shape;440;p7"/>
            <p:cNvCxnSpPr>
              <a:stCxn id="420" idx="2"/>
              <a:endCxn id="423" idx="0"/>
            </p:cNvCxnSpPr>
            <p:nvPr/>
          </p:nvCxnSpPr>
          <p:spPr>
            <a:xfrm>
              <a:off x="5365493" y="2333334"/>
              <a:ext cx="0" cy="622200"/>
            </a:xfrm>
            <a:prstGeom prst="straightConnector1">
              <a:avLst/>
            </a:prstGeom>
            <a:noFill/>
            <a:ln cap="flat" cmpd="sng" w="19050">
              <a:solidFill>
                <a:srgbClr val="113285"/>
              </a:solidFill>
              <a:prstDash val="solid"/>
              <a:round/>
              <a:headEnd len="sm" w="sm" type="none"/>
              <a:tailEnd len="med" w="med" type="triangle"/>
            </a:ln>
          </p:spPr>
        </p:cxn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8"/>
          <p:cNvSpPr txBox="1"/>
          <p:nvPr>
            <p:ph idx="4" type="title"/>
          </p:nvPr>
        </p:nvSpPr>
        <p:spPr>
          <a:xfrm>
            <a:off x="2086372" y="634799"/>
            <a:ext cx="5100605" cy="6024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300"/>
              <a:buNone/>
            </a:pPr>
            <a:r>
              <a:rPr lang="en-US" sz="2600">
                <a:latin typeface="Microsoft JhengHei"/>
                <a:ea typeface="Microsoft JhengHei"/>
                <a:cs typeface="Microsoft JhengHei"/>
                <a:sym typeface="Microsoft JhengHei"/>
              </a:rPr>
              <a:t>Dataset of Classification</a:t>
            </a:r>
            <a:endParaRPr sz="2600">
              <a:latin typeface="Microsoft JhengHei"/>
              <a:ea typeface="Microsoft JhengHei"/>
              <a:cs typeface="Microsoft JhengHei"/>
              <a:sym typeface="Microsoft JhengHei"/>
            </a:endParaRPr>
          </a:p>
        </p:txBody>
      </p:sp>
      <p:grpSp>
        <p:nvGrpSpPr>
          <p:cNvPr id="446" name="Google Shape;446;p8"/>
          <p:cNvGrpSpPr/>
          <p:nvPr/>
        </p:nvGrpSpPr>
        <p:grpSpPr>
          <a:xfrm>
            <a:off x="5955075" y="1930051"/>
            <a:ext cx="1118700" cy="855299"/>
            <a:chOff x="5948147" y="2006251"/>
            <a:chExt cx="1118700" cy="855299"/>
          </a:xfrm>
        </p:grpSpPr>
        <p:sp>
          <p:nvSpPr>
            <p:cNvPr id="447" name="Google Shape;447;p8"/>
            <p:cNvSpPr/>
            <p:nvPr/>
          </p:nvSpPr>
          <p:spPr>
            <a:xfrm flipH="1" rot="10800000">
              <a:off x="5948147" y="2006251"/>
              <a:ext cx="1118700" cy="565500"/>
            </a:xfrm>
            <a:prstGeom prst="diamond">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icrosoft JhengHei"/>
                <a:ea typeface="Microsoft JhengHei"/>
                <a:cs typeface="Microsoft JhengHei"/>
                <a:sym typeface="Microsoft JhengHei"/>
              </a:endParaRPr>
            </a:p>
          </p:txBody>
        </p:sp>
        <p:sp>
          <p:nvSpPr>
            <p:cNvPr id="448" name="Google Shape;448;p8"/>
            <p:cNvSpPr/>
            <p:nvPr/>
          </p:nvSpPr>
          <p:spPr>
            <a:xfrm flipH="1" rot="10800000">
              <a:off x="5948147" y="2296050"/>
              <a:ext cx="1118700" cy="565500"/>
            </a:xfrm>
            <a:prstGeom prst="diamond">
              <a:avLst/>
            </a:prstGeom>
            <a:no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icrosoft JhengHei"/>
                <a:ea typeface="Microsoft JhengHei"/>
                <a:cs typeface="Microsoft JhengHei"/>
                <a:sym typeface="Microsoft JhengHei"/>
              </a:endParaRPr>
            </a:p>
          </p:txBody>
        </p:sp>
      </p:grpSp>
      <p:grpSp>
        <p:nvGrpSpPr>
          <p:cNvPr id="449" name="Google Shape;449;p8"/>
          <p:cNvGrpSpPr/>
          <p:nvPr/>
        </p:nvGrpSpPr>
        <p:grpSpPr>
          <a:xfrm>
            <a:off x="2086372" y="1930051"/>
            <a:ext cx="1118700" cy="855299"/>
            <a:chOff x="2086372" y="2006251"/>
            <a:chExt cx="1118700" cy="855299"/>
          </a:xfrm>
        </p:grpSpPr>
        <p:sp>
          <p:nvSpPr>
            <p:cNvPr id="450" name="Google Shape;450;p8"/>
            <p:cNvSpPr/>
            <p:nvPr/>
          </p:nvSpPr>
          <p:spPr>
            <a:xfrm>
              <a:off x="2086372" y="2296050"/>
              <a:ext cx="1118700" cy="565500"/>
            </a:xfrm>
            <a:prstGeom prst="diamond">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icrosoft JhengHei"/>
                <a:ea typeface="Microsoft JhengHei"/>
                <a:cs typeface="Microsoft JhengHei"/>
                <a:sym typeface="Microsoft JhengHei"/>
              </a:endParaRPr>
            </a:p>
          </p:txBody>
        </p:sp>
        <p:sp>
          <p:nvSpPr>
            <p:cNvPr id="451" name="Google Shape;451;p8"/>
            <p:cNvSpPr/>
            <p:nvPr/>
          </p:nvSpPr>
          <p:spPr>
            <a:xfrm>
              <a:off x="2086372" y="2006251"/>
              <a:ext cx="1118700" cy="565500"/>
            </a:xfrm>
            <a:prstGeom prst="diamond">
              <a:avLst/>
            </a:prstGeom>
            <a:no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icrosoft JhengHei"/>
                <a:ea typeface="Microsoft JhengHei"/>
                <a:cs typeface="Microsoft JhengHei"/>
                <a:sym typeface="Microsoft JhengHei"/>
              </a:endParaRPr>
            </a:p>
          </p:txBody>
        </p:sp>
      </p:grpSp>
      <p:sp>
        <p:nvSpPr>
          <p:cNvPr id="452" name="Google Shape;452;p8"/>
          <p:cNvSpPr txBox="1"/>
          <p:nvPr>
            <p:ph idx="1" type="subTitle"/>
          </p:nvPr>
        </p:nvSpPr>
        <p:spPr>
          <a:xfrm>
            <a:off x="1087166" y="3317706"/>
            <a:ext cx="3117068" cy="10320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Clr>
                <a:schemeClr val="dk1"/>
              </a:buClr>
              <a:buSzPts val="1400"/>
              <a:buChar char="●"/>
            </a:pPr>
            <a:r>
              <a:rPr lang="en-US" sz="1800">
                <a:solidFill>
                  <a:schemeClr val="dk1"/>
                </a:solidFill>
                <a:latin typeface="Microsoft JhengHei"/>
                <a:ea typeface="Microsoft JhengHei"/>
                <a:cs typeface="Microsoft JhengHei"/>
                <a:sym typeface="Microsoft JhengHei"/>
              </a:rPr>
              <a:t>4000 筆人</a:t>
            </a:r>
            <a:r>
              <a:rPr lang="en-US" sz="1800">
                <a:solidFill>
                  <a:schemeClr val="dk1"/>
                </a:solidFill>
                <a:latin typeface="Microsoft JhengHei"/>
                <a:ea typeface="Microsoft JhengHei"/>
                <a:cs typeface="Microsoft JhengHei"/>
                <a:sym typeface="Microsoft JhengHei"/>
              </a:rPr>
              <a:t>所寫</a:t>
            </a:r>
            <a:r>
              <a:rPr lang="en-US" sz="1800">
                <a:solidFill>
                  <a:schemeClr val="dk1"/>
                </a:solidFill>
                <a:latin typeface="Microsoft JhengHei"/>
                <a:ea typeface="Microsoft JhengHei"/>
                <a:cs typeface="Microsoft JhengHei"/>
                <a:sym typeface="Microsoft JhengHei"/>
              </a:rPr>
              <a:t>之標題</a:t>
            </a:r>
            <a:endParaRPr sz="1800">
              <a:solidFill>
                <a:schemeClr val="dk1"/>
              </a:solidFill>
              <a:latin typeface="Microsoft JhengHei"/>
              <a:ea typeface="Microsoft JhengHei"/>
              <a:cs typeface="Microsoft JhengHei"/>
              <a:sym typeface="Microsoft JhengHei"/>
            </a:endParaRPr>
          </a:p>
          <a:p>
            <a:pPr indent="-317500" lvl="0" marL="457200" rtl="0" algn="l">
              <a:lnSpc>
                <a:spcPct val="100000"/>
              </a:lnSpc>
              <a:spcBef>
                <a:spcPts val="0"/>
              </a:spcBef>
              <a:spcAft>
                <a:spcPts val="0"/>
              </a:spcAft>
              <a:buClr>
                <a:schemeClr val="dk1"/>
              </a:buClr>
              <a:buSzPts val="1400"/>
              <a:buChar char="●"/>
            </a:pPr>
            <a:r>
              <a:rPr lang="en-US" sz="1800">
                <a:solidFill>
                  <a:schemeClr val="dk1"/>
                </a:solidFill>
                <a:latin typeface="Microsoft JhengHei"/>
                <a:ea typeface="Microsoft JhengHei"/>
                <a:cs typeface="Microsoft JhengHei"/>
                <a:sym typeface="Microsoft JhengHei"/>
              </a:rPr>
              <a:t>4000 筆機器產生之標題</a:t>
            </a:r>
            <a:endParaRPr sz="1800">
              <a:solidFill>
                <a:schemeClr val="dk1"/>
              </a:solidFill>
              <a:latin typeface="Microsoft JhengHei"/>
              <a:ea typeface="Microsoft JhengHei"/>
              <a:cs typeface="Microsoft JhengHei"/>
              <a:sym typeface="Microsoft JhengHei"/>
            </a:endParaRPr>
          </a:p>
          <a:p>
            <a:pPr indent="-228600" lvl="0" marL="457200" rtl="0" algn="l">
              <a:lnSpc>
                <a:spcPct val="100000"/>
              </a:lnSpc>
              <a:spcBef>
                <a:spcPts val="0"/>
              </a:spcBef>
              <a:spcAft>
                <a:spcPts val="0"/>
              </a:spcAft>
              <a:buClr>
                <a:schemeClr val="dk1"/>
              </a:buClr>
              <a:buSzPts val="1400"/>
              <a:buNone/>
            </a:pPr>
            <a:r>
              <a:t/>
            </a:r>
            <a:endParaRPr sz="1800">
              <a:solidFill>
                <a:schemeClr val="dk1"/>
              </a:solidFill>
              <a:latin typeface="Microsoft JhengHei"/>
              <a:ea typeface="Microsoft JhengHei"/>
              <a:cs typeface="Microsoft JhengHei"/>
              <a:sym typeface="Microsoft JhengHei"/>
            </a:endParaRPr>
          </a:p>
        </p:txBody>
      </p:sp>
      <p:sp>
        <p:nvSpPr>
          <p:cNvPr id="453" name="Google Shape;453;p8"/>
          <p:cNvSpPr txBox="1"/>
          <p:nvPr>
            <p:ph type="title"/>
          </p:nvPr>
        </p:nvSpPr>
        <p:spPr>
          <a:xfrm>
            <a:off x="1449081" y="2821428"/>
            <a:ext cx="2393238" cy="460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300"/>
              <a:buNone/>
            </a:pPr>
            <a:r>
              <a:rPr lang="en-US" sz="2400">
                <a:latin typeface="Microsoft JhengHei"/>
                <a:ea typeface="Microsoft JhengHei"/>
                <a:cs typeface="Microsoft JhengHei"/>
                <a:sym typeface="Microsoft JhengHei"/>
              </a:rPr>
              <a:t>Training Data</a:t>
            </a:r>
            <a:endParaRPr sz="2400">
              <a:latin typeface="Microsoft JhengHei"/>
              <a:ea typeface="Microsoft JhengHei"/>
              <a:cs typeface="Microsoft JhengHei"/>
              <a:sym typeface="Microsoft JhengHei"/>
            </a:endParaRPr>
          </a:p>
        </p:txBody>
      </p:sp>
      <p:sp>
        <p:nvSpPr>
          <p:cNvPr id="454" name="Google Shape;454;p8"/>
          <p:cNvSpPr txBox="1"/>
          <p:nvPr>
            <p:ph idx="2" type="title"/>
          </p:nvPr>
        </p:nvSpPr>
        <p:spPr>
          <a:xfrm>
            <a:off x="5479868" y="2821428"/>
            <a:ext cx="2069111" cy="460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300"/>
              <a:buNone/>
            </a:pPr>
            <a:r>
              <a:rPr lang="en-US" sz="2400">
                <a:latin typeface="Microsoft JhengHei"/>
                <a:ea typeface="Microsoft JhengHei"/>
                <a:cs typeface="Microsoft JhengHei"/>
                <a:sym typeface="Microsoft JhengHei"/>
              </a:rPr>
              <a:t>Testing Data</a:t>
            </a:r>
            <a:endParaRPr sz="2400">
              <a:latin typeface="Microsoft JhengHei"/>
              <a:ea typeface="Microsoft JhengHei"/>
              <a:cs typeface="Microsoft JhengHei"/>
              <a:sym typeface="Microsoft JhengHei"/>
            </a:endParaRPr>
          </a:p>
        </p:txBody>
      </p:sp>
      <p:sp>
        <p:nvSpPr>
          <p:cNvPr id="455" name="Google Shape;455;p8"/>
          <p:cNvSpPr txBox="1"/>
          <p:nvPr>
            <p:ph idx="3" type="subTitle"/>
          </p:nvPr>
        </p:nvSpPr>
        <p:spPr>
          <a:xfrm>
            <a:off x="4954081" y="3317706"/>
            <a:ext cx="3120684" cy="10320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Clr>
                <a:schemeClr val="dk1"/>
              </a:buClr>
              <a:buSzPts val="1400"/>
              <a:buChar char="●"/>
            </a:pPr>
            <a:r>
              <a:rPr lang="en-US" sz="1800">
                <a:solidFill>
                  <a:schemeClr val="dk1"/>
                </a:solidFill>
                <a:latin typeface="Microsoft JhengHei"/>
                <a:ea typeface="Microsoft JhengHei"/>
                <a:cs typeface="Microsoft JhengHei"/>
                <a:sym typeface="Microsoft JhengHei"/>
              </a:rPr>
              <a:t>1000 筆人</a:t>
            </a:r>
            <a:r>
              <a:rPr lang="en-US" sz="1800">
                <a:solidFill>
                  <a:schemeClr val="dk1"/>
                </a:solidFill>
                <a:latin typeface="Microsoft JhengHei"/>
                <a:ea typeface="Microsoft JhengHei"/>
                <a:cs typeface="Microsoft JhengHei"/>
                <a:sym typeface="Microsoft JhengHei"/>
              </a:rPr>
              <a:t>所寫</a:t>
            </a:r>
            <a:r>
              <a:rPr lang="en-US" sz="1800">
                <a:solidFill>
                  <a:schemeClr val="dk1"/>
                </a:solidFill>
                <a:latin typeface="Microsoft JhengHei"/>
                <a:ea typeface="Microsoft JhengHei"/>
                <a:cs typeface="Microsoft JhengHei"/>
                <a:sym typeface="Microsoft JhengHei"/>
              </a:rPr>
              <a:t>之標題</a:t>
            </a:r>
            <a:endParaRPr/>
          </a:p>
          <a:p>
            <a:pPr indent="-317500" lvl="0" marL="457200" rtl="0" algn="l">
              <a:lnSpc>
                <a:spcPct val="100000"/>
              </a:lnSpc>
              <a:spcBef>
                <a:spcPts val="0"/>
              </a:spcBef>
              <a:spcAft>
                <a:spcPts val="0"/>
              </a:spcAft>
              <a:buClr>
                <a:schemeClr val="dk1"/>
              </a:buClr>
              <a:buSzPts val="1400"/>
              <a:buChar char="●"/>
            </a:pPr>
            <a:r>
              <a:rPr lang="en-US" sz="1800">
                <a:solidFill>
                  <a:schemeClr val="dk1"/>
                </a:solidFill>
                <a:latin typeface="Microsoft JhengHei"/>
                <a:ea typeface="Microsoft JhengHei"/>
                <a:cs typeface="Microsoft JhengHei"/>
                <a:sym typeface="Microsoft JhengHei"/>
              </a:rPr>
              <a:t>1000 筆機器產生之標題</a:t>
            </a:r>
            <a:endParaRPr/>
          </a:p>
          <a:p>
            <a:pPr indent="-228600" lvl="0" marL="457200" rtl="0" algn="l">
              <a:lnSpc>
                <a:spcPct val="100000"/>
              </a:lnSpc>
              <a:spcBef>
                <a:spcPts val="0"/>
              </a:spcBef>
              <a:spcAft>
                <a:spcPts val="0"/>
              </a:spcAft>
              <a:buClr>
                <a:schemeClr val="dk1"/>
              </a:buClr>
              <a:buSzPts val="1400"/>
              <a:buNone/>
            </a:pPr>
            <a:r>
              <a:t/>
            </a:r>
            <a:endParaRPr sz="1800">
              <a:solidFill>
                <a:schemeClr val="dk1"/>
              </a:solidFill>
              <a:latin typeface="Microsoft JhengHei"/>
              <a:ea typeface="Microsoft JhengHei"/>
              <a:cs typeface="Microsoft JhengHei"/>
              <a:sym typeface="Microsoft JhengHe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9"/>
          <p:cNvSpPr txBox="1"/>
          <p:nvPr/>
        </p:nvSpPr>
        <p:spPr>
          <a:xfrm>
            <a:off x="602211" y="203724"/>
            <a:ext cx="7823400" cy="5727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3"/>
              </a:buClr>
              <a:buSzPts val="5000"/>
              <a:buFont typeface="Share"/>
              <a:buNone/>
            </a:pPr>
            <a:r>
              <a:rPr b="1" i="0" lang="en-US" sz="2600" u="none" cap="none" strike="noStrike">
                <a:solidFill>
                  <a:schemeClr val="accent3"/>
                </a:solidFill>
                <a:latin typeface="Microsoft JhengHei"/>
                <a:ea typeface="Microsoft JhengHei"/>
                <a:cs typeface="Microsoft JhengHei"/>
                <a:sym typeface="Microsoft JhengHei"/>
              </a:rPr>
              <a:t>Framework of Classification</a:t>
            </a:r>
            <a:endParaRPr b="1" i="0" sz="2600" u="none" cap="none" strike="noStrike">
              <a:solidFill>
                <a:schemeClr val="accent3"/>
              </a:solidFill>
              <a:latin typeface="Microsoft JhengHei"/>
              <a:ea typeface="Microsoft JhengHei"/>
              <a:cs typeface="Microsoft JhengHei"/>
              <a:sym typeface="Microsoft JhengHei"/>
            </a:endParaRPr>
          </a:p>
        </p:txBody>
      </p:sp>
      <p:cxnSp>
        <p:nvCxnSpPr>
          <p:cNvPr id="461" name="Google Shape;461;p9"/>
          <p:cNvCxnSpPr/>
          <p:nvPr/>
        </p:nvCxnSpPr>
        <p:spPr>
          <a:xfrm>
            <a:off x="3334460" y="755774"/>
            <a:ext cx="2574900" cy="0"/>
          </a:xfrm>
          <a:prstGeom prst="straightConnector1">
            <a:avLst/>
          </a:prstGeom>
          <a:noFill/>
          <a:ln cap="flat" cmpd="sng" w="28575">
            <a:solidFill>
              <a:schemeClr val="accent3"/>
            </a:solidFill>
            <a:prstDash val="solid"/>
            <a:round/>
            <a:headEnd len="sm" w="sm" type="none"/>
            <a:tailEnd len="sm" w="sm" type="none"/>
          </a:ln>
        </p:spPr>
      </p:cxnSp>
      <p:grpSp>
        <p:nvGrpSpPr>
          <p:cNvPr id="462" name="Google Shape;462;p9"/>
          <p:cNvGrpSpPr/>
          <p:nvPr/>
        </p:nvGrpSpPr>
        <p:grpSpPr>
          <a:xfrm>
            <a:off x="1262443" y="1015568"/>
            <a:ext cx="6619163" cy="3914090"/>
            <a:chOff x="2408355" y="1085600"/>
            <a:chExt cx="6619163" cy="3914090"/>
          </a:xfrm>
        </p:grpSpPr>
        <p:sp>
          <p:nvSpPr>
            <p:cNvPr id="463" name="Google Shape;463;p9"/>
            <p:cNvSpPr/>
            <p:nvPr/>
          </p:nvSpPr>
          <p:spPr>
            <a:xfrm>
              <a:off x="2711092" y="1085600"/>
              <a:ext cx="2570019" cy="527464"/>
            </a:xfrm>
            <a:prstGeom prst="roundRect">
              <a:avLst>
                <a:gd fmla="val 16667" name="adj"/>
              </a:avLst>
            </a:prstGeom>
            <a:solidFill>
              <a:srgbClr val="CB4042"/>
            </a:solidFill>
            <a:ln cap="flat" cmpd="sng" w="25400">
              <a:solidFill>
                <a:srgbClr val="9F353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800" u="none" cap="none" strike="noStrike">
                  <a:solidFill>
                    <a:schemeClr val="lt1"/>
                  </a:solidFill>
                  <a:latin typeface="Microsoft JhengHei"/>
                  <a:ea typeface="Microsoft JhengHei"/>
                  <a:cs typeface="Microsoft JhengHei"/>
                  <a:sym typeface="Microsoft JhengHei"/>
                </a:rPr>
                <a:t>5000筆人寫標題</a:t>
              </a:r>
              <a:endParaRPr b="0" i="0" sz="1800" u="none" cap="none" strike="noStrike">
                <a:solidFill>
                  <a:schemeClr val="lt1"/>
                </a:solidFill>
                <a:latin typeface="Microsoft JhengHei"/>
                <a:ea typeface="Microsoft JhengHei"/>
                <a:cs typeface="Microsoft JhengHei"/>
                <a:sym typeface="Microsoft JhengHei"/>
              </a:endParaRPr>
            </a:p>
          </p:txBody>
        </p:sp>
        <p:sp>
          <p:nvSpPr>
            <p:cNvPr id="464" name="Google Shape;464;p9"/>
            <p:cNvSpPr/>
            <p:nvPr/>
          </p:nvSpPr>
          <p:spPr>
            <a:xfrm>
              <a:off x="6131619" y="1085600"/>
              <a:ext cx="2570019" cy="527464"/>
            </a:xfrm>
            <a:prstGeom prst="roundRect">
              <a:avLst>
                <a:gd fmla="val 16667" name="adj"/>
              </a:avLst>
            </a:prstGeom>
            <a:solidFill>
              <a:srgbClr val="CB4042"/>
            </a:solidFill>
            <a:ln cap="flat" cmpd="sng" w="25400">
              <a:solidFill>
                <a:srgbClr val="9F353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800" u="none" cap="none" strike="noStrike">
                  <a:solidFill>
                    <a:schemeClr val="lt1"/>
                  </a:solidFill>
                  <a:latin typeface="Microsoft JhengHei"/>
                  <a:ea typeface="Microsoft JhengHei"/>
                  <a:cs typeface="Microsoft JhengHei"/>
                  <a:sym typeface="Microsoft JhengHei"/>
                </a:rPr>
                <a:t>5000筆機器產生標題</a:t>
              </a:r>
              <a:endParaRPr b="0" i="0" sz="1800" u="none" cap="none" strike="noStrike">
                <a:solidFill>
                  <a:schemeClr val="lt1"/>
                </a:solidFill>
                <a:latin typeface="Microsoft JhengHei"/>
                <a:ea typeface="Microsoft JhengHei"/>
                <a:cs typeface="Microsoft JhengHei"/>
                <a:sym typeface="Microsoft JhengHei"/>
              </a:endParaRPr>
            </a:p>
          </p:txBody>
        </p:sp>
        <p:sp>
          <p:nvSpPr>
            <p:cNvPr id="465" name="Google Shape;465;p9"/>
            <p:cNvSpPr/>
            <p:nvPr/>
          </p:nvSpPr>
          <p:spPr>
            <a:xfrm>
              <a:off x="2408355" y="1890844"/>
              <a:ext cx="1512000" cy="527464"/>
            </a:xfrm>
            <a:prstGeom prst="roundRect">
              <a:avLst>
                <a:gd fmla="val 16667" name="adj"/>
              </a:avLst>
            </a:prstGeom>
            <a:solidFill>
              <a:srgbClr val="CB4042"/>
            </a:solidFill>
            <a:ln cap="flat" cmpd="sng" w="25400">
              <a:solidFill>
                <a:srgbClr val="9F353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800" u="none" cap="none" strike="noStrike">
                  <a:solidFill>
                    <a:schemeClr val="lt1"/>
                  </a:solidFill>
                  <a:latin typeface="Microsoft JhengHei"/>
                  <a:ea typeface="Microsoft JhengHei"/>
                  <a:cs typeface="Microsoft JhengHei"/>
                  <a:sym typeface="Microsoft JhengHei"/>
                </a:rPr>
                <a:t>4000筆標題</a:t>
              </a:r>
              <a:endParaRPr b="0" i="0" sz="1800" u="none" cap="none" strike="noStrike">
                <a:solidFill>
                  <a:schemeClr val="lt1"/>
                </a:solidFill>
                <a:latin typeface="Microsoft JhengHei"/>
                <a:ea typeface="Microsoft JhengHei"/>
                <a:cs typeface="Microsoft JhengHei"/>
                <a:sym typeface="Microsoft JhengHei"/>
              </a:endParaRPr>
            </a:p>
          </p:txBody>
        </p:sp>
        <p:sp>
          <p:nvSpPr>
            <p:cNvPr id="466" name="Google Shape;466;p9"/>
            <p:cNvSpPr/>
            <p:nvPr/>
          </p:nvSpPr>
          <p:spPr>
            <a:xfrm>
              <a:off x="4011017" y="1890844"/>
              <a:ext cx="1512000" cy="527464"/>
            </a:xfrm>
            <a:prstGeom prst="roundRect">
              <a:avLst>
                <a:gd fmla="val 16667" name="adj"/>
              </a:avLst>
            </a:prstGeom>
            <a:solidFill>
              <a:srgbClr val="CB4042"/>
            </a:solidFill>
            <a:ln cap="flat" cmpd="sng" w="25400">
              <a:solidFill>
                <a:srgbClr val="9F353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800" u="none" cap="none" strike="noStrike">
                  <a:solidFill>
                    <a:schemeClr val="lt1"/>
                  </a:solidFill>
                  <a:latin typeface="Microsoft JhengHei"/>
                  <a:ea typeface="Microsoft JhengHei"/>
                  <a:cs typeface="Microsoft JhengHei"/>
                  <a:sym typeface="Microsoft JhengHei"/>
                </a:rPr>
                <a:t>1000筆標題</a:t>
              </a:r>
              <a:endParaRPr b="0" i="0" sz="1800" u="none" cap="none" strike="noStrike">
                <a:solidFill>
                  <a:schemeClr val="lt1"/>
                </a:solidFill>
                <a:latin typeface="Microsoft JhengHei"/>
                <a:ea typeface="Microsoft JhengHei"/>
                <a:cs typeface="Microsoft JhengHei"/>
                <a:sym typeface="Microsoft JhengHei"/>
              </a:endParaRPr>
            </a:p>
          </p:txBody>
        </p:sp>
        <p:sp>
          <p:nvSpPr>
            <p:cNvPr id="467" name="Google Shape;467;p9"/>
            <p:cNvSpPr/>
            <p:nvPr/>
          </p:nvSpPr>
          <p:spPr>
            <a:xfrm>
              <a:off x="5904629" y="1876796"/>
              <a:ext cx="1512000" cy="527464"/>
            </a:xfrm>
            <a:prstGeom prst="roundRect">
              <a:avLst>
                <a:gd fmla="val 16667" name="adj"/>
              </a:avLst>
            </a:prstGeom>
            <a:solidFill>
              <a:srgbClr val="CB4042"/>
            </a:solidFill>
            <a:ln cap="flat" cmpd="sng" w="25400">
              <a:solidFill>
                <a:srgbClr val="9F353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800" u="none" cap="none" strike="noStrike">
                  <a:solidFill>
                    <a:schemeClr val="lt1"/>
                  </a:solidFill>
                  <a:latin typeface="Microsoft JhengHei"/>
                  <a:ea typeface="Microsoft JhengHei"/>
                  <a:cs typeface="Microsoft JhengHei"/>
                  <a:sym typeface="Microsoft JhengHei"/>
                </a:rPr>
                <a:t>4000筆標題</a:t>
              </a:r>
              <a:endParaRPr b="0" i="0" sz="1800" u="none" cap="none" strike="noStrike">
                <a:solidFill>
                  <a:schemeClr val="lt1"/>
                </a:solidFill>
                <a:latin typeface="Microsoft JhengHei"/>
                <a:ea typeface="Microsoft JhengHei"/>
                <a:cs typeface="Microsoft JhengHei"/>
                <a:sym typeface="Microsoft JhengHei"/>
              </a:endParaRPr>
            </a:p>
          </p:txBody>
        </p:sp>
        <p:sp>
          <p:nvSpPr>
            <p:cNvPr id="468" name="Google Shape;468;p9"/>
            <p:cNvSpPr/>
            <p:nvPr/>
          </p:nvSpPr>
          <p:spPr>
            <a:xfrm>
              <a:off x="7515518" y="1878557"/>
              <a:ext cx="1512000" cy="527464"/>
            </a:xfrm>
            <a:prstGeom prst="roundRect">
              <a:avLst>
                <a:gd fmla="val 16667" name="adj"/>
              </a:avLst>
            </a:prstGeom>
            <a:solidFill>
              <a:srgbClr val="CB4042"/>
            </a:solidFill>
            <a:ln cap="flat" cmpd="sng" w="25400">
              <a:solidFill>
                <a:srgbClr val="9F353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800" u="none" cap="none" strike="noStrike">
                  <a:solidFill>
                    <a:schemeClr val="lt1"/>
                  </a:solidFill>
                  <a:latin typeface="Microsoft JhengHei"/>
                  <a:ea typeface="Microsoft JhengHei"/>
                  <a:cs typeface="Microsoft JhengHei"/>
                  <a:sym typeface="Microsoft JhengHei"/>
                </a:rPr>
                <a:t>1000筆標題</a:t>
              </a:r>
              <a:endParaRPr b="0" i="0" sz="1800" u="none" cap="none" strike="noStrike">
                <a:solidFill>
                  <a:schemeClr val="lt1"/>
                </a:solidFill>
                <a:latin typeface="Microsoft JhengHei"/>
                <a:ea typeface="Microsoft JhengHei"/>
                <a:cs typeface="Microsoft JhengHei"/>
                <a:sym typeface="Microsoft JhengHei"/>
              </a:endParaRPr>
            </a:p>
          </p:txBody>
        </p:sp>
        <p:sp>
          <p:nvSpPr>
            <p:cNvPr id="469" name="Google Shape;469;p9"/>
            <p:cNvSpPr/>
            <p:nvPr/>
          </p:nvSpPr>
          <p:spPr>
            <a:xfrm>
              <a:off x="5904629" y="2790779"/>
              <a:ext cx="1728000" cy="527464"/>
            </a:xfrm>
            <a:prstGeom prst="roundRect">
              <a:avLst>
                <a:gd fmla="val 16667" name="adj"/>
              </a:avLst>
            </a:prstGeom>
            <a:solidFill>
              <a:srgbClr val="00896C"/>
            </a:solidFill>
            <a:ln cap="flat" cmpd="sng" w="25400">
              <a:solidFill>
                <a:srgbClr val="2D6D4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800" u="none" cap="none" strike="noStrike">
                  <a:solidFill>
                    <a:schemeClr val="lt1"/>
                  </a:solidFill>
                  <a:latin typeface="Microsoft JhengHei"/>
                  <a:ea typeface="Microsoft JhengHei"/>
                  <a:cs typeface="Microsoft JhengHei"/>
                  <a:sym typeface="Microsoft JhengHei"/>
                </a:rPr>
                <a:t>Testing Data</a:t>
              </a:r>
              <a:endParaRPr b="0" i="0" sz="1800" u="none" cap="none" strike="noStrike">
                <a:solidFill>
                  <a:schemeClr val="lt1"/>
                </a:solidFill>
                <a:latin typeface="Microsoft JhengHei"/>
                <a:ea typeface="Microsoft JhengHei"/>
                <a:cs typeface="Microsoft JhengHei"/>
                <a:sym typeface="Microsoft JhengHei"/>
              </a:endParaRPr>
            </a:p>
          </p:txBody>
        </p:sp>
        <p:sp>
          <p:nvSpPr>
            <p:cNvPr id="470" name="Google Shape;470;p9"/>
            <p:cNvSpPr/>
            <p:nvPr/>
          </p:nvSpPr>
          <p:spPr>
            <a:xfrm>
              <a:off x="3795017" y="2790779"/>
              <a:ext cx="1728000" cy="527464"/>
            </a:xfrm>
            <a:prstGeom prst="roundRect">
              <a:avLst>
                <a:gd fmla="val 16667" name="adj"/>
              </a:avLst>
            </a:prstGeom>
            <a:solidFill>
              <a:srgbClr val="005CAF"/>
            </a:solidFill>
            <a:ln cap="flat" cmpd="sng" w="25400">
              <a:solidFill>
                <a:srgbClr val="11328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800" u="none" cap="none" strike="noStrike">
                  <a:solidFill>
                    <a:schemeClr val="lt1"/>
                  </a:solidFill>
                  <a:latin typeface="Microsoft JhengHei"/>
                  <a:ea typeface="Microsoft JhengHei"/>
                  <a:cs typeface="Microsoft JhengHei"/>
                  <a:sym typeface="Microsoft JhengHei"/>
                </a:rPr>
                <a:t>Training Data</a:t>
              </a:r>
              <a:endParaRPr b="0" i="0" sz="1800" u="none" cap="none" strike="noStrike">
                <a:solidFill>
                  <a:schemeClr val="lt1"/>
                </a:solidFill>
                <a:latin typeface="Microsoft JhengHei"/>
                <a:ea typeface="Microsoft JhengHei"/>
                <a:cs typeface="Microsoft JhengHei"/>
                <a:sym typeface="Microsoft JhengHei"/>
              </a:endParaRPr>
            </a:p>
          </p:txBody>
        </p:sp>
        <p:sp>
          <p:nvSpPr>
            <p:cNvPr id="471" name="Google Shape;471;p9"/>
            <p:cNvSpPr/>
            <p:nvPr/>
          </p:nvSpPr>
          <p:spPr>
            <a:xfrm>
              <a:off x="4601101" y="3690714"/>
              <a:ext cx="2333443" cy="527464"/>
            </a:xfrm>
            <a:prstGeom prst="roundRect">
              <a:avLst>
                <a:gd fmla="val 16667" name="adj"/>
              </a:avLst>
            </a:prstGeom>
            <a:solidFill>
              <a:srgbClr val="FFB11B"/>
            </a:solidFill>
            <a:ln cap="flat" cmpd="sng" w="25400">
              <a:solidFill>
                <a:srgbClr val="E9952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800" u="none" cap="none" strike="noStrike">
                  <a:solidFill>
                    <a:schemeClr val="lt1"/>
                  </a:solidFill>
                  <a:latin typeface="Microsoft JhengHei"/>
                  <a:ea typeface="Microsoft JhengHei"/>
                  <a:cs typeface="Microsoft JhengHei"/>
                  <a:sym typeface="Microsoft JhengHei"/>
                </a:rPr>
                <a:t>Bert Classification</a:t>
              </a:r>
              <a:endParaRPr b="0" i="0" sz="1800" u="none" cap="none" strike="noStrike">
                <a:solidFill>
                  <a:schemeClr val="lt1"/>
                </a:solidFill>
                <a:latin typeface="Microsoft JhengHei"/>
                <a:ea typeface="Microsoft JhengHei"/>
                <a:cs typeface="Microsoft JhengHei"/>
                <a:sym typeface="Microsoft JhengHei"/>
              </a:endParaRPr>
            </a:p>
          </p:txBody>
        </p:sp>
        <p:sp>
          <p:nvSpPr>
            <p:cNvPr id="472" name="Google Shape;472;p9"/>
            <p:cNvSpPr/>
            <p:nvPr/>
          </p:nvSpPr>
          <p:spPr>
            <a:xfrm>
              <a:off x="4941105" y="4472226"/>
              <a:ext cx="1653433" cy="527464"/>
            </a:xfrm>
            <a:prstGeom prst="roundRect">
              <a:avLst>
                <a:gd fmla="val 16667" name="adj"/>
              </a:avLst>
            </a:prstGeom>
            <a:solidFill>
              <a:srgbClr val="FFB11B"/>
            </a:solidFill>
            <a:ln cap="flat" cmpd="sng" w="25400">
              <a:solidFill>
                <a:srgbClr val="E9952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800" u="none" cap="none" strike="noStrike">
                  <a:solidFill>
                    <a:schemeClr val="lt1"/>
                  </a:solidFill>
                  <a:latin typeface="Microsoft JhengHei"/>
                  <a:ea typeface="Microsoft JhengHei"/>
                  <a:cs typeface="Microsoft JhengHei"/>
                  <a:sym typeface="Microsoft JhengHei"/>
                </a:rPr>
                <a:t>Result</a:t>
              </a:r>
              <a:endParaRPr b="0" i="0" sz="1800" u="none" cap="none" strike="noStrike">
                <a:solidFill>
                  <a:schemeClr val="lt1"/>
                </a:solidFill>
                <a:latin typeface="Microsoft JhengHei"/>
                <a:ea typeface="Microsoft JhengHei"/>
                <a:cs typeface="Microsoft JhengHei"/>
                <a:sym typeface="Microsoft JhengHei"/>
              </a:endParaRPr>
            </a:p>
          </p:txBody>
        </p:sp>
        <p:cxnSp>
          <p:nvCxnSpPr>
            <p:cNvPr id="473" name="Google Shape;473;p9"/>
            <p:cNvCxnSpPr>
              <a:stCxn id="463" idx="2"/>
              <a:endCxn id="465" idx="0"/>
            </p:cNvCxnSpPr>
            <p:nvPr/>
          </p:nvCxnSpPr>
          <p:spPr>
            <a:xfrm rot="5400000">
              <a:off x="3441401" y="1336164"/>
              <a:ext cx="277800" cy="831600"/>
            </a:xfrm>
            <a:prstGeom prst="bentConnector3">
              <a:avLst>
                <a:gd fmla="val 50000" name="adj1"/>
              </a:avLst>
            </a:prstGeom>
            <a:noFill/>
            <a:ln cap="flat" cmpd="sng" w="19050">
              <a:solidFill>
                <a:srgbClr val="CB4042"/>
              </a:solidFill>
              <a:prstDash val="solid"/>
              <a:round/>
              <a:headEnd len="sm" w="sm" type="none"/>
              <a:tailEnd len="med" w="med" type="triangle"/>
            </a:ln>
          </p:spPr>
        </p:cxnSp>
        <p:cxnSp>
          <p:nvCxnSpPr>
            <p:cNvPr id="474" name="Google Shape;474;p9"/>
            <p:cNvCxnSpPr>
              <a:stCxn id="463" idx="2"/>
              <a:endCxn id="466" idx="0"/>
            </p:cNvCxnSpPr>
            <p:nvPr/>
          </p:nvCxnSpPr>
          <p:spPr>
            <a:xfrm flipH="1" rot="-5400000">
              <a:off x="4242701" y="1366464"/>
              <a:ext cx="277800" cy="771000"/>
            </a:xfrm>
            <a:prstGeom prst="bentConnector3">
              <a:avLst>
                <a:gd fmla="val 50000" name="adj1"/>
              </a:avLst>
            </a:prstGeom>
            <a:noFill/>
            <a:ln cap="flat" cmpd="sng" w="19050">
              <a:solidFill>
                <a:srgbClr val="CB4042"/>
              </a:solidFill>
              <a:prstDash val="solid"/>
              <a:round/>
              <a:headEnd len="sm" w="sm" type="none"/>
              <a:tailEnd len="med" w="med" type="triangle"/>
            </a:ln>
          </p:spPr>
        </p:cxnSp>
        <p:cxnSp>
          <p:nvCxnSpPr>
            <p:cNvPr id="475" name="Google Shape;475;p9"/>
            <p:cNvCxnSpPr>
              <a:stCxn id="464" idx="2"/>
              <a:endCxn id="467" idx="0"/>
            </p:cNvCxnSpPr>
            <p:nvPr/>
          </p:nvCxnSpPr>
          <p:spPr>
            <a:xfrm rot="5400000">
              <a:off x="6906779" y="1366914"/>
              <a:ext cx="263700" cy="756000"/>
            </a:xfrm>
            <a:prstGeom prst="bentConnector3">
              <a:avLst>
                <a:gd fmla="val 50000" name="adj1"/>
              </a:avLst>
            </a:prstGeom>
            <a:noFill/>
            <a:ln cap="flat" cmpd="sng" w="19050">
              <a:solidFill>
                <a:srgbClr val="CB4042"/>
              </a:solidFill>
              <a:prstDash val="solid"/>
              <a:round/>
              <a:headEnd len="sm" w="sm" type="none"/>
              <a:tailEnd len="med" w="med" type="triangle"/>
            </a:ln>
          </p:spPr>
        </p:cxnSp>
        <p:cxnSp>
          <p:nvCxnSpPr>
            <p:cNvPr id="476" name="Google Shape;476;p9"/>
            <p:cNvCxnSpPr>
              <a:stCxn id="464" idx="2"/>
              <a:endCxn id="468" idx="0"/>
            </p:cNvCxnSpPr>
            <p:nvPr/>
          </p:nvCxnSpPr>
          <p:spPr>
            <a:xfrm flipH="1" rot="-5400000">
              <a:off x="7711379" y="1318314"/>
              <a:ext cx="265500" cy="855000"/>
            </a:xfrm>
            <a:prstGeom prst="bentConnector3">
              <a:avLst>
                <a:gd fmla="val 50000" name="adj1"/>
              </a:avLst>
            </a:prstGeom>
            <a:noFill/>
            <a:ln cap="flat" cmpd="sng" w="19050">
              <a:solidFill>
                <a:srgbClr val="CB4042"/>
              </a:solidFill>
              <a:prstDash val="solid"/>
              <a:round/>
              <a:headEnd len="sm" w="sm" type="none"/>
              <a:tailEnd len="med" w="med" type="triangle"/>
            </a:ln>
          </p:spPr>
        </p:cxnSp>
        <p:cxnSp>
          <p:nvCxnSpPr>
            <p:cNvPr id="477" name="Google Shape;477;p9"/>
            <p:cNvCxnSpPr>
              <a:stCxn id="465" idx="2"/>
              <a:endCxn id="470" idx="0"/>
            </p:cNvCxnSpPr>
            <p:nvPr/>
          </p:nvCxnSpPr>
          <p:spPr>
            <a:xfrm flipH="1" rot="-5400000">
              <a:off x="3725355" y="1857308"/>
              <a:ext cx="372600" cy="1494600"/>
            </a:xfrm>
            <a:prstGeom prst="bentConnector3">
              <a:avLst>
                <a:gd fmla="val 50000" name="adj1"/>
              </a:avLst>
            </a:prstGeom>
            <a:noFill/>
            <a:ln cap="flat" cmpd="sng" w="19050">
              <a:solidFill>
                <a:srgbClr val="113285"/>
              </a:solidFill>
              <a:prstDash val="solid"/>
              <a:round/>
              <a:headEnd len="sm" w="sm" type="none"/>
              <a:tailEnd len="med" w="med" type="triangle"/>
            </a:ln>
          </p:spPr>
        </p:cxnSp>
        <p:cxnSp>
          <p:nvCxnSpPr>
            <p:cNvPr id="478" name="Google Shape;478;p9"/>
            <p:cNvCxnSpPr>
              <a:stCxn id="467" idx="2"/>
              <a:endCxn id="470" idx="0"/>
            </p:cNvCxnSpPr>
            <p:nvPr/>
          </p:nvCxnSpPr>
          <p:spPr>
            <a:xfrm rot="5400000">
              <a:off x="5466629" y="1596660"/>
              <a:ext cx="386400" cy="2001600"/>
            </a:xfrm>
            <a:prstGeom prst="bentConnector3">
              <a:avLst>
                <a:gd fmla="val 89626" name="adj1"/>
              </a:avLst>
            </a:prstGeom>
            <a:noFill/>
            <a:ln cap="flat" cmpd="sng" w="19050">
              <a:solidFill>
                <a:srgbClr val="113285"/>
              </a:solidFill>
              <a:prstDash val="solid"/>
              <a:round/>
              <a:headEnd len="sm" w="sm" type="none"/>
              <a:tailEnd len="med" w="med" type="triangle"/>
            </a:ln>
          </p:spPr>
        </p:cxnSp>
        <p:cxnSp>
          <p:nvCxnSpPr>
            <p:cNvPr id="479" name="Google Shape;479;p9"/>
            <p:cNvCxnSpPr>
              <a:stCxn id="466" idx="2"/>
              <a:endCxn id="469" idx="0"/>
            </p:cNvCxnSpPr>
            <p:nvPr/>
          </p:nvCxnSpPr>
          <p:spPr>
            <a:xfrm flipH="1" rot="-5400000">
              <a:off x="5581517" y="1603808"/>
              <a:ext cx="372600" cy="2001600"/>
            </a:xfrm>
            <a:prstGeom prst="bentConnector3">
              <a:avLst>
                <a:gd fmla="val 50000" name="adj1"/>
              </a:avLst>
            </a:prstGeom>
            <a:noFill/>
            <a:ln cap="flat" cmpd="sng" w="19050">
              <a:solidFill>
                <a:srgbClr val="2D6D4B"/>
              </a:solidFill>
              <a:prstDash val="solid"/>
              <a:round/>
              <a:headEnd len="sm" w="sm" type="none"/>
              <a:tailEnd len="med" w="med" type="triangle"/>
            </a:ln>
          </p:spPr>
        </p:cxnSp>
        <p:cxnSp>
          <p:nvCxnSpPr>
            <p:cNvPr id="480" name="Google Shape;480;p9"/>
            <p:cNvCxnSpPr>
              <a:stCxn id="468" idx="2"/>
              <a:endCxn id="469" idx="0"/>
            </p:cNvCxnSpPr>
            <p:nvPr/>
          </p:nvCxnSpPr>
          <p:spPr>
            <a:xfrm rot="5400000">
              <a:off x="7327568" y="1846971"/>
              <a:ext cx="384900" cy="1503000"/>
            </a:xfrm>
            <a:prstGeom prst="bentConnector3">
              <a:avLst>
                <a:gd fmla="val 87919" name="adj1"/>
              </a:avLst>
            </a:prstGeom>
            <a:noFill/>
            <a:ln cap="flat" cmpd="sng" w="19050">
              <a:solidFill>
                <a:srgbClr val="2D6D4B"/>
              </a:solidFill>
              <a:prstDash val="solid"/>
              <a:round/>
              <a:headEnd len="sm" w="sm" type="none"/>
              <a:tailEnd len="med" w="med" type="triangle"/>
            </a:ln>
          </p:spPr>
        </p:cxnSp>
        <p:cxnSp>
          <p:nvCxnSpPr>
            <p:cNvPr id="481" name="Google Shape;481;p9"/>
            <p:cNvCxnSpPr>
              <a:stCxn id="470" idx="2"/>
              <a:endCxn id="471" idx="0"/>
            </p:cNvCxnSpPr>
            <p:nvPr/>
          </p:nvCxnSpPr>
          <p:spPr>
            <a:xfrm flipH="1" rot="-5400000">
              <a:off x="5027117" y="2950143"/>
              <a:ext cx="372600" cy="1108800"/>
            </a:xfrm>
            <a:prstGeom prst="bentConnector3">
              <a:avLst>
                <a:gd fmla="val 50000" name="adj1"/>
              </a:avLst>
            </a:prstGeom>
            <a:noFill/>
            <a:ln cap="flat" cmpd="sng" w="19050">
              <a:solidFill>
                <a:srgbClr val="E9952A"/>
              </a:solidFill>
              <a:prstDash val="solid"/>
              <a:round/>
              <a:headEnd len="sm" w="sm" type="none"/>
              <a:tailEnd len="med" w="med" type="triangle"/>
            </a:ln>
          </p:spPr>
        </p:cxnSp>
        <p:cxnSp>
          <p:nvCxnSpPr>
            <p:cNvPr id="482" name="Google Shape;482;p9"/>
            <p:cNvCxnSpPr>
              <a:stCxn id="469" idx="2"/>
              <a:endCxn id="471" idx="0"/>
            </p:cNvCxnSpPr>
            <p:nvPr/>
          </p:nvCxnSpPr>
          <p:spPr>
            <a:xfrm rot="5400000">
              <a:off x="6081929" y="3004143"/>
              <a:ext cx="372600" cy="1000800"/>
            </a:xfrm>
            <a:prstGeom prst="bentConnector3">
              <a:avLst>
                <a:gd fmla="val 50000" name="adj1"/>
              </a:avLst>
            </a:prstGeom>
            <a:noFill/>
            <a:ln cap="flat" cmpd="sng" w="19050">
              <a:solidFill>
                <a:srgbClr val="E9952A"/>
              </a:solidFill>
              <a:prstDash val="solid"/>
              <a:round/>
              <a:headEnd len="sm" w="sm" type="none"/>
              <a:tailEnd len="med" w="med" type="triangle"/>
            </a:ln>
          </p:spPr>
        </p:cxnSp>
        <p:cxnSp>
          <p:nvCxnSpPr>
            <p:cNvPr id="483" name="Google Shape;483;p9"/>
            <p:cNvCxnSpPr>
              <a:stCxn id="471" idx="2"/>
              <a:endCxn id="472" idx="0"/>
            </p:cNvCxnSpPr>
            <p:nvPr/>
          </p:nvCxnSpPr>
          <p:spPr>
            <a:xfrm>
              <a:off x="5767823" y="4218178"/>
              <a:ext cx="0" cy="254100"/>
            </a:xfrm>
            <a:prstGeom prst="straightConnector1">
              <a:avLst/>
            </a:prstGeom>
            <a:noFill/>
            <a:ln cap="flat" cmpd="sng" w="19050">
              <a:solidFill>
                <a:srgbClr val="E9952A"/>
              </a:solidFill>
              <a:prstDash val="solid"/>
              <a:round/>
              <a:headEnd len="sm" w="sm" type="none"/>
              <a:tailEnd len="med" w="med" type="triangle"/>
            </a:ln>
          </p:spPr>
        </p:cxnSp>
      </p:gr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leworking Tips by Slidesgo">
  <a:themeElements>
    <a:clrScheme name="Simple Light">
      <a:dk1>
        <a:srgbClr val="1A1B36"/>
      </a:dk1>
      <a:lt1>
        <a:srgbClr val="FFFFFF"/>
      </a:lt1>
      <a:dk2>
        <a:srgbClr val="FDBC4A"/>
      </a:dk2>
      <a:lt2>
        <a:srgbClr val="31BEBE"/>
      </a:lt2>
      <a:accent1>
        <a:srgbClr val="FDBC4A"/>
      </a:accent1>
      <a:accent2>
        <a:srgbClr val="31BEBE"/>
      </a:accent2>
      <a:accent3>
        <a:srgbClr val="1A1B36"/>
      </a:accent3>
      <a:accent4>
        <a:srgbClr val="FDE0AC"/>
      </a:accent4>
      <a:accent5>
        <a:srgbClr val="1A1B36"/>
      </a:accent5>
      <a:accent6>
        <a:srgbClr val="1A1B36"/>
      </a:accent6>
      <a:hlink>
        <a:srgbClr val="1A1B3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王中伶</dc:creator>
</cp:coreProperties>
</file>