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84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毛豆网分享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钟波清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日星期二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地图定位：</a:t>
            </a:r>
            <a:r>
              <a:rPr lang="en-US" altLang="zh-CN" dirty="0" smtClean="0"/>
              <a:t>http://map.baidu.com</a:t>
            </a:r>
          </a:p>
          <a:p>
            <a:pPr lvl="1"/>
            <a:r>
              <a:rPr lang="zh-CN" altLang="en-US" dirty="0" smtClean="0"/>
              <a:t>申请开发者</a:t>
            </a:r>
            <a:r>
              <a:rPr lang="en-US" altLang="zh-CN" dirty="0" smtClean="0"/>
              <a:t>KEY</a:t>
            </a:r>
          </a:p>
          <a:p>
            <a:pPr lvl="1"/>
            <a:r>
              <a:rPr lang="zh-CN" altLang="en-US" dirty="0" smtClean="0"/>
              <a:t>使用百度地图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照片分享：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文件存储（</a:t>
            </a:r>
            <a:r>
              <a:rPr lang="en-US" altLang="zh-CN" dirty="0" err="1" smtClean="0"/>
              <a:t>cfs:standard</a:t>
            </a:r>
            <a:r>
              <a:rPr lang="en-US" altLang="zh-CN" dirty="0" smtClean="0"/>
              <a:t>-packages </a:t>
            </a:r>
            <a:r>
              <a:rPr lang="en-US" altLang="zh-CN" dirty="0" err="1" smtClean="0"/>
              <a:t>cfs:filesystem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拍照，打开摄像头（</a:t>
            </a:r>
            <a:r>
              <a:rPr lang="en-US" altLang="zh-CN" dirty="0" err="1" smtClean="0"/>
              <a:t>mdg:camera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选择相册照片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本地预览</a:t>
            </a:r>
            <a:r>
              <a:rPr lang="en-US" altLang="zh-CN" dirty="0" smtClean="0"/>
              <a:t>(html5 ,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生成缩略图（</a:t>
            </a:r>
            <a:r>
              <a:rPr lang="en-US" altLang="zh-CN" dirty="0" err="1" smtClean="0"/>
              <a:t>cfs:graphicsmagick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同时需要安装</a:t>
            </a:r>
            <a:r>
              <a:rPr lang="zh-CN" altLang="en-US" dirty="0" smtClean="0"/>
              <a:t>图像处理工具：</a:t>
            </a:r>
            <a:r>
              <a:rPr lang="en-US" altLang="zh-CN" dirty="0" smtClean="0"/>
              <a:t>GraphicsMagickhttp</a:t>
            </a:r>
            <a:r>
              <a:rPr lang="en-US" altLang="zh-CN" dirty="0" smtClean="0"/>
              <a:t>://www.graphicsmagick.org/)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申请密钥（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="http://api.map.baidu.com/api?v=2.0&amp;ak=</a:t>
            </a:r>
            <a:r>
              <a:rPr lang="zh-CN" altLang="en-US" dirty="0" smtClean="0"/>
              <a:t>您的密钥</a:t>
            </a:r>
            <a:r>
              <a:rPr lang="en-US" altLang="zh-CN" dirty="0" smtClean="0"/>
              <a:t>"&gt;&lt;/script&gt;</a:t>
            </a:r>
          </a:p>
          <a:p>
            <a:r>
              <a:rPr lang="zh-CN" altLang="en-US" dirty="0" smtClean="0"/>
              <a:t>地图展示</a:t>
            </a:r>
            <a:endParaRPr lang="en-US" altLang="zh-CN" dirty="0" smtClean="0"/>
          </a:p>
          <a:p>
            <a:r>
              <a:rPr lang="zh-CN" altLang="en-US" dirty="0" smtClean="0"/>
              <a:t>定位示例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照片分享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meteor add </a:t>
            </a:r>
            <a:r>
              <a:rPr lang="en-US" altLang="zh-CN" dirty="0" err="1" smtClean="0"/>
              <a:t>cfs:standard</a:t>
            </a:r>
            <a:r>
              <a:rPr lang="en-US" altLang="zh-CN" dirty="0" smtClean="0"/>
              <a:t>-packages</a:t>
            </a:r>
          </a:p>
          <a:p>
            <a:r>
              <a:rPr lang="en-US" altLang="zh-CN" dirty="0" smtClean="0"/>
              <a:t>meteor add </a:t>
            </a:r>
            <a:r>
              <a:rPr lang="en-US" altLang="zh-CN" dirty="0" err="1" smtClean="0"/>
              <a:t>cfs:filesystem</a:t>
            </a:r>
            <a:endParaRPr lang="en-US" altLang="zh-CN" dirty="0" smtClean="0"/>
          </a:p>
          <a:p>
            <a:r>
              <a:rPr lang="en-US" altLang="zh-CN" dirty="0" smtClean="0"/>
              <a:t>meteor add </a:t>
            </a:r>
            <a:r>
              <a:rPr lang="en-US" altLang="zh-CN" dirty="0" err="1" smtClean="0"/>
              <a:t>cfs:graphicsmagick</a:t>
            </a:r>
            <a:endParaRPr lang="en-US" altLang="zh-CN" dirty="0" smtClean="0"/>
          </a:p>
          <a:p>
            <a:r>
              <a:rPr lang="en-US" altLang="zh-CN" dirty="0" smtClean="0"/>
              <a:t>meteor add </a:t>
            </a:r>
            <a:r>
              <a:rPr lang="en-US" altLang="zh-CN" dirty="0" err="1" smtClean="0"/>
              <a:t>mdg:camera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uploadsStore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FS.Store.FileSystem</a:t>
            </a:r>
            <a:r>
              <a:rPr lang="en-US" altLang="zh-CN" dirty="0" smtClean="0"/>
              <a:t>("uploads", {path: ‘d:/temp'});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thumbStore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FS.Store.FileSystem</a:t>
            </a:r>
            <a:r>
              <a:rPr lang="en-US" altLang="zh-CN" dirty="0" smtClean="0"/>
              <a:t>("thumbs", {</a:t>
            </a:r>
          </a:p>
          <a:p>
            <a:pPr>
              <a:buNone/>
            </a:pPr>
            <a:r>
              <a:rPr lang="en-US" altLang="zh-CN" dirty="0" smtClean="0"/>
              <a:t>    path: ‘d:/temp/thumbs',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beforeWrite</a:t>
            </a:r>
            <a:r>
              <a:rPr lang="en-US" altLang="zh-CN" dirty="0" smtClean="0"/>
              <a:t>: function (</a:t>
            </a:r>
            <a:r>
              <a:rPr lang="en-US" altLang="zh-CN" dirty="0" err="1" smtClean="0"/>
              <a:t>fileObj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// We return an object, which will change the</a:t>
            </a:r>
          </a:p>
          <a:p>
            <a:pPr>
              <a:buNone/>
            </a:pPr>
            <a:r>
              <a:rPr lang="en-US" altLang="zh-CN" dirty="0" smtClean="0"/>
              <a:t>        // filename extension and type for this store only.</a:t>
            </a:r>
          </a:p>
          <a:p>
            <a:pPr>
              <a:buNone/>
            </a:pPr>
            <a:r>
              <a:rPr lang="en-US" altLang="zh-CN" dirty="0" smtClean="0"/>
              <a:t>        return {</a:t>
            </a:r>
          </a:p>
          <a:p>
            <a:pPr>
              <a:buNone/>
            </a:pPr>
            <a:r>
              <a:rPr lang="en-US" altLang="zh-CN" dirty="0" smtClean="0"/>
              <a:t>            extension: '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',</a:t>
            </a:r>
          </a:p>
          <a:p>
            <a:pPr>
              <a:buNone/>
            </a:pPr>
            <a:r>
              <a:rPr lang="en-US" altLang="zh-CN" dirty="0" smtClean="0"/>
              <a:t>            type: 'image/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'</a:t>
            </a:r>
          </a:p>
          <a:p>
            <a:pPr>
              <a:buNone/>
            </a:pPr>
            <a:r>
              <a:rPr lang="en-US" altLang="zh-CN" dirty="0" smtClean="0"/>
              <a:t>        };</a:t>
            </a:r>
          </a:p>
          <a:p>
            <a:pPr>
              <a:buNone/>
            </a:pPr>
            <a:r>
              <a:rPr lang="en-US" altLang="zh-CN" dirty="0" smtClean="0"/>
              <a:t>    },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transformWrite</a:t>
            </a:r>
            <a:r>
              <a:rPr lang="en-US" altLang="zh-CN" dirty="0" smtClean="0"/>
              <a:t>: function (</a:t>
            </a:r>
            <a:r>
              <a:rPr lang="en-US" altLang="zh-CN" dirty="0" err="1" smtClean="0"/>
              <a:t>fileObj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readStream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writeStream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// Transform the image into a 120x120px PNG thumbnail</a:t>
            </a:r>
          </a:p>
          <a:p>
            <a:pPr>
              <a:buNone/>
            </a:pPr>
            <a:r>
              <a:rPr lang="en-US" altLang="zh-CN" dirty="0" smtClean="0"/>
              <a:t>        gm(</a:t>
            </a:r>
            <a:r>
              <a:rPr lang="en-US" altLang="zh-CN" dirty="0" err="1" smtClean="0"/>
              <a:t>readStream</a:t>
            </a:r>
            <a:r>
              <a:rPr lang="en-US" altLang="zh-CN" dirty="0" smtClean="0"/>
              <a:t>).resize('120','120').stream('PNG').pipe(</a:t>
            </a:r>
            <a:r>
              <a:rPr lang="en-US" altLang="zh-CN" dirty="0" err="1" smtClean="0"/>
              <a:t>writeStream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// The new file size will be automatically detected and set for this store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});</a:t>
            </a:r>
          </a:p>
          <a:p>
            <a:pPr>
              <a:buNone/>
            </a:pPr>
            <a:r>
              <a:rPr lang="en-US" altLang="zh-CN" dirty="0" smtClean="0"/>
              <a:t>Uploads = new </a:t>
            </a:r>
            <a:r>
              <a:rPr lang="en-US" altLang="zh-CN" dirty="0" err="1" smtClean="0"/>
              <a:t>FS.Collection</a:t>
            </a:r>
            <a:r>
              <a:rPr lang="en-US" altLang="zh-CN" dirty="0" smtClean="0"/>
              <a:t>("uploads", {</a:t>
            </a:r>
          </a:p>
          <a:p>
            <a:pPr>
              <a:buNone/>
            </a:pPr>
            <a:r>
              <a:rPr lang="en-US" altLang="zh-CN" dirty="0" smtClean="0"/>
              <a:t>    stores: [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uploadsStore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thumbStore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],</a:t>
            </a:r>
          </a:p>
          <a:p>
            <a:pPr>
              <a:buNone/>
            </a:pPr>
            <a:r>
              <a:rPr lang="en-US" altLang="zh-CN" dirty="0" smtClean="0"/>
              <a:t>    filter: {</a:t>
            </a:r>
          </a:p>
          <a:p>
            <a:pPr>
              <a:buNone/>
            </a:pPr>
            <a:r>
              <a:rPr lang="en-US" altLang="zh-CN" dirty="0" smtClean="0"/>
              <a:t>        allow: {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contentTypes</a:t>
            </a:r>
            <a:r>
              <a:rPr lang="en-US" altLang="zh-CN" dirty="0" smtClean="0"/>
              <a:t>: ['image/*'] //allow only images in this </a:t>
            </a:r>
            <a:r>
              <a:rPr lang="en-US" altLang="zh-CN" dirty="0" err="1" smtClean="0"/>
              <a:t>FS.Collection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拍照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MeteorCamera.getPicture</a:t>
            </a:r>
            <a:r>
              <a:rPr lang="en-US" altLang="zh-CN" b="1" dirty="0" smtClean="0"/>
              <a:t>([options], callback)</a:t>
            </a:r>
          </a:p>
          <a:p>
            <a:r>
              <a:rPr lang="en-US" altLang="zh-CN" dirty="0" smtClean="0"/>
              <a:t>options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width,height</a:t>
            </a:r>
            <a:r>
              <a:rPr lang="en-US" altLang="zh-CN" dirty="0" smtClean="0"/>
              <a:t>, quality:0-100}</a:t>
            </a:r>
          </a:p>
          <a:p>
            <a:r>
              <a:rPr lang="en-US" altLang="zh-CN" b="1" dirty="0" smtClean="0"/>
              <a:t>callback(error, data)</a:t>
            </a:r>
          </a:p>
          <a:p>
            <a:endParaRPr lang="en-US" altLang="zh-CN" b="1" dirty="0" smtClean="0"/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newFile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FS.File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err="1" smtClean="0"/>
              <a:t>newFile.attachData</a:t>
            </a:r>
            <a:r>
              <a:rPr lang="en-US" altLang="zh-CN" dirty="0" smtClean="0"/>
              <a:t>(data, {type: 'image/jpeg'});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本地预览（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reader = new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reader.onload</a:t>
            </a:r>
            <a:r>
              <a:rPr lang="en-US" altLang="zh-CN" dirty="0" smtClean="0"/>
              <a:t> = function (e) {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err="1" smtClean="0"/>
              <a:t>reader.readAsDataURL</a:t>
            </a:r>
            <a:r>
              <a:rPr lang="en-US" altLang="zh-CN" dirty="0" smtClean="0"/>
              <a:t>(file);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FS.Utility.eachFile</a:t>
            </a:r>
            <a:r>
              <a:rPr lang="en-US" altLang="zh-CN" dirty="0" smtClean="0"/>
              <a:t>(event, function (file) {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newFile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FS.File</a:t>
            </a:r>
            <a:r>
              <a:rPr lang="en-US" altLang="zh-CN" dirty="0" smtClean="0"/>
              <a:t>(file);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345</Words>
  <Application>Microsoft Office PowerPoint</Application>
  <PresentationFormat>全屏显示(4:3)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毛豆网分享</vt:lpstr>
      <vt:lpstr>内容</vt:lpstr>
      <vt:lpstr>定位</vt:lpstr>
      <vt:lpstr>照片分享</vt:lpstr>
      <vt:lpstr>文件存储</vt:lpstr>
      <vt:lpstr>拍照</vt:lpstr>
      <vt:lpstr>本地预览（HTML5）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毛豆网分享</dc:title>
  <dc:creator>zhongbq</dc:creator>
  <cp:lastModifiedBy>zhongbq</cp:lastModifiedBy>
  <cp:revision>43</cp:revision>
  <dcterms:created xsi:type="dcterms:W3CDTF">2015-05-25T21:27:19Z</dcterms:created>
  <dcterms:modified xsi:type="dcterms:W3CDTF">2015-05-27T09:53:48Z</dcterms:modified>
</cp:coreProperties>
</file>