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钟 成义" initials="钟" lastIdx="2" clrIdx="0">
    <p:extLst>
      <p:ext uri="{19B8F6BF-5375-455C-9EA6-DF929625EA0E}">
        <p15:presenceInfo xmlns:p15="http://schemas.microsoft.com/office/powerpoint/2012/main" userId="22a9e46f84507f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472" autoAdjust="0"/>
  </p:normalViewPr>
  <p:slideViewPr>
    <p:cSldViewPr snapToGrid="0">
      <p:cViewPr>
        <p:scale>
          <a:sx n="66" d="100"/>
          <a:sy n="66" d="100"/>
        </p:scale>
        <p:origin x="413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宋体" panose="02010600030101010101" pitchFamily="2" charset="-122"/>
              </a:rPr>
              <a:t>年龄分布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人数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3岁</c:v>
                </c:pt>
                <c:pt idx="1">
                  <c:v>3岁半</c:v>
                </c:pt>
                <c:pt idx="2">
                  <c:v>3岁半以上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</c:v>
                </c:pt>
                <c:pt idx="1">
                  <c:v>16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71-4CCF-9C49-653600AA79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人数2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3岁</c:v>
                </c:pt>
                <c:pt idx="1">
                  <c:v>3岁半</c:v>
                </c:pt>
                <c:pt idx="2">
                  <c:v>3岁半以上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33</c:v>
                </c:pt>
                <c:pt idx="1">
                  <c:v>14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88-449B-BEF3-92DAFE46C3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45959169"/>
        <c:axId val="961054466"/>
      </c:barChart>
      <c:catAx>
        <c:axId val="445959169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61054466"/>
        <c:crosses val="autoZero"/>
        <c:auto val="1"/>
        <c:lblAlgn val="ctr"/>
        <c:lblOffset val="100"/>
        <c:noMultiLvlLbl val="0"/>
      </c:catAx>
      <c:valAx>
        <c:axId val="96105446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595916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5T09:51:58.086" idx="1">
    <p:pos x="10" y="10"/>
    <p:text>批注</p:text>
    <p:extLst>
      <p:ext uri="{C676402C-5697-4E1C-873F-D02D1690AC5C}">
        <p15:threadingInfo xmlns:p15="http://schemas.microsoft.com/office/powerpoint/2012/main" timeZoneBias="-480"/>
      </p:ext>
    </p:extLst>
  </p:cm>
  <p:cm authorId="1" dt="2020-01-05T09:52:16.158" idx="2">
    <p:pos x="10" y="146"/>
    <p:text>批注-回复</p:text>
    <p:extLst>
      <p:ext uri="{C676402C-5697-4E1C-873F-D02D1690AC5C}">
        <p15:threadingInfo xmlns:p15="http://schemas.microsoft.com/office/powerpoint/2012/main" timeZoneBias="-48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3EC19-B833-4796-A20F-15798DE56983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C4FCB-3E67-4F3F-B918-910F94C96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61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这是备注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C4FCB-3E67-4F3F-B918-910F94C9688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31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AF591-6324-4A11-B1A0-7DE2BD077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D2937-07DB-4360-BA19-DA8F5DC7D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E82CF-E839-47BC-97E0-7EE86B49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CB8-CFDA-4444-9915-05E3AC3F637D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0AA32F-A28D-4C5C-917A-7706796C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676073-2DD7-4433-8E0C-B2A1A27F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C560-256C-4913-8C3D-C2ECE0E06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91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9050A-DBA2-4C8A-8BEE-A84FAED8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FBDF4D-5010-4A20-B11A-FAC1519DD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76AB6E-00EC-4116-A76E-80FF5956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CB8-CFDA-4444-9915-05E3AC3F637D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05067-38CC-4BD2-A1E5-4F38ADE1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96ADA4-B57E-476F-8472-FB806414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C560-256C-4913-8C3D-C2ECE0E06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51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4F8E83-5143-4CC2-BF39-12224BD2B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328985-6A07-4A00-B62D-9770F15C0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3EC06-710A-4855-8DD1-FD2A1E22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CB8-CFDA-4444-9915-05E3AC3F637D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7F785-CB16-4894-8FA6-5985AE44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56DC0F-E2D0-4E06-8EF8-5B7A2D3C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C560-256C-4913-8C3D-C2ECE0E06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0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26B1C-E248-4B46-A0F6-83EA49B4F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137C6-B54E-4456-B416-591BA21ED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6CC0A-F286-4DC8-A12D-BB5A4CC6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CB8-CFDA-4444-9915-05E3AC3F637D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7B8F2-D7C7-4AEC-93BA-A6A2DCE6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9BCE32-D454-48C5-9B70-44DBB29A3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C560-256C-4913-8C3D-C2ECE0E06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50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E5395-B908-4DBA-A6C5-9783F1D8C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593F07-803F-4929-B6F7-0F9984BF3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855F16-564C-4088-BBD5-73A0A079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CB8-CFDA-4444-9915-05E3AC3F637D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B5E1F4-63A3-495E-A688-847B819A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DC9A2D-BB8C-4926-87A2-4D4CBCA5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C560-256C-4913-8C3D-C2ECE0E06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53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90347-7AFB-46D4-8C99-AE1BF5B1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57428C-3F26-452E-9B2A-853463E23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1D1F77-92F9-4562-965E-616F7CF3B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779E3C-F129-4346-B0EA-776D23AB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CB8-CFDA-4444-9915-05E3AC3F637D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F83F2E-97A7-4D3B-99C0-9D3793BD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A5C61E-C9CC-4BA8-AD63-25515E96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C560-256C-4913-8C3D-C2ECE0E06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73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5456D-F960-4430-9764-92E432DBB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4C8A63-64A6-41C5-B5FB-8D1E3834C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F93E57-7361-4E20-A356-48FF509B3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B8354C-D3BF-4E6A-ADA1-A3C87A7D7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800F84-3CE4-4BF0-ABE8-A2867E56D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A2637C-9557-47A5-B084-203040FC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CB8-CFDA-4444-9915-05E3AC3F637D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2B2992-C813-45B5-B1B5-BEB82546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41CFBE-D661-41E2-B958-D1A93C8A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C560-256C-4913-8C3D-C2ECE0E06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33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6A696-386F-4525-88DC-B57D7090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FC028C-E566-423B-A264-075DF7D6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CB8-CFDA-4444-9915-05E3AC3F637D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4868AD-FDD3-4EA7-9036-71482A3D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0AE1D3-9C5E-4B9E-B090-D860259D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C560-256C-4913-8C3D-C2ECE0E06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73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7D5CA1-5AE8-46AA-BEEC-1C4C3091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CB8-CFDA-4444-9915-05E3AC3F637D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263EF0-5156-48C0-B064-0A32ABAF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9CDB78-4CAD-4B27-B990-92A5B79D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C560-256C-4913-8C3D-C2ECE0E06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72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AA819-D74E-427A-B5D1-ACAE08332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5352B-635B-4A38-9CD1-4D32B9A9A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4D102A-EEB5-4AA8-B016-E547E716B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06C2C4-85CE-469F-A54E-DA1D2506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CB8-CFDA-4444-9915-05E3AC3F637D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8FA2A2-B1A3-47DD-93E7-A04FEB60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D5C19-342F-43BB-AB6A-23128DBD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C560-256C-4913-8C3D-C2ECE0E06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73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8CFD7-BA86-47DE-9F82-BB70D2F10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1B0085-C699-4537-B76C-392D6F649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8A36C8-2030-4AC6-BC1E-25B6F7495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81969D-0F6A-40A5-BEDC-BBC85107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DCB8-CFDA-4444-9915-05E3AC3F637D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288663-8381-4B29-89DD-04241964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9674F5-3187-4590-9397-8654865B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C560-256C-4913-8C3D-C2ECE0E06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14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29305D-7E7E-4AB7-8B48-CB0A31B8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5C5A7-B1C2-463F-AF6A-8073A4297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DD340C-C06F-4FEA-9134-8B0BFE168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DDCB8-CFDA-4444-9915-05E3AC3F637D}" type="datetimeFigureOut">
              <a:rPr lang="zh-CN" altLang="en-US" smtClean="0"/>
              <a:t>2020/1/5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4C212B-4F7F-4C38-A40C-C67132896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D171F-F917-4BDC-9B2F-7D52F19D6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2C560-256C-4913-8C3D-C2ECE0E06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6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F0D78EEA-BD50-40D1-B335-D2CFBDFB1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16395"/>
              </p:ext>
            </p:extLst>
          </p:nvPr>
        </p:nvGraphicFramePr>
        <p:xfrm>
          <a:off x="535305" y="1484015"/>
          <a:ext cx="3594735" cy="2687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CD6C391B-A1D3-463F-8FCD-A4AD2CFD1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635" y="2213220"/>
            <a:ext cx="1661304" cy="1463167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6FF36230-02FA-4B68-BFC6-852845539E7A}"/>
              </a:ext>
            </a:extLst>
          </p:cNvPr>
          <p:cNvSpPr/>
          <p:nvPr/>
        </p:nvSpPr>
        <p:spPr>
          <a:xfrm>
            <a:off x="7528535" y="1220098"/>
            <a:ext cx="3386392" cy="2687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4987470-3E56-4E66-A23B-8A31E59F9DFF}"/>
              </a:ext>
            </a:extLst>
          </p:cNvPr>
          <p:cNvSpPr/>
          <p:nvPr/>
        </p:nvSpPr>
        <p:spPr>
          <a:xfrm>
            <a:off x="7784170" y="1484015"/>
            <a:ext cx="2326511" cy="167832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Sha1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8D78FB3-5DB0-4754-9751-C982BB1DAE30}"/>
              </a:ext>
            </a:extLst>
          </p:cNvPr>
          <p:cNvSpPr/>
          <p:nvPr/>
        </p:nvSpPr>
        <p:spPr>
          <a:xfrm>
            <a:off x="7913421" y="4356465"/>
            <a:ext cx="2326511" cy="167832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sha2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6AF346-0578-44D4-BF06-4A55FD3EC3C5}"/>
              </a:ext>
            </a:extLst>
          </p:cNvPr>
          <p:cNvSpPr txBox="1"/>
          <p:nvPr/>
        </p:nvSpPr>
        <p:spPr>
          <a:xfrm>
            <a:off x="4888174" y="381802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hahah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36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Office PowerPoint</Application>
  <PresentationFormat>宽屏</PresentationFormat>
  <Paragraphs>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钟 成义</dc:creator>
  <cp:lastModifiedBy>钟 成义</cp:lastModifiedBy>
  <cp:revision>12</cp:revision>
  <dcterms:created xsi:type="dcterms:W3CDTF">2019-12-25T09:15:31Z</dcterms:created>
  <dcterms:modified xsi:type="dcterms:W3CDTF">2020-01-05T01:57:06Z</dcterms:modified>
</cp:coreProperties>
</file>