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3A-8921-4427-94C8-B904D3CBE0D8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4942-EC94-4ACB-9478-20137CEB6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81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3A-8921-4427-94C8-B904D3CBE0D8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4942-EC94-4ACB-9478-20137CEB6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5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3A-8921-4427-94C8-B904D3CBE0D8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4942-EC94-4ACB-9478-20137CEB6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15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3A-8921-4427-94C8-B904D3CBE0D8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4942-EC94-4ACB-9478-20137CEB6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5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3A-8921-4427-94C8-B904D3CBE0D8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4942-EC94-4ACB-9478-20137CEB6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08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3A-8921-4427-94C8-B904D3CBE0D8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4942-EC94-4ACB-9478-20137CEB6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77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3A-8921-4427-94C8-B904D3CBE0D8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4942-EC94-4ACB-9478-20137CEB6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66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3A-8921-4427-94C8-B904D3CBE0D8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4942-EC94-4ACB-9478-20137CEB6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5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3A-8921-4427-94C8-B904D3CBE0D8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4942-EC94-4ACB-9478-20137CEB6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0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3A-8921-4427-94C8-B904D3CBE0D8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4942-EC94-4ACB-9478-20137CEB6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29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3A-8921-4427-94C8-B904D3CBE0D8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4942-EC94-4ACB-9478-20137CEB6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9983A-8921-4427-94C8-B904D3CBE0D8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4942-EC94-4ACB-9478-20137CEB6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68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任务与进度介绍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钟德鸣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014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任务介绍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一．收益率曲线动力学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x-none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设计软件实现用户自定义收益率数据的收集和</a:t>
            </a:r>
            <a:r>
              <a:rPr lang="x-none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曲线的拟合</a:t>
            </a:r>
            <a:endParaRPr lang="zh-CN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x-none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研究美国国债、</a:t>
            </a:r>
            <a:r>
              <a:rPr lang="en-GB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LIBOR</a:t>
            </a:r>
            <a:r>
              <a:rPr lang="x-none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GB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SHIBOR</a:t>
            </a:r>
            <a:r>
              <a:rPr lang="x-none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、中国国债，使用</a:t>
            </a:r>
            <a:r>
              <a:rPr lang="en-GB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  <a:r>
              <a:rPr lang="x-none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方法将曲线上的时点转化为较少的</a:t>
            </a:r>
            <a:r>
              <a:rPr lang="en-GB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3-4</a:t>
            </a:r>
            <a:r>
              <a:rPr lang="x-none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个主因子，研究各主因子如何驱动收益率曲线形状的变化，以及对固定收益产品价值波动的贡献度</a:t>
            </a:r>
            <a:endParaRPr lang="zh-CN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x-none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实现情景合成</a:t>
            </a:r>
            <a:r>
              <a:rPr lang="en-GB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x-none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蒙特卡洛算法预测债券价格在未来一段时间内的波动和风险价值</a:t>
            </a:r>
            <a:endParaRPr lang="zh-CN" altLang="zh-CN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x-none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x-non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x-none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债券投资策略（收益率曲线骑乘，卖空波动性策略等）的计算机模拟</a:t>
            </a:r>
            <a:endParaRPr lang="zh-CN" altLang="zh-CN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777211" y="5715298"/>
            <a:ext cx="1576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蓝色代表未开始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黑色代表已完成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729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历史进度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2337371"/>
            <a:ext cx="9505950" cy="2838450"/>
          </a:xfrm>
        </p:spPr>
      </p:pic>
    </p:spTree>
    <p:extLst>
      <p:ext uri="{BB962C8B-B14F-4D97-AF65-F5344CB8AC3E}">
        <p14:creationId xmlns:p14="http://schemas.microsoft.com/office/powerpoint/2010/main" val="417147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历史进度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1" y="4111626"/>
            <a:ext cx="9515475" cy="2209800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33" y="1690688"/>
            <a:ext cx="94773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历史进度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25" y="3900488"/>
            <a:ext cx="9477375" cy="2200275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2018685"/>
            <a:ext cx="9486900" cy="3990975"/>
          </a:xfrm>
        </p:spPr>
      </p:pic>
    </p:spTree>
    <p:extLst>
      <p:ext uri="{BB962C8B-B14F-4D97-AF65-F5344CB8AC3E}">
        <p14:creationId xmlns:p14="http://schemas.microsoft.com/office/powerpoint/2010/main" val="23324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历史进度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37" y="2705692"/>
            <a:ext cx="9382125" cy="2247900"/>
          </a:xfrm>
        </p:spPr>
      </p:pic>
    </p:spTree>
    <p:extLst>
      <p:ext uri="{BB962C8B-B14F-4D97-AF65-F5344CB8AC3E}">
        <p14:creationId xmlns:p14="http://schemas.microsoft.com/office/powerpoint/2010/main" val="375258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58</Words>
  <Application>Microsoft Office PowerPoint</Application>
  <PresentationFormat>宽屏</PresentationFormat>
  <Paragraphs>14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Calibri Light</vt:lpstr>
      <vt:lpstr>Office 主题</vt:lpstr>
      <vt:lpstr>任务与进度介绍</vt:lpstr>
      <vt:lpstr>任务介绍</vt:lpstr>
      <vt:lpstr>历史进度</vt:lpstr>
      <vt:lpstr>历史进度</vt:lpstr>
      <vt:lpstr>历史进度</vt:lpstr>
      <vt:lpstr>历史进度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</cp:revision>
  <dcterms:created xsi:type="dcterms:W3CDTF">2018-04-16T11:19:52Z</dcterms:created>
  <dcterms:modified xsi:type="dcterms:W3CDTF">2018-04-16T12:07:48Z</dcterms:modified>
</cp:coreProperties>
</file>