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5114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62420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20643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9583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6865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90562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9277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6777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60248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883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23EFA7-C508-4554-82F5-8FFB2A377CC9}"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75958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5913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7321575" y="111729"/>
            <a:ext cx="5751524" cy="2573979"/>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2" name="文本框 71"/>
          <p:cNvSpPr txBox="1"/>
          <p:nvPr/>
        </p:nvSpPr>
        <p:spPr>
          <a:xfrm>
            <a:off x="1284014" y="1502700"/>
            <a:ext cx="2060294" cy="1015663"/>
          </a:xfrm>
          <a:prstGeom prst="rect">
            <a:avLst/>
          </a:prstGeom>
          <a:noFill/>
        </p:spPr>
        <p:txBody>
          <a:bodyPr wrap="square" rtlCol="0">
            <a:spAutoFit/>
          </a:bodyPr>
          <a:lstStyle/>
          <a:p>
            <a:r>
              <a:rPr lang="en-US" altLang="zh-CN" sz="6000" dirty="0" smtClean="0">
                <a:solidFill>
                  <a:srgbClr val="35669B"/>
                </a:solidFill>
              </a:rPr>
              <a:t>2018</a:t>
            </a:r>
            <a:endParaRPr lang="zh-CN" altLang="en-US" sz="6000" dirty="0">
              <a:solidFill>
                <a:srgbClr val="35669B"/>
              </a:solidFill>
            </a:endParaRPr>
          </a:p>
        </p:txBody>
      </p:sp>
      <p:sp>
        <p:nvSpPr>
          <p:cNvPr id="73" name="文本框 72"/>
          <p:cNvSpPr txBox="1"/>
          <p:nvPr/>
        </p:nvSpPr>
        <p:spPr>
          <a:xfrm>
            <a:off x="1284014" y="2589861"/>
            <a:ext cx="6577096" cy="1323439"/>
          </a:xfrm>
          <a:prstGeom prst="rect">
            <a:avLst/>
          </a:prstGeom>
          <a:noFill/>
        </p:spPr>
        <p:txBody>
          <a:bodyPr wrap="square" rtlCol="0">
            <a:spAutoFit/>
          </a:bodyPr>
          <a:lstStyle/>
          <a:p>
            <a:pPr algn="just"/>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4000" dirty="0" smtClean="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4000" dirty="0" smtClean="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4000" dirty="0" smtClean="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431203" y="3913300"/>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284014" y="4014484"/>
            <a:ext cx="4460111" cy="699359"/>
          </a:xfrm>
          <a:prstGeom prst="rect">
            <a:avLst/>
          </a:prstGeom>
        </p:spPr>
        <p:txBody>
          <a:bodyPr wrap="square">
            <a:spAutoFit/>
          </a:bodyPr>
          <a:lstStyle/>
          <a:p>
            <a:pPr>
              <a:lnSpc>
                <a:spcPct val="150000"/>
              </a:lnSpc>
            </a:pPr>
            <a:r>
              <a:rPr lang="zh-CN" altLang="en-US" sz="1400" dirty="0" smtClean="0">
                <a:solidFill>
                  <a:schemeClr val="tx1">
                    <a:lumMod val="65000"/>
                    <a:lumOff val="35000"/>
                  </a:schemeClr>
                </a:solidFill>
                <a:latin typeface="华文细黑" panose="02010600040101010101" pitchFamily="2" charset="-122"/>
                <a:ea typeface="华文细黑" panose="02010600040101010101" pitchFamily="2" charset="-122"/>
              </a:rPr>
              <a:t>导师</a:t>
            </a:r>
            <a:r>
              <a:rPr lang="zh-CN" altLang="en-US" sz="1400" dirty="0">
                <a:solidFill>
                  <a:schemeClr val="tx1">
                    <a:lumMod val="65000"/>
                    <a:lumOff val="35000"/>
                  </a:schemeClr>
                </a:solidFill>
                <a:latin typeface="华文细黑" panose="02010600040101010101" pitchFamily="2" charset="-122"/>
                <a:ea typeface="华文细黑" panose="02010600040101010101" pitchFamily="2" charset="-122"/>
              </a:rPr>
              <a:t>：牟新刚</a:t>
            </a: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sz="1400" dirty="0" smtClean="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0191" y="2020193"/>
            <a:ext cx="1994291" cy="1994291"/>
          </a:xfrm>
          <a:prstGeom prst="rect">
            <a:avLst/>
          </a:prstGeom>
        </p:spPr>
      </p:pic>
    </p:spTree>
    <p:extLst>
      <p:ext uri="{BB962C8B-B14F-4D97-AF65-F5344CB8AC3E}">
        <p14:creationId xmlns:p14="http://schemas.microsoft.com/office/powerpoint/2010/main" val="352702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Freeform 5"/>
          <p:cNvSpPr>
            <a:spLocks noEditPoints="1"/>
          </p:cNvSpPr>
          <p:nvPr/>
        </p:nvSpPr>
        <p:spPr bwMode="auto">
          <a:xfrm>
            <a:off x="3168304" y="3143124"/>
            <a:ext cx="1251511" cy="1230811"/>
          </a:xfrm>
          <a:custGeom>
            <a:avLst/>
            <a:gdLst>
              <a:gd name="T0" fmla="*/ 330 w 332"/>
              <a:gd name="T1" fmla="*/ 145 h 326"/>
              <a:gd name="T2" fmla="*/ 288 w 332"/>
              <a:gd name="T3" fmla="*/ 106 h 326"/>
              <a:gd name="T4" fmla="*/ 310 w 332"/>
              <a:gd name="T5" fmla="*/ 82 h 326"/>
              <a:gd name="T6" fmla="*/ 288 w 332"/>
              <a:gd name="T7" fmla="*/ 51 h 326"/>
              <a:gd name="T8" fmla="*/ 231 w 332"/>
              <a:gd name="T9" fmla="*/ 45 h 326"/>
              <a:gd name="T10" fmla="*/ 235 w 332"/>
              <a:gd name="T11" fmla="*/ 12 h 326"/>
              <a:gd name="T12" fmla="*/ 200 w 332"/>
              <a:gd name="T13" fmla="*/ 1 h 326"/>
              <a:gd name="T14" fmla="*/ 150 w 332"/>
              <a:gd name="T15" fmla="*/ 29 h 326"/>
              <a:gd name="T16" fmla="*/ 134 w 332"/>
              <a:gd name="T17" fmla="*/ 0 h 326"/>
              <a:gd name="T18" fmla="*/ 98 w 332"/>
              <a:gd name="T19" fmla="*/ 12 h 326"/>
              <a:gd name="T20" fmla="*/ 74 w 332"/>
              <a:gd name="T21" fmla="*/ 64 h 326"/>
              <a:gd name="T22" fmla="*/ 44 w 332"/>
              <a:gd name="T23" fmla="*/ 50 h 326"/>
              <a:gd name="T24" fmla="*/ 22 w 332"/>
              <a:gd name="T25" fmla="*/ 81 h 326"/>
              <a:gd name="T26" fmla="*/ 34 w 332"/>
              <a:gd name="T27" fmla="*/ 137 h 326"/>
              <a:gd name="T28" fmla="*/ 1 w 332"/>
              <a:gd name="T29" fmla="*/ 143 h 326"/>
              <a:gd name="T30" fmla="*/ 1 w 332"/>
              <a:gd name="T31" fmla="*/ 181 h 326"/>
              <a:gd name="T32" fmla="*/ 33 w 332"/>
              <a:gd name="T33" fmla="*/ 188 h 326"/>
              <a:gd name="T34" fmla="*/ 21 w 332"/>
              <a:gd name="T35" fmla="*/ 244 h 326"/>
              <a:gd name="T36" fmla="*/ 43 w 332"/>
              <a:gd name="T37" fmla="*/ 275 h 326"/>
              <a:gd name="T38" fmla="*/ 73 w 332"/>
              <a:gd name="T39" fmla="*/ 261 h 326"/>
              <a:gd name="T40" fmla="*/ 96 w 332"/>
              <a:gd name="T41" fmla="*/ 313 h 326"/>
              <a:gd name="T42" fmla="*/ 132 w 332"/>
              <a:gd name="T43" fmla="*/ 326 h 326"/>
              <a:gd name="T44" fmla="*/ 149 w 332"/>
              <a:gd name="T45" fmla="*/ 297 h 326"/>
              <a:gd name="T46" fmla="*/ 198 w 332"/>
              <a:gd name="T47" fmla="*/ 325 h 326"/>
              <a:gd name="T48" fmla="*/ 234 w 332"/>
              <a:gd name="T49" fmla="*/ 314 h 326"/>
              <a:gd name="T50" fmla="*/ 230 w 332"/>
              <a:gd name="T51" fmla="*/ 281 h 326"/>
              <a:gd name="T52" fmla="*/ 287 w 332"/>
              <a:gd name="T53" fmla="*/ 275 h 326"/>
              <a:gd name="T54" fmla="*/ 310 w 332"/>
              <a:gd name="T55" fmla="*/ 245 h 326"/>
              <a:gd name="T56" fmla="*/ 287 w 332"/>
              <a:gd name="T57" fmla="*/ 220 h 326"/>
              <a:gd name="T58" fmla="*/ 330 w 332"/>
              <a:gd name="T59" fmla="*/ 182 h 326"/>
              <a:gd name="T60" fmla="*/ 332 w 332"/>
              <a:gd name="T61" fmla="*/ 163 h 326"/>
              <a:gd name="T62" fmla="*/ 166 w 332"/>
              <a:gd name="T63" fmla="*/ 261 h 326"/>
              <a:gd name="T64" fmla="*/ 166 w 332"/>
              <a:gd name="T65" fmla="*/ 65 h 326"/>
              <a:gd name="T66" fmla="*/ 166 w 332"/>
              <a:gd name="T6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326">
                <a:moveTo>
                  <a:pt x="331" y="144"/>
                </a:moveTo>
                <a:cubicBezTo>
                  <a:pt x="330" y="145"/>
                  <a:pt x="330" y="145"/>
                  <a:pt x="330" y="145"/>
                </a:cubicBezTo>
                <a:cubicBezTo>
                  <a:pt x="298" y="138"/>
                  <a:pt x="298" y="138"/>
                  <a:pt x="298" y="138"/>
                </a:cubicBezTo>
                <a:cubicBezTo>
                  <a:pt x="288" y="106"/>
                  <a:pt x="288" y="106"/>
                  <a:pt x="288" y="106"/>
                </a:cubicBezTo>
                <a:cubicBezTo>
                  <a:pt x="310" y="82"/>
                  <a:pt x="310" y="82"/>
                  <a:pt x="310" y="82"/>
                </a:cubicBezTo>
                <a:cubicBezTo>
                  <a:pt x="310" y="82"/>
                  <a:pt x="310" y="82"/>
                  <a:pt x="310" y="82"/>
                </a:cubicBezTo>
                <a:cubicBezTo>
                  <a:pt x="304" y="71"/>
                  <a:pt x="297" y="60"/>
                  <a:pt x="288" y="51"/>
                </a:cubicBezTo>
                <a:cubicBezTo>
                  <a:pt x="288" y="51"/>
                  <a:pt x="288" y="51"/>
                  <a:pt x="288" y="51"/>
                </a:cubicBezTo>
                <a:cubicBezTo>
                  <a:pt x="258" y="65"/>
                  <a:pt x="258" y="65"/>
                  <a:pt x="258" y="65"/>
                </a:cubicBezTo>
                <a:cubicBezTo>
                  <a:pt x="231" y="45"/>
                  <a:pt x="231" y="45"/>
                  <a:pt x="231" y="45"/>
                </a:cubicBezTo>
                <a:cubicBezTo>
                  <a:pt x="234" y="12"/>
                  <a:pt x="234" y="12"/>
                  <a:pt x="234" y="12"/>
                </a:cubicBezTo>
                <a:cubicBezTo>
                  <a:pt x="235" y="12"/>
                  <a:pt x="235" y="12"/>
                  <a:pt x="235" y="12"/>
                </a:cubicBezTo>
                <a:cubicBezTo>
                  <a:pt x="224" y="7"/>
                  <a:pt x="212" y="3"/>
                  <a:pt x="200" y="1"/>
                </a:cubicBezTo>
                <a:cubicBezTo>
                  <a:pt x="200" y="1"/>
                  <a:pt x="200" y="1"/>
                  <a:pt x="200" y="1"/>
                </a:cubicBezTo>
                <a:cubicBezTo>
                  <a:pt x="183" y="30"/>
                  <a:pt x="183" y="30"/>
                  <a:pt x="183" y="30"/>
                </a:cubicBezTo>
                <a:cubicBezTo>
                  <a:pt x="150" y="29"/>
                  <a:pt x="150" y="29"/>
                  <a:pt x="150" y="29"/>
                </a:cubicBezTo>
                <a:cubicBezTo>
                  <a:pt x="134" y="1"/>
                  <a:pt x="134" y="1"/>
                  <a:pt x="134" y="1"/>
                </a:cubicBezTo>
                <a:cubicBezTo>
                  <a:pt x="134" y="0"/>
                  <a:pt x="134" y="0"/>
                  <a:pt x="134" y="0"/>
                </a:cubicBezTo>
                <a:cubicBezTo>
                  <a:pt x="121" y="3"/>
                  <a:pt x="109" y="7"/>
                  <a:pt x="98" y="12"/>
                </a:cubicBezTo>
                <a:cubicBezTo>
                  <a:pt x="98" y="12"/>
                  <a:pt x="98" y="12"/>
                  <a:pt x="98" y="12"/>
                </a:cubicBezTo>
                <a:cubicBezTo>
                  <a:pt x="101" y="45"/>
                  <a:pt x="101" y="45"/>
                  <a:pt x="101" y="45"/>
                </a:cubicBezTo>
                <a:cubicBezTo>
                  <a:pt x="74" y="64"/>
                  <a:pt x="74" y="64"/>
                  <a:pt x="74" y="64"/>
                </a:cubicBezTo>
                <a:cubicBezTo>
                  <a:pt x="44" y="50"/>
                  <a:pt x="44" y="50"/>
                  <a:pt x="44" y="50"/>
                </a:cubicBezTo>
                <a:cubicBezTo>
                  <a:pt x="44" y="50"/>
                  <a:pt x="44" y="50"/>
                  <a:pt x="44" y="50"/>
                </a:cubicBezTo>
                <a:cubicBezTo>
                  <a:pt x="36" y="59"/>
                  <a:pt x="28" y="70"/>
                  <a:pt x="22" y="81"/>
                </a:cubicBezTo>
                <a:cubicBezTo>
                  <a:pt x="22" y="81"/>
                  <a:pt x="22" y="81"/>
                  <a:pt x="22" y="81"/>
                </a:cubicBezTo>
                <a:cubicBezTo>
                  <a:pt x="44" y="105"/>
                  <a:pt x="44" y="105"/>
                  <a:pt x="44" y="105"/>
                </a:cubicBezTo>
                <a:cubicBezTo>
                  <a:pt x="34" y="137"/>
                  <a:pt x="34" y="137"/>
                  <a:pt x="34" y="137"/>
                </a:cubicBezTo>
                <a:cubicBezTo>
                  <a:pt x="1" y="143"/>
                  <a:pt x="1" y="143"/>
                  <a:pt x="1" y="143"/>
                </a:cubicBezTo>
                <a:cubicBezTo>
                  <a:pt x="1" y="143"/>
                  <a:pt x="1" y="143"/>
                  <a:pt x="1" y="143"/>
                </a:cubicBezTo>
                <a:cubicBezTo>
                  <a:pt x="0" y="150"/>
                  <a:pt x="0" y="156"/>
                  <a:pt x="0" y="163"/>
                </a:cubicBezTo>
                <a:cubicBezTo>
                  <a:pt x="0" y="169"/>
                  <a:pt x="0" y="175"/>
                  <a:pt x="1" y="181"/>
                </a:cubicBezTo>
                <a:cubicBezTo>
                  <a:pt x="1" y="181"/>
                  <a:pt x="1" y="181"/>
                  <a:pt x="1" y="181"/>
                </a:cubicBezTo>
                <a:cubicBezTo>
                  <a:pt x="33" y="188"/>
                  <a:pt x="33" y="188"/>
                  <a:pt x="33" y="188"/>
                </a:cubicBezTo>
                <a:cubicBezTo>
                  <a:pt x="43" y="219"/>
                  <a:pt x="43" y="219"/>
                  <a:pt x="43" y="219"/>
                </a:cubicBezTo>
                <a:cubicBezTo>
                  <a:pt x="21" y="244"/>
                  <a:pt x="21" y="244"/>
                  <a:pt x="21" y="244"/>
                </a:cubicBezTo>
                <a:cubicBezTo>
                  <a:pt x="21" y="244"/>
                  <a:pt x="21" y="244"/>
                  <a:pt x="21" y="244"/>
                </a:cubicBezTo>
                <a:cubicBezTo>
                  <a:pt x="27" y="255"/>
                  <a:pt x="34" y="265"/>
                  <a:pt x="43" y="275"/>
                </a:cubicBezTo>
                <a:cubicBezTo>
                  <a:pt x="43" y="274"/>
                  <a:pt x="43" y="274"/>
                  <a:pt x="43" y="274"/>
                </a:cubicBezTo>
                <a:cubicBezTo>
                  <a:pt x="73" y="261"/>
                  <a:pt x="73" y="261"/>
                  <a:pt x="73" y="261"/>
                </a:cubicBezTo>
                <a:cubicBezTo>
                  <a:pt x="100" y="281"/>
                  <a:pt x="100" y="281"/>
                  <a:pt x="100" y="281"/>
                </a:cubicBezTo>
                <a:cubicBezTo>
                  <a:pt x="96" y="313"/>
                  <a:pt x="96" y="313"/>
                  <a:pt x="96" y="313"/>
                </a:cubicBezTo>
                <a:cubicBezTo>
                  <a:pt x="96" y="314"/>
                  <a:pt x="96" y="314"/>
                  <a:pt x="96" y="314"/>
                </a:cubicBezTo>
                <a:cubicBezTo>
                  <a:pt x="107" y="319"/>
                  <a:pt x="120" y="323"/>
                  <a:pt x="132" y="326"/>
                </a:cubicBezTo>
                <a:cubicBezTo>
                  <a:pt x="132" y="325"/>
                  <a:pt x="132" y="325"/>
                  <a:pt x="132" y="325"/>
                </a:cubicBezTo>
                <a:cubicBezTo>
                  <a:pt x="149" y="297"/>
                  <a:pt x="149" y="297"/>
                  <a:pt x="149" y="297"/>
                </a:cubicBezTo>
                <a:cubicBezTo>
                  <a:pt x="182" y="297"/>
                  <a:pt x="182" y="297"/>
                  <a:pt x="182" y="297"/>
                </a:cubicBezTo>
                <a:cubicBezTo>
                  <a:pt x="198" y="325"/>
                  <a:pt x="198" y="325"/>
                  <a:pt x="198" y="325"/>
                </a:cubicBezTo>
                <a:cubicBezTo>
                  <a:pt x="198" y="326"/>
                  <a:pt x="198" y="326"/>
                  <a:pt x="198" y="326"/>
                </a:cubicBezTo>
                <a:cubicBezTo>
                  <a:pt x="211" y="323"/>
                  <a:pt x="223" y="319"/>
                  <a:pt x="234" y="314"/>
                </a:cubicBezTo>
                <a:cubicBezTo>
                  <a:pt x="234" y="314"/>
                  <a:pt x="234" y="314"/>
                  <a:pt x="234" y="314"/>
                </a:cubicBezTo>
                <a:cubicBezTo>
                  <a:pt x="230" y="281"/>
                  <a:pt x="230" y="281"/>
                  <a:pt x="230" y="281"/>
                </a:cubicBezTo>
                <a:cubicBezTo>
                  <a:pt x="257" y="262"/>
                  <a:pt x="257" y="262"/>
                  <a:pt x="257" y="262"/>
                </a:cubicBezTo>
                <a:cubicBezTo>
                  <a:pt x="287" y="275"/>
                  <a:pt x="287" y="275"/>
                  <a:pt x="287" y="275"/>
                </a:cubicBezTo>
                <a:cubicBezTo>
                  <a:pt x="287" y="276"/>
                  <a:pt x="287" y="276"/>
                  <a:pt x="287" y="276"/>
                </a:cubicBezTo>
                <a:cubicBezTo>
                  <a:pt x="296" y="266"/>
                  <a:pt x="304" y="256"/>
                  <a:pt x="310" y="245"/>
                </a:cubicBezTo>
                <a:cubicBezTo>
                  <a:pt x="310" y="245"/>
                  <a:pt x="310" y="245"/>
                  <a:pt x="310" y="245"/>
                </a:cubicBezTo>
                <a:cubicBezTo>
                  <a:pt x="287" y="220"/>
                  <a:pt x="287" y="220"/>
                  <a:pt x="287" y="220"/>
                </a:cubicBezTo>
                <a:cubicBezTo>
                  <a:pt x="298" y="189"/>
                  <a:pt x="298" y="189"/>
                  <a:pt x="298" y="189"/>
                </a:cubicBezTo>
                <a:cubicBezTo>
                  <a:pt x="330" y="182"/>
                  <a:pt x="330" y="182"/>
                  <a:pt x="330" y="182"/>
                </a:cubicBezTo>
                <a:cubicBezTo>
                  <a:pt x="330" y="183"/>
                  <a:pt x="330" y="183"/>
                  <a:pt x="330" y="183"/>
                </a:cubicBezTo>
                <a:cubicBezTo>
                  <a:pt x="331" y="176"/>
                  <a:pt x="332" y="170"/>
                  <a:pt x="332" y="163"/>
                </a:cubicBezTo>
                <a:cubicBezTo>
                  <a:pt x="332" y="157"/>
                  <a:pt x="331" y="150"/>
                  <a:pt x="331" y="144"/>
                </a:cubicBezTo>
                <a:close/>
                <a:moveTo>
                  <a:pt x="166" y="261"/>
                </a:moveTo>
                <a:cubicBezTo>
                  <a:pt x="111" y="261"/>
                  <a:pt x="68" y="217"/>
                  <a:pt x="68" y="163"/>
                </a:cubicBezTo>
                <a:cubicBezTo>
                  <a:pt x="68" y="109"/>
                  <a:pt x="111" y="65"/>
                  <a:pt x="166" y="65"/>
                </a:cubicBezTo>
                <a:cubicBezTo>
                  <a:pt x="220" y="65"/>
                  <a:pt x="264" y="109"/>
                  <a:pt x="264" y="163"/>
                </a:cubicBezTo>
                <a:cubicBezTo>
                  <a:pt x="264" y="217"/>
                  <a:pt x="220" y="261"/>
                  <a:pt x="166" y="261"/>
                </a:cubicBezTo>
                <a:close/>
              </a:path>
            </a:pathLst>
          </a:custGeom>
          <a:solidFill>
            <a:srgbClr val="35669B"/>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080B0"/>
              </a:solidFill>
            </a:endParaRPr>
          </a:p>
        </p:txBody>
      </p:sp>
      <p:sp>
        <p:nvSpPr>
          <p:cNvPr id="13" name="Freeform 6"/>
          <p:cNvSpPr>
            <a:spLocks noEditPoints="1"/>
          </p:cNvSpPr>
          <p:nvPr/>
        </p:nvSpPr>
        <p:spPr bwMode="auto">
          <a:xfrm>
            <a:off x="4303580" y="3396292"/>
            <a:ext cx="1616137" cy="1640020"/>
          </a:xfrm>
          <a:custGeom>
            <a:avLst/>
            <a:gdLst>
              <a:gd name="T0" fmla="*/ 426 w 429"/>
              <a:gd name="T1" fmla="*/ 267 h 435"/>
              <a:gd name="T2" fmla="*/ 390 w 429"/>
              <a:gd name="T3" fmla="*/ 201 h 435"/>
              <a:gd name="T4" fmla="*/ 429 w 429"/>
              <a:gd name="T5" fmla="*/ 181 h 435"/>
              <a:gd name="T6" fmla="*/ 414 w 429"/>
              <a:gd name="T7" fmla="*/ 133 h 435"/>
              <a:gd name="T8" fmla="*/ 347 w 429"/>
              <a:gd name="T9" fmla="*/ 101 h 435"/>
              <a:gd name="T10" fmla="*/ 366 w 429"/>
              <a:gd name="T11" fmla="*/ 62 h 435"/>
              <a:gd name="T12" fmla="*/ 328 w 429"/>
              <a:gd name="T13" fmla="*/ 33 h 435"/>
              <a:gd name="T14" fmla="*/ 254 w 429"/>
              <a:gd name="T15" fmla="*/ 46 h 435"/>
              <a:gd name="T16" fmla="*/ 247 w 429"/>
              <a:gd name="T17" fmla="*/ 3 h 435"/>
              <a:gd name="T18" fmla="*/ 197 w 429"/>
              <a:gd name="T19" fmla="*/ 2 h 435"/>
              <a:gd name="T20" fmla="*/ 145 w 429"/>
              <a:gd name="T21" fmla="*/ 56 h 435"/>
              <a:gd name="T22" fmla="*/ 114 w 429"/>
              <a:gd name="T23" fmla="*/ 25 h 435"/>
              <a:gd name="T24" fmla="*/ 74 w 429"/>
              <a:gd name="T25" fmla="*/ 53 h 435"/>
              <a:gd name="T26" fmla="*/ 63 w 429"/>
              <a:gd name="T27" fmla="*/ 127 h 435"/>
              <a:gd name="T28" fmla="*/ 20 w 429"/>
              <a:gd name="T29" fmla="*/ 121 h 435"/>
              <a:gd name="T30" fmla="*/ 3 w 429"/>
              <a:gd name="T31" fmla="*/ 168 h 435"/>
              <a:gd name="T32" fmla="*/ 41 w 429"/>
              <a:gd name="T33" fmla="*/ 190 h 435"/>
              <a:gd name="T34" fmla="*/ 1 w 429"/>
              <a:gd name="T35" fmla="*/ 254 h 435"/>
              <a:gd name="T36" fmla="*/ 14 w 429"/>
              <a:gd name="T37" fmla="*/ 302 h 435"/>
              <a:gd name="T38" fmla="*/ 58 w 429"/>
              <a:gd name="T39" fmla="*/ 298 h 435"/>
              <a:gd name="T40" fmla="*/ 63 w 429"/>
              <a:gd name="T41" fmla="*/ 373 h 435"/>
              <a:gd name="T42" fmla="*/ 102 w 429"/>
              <a:gd name="T43" fmla="*/ 404 h 435"/>
              <a:gd name="T44" fmla="*/ 135 w 429"/>
              <a:gd name="T45" fmla="*/ 375 h 435"/>
              <a:gd name="T46" fmla="*/ 184 w 429"/>
              <a:gd name="T47" fmla="*/ 432 h 435"/>
              <a:gd name="T48" fmla="*/ 233 w 429"/>
              <a:gd name="T49" fmla="*/ 434 h 435"/>
              <a:gd name="T50" fmla="*/ 243 w 429"/>
              <a:gd name="T51" fmla="*/ 391 h 435"/>
              <a:gd name="T52" fmla="*/ 316 w 429"/>
              <a:gd name="T53" fmla="*/ 409 h 435"/>
              <a:gd name="T54" fmla="*/ 357 w 429"/>
              <a:gd name="T55" fmla="*/ 382 h 435"/>
              <a:gd name="T56" fmla="*/ 340 w 429"/>
              <a:gd name="T57" fmla="*/ 342 h 435"/>
              <a:gd name="T58" fmla="*/ 409 w 429"/>
              <a:gd name="T59" fmla="*/ 313 h 435"/>
              <a:gd name="T60" fmla="*/ 419 w 429"/>
              <a:gd name="T61" fmla="*/ 290 h 435"/>
              <a:gd name="T62" fmla="*/ 172 w 429"/>
              <a:gd name="T63" fmla="*/ 339 h 435"/>
              <a:gd name="T64" fmla="*/ 258 w 429"/>
              <a:gd name="T65" fmla="*/ 96 h 435"/>
              <a:gd name="T66" fmla="*/ 172 w 429"/>
              <a:gd name="T67" fmla="*/ 3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9" h="435">
                <a:moveTo>
                  <a:pt x="426" y="267"/>
                </a:moveTo>
                <a:cubicBezTo>
                  <a:pt x="426" y="267"/>
                  <a:pt x="426" y="267"/>
                  <a:pt x="426" y="267"/>
                </a:cubicBezTo>
                <a:cubicBezTo>
                  <a:pt x="389" y="244"/>
                  <a:pt x="389" y="244"/>
                  <a:pt x="389" y="244"/>
                </a:cubicBezTo>
                <a:cubicBezTo>
                  <a:pt x="390" y="201"/>
                  <a:pt x="390" y="201"/>
                  <a:pt x="390" y="201"/>
                </a:cubicBezTo>
                <a:cubicBezTo>
                  <a:pt x="428" y="180"/>
                  <a:pt x="428" y="180"/>
                  <a:pt x="428" y="180"/>
                </a:cubicBezTo>
                <a:cubicBezTo>
                  <a:pt x="429" y="181"/>
                  <a:pt x="429" y="181"/>
                  <a:pt x="429" y="181"/>
                </a:cubicBezTo>
                <a:cubicBezTo>
                  <a:pt x="426" y="164"/>
                  <a:pt x="421" y="148"/>
                  <a:pt x="415" y="133"/>
                </a:cubicBezTo>
                <a:cubicBezTo>
                  <a:pt x="414" y="133"/>
                  <a:pt x="414" y="133"/>
                  <a:pt x="414" y="133"/>
                </a:cubicBezTo>
                <a:cubicBezTo>
                  <a:pt x="371" y="137"/>
                  <a:pt x="371" y="137"/>
                  <a:pt x="371" y="137"/>
                </a:cubicBezTo>
                <a:cubicBezTo>
                  <a:pt x="347" y="101"/>
                  <a:pt x="347" y="101"/>
                  <a:pt x="347" y="101"/>
                </a:cubicBezTo>
                <a:cubicBezTo>
                  <a:pt x="365" y="62"/>
                  <a:pt x="365" y="62"/>
                  <a:pt x="365" y="62"/>
                </a:cubicBezTo>
                <a:cubicBezTo>
                  <a:pt x="366" y="62"/>
                  <a:pt x="366" y="62"/>
                  <a:pt x="366" y="62"/>
                </a:cubicBezTo>
                <a:cubicBezTo>
                  <a:pt x="355" y="51"/>
                  <a:pt x="342" y="41"/>
                  <a:pt x="328" y="32"/>
                </a:cubicBezTo>
                <a:cubicBezTo>
                  <a:pt x="328" y="33"/>
                  <a:pt x="328" y="33"/>
                  <a:pt x="328" y="33"/>
                </a:cubicBezTo>
                <a:cubicBezTo>
                  <a:pt x="295" y="61"/>
                  <a:pt x="295" y="61"/>
                  <a:pt x="295" y="61"/>
                </a:cubicBezTo>
                <a:cubicBezTo>
                  <a:pt x="254" y="46"/>
                  <a:pt x="254" y="46"/>
                  <a:pt x="254" y="46"/>
                </a:cubicBezTo>
                <a:cubicBezTo>
                  <a:pt x="246" y="3"/>
                  <a:pt x="246" y="3"/>
                  <a:pt x="246" y="3"/>
                </a:cubicBezTo>
                <a:cubicBezTo>
                  <a:pt x="247" y="3"/>
                  <a:pt x="247" y="3"/>
                  <a:pt x="247" y="3"/>
                </a:cubicBezTo>
                <a:cubicBezTo>
                  <a:pt x="230" y="0"/>
                  <a:pt x="213" y="0"/>
                  <a:pt x="197" y="1"/>
                </a:cubicBezTo>
                <a:cubicBezTo>
                  <a:pt x="197" y="2"/>
                  <a:pt x="197" y="2"/>
                  <a:pt x="197" y="2"/>
                </a:cubicBezTo>
                <a:cubicBezTo>
                  <a:pt x="187" y="44"/>
                  <a:pt x="187" y="44"/>
                  <a:pt x="187" y="44"/>
                </a:cubicBezTo>
                <a:cubicBezTo>
                  <a:pt x="145" y="56"/>
                  <a:pt x="145" y="56"/>
                  <a:pt x="145" y="56"/>
                </a:cubicBezTo>
                <a:cubicBezTo>
                  <a:pt x="114" y="26"/>
                  <a:pt x="114" y="26"/>
                  <a:pt x="114" y="26"/>
                </a:cubicBezTo>
                <a:cubicBezTo>
                  <a:pt x="114" y="25"/>
                  <a:pt x="114" y="25"/>
                  <a:pt x="114" y="25"/>
                </a:cubicBezTo>
                <a:cubicBezTo>
                  <a:pt x="100" y="33"/>
                  <a:pt x="86" y="42"/>
                  <a:pt x="73" y="53"/>
                </a:cubicBezTo>
                <a:cubicBezTo>
                  <a:pt x="74" y="53"/>
                  <a:pt x="74" y="53"/>
                  <a:pt x="74" y="53"/>
                </a:cubicBezTo>
                <a:cubicBezTo>
                  <a:pt x="90" y="93"/>
                  <a:pt x="90" y="93"/>
                  <a:pt x="90" y="93"/>
                </a:cubicBezTo>
                <a:cubicBezTo>
                  <a:pt x="63" y="127"/>
                  <a:pt x="63" y="127"/>
                  <a:pt x="63" y="127"/>
                </a:cubicBezTo>
                <a:cubicBezTo>
                  <a:pt x="20" y="121"/>
                  <a:pt x="20" y="121"/>
                  <a:pt x="20" y="121"/>
                </a:cubicBezTo>
                <a:cubicBezTo>
                  <a:pt x="20" y="121"/>
                  <a:pt x="20" y="121"/>
                  <a:pt x="20" y="121"/>
                </a:cubicBezTo>
                <a:cubicBezTo>
                  <a:pt x="16" y="128"/>
                  <a:pt x="13" y="137"/>
                  <a:pt x="10" y="145"/>
                </a:cubicBezTo>
                <a:cubicBezTo>
                  <a:pt x="7" y="153"/>
                  <a:pt x="5" y="160"/>
                  <a:pt x="3" y="168"/>
                </a:cubicBezTo>
                <a:cubicBezTo>
                  <a:pt x="4" y="168"/>
                  <a:pt x="4" y="168"/>
                  <a:pt x="4" y="168"/>
                </a:cubicBezTo>
                <a:cubicBezTo>
                  <a:pt x="41" y="190"/>
                  <a:pt x="41" y="190"/>
                  <a:pt x="41" y="190"/>
                </a:cubicBezTo>
                <a:cubicBezTo>
                  <a:pt x="39" y="234"/>
                  <a:pt x="39" y="234"/>
                  <a:pt x="39" y="234"/>
                </a:cubicBezTo>
                <a:cubicBezTo>
                  <a:pt x="1" y="254"/>
                  <a:pt x="1" y="254"/>
                  <a:pt x="1" y="254"/>
                </a:cubicBezTo>
                <a:cubicBezTo>
                  <a:pt x="0" y="254"/>
                  <a:pt x="0" y="254"/>
                  <a:pt x="0" y="254"/>
                </a:cubicBezTo>
                <a:cubicBezTo>
                  <a:pt x="3" y="270"/>
                  <a:pt x="8" y="286"/>
                  <a:pt x="14" y="302"/>
                </a:cubicBezTo>
                <a:cubicBezTo>
                  <a:pt x="15" y="301"/>
                  <a:pt x="15" y="301"/>
                  <a:pt x="15" y="301"/>
                </a:cubicBezTo>
                <a:cubicBezTo>
                  <a:pt x="58" y="298"/>
                  <a:pt x="58" y="298"/>
                  <a:pt x="58" y="298"/>
                </a:cubicBezTo>
                <a:cubicBezTo>
                  <a:pt x="82" y="334"/>
                  <a:pt x="82" y="334"/>
                  <a:pt x="82" y="334"/>
                </a:cubicBezTo>
                <a:cubicBezTo>
                  <a:pt x="63" y="373"/>
                  <a:pt x="63" y="373"/>
                  <a:pt x="63" y="373"/>
                </a:cubicBezTo>
                <a:cubicBezTo>
                  <a:pt x="63" y="373"/>
                  <a:pt x="63" y="373"/>
                  <a:pt x="63" y="373"/>
                </a:cubicBezTo>
                <a:cubicBezTo>
                  <a:pt x="74" y="384"/>
                  <a:pt x="88" y="395"/>
                  <a:pt x="102" y="404"/>
                </a:cubicBezTo>
                <a:cubicBezTo>
                  <a:pt x="102" y="403"/>
                  <a:pt x="102" y="403"/>
                  <a:pt x="102" y="403"/>
                </a:cubicBezTo>
                <a:cubicBezTo>
                  <a:pt x="135" y="375"/>
                  <a:pt x="135" y="375"/>
                  <a:pt x="135" y="375"/>
                </a:cubicBezTo>
                <a:cubicBezTo>
                  <a:pt x="176" y="390"/>
                  <a:pt x="176" y="390"/>
                  <a:pt x="176" y="390"/>
                </a:cubicBezTo>
                <a:cubicBezTo>
                  <a:pt x="184" y="432"/>
                  <a:pt x="184" y="432"/>
                  <a:pt x="184" y="432"/>
                </a:cubicBezTo>
                <a:cubicBezTo>
                  <a:pt x="183" y="433"/>
                  <a:pt x="183" y="433"/>
                  <a:pt x="183" y="433"/>
                </a:cubicBezTo>
                <a:cubicBezTo>
                  <a:pt x="200" y="435"/>
                  <a:pt x="217" y="435"/>
                  <a:pt x="233" y="434"/>
                </a:cubicBezTo>
                <a:cubicBezTo>
                  <a:pt x="233" y="434"/>
                  <a:pt x="233" y="434"/>
                  <a:pt x="233" y="434"/>
                </a:cubicBezTo>
                <a:cubicBezTo>
                  <a:pt x="243" y="391"/>
                  <a:pt x="243" y="391"/>
                  <a:pt x="243" y="391"/>
                </a:cubicBezTo>
                <a:cubicBezTo>
                  <a:pt x="284" y="379"/>
                  <a:pt x="284" y="379"/>
                  <a:pt x="284" y="379"/>
                </a:cubicBezTo>
                <a:cubicBezTo>
                  <a:pt x="316" y="409"/>
                  <a:pt x="316" y="409"/>
                  <a:pt x="316" y="409"/>
                </a:cubicBezTo>
                <a:cubicBezTo>
                  <a:pt x="315" y="410"/>
                  <a:pt x="315" y="410"/>
                  <a:pt x="315" y="410"/>
                </a:cubicBezTo>
                <a:cubicBezTo>
                  <a:pt x="330" y="402"/>
                  <a:pt x="344" y="393"/>
                  <a:pt x="357" y="382"/>
                </a:cubicBezTo>
                <a:cubicBezTo>
                  <a:pt x="356" y="382"/>
                  <a:pt x="356" y="382"/>
                  <a:pt x="356" y="382"/>
                </a:cubicBezTo>
                <a:cubicBezTo>
                  <a:pt x="340" y="342"/>
                  <a:pt x="340" y="342"/>
                  <a:pt x="340" y="342"/>
                </a:cubicBezTo>
                <a:cubicBezTo>
                  <a:pt x="366" y="307"/>
                  <a:pt x="366" y="307"/>
                  <a:pt x="366" y="307"/>
                </a:cubicBezTo>
                <a:cubicBezTo>
                  <a:pt x="409" y="313"/>
                  <a:pt x="409" y="313"/>
                  <a:pt x="409" y="313"/>
                </a:cubicBezTo>
                <a:cubicBezTo>
                  <a:pt x="409" y="314"/>
                  <a:pt x="409" y="314"/>
                  <a:pt x="409" y="314"/>
                </a:cubicBezTo>
                <a:cubicBezTo>
                  <a:pt x="413" y="306"/>
                  <a:pt x="416" y="298"/>
                  <a:pt x="419" y="290"/>
                </a:cubicBezTo>
                <a:cubicBezTo>
                  <a:pt x="422" y="282"/>
                  <a:pt x="424" y="274"/>
                  <a:pt x="426" y="267"/>
                </a:cubicBezTo>
                <a:close/>
                <a:moveTo>
                  <a:pt x="172" y="339"/>
                </a:moveTo>
                <a:cubicBezTo>
                  <a:pt x="105" y="315"/>
                  <a:pt x="70" y="241"/>
                  <a:pt x="94" y="175"/>
                </a:cubicBezTo>
                <a:cubicBezTo>
                  <a:pt x="117" y="108"/>
                  <a:pt x="191" y="73"/>
                  <a:pt x="258" y="96"/>
                </a:cubicBezTo>
                <a:cubicBezTo>
                  <a:pt x="325" y="120"/>
                  <a:pt x="359" y="194"/>
                  <a:pt x="336" y="261"/>
                </a:cubicBezTo>
                <a:cubicBezTo>
                  <a:pt x="312" y="327"/>
                  <a:pt x="238" y="362"/>
                  <a:pt x="172" y="339"/>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0080B0"/>
              </a:solidFill>
            </a:endParaRPr>
          </a:p>
        </p:txBody>
      </p:sp>
      <p:sp>
        <p:nvSpPr>
          <p:cNvPr id="14" name="Freeform 7"/>
          <p:cNvSpPr>
            <a:spLocks noEditPoints="1"/>
          </p:cNvSpPr>
          <p:nvPr/>
        </p:nvSpPr>
        <p:spPr bwMode="auto">
          <a:xfrm>
            <a:off x="5512100" y="2117713"/>
            <a:ext cx="2090628" cy="2063560"/>
          </a:xfrm>
          <a:custGeom>
            <a:avLst/>
            <a:gdLst>
              <a:gd name="T0" fmla="*/ 523 w 555"/>
              <a:gd name="T1" fmla="*/ 400 h 547"/>
              <a:gd name="T2" fmla="*/ 500 w 555"/>
              <a:gd name="T3" fmla="*/ 308 h 547"/>
              <a:gd name="T4" fmla="*/ 554 w 555"/>
              <a:gd name="T5" fmla="*/ 295 h 547"/>
              <a:gd name="T6" fmla="*/ 551 w 555"/>
              <a:gd name="T7" fmla="*/ 232 h 547"/>
              <a:gd name="T8" fmla="*/ 477 w 555"/>
              <a:gd name="T9" fmla="*/ 171 h 547"/>
              <a:gd name="T10" fmla="*/ 514 w 555"/>
              <a:gd name="T11" fmla="*/ 128 h 547"/>
              <a:gd name="T12" fmla="*/ 475 w 555"/>
              <a:gd name="T13" fmla="*/ 81 h 547"/>
              <a:gd name="T14" fmla="*/ 380 w 555"/>
              <a:gd name="T15" fmla="*/ 74 h 547"/>
              <a:gd name="T16" fmla="*/ 385 w 555"/>
              <a:gd name="T17" fmla="*/ 18 h 547"/>
              <a:gd name="T18" fmla="*/ 324 w 555"/>
              <a:gd name="T19" fmla="*/ 1 h 547"/>
              <a:gd name="T20" fmla="*/ 243 w 555"/>
              <a:gd name="T21" fmla="*/ 51 h 547"/>
              <a:gd name="T22" fmla="*/ 214 w 555"/>
              <a:gd name="T23" fmla="*/ 4 h 547"/>
              <a:gd name="T24" fmla="*/ 155 w 555"/>
              <a:gd name="T25" fmla="*/ 26 h 547"/>
              <a:gd name="T26" fmla="*/ 119 w 555"/>
              <a:gd name="T27" fmla="*/ 114 h 547"/>
              <a:gd name="T28" fmla="*/ 68 w 555"/>
              <a:gd name="T29" fmla="*/ 93 h 547"/>
              <a:gd name="T30" fmla="*/ 32 w 555"/>
              <a:gd name="T31" fmla="*/ 146 h 547"/>
              <a:gd name="T32" fmla="*/ 71 w 555"/>
              <a:gd name="T33" fmla="*/ 185 h 547"/>
              <a:gd name="T34" fmla="*/ 2 w 555"/>
              <a:gd name="T35" fmla="*/ 252 h 547"/>
              <a:gd name="T36" fmla="*/ 4 w 555"/>
              <a:gd name="T37" fmla="*/ 315 h 547"/>
              <a:gd name="T38" fmla="*/ 59 w 555"/>
              <a:gd name="T39" fmla="*/ 324 h 547"/>
              <a:gd name="T40" fmla="*/ 42 w 555"/>
              <a:gd name="T41" fmla="*/ 418 h 547"/>
              <a:gd name="T42" fmla="*/ 80 w 555"/>
              <a:gd name="T43" fmla="*/ 468 h 547"/>
              <a:gd name="T44" fmla="*/ 130 w 555"/>
              <a:gd name="T45" fmla="*/ 443 h 547"/>
              <a:gd name="T46" fmla="*/ 172 w 555"/>
              <a:gd name="T47" fmla="*/ 529 h 547"/>
              <a:gd name="T48" fmla="*/ 233 w 555"/>
              <a:gd name="T49" fmla="*/ 547 h 547"/>
              <a:gd name="T50" fmla="*/ 258 w 555"/>
              <a:gd name="T51" fmla="*/ 497 h 547"/>
              <a:gd name="T52" fmla="*/ 342 w 555"/>
              <a:gd name="T53" fmla="*/ 542 h 547"/>
              <a:gd name="T54" fmla="*/ 402 w 555"/>
              <a:gd name="T55" fmla="*/ 521 h 547"/>
              <a:gd name="T56" fmla="*/ 394 w 555"/>
              <a:gd name="T57" fmla="*/ 466 h 547"/>
              <a:gd name="T58" fmla="*/ 488 w 555"/>
              <a:gd name="T59" fmla="*/ 452 h 547"/>
              <a:gd name="T60" fmla="*/ 508 w 555"/>
              <a:gd name="T61" fmla="*/ 427 h 547"/>
              <a:gd name="T62" fmla="*/ 186 w 555"/>
              <a:gd name="T63" fmla="*/ 410 h 547"/>
              <a:gd name="T64" fmla="*/ 369 w 555"/>
              <a:gd name="T65" fmla="*/ 137 h 547"/>
              <a:gd name="T66" fmla="*/ 186 w 555"/>
              <a:gd name="T67" fmla="*/ 4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5" h="547">
                <a:moveTo>
                  <a:pt x="524" y="400"/>
                </a:moveTo>
                <a:cubicBezTo>
                  <a:pt x="523" y="400"/>
                  <a:pt x="523" y="400"/>
                  <a:pt x="523" y="400"/>
                </a:cubicBezTo>
                <a:cubicBezTo>
                  <a:pt x="485" y="361"/>
                  <a:pt x="485" y="361"/>
                  <a:pt x="485" y="361"/>
                </a:cubicBezTo>
                <a:cubicBezTo>
                  <a:pt x="500" y="308"/>
                  <a:pt x="500" y="308"/>
                  <a:pt x="500" y="308"/>
                </a:cubicBezTo>
                <a:cubicBezTo>
                  <a:pt x="553" y="294"/>
                  <a:pt x="553" y="294"/>
                  <a:pt x="553" y="294"/>
                </a:cubicBezTo>
                <a:cubicBezTo>
                  <a:pt x="554" y="295"/>
                  <a:pt x="554" y="295"/>
                  <a:pt x="554" y="295"/>
                </a:cubicBezTo>
                <a:cubicBezTo>
                  <a:pt x="555" y="274"/>
                  <a:pt x="555" y="252"/>
                  <a:pt x="551" y="231"/>
                </a:cubicBezTo>
                <a:cubicBezTo>
                  <a:pt x="551" y="232"/>
                  <a:pt x="551" y="232"/>
                  <a:pt x="551" y="232"/>
                </a:cubicBezTo>
                <a:cubicBezTo>
                  <a:pt x="496" y="222"/>
                  <a:pt x="496" y="222"/>
                  <a:pt x="496" y="222"/>
                </a:cubicBezTo>
                <a:cubicBezTo>
                  <a:pt x="477" y="171"/>
                  <a:pt x="477" y="171"/>
                  <a:pt x="477" y="171"/>
                </a:cubicBezTo>
                <a:cubicBezTo>
                  <a:pt x="513" y="128"/>
                  <a:pt x="513" y="128"/>
                  <a:pt x="513" y="128"/>
                </a:cubicBezTo>
                <a:cubicBezTo>
                  <a:pt x="514" y="128"/>
                  <a:pt x="514" y="128"/>
                  <a:pt x="514" y="128"/>
                </a:cubicBezTo>
                <a:cubicBezTo>
                  <a:pt x="503" y="111"/>
                  <a:pt x="490" y="94"/>
                  <a:pt x="475" y="79"/>
                </a:cubicBezTo>
                <a:cubicBezTo>
                  <a:pt x="475" y="81"/>
                  <a:pt x="475" y="81"/>
                  <a:pt x="475" y="81"/>
                </a:cubicBezTo>
                <a:cubicBezTo>
                  <a:pt x="426" y="104"/>
                  <a:pt x="426" y="104"/>
                  <a:pt x="426" y="104"/>
                </a:cubicBezTo>
                <a:cubicBezTo>
                  <a:pt x="380" y="74"/>
                  <a:pt x="380" y="74"/>
                  <a:pt x="380" y="74"/>
                </a:cubicBezTo>
                <a:cubicBezTo>
                  <a:pt x="384" y="19"/>
                  <a:pt x="384" y="19"/>
                  <a:pt x="384" y="19"/>
                </a:cubicBezTo>
                <a:cubicBezTo>
                  <a:pt x="385" y="18"/>
                  <a:pt x="385" y="18"/>
                  <a:pt x="385" y="18"/>
                </a:cubicBezTo>
                <a:cubicBezTo>
                  <a:pt x="365" y="10"/>
                  <a:pt x="344" y="4"/>
                  <a:pt x="323" y="0"/>
                </a:cubicBezTo>
                <a:cubicBezTo>
                  <a:pt x="324" y="1"/>
                  <a:pt x="324" y="1"/>
                  <a:pt x="324" y="1"/>
                </a:cubicBezTo>
                <a:cubicBezTo>
                  <a:pt x="298" y="50"/>
                  <a:pt x="298" y="50"/>
                  <a:pt x="298" y="50"/>
                </a:cubicBezTo>
                <a:cubicBezTo>
                  <a:pt x="243" y="51"/>
                  <a:pt x="243" y="51"/>
                  <a:pt x="243" y="51"/>
                </a:cubicBezTo>
                <a:cubicBezTo>
                  <a:pt x="214" y="5"/>
                  <a:pt x="214" y="5"/>
                  <a:pt x="214" y="5"/>
                </a:cubicBezTo>
                <a:cubicBezTo>
                  <a:pt x="214" y="4"/>
                  <a:pt x="214" y="4"/>
                  <a:pt x="214" y="4"/>
                </a:cubicBezTo>
                <a:cubicBezTo>
                  <a:pt x="193" y="9"/>
                  <a:pt x="173" y="16"/>
                  <a:pt x="154" y="26"/>
                </a:cubicBezTo>
                <a:cubicBezTo>
                  <a:pt x="155" y="26"/>
                  <a:pt x="155" y="26"/>
                  <a:pt x="155" y="26"/>
                </a:cubicBezTo>
                <a:cubicBezTo>
                  <a:pt x="162" y="81"/>
                  <a:pt x="162" y="81"/>
                  <a:pt x="162" y="81"/>
                </a:cubicBezTo>
                <a:cubicBezTo>
                  <a:pt x="119" y="114"/>
                  <a:pt x="119" y="114"/>
                  <a:pt x="119" y="114"/>
                </a:cubicBezTo>
                <a:cubicBezTo>
                  <a:pt x="68" y="94"/>
                  <a:pt x="68" y="94"/>
                  <a:pt x="68" y="94"/>
                </a:cubicBezTo>
                <a:cubicBezTo>
                  <a:pt x="68" y="93"/>
                  <a:pt x="68" y="93"/>
                  <a:pt x="68" y="93"/>
                </a:cubicBezTo>
                <a:cubicBezTo>
                  <a:pt x="60" y="101"/>
                  <a:pt x="54" y="110"/>
                  <a:pt x="47" y="119"/>
                </a:cubicBezTo>
                <a:cubicBezTo>
                  <a:pt x="41" y="128"/>
                  <a:pt x="36" y="137"/>
                  <a:pt x="32" y="146"/>
                </a:cubicBezTo>
                <a:cubicBezTo>
                  <a:pt x="33" y="146"/>
                  <a:pt x="33" y="146"/>
                  <a:pt x="33" y="146"/>
                </a:cubicBezTo>
                <a:cubicBezTo>
                  <a:pt x="71" y="185"/>
                  <a:pt x="71" y="185"/>
                  <a:pt x="71" y="185"/>
                </a:cubicBezTo>
                <a:cubicBezTo>
                  <a:pt x="56" y="238"/>
                  <a:pt x="56" y="238"/>
                  <a:pt x="56" y="238"/>
                </a:cubicBezTo>
                <a:cubicBezTo>
                  <a:pt x="2" y="252"/>
                  <a:pt x="2" y="252"/>
                  <a:pt x="2" y="252"/>
                </a:cubicBezTo>
                <a:cubicBezTo>
                  <a:pt x="1" y="251"/>
                  <a:pt x="1" y="251"/>
                  <a:pt x="1" y="251"/>
                </a:cubicBezTo>
                <a:cubicBezTo>
                  <a:pt x="0" y="272"/>
                  <a:pt x="0" y="294"/>
                  <a:pt x="4" y="315"/>
                </a:cubicBezTo>
                <a:cubicBezTo>
                  <a:pt x="4" y="314"/>
                  <a:pt x="4" y="314"/>
                  <a:pt x="4" y="314"/>
                </a:cubicBezTo>
                <a:cubicBezTo>
                  <a:pt x="59" y="324"/>
                  <a:pt x="59" y="324"/>
                  <a:pt x="59" y="324"/>
                </a:cubicBezTo>
                <a:cubicBezTo>
                  <a:pt x="77" y="376"/>
                  <a:pt x="77" y="376"/>
                  <a:pt x="77" y="376"/>
                </a:cubicBezTo>
                <a:cubicBezTo>
                  <a:pt x="42" y="418"/>
                  <a:pt x="42" y="418"/>
                  <a:pt x="42" y="418"/>
                </a:cubicBezTo>
                <a:cubicBezTo>
                  <a:pt x="41" y="418"/>
                  <a:pt x="41" y="418"/>
                  <a:pt x="41" y="418"/>
                </a:cubicBezTo>
                <a:cubicBezTo>
                  <a:pt x="52" y="436"/>
                  <a:pt x="65" y="453"/>
                  <a:pt x="80" y="468"/>
                </a:cubicBezTo>
                <a:cubicBezTo>
                  <a:pt x="80" y="467"/>
                  <a:pt x="80" y="467"/>
                  <a:pt x="80" y="467"/>
                </a:cubicBezTo>
                <a:cubicBezTo>
                  <a:pt x="130" y="443"/>
                  <a:pt x="130" y="443"/>
                  <a:pt x="130" y="443"/>
                </a:cubicBezTo>
                <a:cubicBezTo>
                  <a:pt x="176" y="474"/>
                  <a:pt x="176" y="474"/>
                  <a:pt x="176" y="474"/>
                </a:cubicBezTo>
                <a:cubicBezTo>
                  <a:pt x="172" y="529"/>
                  <a:pt x="172" y="529"/>
                  <a:pt x="172" y="529"/>
                </a:cubicBezTo>
                <a:cubicBezTo>
                  <a:pt x="171" y="529"/>
                  <a:pt x="171" y="529"/>
                  <a:pt x="171" y="529"/>
                </a:cubicBezTo>
                <a:cubicBezTo>
                  <a:pt x="191" y="538"/>
                  <a:pt x="212" y="543"/>
                  <a:pt x="233" y="547"/>
                </a:cubicBezTo>
                <a:cubicBezTo>
                  <a:pt x="232" y="546"/>
                  <a:pt x="232" y="546"/>
                  <a:pt x="232" y="546"/>
                </a:cubicBezTo>
                <a:cubicBezTo>
                  <a:pt x="258" y="497"/>
                  <a:pt x="258" y="497"/>
                  <a:pt x="258" y="497"/>
                </a:cubicBezTo>
                <a:cubicBezTo>
                  <a:pt x="313" y="495"/>
                  <a:pt x="313" y="495"/>
                  <a:pt x="313" y="495"/>
                </a:cubicBezTo>
                <a:cubicBezTo>
                  <a:pt x="342" y="542"/>
                  <a:pt x="342" y="542"/>
                  <a:pt x="342" y="542"/>
                </a:cubicBezTo>
                <a:cubicBezTo>
                  <a:pt x="342" y="543"/>
                  <a:pt x="342" y="543"/>
                  <a:pt x="342" y="543"/>
                </a:cubicBezTo>
                <a:cubicBezTo>
                  <a:pt x="363" y="538"/>
                  <a:pt x="383" y="531"/>
                  <a:pt x="402" y="521"/>
                </a:cubicBezTo>
                <a:cubicBezTo>
                  <a:pt x="401" y="520"/>
                  <a:pt x="401" y="520"/>
                  <a:pt x="401" y="520"/>
                </a:cubicBezTo>
                <a:cubicBezTo>
                  <a:pt x="394" y="466"/>
                  <a:pt x="394" y="466"/>
                  <a:pt x="394" y="466"/>
                </a:cubicBezTo>
                <a:cubicBezTo>
                  <a:pt x="437" y="432"/>
                  <a:pt x="437" y="432"/>
                  <a:pt x="437" y="432"/>
                </a:cubicBezTo>
                <a:cubicBezTo>
                  <a:pt x="488" y="452"/>
                  <a:pt x="488" y="452"/>
                  <a:pt x="488" y="452"/>
                </a:cubicBezTo>
                <a:cubicBezTo>
                  <a:pt x="488" y="453"/>
                  <a:pt x="488" y="453"/>
                  <a:pt x="488" y="453"/>
                </a:cubicBezTo>
                <a:cubicBezTo>
                  <a:pt x="495" y="445"/>
                  <a:pt x="502" y="437"/>
                  <a:pt x="508" y="427"/>
                </a:cubicBezTo>
                <a:cubicBezTo>
                  <a:pt x="514" y="419"/>
                  <a:pt x="519" y="409"/>
                  <a:pt x="524" y="400"/>
                </a:cubicBezTo>
                <a:close/>
                <a:moveTo>
                  <a:pt x="186" y="410"/>
                </a:moveTo>
                <a:cubicBezTo>
                  <a:pt x="111" y="359"/>
                  <a:pt x="91" y="258"/>
                  <a:pt x="141" y="182"/>
                </a:cubicBezTo>
                <a:cubicBezTo>
                  <a:pt x="192" y="107"/>
                  <a:pt x="294" y="87"/>
                  <a:pt x="369" y="137"/>
                </a:cubicBezTo>
                <a:cubicBezTo>
                  <a:pt x="444" y="187"/>
                  <a:pt x="464" y="289"/>
                  <a:pt x="414" y="364"/>
                </a:cubicBezTo>
                <a:cubicBezTo>
                  <a:pt x="364" y="440"/>
                  <a:pt x="262" y="460"/>
                  <a:pt x="186" y="410"/>
                </a:cubicBezTo>
                <a:close/>
              </a:path>
            </a:pathLst>
          </a:custGeom>
          <a:solidFill>
            <a:srgbClr val="35669B"/>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8"/>
          <p:cNvSpPr>
            <a:spLocks noEditPoints="1"/>
          </p:cNvSpPr>
          <p:nvPr/>
        </p:nvSpPr>
        <p:spPr bwMode="auto">
          <a:xfrm>
            <a:off x="6838447" y="3479089"/>
            <a:ext cx="2388379" cy="2361311"/>
          </a:xfrm>
          <a:custGeom>
            <a:avLst/>
            <a:gdLst>
              <a:gd name="T0" fmla="*/ 581 w 634"/>
              <a:gd name="T1" fmla="*/ 485 h 626"/>
              <a:gd name="T2" fmla="*/ 565 w 634"/>
              <a:gd name="T3" fmla="*/ 377 h 626"/>
              <a:gd name="T4" fmla="*/ 628 w 634"/>
              <a:gd name="T5" fmla="*/ 369 h 626"/>
              <a:gd name="T6" fmla="*/ 632 w 634"/>
              <a:gd name="T7" fmla="*/ 296 h 626"/>
              <a:gd name="T8" fmla="*/ 555 w 634"/>
              <a:gd name="T9" fmla="*/ 219 h 626"/>
              <a:gd name="T10" fmla="*/ 602 w 634"/>
              <a:gd name="T11" fmla="*/ 175 h 626"/>
              <a:gd name="T12" fmla="*/ 563 w 634"/>
              <a:gd name="T13" fmla="*/ 116 h 626"/>
              <a:gd name="T14" fmla="*/ 456 w 634"/>
              <a:gd name="T15" fmla="*/ 98 h 626"/>
              <a:gd name="T16" fmla="*/ 468 w 634"/>
              <a:gd name="T17" fmla="*/ 35 h 626"/>
              <a:gd name="T18" fmla="*/ 401 w 634"/>
              <a:gd name="T19" fmla="*/ 9 h 626"/>
              <a:gd name="T20" fmla="*/ 303 w 634"/>
              <a:gd name="T21" fmla="*/ 57 h 626"/>
              <a:gd name="T22" fmla="*/ 276 w 634"/>
              <a:gd name="T23" fmla="*/ 0 h 626"/>
              <a:gd name="T24" fmla="*/ 206 w 634"/>
              <a:gd name="T25" fmla="*/ 18 h 626"/>
              <a:gd name="T26" fmla="*/ 155 w 634"/>
              <a:gd name="T27" fmla="*/ 114 h 626"/>
              <a:gd name="T28" fmla="*/ 99 w 634"/>
              <a:gd name="T29" fmla="*/ 84 h 626"/>
              <a:gd name="T30" fmla="*/ 53 w 634"/>
              <a:gd name="T31" fmla="*/ 140 h 626"/>
              <a:gd name="T32" fmla="*/ 93 w 634"/>
              <a:gd name="T33" fmla="*/ 189 h 626"/>
              <a:gd name="T34" fmla="*/ 7 w 634"/>
              <a:gd name="T35" fmla="*/ 257 h 626"/>
              <a:gd name="T36" fmla="*/ 2 w 634"/>
              <a:gd name="T37" fmla="*/ 329 h 626"/>
              <a:gd name="T38" fmla="*/ 63 w 634"/>
              <a:gd name="T39" fmla="*/ 345 h 626"/>
              <a:gd name="T40" fmla="*/ 33 w 634"/>
              <a:gd name="T41" fmla="*/ 450 h 626"/>
              <a:gd name="T42" fmla="*/ 71 w 634"/>
              <a:gd name="T43" fmla="*/ 511 h 626"/>
              <a:gd name="T44" fmla="*/ 131 w 634"/>
              <a:gd name="T45" fmla="*/ 488 h 626"/>
              <a:gd name="T46" fmla="*/ 168 w 634"/>
              <a:gd name="T47" fmla="*/ 591 h 626"/>
              <a:gd name="T48" fmla="*/ 235 w 634"/>
              <a:gd name="T49" fmla="*/ 618 h 626"/>
              <a:gd name="T50" fmla="*/ 270 w 634"/>
              <a:gd name="T51" fmla="*/ 565 h 626"/>
              <a:gd name="T52" fmla="*/ 360 w 634"/>
              <a:gd name="T53" fmla="*/ 625 h 626"/>
              <a:gd name="T54" fmla="*/ 430 w 634"/>
              <a:gd name="T55" fmla="*/ 608 h 626"/>
              <a:gd name="T56" fmla="*/ 427 w 634"/>
              <a:gd name="T57" fmla="*/ 544 h 626"/>
              <a:gd name="T58" fmla="*/ 536 w 634"/>
              <a:gd name="T59" fmla="*/ 540 h 626"/>
              <a:gd name="T60" fmla="*/ 561 w 634"/>
              <a:gd name="T61" fmla="*/ 514 h 626"/>
              <a:gd name="T62" fmla="*/ 198 w 634"/>
              <a:gd name="T63" fmla="*/ 457 h 626"/>
              <a:gd name="T64" fmla="*/ 436 w 634"/>
              <a:gd name="T65" fmla="*/ 169 h 626"/>
              <a:gd name="T66" fmla="*/ 198 w 634"/>
              <a:gd name="T67" fmla="*/ 457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4" h="626">
                <a:moveTo>
                  <a:pt x="582" y="485"/>
                </a:moveTo>
                <a:cubicBezTo>
                  <a:pt x="581" y="485"/>
                  <a:pt x="581" y="485"/>
                  <a:pt x="581" y="485"/>
                </a:cubicBezTo>
                <a:cubicBezTo>
                  <a:pt x="542" y="435"/>
                  <a:pt x="542" y="435"/>
                  <a:pt x="542" y="435"/>
                </a:cubicBezTo>
                <a:cubicBezTo>
                  <a:pt x="565" y="377"/>
                  <a:pt x="565" y="377"/>
                  <a:pt x="565" y="377"/>
                </a:cubicBezTo>
                <a:cubicBezTo>
                  <a:pt x="627" y="368"/>
                  <a:pt x="627" y="368"/>
                  <a:pt x="627" y="368"/>
                </a:cubicBezTo>
                <a:cubicBezTo>
                  <a:pt x="628" y="369"/>
                  <a:pt x="628" y="369"/>
                  <a:pt x="628" y="369"/>
                </a:cubicBezTo>
                <a:cubicBezTo>
                  <a:pt x="632" y="344"/>
                  <a:pt x="634" y="320"/>
                  <a:pt x="633" y="296"/>
                </a:cubicBezTo>
                <a:cubicBezTo>
                  <a:pt x="632" y="296"/>
                  <a:pt x="632" y="296"/>
                  <a:pt x="632" y="296"/>
                </a:cubicBezTo>
                <a:cubicBezTo>
                  <a:pt x="571" y="280"/>
                  <a:pt x="571" y="280"/>
                  <a:pt x="571" y="280"/>
                </a:cubicBezTo>
                <a:cubicBezTo>
                  <a:pt x="555" y="219"/>
                  <a:pt x="555" y="219"/>
                  <a:pt x="555" y="219"/>
                </a:cubicBezTo>
                <a:cubicBezTo>
                  <a:pt x="600" y="175"/>
                  <a:pt x="600" y="175"/>
                  <a:pt x="600" y="175"/>
                </a:cubicBezTo>
                <a:cubicBezTo>
                  <a:pt x="602" y="175"/>
                  <a:pt x="602" y="175"/>
                  <a:pt x="602" y="175"/>
                </a:cubicBezTo>
                <a:cubicBezTo>
                  <a:pt x="591" y="154"/>
                  <a:pt x="579" y="134"/>
                  <a:pt x="564" y="115"/>
                </a:cubicBezTo>
                <a:cubicBezTo>
                  <a:pt x="563" y="116"/>
                  <a:pt x="563" y="116"/>
                  <a:pt x="563" y="116"/>
                </a:cubicBezTo>
                <a:cubicBezTo>
                  <a:pt x="504" y="138"/>
                  <a:pt x="504" y="138"/>
                  <a:pt x="504" y="138"/>
                </a:cubicBezTo>
                <a:cubicBezTo>
                  <a:pt x="456" y="98"/>
                  <a:pt x="456" y="98"/>
                  <a:pt x="456" y="98"/>
                </a:cubicBezTo>
                <a:cubicBezTo>
                  <a:pt x="467" y="36"/>
                  <a:pt x="467" y="36"/>
                  <a:pt x="467" y="36"/>
                </a:cubicBezTo>
                <a:cubicBezTo>
                  <a:pt x="468" y="35"/>
                  <a:pt x="468" y="35"/>
                  <a:pt x="468" y="35"/>
                </a:cubicBezTo>
                <a:cubicBezTo>
                  <a:pt x="446" y="23"/>
                  <a:pt x="424" y="14"/>
                  <a:pt x="400" y="8"/>
                </a:cubicBezTo>
                <a:cubicBezTo>
                  <a:pt x="401" y="9"/>
                  <a:pt x="401" y="9"/>
                  <a:pt x="401" y="9"/>
                </a:cubicBezTo>
                <a:cubicBezTo>
                  <a:pt x="366" y="61"/>
                  <a:pt x="366" y="61"/>
                  <a:pt x="366" y="61"/>
                </a:cubicBezTo>
                <a:cubicBezTo>
                  <a:pt x="303" y="57"/>
                  <a:pt x="303" y="57"/>
                  <a:pt x="303" y="57"/>
                </a:cubicBezTo>
                <a:cubicBezTo>
                  <a:pt x="275" y="1"/>
                  <a:pt x="275" y="1"/>
                  <a:pt x="275" y="1"/>
                </a:cubicBezTo>
                <a:cubicBezTo>
                  <a:pt x="276" y="0"/>
                  <a:pt x="276" y="0"/>
                  <a:pt x="276" y="0"/>
                </a:cubicBezTo>
                <a:cubicBezTo>
                  <a:pt x="252" y="3"/>
                  <a:pt x="228" y="9"/>
                  <a:pt x="205" y="18"/>
                </a:cubicBezTo>
                <a:cubicBezTo>
                  <a:pt x="206" y="18"/>
                  <a:pt x="206" y="18"/>
                  <a:pt x="206" y="18"/>
                </a:cubicBezTo>
                <a:cubicBezTo>
                  <a:pt x="208" y="81"/>
                  <a:pt x="208" y="81"/>
                  <a:pt x="208" y="81"/>
                </a:cubicBezTo>
                <a:cubicBezTo>
                  <a:pt x="155" y="114"/>
                  <a:pt x="155" y="114"/>
                  <a:pt x="155" y="114"/>
                </a:cubicBezTo>
                <a:cubicBezTo>
                  <a:pt x="99" y="85"/>
                  <a:pt x="99" y="85"/>
                  <a:pt x="99" y="85"/>
                </a:cubicBezTo>
                <a:cubicBezTo>
                  <a:pt x="99" y="84"/>
                  <a:pt x="99" y="84"/>
                  <a:pt x="99" y="84"/>
                </a:cubicBezTo>
                <a:cubicBezTo>
                  <a:pt x="90" y="93"/>
                  <a:pt x="82" y="102"/>
                  <a:pt x="73" y="112"/>
                </a:cubicBezTo>
                <a:cubicBezTo>
                  <a:pt x="66" y="121"/>
                  <a:pt x="59" y="130"/>
                  <a:pt x="53" y="140"/>
                </a:cubicBezTo>
                <a:cubicBezTo>
                  <a:pt x="54" y="140"/>
                  <a:pt x="54" y="140"/>
                  <a:pt x="54" y="140"/>
                </a:cubicBezTo>
                <a:cubicBezTo>
                  <a:pt x="93" y="189"/>
                  <a:pt x="93" y="189"/>
                  <a:pt x="93" y="189"/>
                </a:cubicBezTo>
                <a:cubicBezTo>
                  <a:pt x="69" y="248"/>
                  <a:pt x="69" y="248"/>
                  <a:pt x="69" y="248"/>
                </a:cubicBezTo>
                <a:cubicBezTo>
                  <a:pt x="7" y="257"/>
                  <a:pt x="7" y="257"/>
                  <a:pt x="7" y="257"/>
                </a:cubicBezTo>
                <a:cubicBezTo>
                  <a:pt x="6" y="256"/>
                  <a:pt x="6" y="256"/>
                  <a:pt x="6" y="256"/>
                </a:cubicBezTo>
                <a:cubicBezTo>
                  <a:pt x="2" y="280"/>
                  <a:pt x="0" y="304"/>
                  <a:pt x="2" y="329"/>
                </a:cubicBezTo>
                <a:cubicBezTo>
                  <a:pt x="2" y="328"/>
                  <a:pt x="2" y="328"/>
                  <a:pt x="2" y="328"/>
                </a:cubicBezTo>
                <a:cubicBezTo>
                  <a:pt x="63" y="345"/>
                  <a:pt x="63" y="345"/>
                  <a:pt x="63" y="345"/>
                </a:cubicBezTo>
                <a:cubicBezTo>
                  <a:pt x="79" y="406"/>
                  <a:pt x="79" y="406"/>
                  <a:pt x="79" y="406"/>
                </a:cubicBezTo>
                <a:cubicBezTo>
                  <a:pt x="33" y="450"/>
                  <a:pt x="33" y="450"/>
                  <a:pt x="33" y="450"/>
                </a:cubicBezTo>
                <a:cubicBezTo>
                  <a:pt x="32" y="450"/>
                  <a:pt x="32" y="450"/>
                  <a:pt x="32" y="450"/>
                </a:cubicBezTo>
                <a:cubicBezTo>
                  <a:pt x="43" y="471"/>
                  <a:pt x="56" y="492"/>
                  <a:pt x="71" y="511"/>
                </a:cubicBezTo>
                <a:cubicBezTo>
                  <a:pt x="72" y="510"/>
                  <a:pt x="72" y="510"/>
                  <a:pt x="72" y="510"/>
                </a:cubicBezTo>
                <a:cubicBezTo>
                  <a:pt x="131" y="488"/>
                  <a:pt x="131" y="488"/>
                  <a:pt x="131" y="488"/>
                </a:cubicBezTo>
                <a:cubicBezTo>
                  <a:pt x="179" y="529"/>
                  <a:pt x="179" y="529"/>
                  <a:pt x="179" y="529"/>
                </a:cubicBezTo>
                <a:cubicBezTo>
                  <a:pt x="168" y="591"/>
                  <a:pt x="168" y="591"/>
                  <a:pt x="168" y="591"/>
                </a:cubicBezTo>
                <a:cubicBezTo>
                  <a:pt x="167" y="591"/>
                  <a:pt x="167" y="591"/>
                  <a:pt x="167" y="591"/>
                </a:cubicBezTo>
                <a:cubicBezTo>
                  <a:pt x="189" y="603"/>
                  <a:pt x="212" y="612"/>
                  <a:pt x="235" y="618"/>
                </a:cubicBezTo>
                <a:cubicBezTo>
                  <a:pt x="235" y="617"/>
                  <a:pt x="235" y="617"/>
                  <a:pt x="235" y="617"/>
                </a:cubicBezTo>
                <a:cubicBezTo>
                  <a:pt x="270" y="565"/>
                  <a:pt x="270" y="565"/>
                  <a:pt x="270" y="565"/>
                </a:cubicBezTo>
                <a:cubicBezTo>
                  <a:pt x="332" y="569"/>
                  <a:pt x="332" y="569"/>
                  <a:pt x="332" y="569"/>
                </a:cubicBezTo>
                <a:cubicBezTo>
                  <a:pt x="360" y="625"/>
                  <a:pt x="360" y="625"/>
                  <a:pt x="360" y="625"/>
                </a:cubicBezTo>
                <a:cubicBezTo>
                  <a:pt x="360" y="626"/>
                  <a:pt x="360" y="626"/>
                  <a:pt x="360" y="626"/>
                </a:cubicBezTo>
                <a:cubicBezTo>
                  <a:pt x="384" y="623"/>
                  <a:pt x="408" y="616"/>
                  <a:pt x="430" y="608"/>
                </a:cubicBezTo>
                <a:cubicBezTo>
                  <a:pt x="430" y="607"/>
                  <a:pt x="430" y="607"/>
                  <a:pt x="430" y="607"/>
                </a:cubicBezTo>
                <a:cubicBezTo>
                  <a:pt x="427" y="544"/>
                  <a:pt x="427" y="544"/>
                  <a:pt x="427" y="544"/>
                </a:cubicBezTo>
                <a:cubicBezTo>
                  <a:pt x="480" y="511"/>
                  <a:pt x="480" y="511"/>
                  <a:pt x="480" y="511"/>
                </a:cubicBezTo>
                <a:cubicBezTo>
                  <a:pt x="536" y="540"/>
                  <a:pt x="536" y="540"/>
                  <a:pt x="536" y="540"/>
                </a:cubicBezTo>
                <a:cubicBezTo>
                  <a:pt x="536" y="541"/>
                  <a:pt x="536" y="541"/>
                  <a:pt x="536" y="541"/>
                </a:cubicBezTo>
                <a:cubicBezTo>
                  <a:pt x="545" y="532"/>
                  <a:pt x="553" y="523"/>
                  <a:pt x="561" y="514"/>
                </a:cubicBezTo>
                <a:cubicBezTo>
                  <a:pt x="569" y="504"/>
                  <a:pt x="576" y="495"/>
                  <a:pt x="582" y="485"/>
                </a:cubicBezTo>
                <a:close/>
                <a:moveTo>
                  <a:pt x="198" y="457"/>
                </a:moveTo>
                <a:cubicBezTo>
                  <a:pt x="119" y="391"/>
                  <a:pt x="107" y="274"/>
                  <a:pt x="173" y="194"/>
                </a:cubicBezTo>
                <a:cubicBezTo>
                  <a:pt x="239" y="114"/>
                  <a:pt x="356" y="103"/>
                  <a:pt x="436" y="169"/>
                </a:cubicBezTo>
                <a:cubicBezTo>
                  <a:pt x="516" y="234"/>
                  <a:pt x="527" y="352"/>
                  <a:pt x="462" y="432"/>
                </a:cubicBezTo>
                <a:cubicBezTo>
                  <a:pt x="396" y="511"/>
                  <a:pt x="278" y="523"/>
                  <a:pt x="198" y="457"/>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矩形 17"/>
          <p:cNvSpPr/>
          <p:nvPr/>
        </p:nvSpPr>
        <p:spPr>
          <a:xfrm>
            <a:off x="3496936" y="3453444"/>
            <a:ext cx="582138" cy="584775"/>
          </a:xfrm>
          <a:prstGeom prst="rect">
            <a:avLst/>
          </a:prstGeom>
        </p:spPr>
        <p:txBody>
          <a:bodyPr wrap="square">
            <a:spAutoFit/>
          </a:bodyPr>
          <a:lstStyle/>
          <a:p>
            <a:pPr algn="ctr"/>
            <a:r>
              <a:rPr lang="en-US" altLang="zh-CN" sz="3200" b="1" dirty="0">
                <a:solidFill>
                  <a:srgbClr val="0080B0"/>
                </a:solidFill>
                <a:latin typeface="Agency FB" panose="020B0503020202020204" pitchFamily="34" charset="0"/>
                <a:ea typeface="微软雅黑" panose="020B0503020204020204" pitchFamily="34" charset="-122"/>
              </a:rPr>
              <a:t>01</a:t>
            </a:r>
            <a:endParaRPr lang="zh-CN" altLang="en-US" sz="3200" b="1" dirty="0">
              <a:solidFill>
                <a:srgbClr val="0080B0"/>
              </a:solidFill>
              <a:latin typeface="Agency FB" panose="020B0503020202020204" pitchFamily="34" charset="0"/>
              <a:ea typeface="微软雅黑" panose="020B0503020204020204" pitchFamily="34" charset="-122"/>
            </a:endParaRPr>
          </a:p>
        </p:txBody>
      </p:sp>
      <p:sp>
        <p:nvSpPr>
          <p:cNvPr id="19" name="矩形 18"/>
          <p:cNvSpPr/>
          <p:nvPr/>
        </p:nvSpPr>
        <p:spPr>
          <a:xfrm>
            <a:off x="4788100" y="3886974"/>
            <a:ext cx="637037" cy="584775"/>
          </a:xfrm>
          <a:prstGeom prst="rect">
            <a:avLst/>
          </a:prstGeom>
        </p:spPr>
        <p:txBody>
          <a:bodyPr wrap="square">
            <a:spAutoFit/>
          </a:bodyPr>
          <a:lstStyle/>
          <a:p>
            <a:pPr algn="ctr"/>
            <a:r>
              <a:rPr lang="en-US" altLang="zh-CN" sz="3200" b="1" dirty="0">
                <a:solidFill>
                  <a:schemeClr val="tx1">
                    <a:lumMod val="75000"/>
                    <a:lumOff val="25000"/>
                  </a:schemeClr>
                </a:solidFill>
                <a:latin typeface="Agency FB" panose="020B0503020202020204" pitchFamily="34" charset="0"/>
                <a:ea typeface="微软雅黑" panose="020B0503020204020204" pitchFamily="34" charset="-122"/>
              </a:rPr>
              <a:t>02</a:t>
            </a:r>
            <a:endParaRPr lang="zh-CN" altLang="en-US" sz="32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0" name="矩形 19"/>
          <p:cNvSpPr/>
          <p:nvPr/>
        </p:nvSpPr>
        <p:spPr>
          <a:xfrm>
            <a:off x="6233866" y="2841932"/>
            <a:ext cx="637037" cy="584775"/>
          </a:xfrm>
          <a:prstGeom prst="rect">
            <a:avLst/>
          </a:prstGeom>
        </p:spPr>
        <p:txBody>
          <a:bodyPr wrap="square">
            <a:spAutoFit/>
          </a:bodyPr>
          <a:lstStyle/>
          <a:p>
            <a:pPr algn="ctr"/>
            <a:r>
              <a:rPr lang="en-US" altLang="zh-CN" sz="3200" b="1" dirty="0">
                <a:solidFill>
                  <a:srgbClr val="0080B0"/>
                </a:solidFill>
                <a:latin typeface="Agency FB" panose="020B0503020202020204" pitchFamily="34" charset="0"/>
                <a:ea typeface="微软雅黑" panose="020B0503020204020204" pitchFamily="34" charset="-122"/>
              </a:rPr>
              <a:t>03</a:t>
            </a:r>
            <a:endParaRPr lang="zh-CN" altLang="en-US" sz="3200" b="1" dirty="0">
              <a:solidFill>
                <a:srgbClr val="0080B0"/>
              </a:solidFill>
              <a:latin typeface="Agency FB" panose="020B0503020202020204" pitchFamily="34" charset="0"/>
              <a:ea typeface="微软雅黑" panose="020B0503020204020204" pitchFamily="34" charset="-122"/>
            </a:endParaRPr>
          </a:p>
        </p:txBody>
      </p:sp>
      <p:sp>
        <p:nvSpPr>
          <p:cNvPr id="21" name="矩形 20"/>
          <p:cNvSpPr/>
          <p:nvPr/>
        </p:nvSpPr>
        <p:spPr>
          <a:xfrm>
            <a:off x="7652816" y="4330416"/>
            <a:ext cx="782212" cy="707886"/>
          </a:xfrm>
          <a:prstGeom prst="rect">
            <a:avLst/>
          </a:prstGeom>
        </p:spPr>
        <p:txBody>
          <a:bodyPr wrap="square">
            <a:spAutoFit/>
          </a:bodyPr>
          <a:lstStyle/>
          <a:p>
            <a:pPr algn="ctr"/>
            <a:r>
              <a:rPr lang="en-US" altLang="zh-CN" sz="4000" b="1" dirty="0">
                <a:solidFill>
                  <a:schemeClr val="tx1">
                    <a:lumMod val="75000"/>
                    <a:lumOff val="25000"/>
                  </a:schemeClr>
                </a:solidFill>
                <a:latin typeface="Agency FB" panose="020B0503020202020204" pitchFamily="34" charset="0"/>
                <a:ea typeface="微软雅黑" panose="020B0503020204020204" pitchFamily="34" charset="-122"/>
              </a:rPr>
              <a:t>04</a:t>
            </a:r>
            <a:endParaRPr lang="zh-CN" altLang="en-US" sz="40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2" name="文本框 21"/>
          <p:cNvSpPr txBox="1"/>
          <p:nvPr/>
        </p:nvSpPr>
        <p:spPr>
          <a:xfrm>
            <a:off x="9427732" y="4334413"/>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52667" y="339629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789633" y="2204879"/>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8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0-#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3000" fill="hold"/>
                                        <p:tgtEl>
                                          <p:spTgt spid="12"/>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ppt_x"/>
                                          </p:val>
                                        </p:tav>
                                        <p:tav tm="100000">
                                          <p:val>
                                            <p:strVal val="#ppt_x"/>
                                          </p:val>
                                        </p:tav>
                                      </p:tavLst>
                                    </p:anim>
                                    <p:anim calcmode="lin" valueType="num">
                                      <p:cBhvr additive="base">
                                        <p:cTn id="14" dur="2000" fill="hold"/>
                                        <p:tgtEl>
                                          <p:spTgt spid="13"/>
                                        </p:tgtEl>
                                        <p:attrNameLst>
                                          <p:attrName>ppt_y</p:attrName>
                                        </p:attrNameLst>
                                      </p:cBhvr>
                                      <p:tavLst>
                                        <p:tav tm="0">
                                          <p:val>
                                            <p:strVal val="1+#ppt_h/2"/>
                                          </p:val>
                                        </p:tav>
                                        <p:tav tm="100000">
                                          <p:val>
                                            <p:strVal val="#ppt_y"/>
                                          </p:val>
                                        </p:tav>
                                      </p:tavLst>
                                    </p:anim>
                                  </p:childTnLst>
                                </p:cTn>
                              </p:par>
                              <p:par>
                                <p:cTn id="15" presetID="8" presetClass="emph" presetSubtype="0" fill="hold" grpId="1" nodeType="withEffect">
                                  <p:stCondLst>
                                    <p:cond delay="0"/>
                                  </p:stCondLst>
                                  <p:childTnLst>
                                    <p:animRot by="21600000">
                                      <p:cBhvr>
                                        <p:cTn id="16" dur="3000" fill="hold"/>
                                        <p:tgtEl>
                                          <p:spTgt spid="13"/>
                                        </p:tgtEl>
                                        <p:attrNameLst>
                                          <p:attrName>r</p:attrName>
                                        </p:attrNameLst>
                                      </p:cBhvr>
                                    </p:animRo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fltVal val="0"/>
                                          </p:val>
                                        </p:tav>
                                        <p:tav tm="100000">
                                          <p:val>
                                            <p:strVal val="#ppt_w"/>
                                          </p:val>
                                        </p:tav>
                                      </p:tavLst>
                                    </p:anim>
                                    <p:anim calcmode="lin" valueType="num">
                                      <p:cBhvr>
                                        <p:cTn id="20" dur="2000" fill="hold"/>
                                        <p:tgtEl>
                                          <p:spTgt spid="14"/>
                                        </p:tgtEl>
                                        <p:attrNameLst>
                                          <p:attrName>ppt_h</p:attrName>
                                        </p:attrNameLst>
                                      </p:cBhvr>
                                      <p:tavLst>
                                        <p:tav tm="0">
                                          <p:val>
                                            <p:fltVal val="0"/>
                                          </p:val>
                                        </p:tav>
                                        <p:tav tm="100000">
                                          <p:val>
                                            <p:strVal val="#ppt_h"/>
                                          </p:val>
                                        </p:tav>
                                      </p:tavLst>
                                    </p:anim>
                                    <p:animEffect transition="in" filter="fade">
                                      <p:cBhvr>
                                        <p:cTn id="21" dur="2000"/>
                                        <p:tgtEl>
                                          <p:spTgt spid="14"/>
                                        </p:tgtEl>
                                      </p:cBhvr>
                                    </p:animEffect>
                                  </p:childTnLst>
                                </p:cTn>
                              </p:par>
                              <p:par>
                                <p:cTn id="22" presetID="8" presetClass="emph" presetSubtype="0" fill="hold" grpId="1" nodeType="withEffect">
                                  <p:stCondLst>
                                    <p:cond delay="0"/>
                                  </p:stCondLst>
                                  <p:childTnLst>
                                    <p:animRot by="21600000">
                                      <p:cBhvr>
                                        <p:cTn id="23" dur="3000" fill="hold"/>
                                        <p:tgtEl>
                                          <p:spTgt spid="14"/>
                                        </p:tgtEl>
                                        <p:attrNameLst>
                                          <p:attrName>r</p:attrName>
                                        </p:attrNameLst>
                                      </p:cBhvr>
                                    </p:animRot>
                                  </p:childTnLst>
                                </p:cTn>
                              </p:par>
                              <p:par>
                                <p:cTn id="24" presetID="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2000" fill="hold"/>
                                        <p:tgtEl>
                                          <p:spTgt spid="15"/>
                                        </p:tgtEl>
                                        <p:attrNameLst>
                                          <p:attrName>ppt_x</p:attrName>
                                        </p:attrNameLst>
                                      </p:cBhvr>
                                      <p:tavLst>
                                        <p:tav tm="0">
                                          <p:val>
                                            <p:strVal val="1+#ppt_w/2"/>
                                          </p:val>
                                        </p:tav>
                                        <p:tav tm="100000">
                                          <p:val>
                                            <p:strVal val="#ppt_x"/>
                                          </p:val>
                                        </p:tav>
                                      </p:tavLst>
                                    </p:anim>
                                    <p:anim calcmode="lin" valueType="num">
                                      <p:cBhvr additive="base">
                                        <p:cTn id="27" dur="2000" fill="hold"/>
                                        <p:tgtEl>
                                          <p:spTgt spid="15"/>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3000" fill="hold"/>
                                        <p:tgtEl>
                                          <p:spTgt spid="15"/>
                                        </p:tgtEl>
                                        <p:attrNameLst>
                                          <p:attrName>r</p:attrName>
                                        </p:attrNameLst>
                                      </p:cBhvr>
                                    </p:animRot>
                                  </p:childTnLst>
                                </p:cTn>
                              </p:par>
                              <p:par>
                                <p:cTn id="30" presetID="10" presetClass="entr" presetSubtype="0" fill="hold" grpId="0" nodeType="withEffect">
                                  <p:stCondLst>
                                    <p:cond delay="1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8" grpId="0"/>
      <p:bldP spid="19"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4301472" y="1917321"/>
            <a:ext cx="1980384" cy="1915111"/>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91440" tIns="45720" rIns="91440" bIns="45720" numCol="1" anchor="t" anchorCtr="0" compatLnSpc="1"/>
          <a:lstStyle/>
          <a:p>
            <a:endParaRPr lang="zh-CN" altLang="en-US"/>
          </a:p>
        </p:txBody>
      </p:sp>
      <p:sp>
        <p:nvSpPr>
          <p:cNvPr id="17" name="Freeform 2143"/>
          <p:cNvSpPr/>
          <p:nvPr/>
        </p:nvSpPr>
        <p:spPr bwMode="auto">
          <a:xfrm rot="2984357">
            <a:off x="6158913" y="2055835"/>
            <a:ext cx="1721571" cy="1676378"/>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91440" tIns="45720" rIns="91440" bIns="45720" numCol="1" anchor="t" anchorCtr="0" compatLnSpc="1"/>
          <a:lstStyle/>
          <a:p>
            <a:endParaRPr lang="zh-CN" altLang="en-US"/>
          </a:p>
        </p:txBody>
      </p:sp>
      <p:sp>
        <p:nvSpPr>
          <p:cNvPr id="25" name="Freeform 2145"/>
          <p:cNvSpPr/>
          <p:nvPr/>
        </p:nvSpPr>
        <p:spPr bwMode="auto">
          <a:xfrm rot="8749064">
            <a:off x="6024384" y="3722602"/>
            <a:ext cx="1578918" cy="1300180"/>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91440" tIns="45720" rIns="91440" bIns="45720" numCol="1" anchor="t" anchorCtr="0" compatLnSpc="1"/>
          <a:lstStyle/>
          <a:p>
            <a:endParaRPr lang="zh-CN" altLang="en-US"/>
          </a:p>
        </p:txBody>
      </p:sp>
      <p:sp>
        <p:nvSpPr>
          <p:cNvPr id="26" name="Freeform 2144"/>
          <p:cNvSpPr/>
          <p:nvPr/>
        </p:nvSpPr>
        <p:spPr bwMode="auto">
          <a:xfrm rot="13199556">
            <a:off x="5075906" y="3744771"/>
            <a:ext cx="906362" cy="92367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91440" tIns="45720" rIns="91440" bIns="45720" numCol="1" anchor="t" anchorCtr="0" compatLnSpc="1"/>
          <a:lstStyle/>
          <a:p>
            <a:endParaRPr lang="zh-CN" altLang="en-US"/>
          </a:p>
        </p:txBody>
      </p:sp>
      <p:grpSp>
        <p:nvGrpSpPr>
          <p:cNvPr id="27" name="组合 26"/>
          <p:cNvGrpSpPr>
            <a:grpSpLocks noChangeAspect="1"/>
          </p:cNvGrpSpPr>
          <p:nvPr/>
        </p:nvGrpSpPr>
        <p:grpSpPr>
          <a:xfrm>
            <a:off x="5347978" y="4083857"/>
            <a:ext cx="399317" cy="303405"/>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0" name="组合 29"/>
          <p:cNvGrpSpPr>
            <a:grpSpLocks noChangeAspect="1"/>
          </p:cNvGrpSpPr>
          <p:nvPr/>
        </p:nvGrpSpPr>
        <p:grpSpPr>
          <a:xfrm>
            <a:off x="5073624" y="2660271"/>
            <a:ext cx="335612" cy="429209"/>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a:grpSpLocks noChangeAspect="1"/>
          </p:cNvGrpSpPr>
          <p:nvPr/>
        </p:nvGrpSpPr>
        <p:grpSpPr>
          <a:xfrm>
            <a:off x="6875046" y="2709653"/>
            <a:ext cx="372850" cy="416970"/>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40" name="组合 39"/>
          <p:cNvGrpSpPr/>
          <p:nvPr/>
        </p:nvGrpSpPr>
        <p:grpSpPr>
          <a:xfrm>
            <a:off x="6669618" y="4177538"/>
            <a:ext cx="384959" cy="435403"/>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4" name="弧形 43"/>
          <p:cNvSpPr/>
          <p:nvPr/>
        </p:nvSpPr>
        <p:spPr>
          <a:xfrm rot="593541" flipV="1">
            <a:off x="4433928" y="1484605"/>
            <a:ext cx="1677191" cy="4845856"/>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170"/>
          <p:cNvSpPr txBox="1"/>
          <p:nvPr/>
        </p:nvSpPr>
        <p:spPr>
          <a:xfrm>
            <a:off x="9017183" y="1960214"/>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6" name="TextBox 170"/>
          <p:cNvSpPr txBox="1"/>
          <p:nvPr/>
        </p:nvSpPr>
        <p:spPr>
          <a:xfrm>
            <a:off x="9085193" y="3866082"/>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7" name="TextBox 171"/>
          <p:cNvSpPr txBox="1"/>
          <p:nvPr/>
        </p:nvSpPr>
        <p:spPr>
          <a:xfrm>
            <a:off x="8711877" y="4218668"/>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1712087" y="1960214"/>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9" name="TextBox 171"/>
          <p:cNvSpPr txBox="1"/>
          <p:nvPr/>
        </p:nvSpPr>
        <p:spPr>
          <a:xfrm>
            <a:off x="1338771" y="2312800"/>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1780097" y="3866082"/>
            <a:ext cx="1215113" cy="374371"/>
          </a:xfrm>
          <a:prstGeom prst="rect">
            <a:avLst/>
          </a:prstGeom>
          <a:noFill/>
        </p:spPr>
        <p:txBody>
          <a:bodyPr wrap="square" lIns="96431" tIns="48215" rIns="96431" bIns="48215" rtlCol="0">
            <a:spAutoFit/>
          </a:bodyPr>
          <a:lstStyle/>
          <a:p>
            <a:r>
              <a:rPr lang="zh-CN" altLang="en-US">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53" name="TextBox 171"/>
          <p:cNvSpPr txBox="1"/>
          <p:nvPr/>
        </p:nvSpPr>
        <p:spPr>
          <a:xfrm>
            <a:off x="1406781" y="4218668"/>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4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4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0290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7326339" y="43491"/>
            <a:ext cx="5751524" cy="2573979"/>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2" name="文本框 71"/>
          <p:cNvSpPr txBox="1"/>
          <p:nvPr/>
        </p:nvSpPr>
        <p:spPr>
          <a:xfrm>
            <a:off x="1284014" y="1502700"/>
            <a:ext cx="2060294" cy="1015663"/>
          </a:xfrm>
          <a:prstGeom prst="rect">
            <a:avLst/>
          </a:prstGeom>
          <a:noFill/>
        </p:spPr>
        <p:txBody>
          <a:bodyPr wrap="square" rtlCol="0">
            <a:spAutoFit/>
          </a:bodyPr>
          <a:lstStyle/>
          <a:p>
            <a:r>
              <a:rPr lang="en-US" altLang="zh-CN" sz="6000" smtClean="0">
                <a:solidFill>
                  <a:srgbClr val="35669B"/>
                </a:solidFill>
              </a:rPr>
              <a:t>2018</a:t>
            </a:r>
            <a:endParaRPr lang="zh-CN" altLang="en-US" sz="6000">
              <a:solidFill>
                <a:srgbClr val="35669B"/>
              </a:solidFill>
            </a:endParaRPr>
          </a:p>
        </p:txBody>
      </p:sp>
      <p:sp>
        <p:nvSpPr>
          <p:cNvPr id="73" name="文本框 72"/>
          <p:cNvSpPr txBox="1"/>
          <p:nvPr/>
        </p:nvSpPr>
        <p:spPr>
          <a:xfrm>
            <a:off x="1284014" y="2589861"/>
            <a:ext cx="5223466" cy="707886"/>
          </a:xfrm>
          <a:prstGeom prst="rect">
            <a:avLst/>
          </a:prstGeom>
          <a:noFill/>
        </p:spPr>
        <p:txBody>
          <a:bodyPr wrap="square" rtlCol="0">
            <a:spAutoFit/>
          </a:bodyPr>
          <a:lstStyle/>
          <a:p>
            <a:pPr algn="dist"/>
            <a:r>
              <a:rPr lang="zh-CN" altLang="en-US" sz="4000" smtClean="0">
                <a:solidFill>
                  <a:schemeClr val="tx1">
                    <a:lumMod val="85000"/>
                    <a:lumOff val="15000"/>
                  </a:schemeClr>
                </a:solidFill>
                <a:latin typeface="微软雅黑" panose="020B0503020204020204" pitchFamily="34" charset="-122"/>
                <a:ea typeface="微软雅黑" panose="020B0503020204020204" pitchFamily="34" charset="-122"/>
              </a:rPr>
              <a:t>感谢您的倾听</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376612" y="3526869"/>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293428" y="3644552"/>
            <a:ext cx="4460111" cy="738664"/>
          </a:xfrm>
          <a:prstGeom prst="rect">
            <a:avLst/>
          </a:prstGeom>
        </p:spPr>
        <p:txBody>
          <a:bodyPr wrap="square">
            <a:spAutoFit/>
          </a:bodyPr>
          <a:lstStyle/>
          <a:p>
            <a:pPr>
              <a:lnSpc>
                <a:spcPct val="150000"/>
              </a:lnSpc>
            </a:pP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Nullam</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eu</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tempor</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purus</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Nunc</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leo</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magna, sit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consequat</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err="1">
                <a:solidFill>
                  <a:schemeClr val="tx1">
                    <a:lumMod val="65000"/>
                    <a:lumOff val="35000"/>
                  </a:schemeClr>
                </a:solidFill>
                <a:latin typeface="华文细黑" panose="02010600040101010101" pitchFamily="2" charset="-122"/>
                <a:ea typeface="华文细黑" panose="02010600040101010101" pitchFamily="2" charset="-122"/>
              </a:rPr>
              <a:t>risus</a:t>
            </a:r>
            <a:r>
              <a:rPr lang="en-US" altLang="zh-CN" sz="140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400" smtClean="0">
                <a:solidFill>
                  <a:schemeClr val="tx1">
                    <a:lumMod val="65000"/>
                    <a:lumOff val="35000"/>
                  </a:schemeClr>
                </a:solidFill>
                <a:latin typeface="华文细黑" panose="02010600040101010101" pitchFamily="2" charset="-122"/>
                <a:ea typeface="华文细黑" panose="02010600040101010101" pitchFamily="2" charset="-122"/>
              </a:rPr>
              <a:t>Nullam eu tempor purus. </a:t>
            </a:r>
            <a:endParaRPr lang="en-US" altLang="zh-CN" sz="140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76" name="圆角矩形 75"/>
          <p:cNvSpPr/>
          <p:nvPr/>
        </p:nvSpPr>
        <p:spPr>
          <a:xfrm>
            <a:off x="1332073" y="4553280"/>
            <a:ext cx="1639615" cy="405114"/>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1501703" y="4576430"/>
            <a:ext cx="1446835" cy="369332"/>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呆</a:t>
            </a:r>
            <a:r>
              <a:rPr lang="zh-CN" altLang="en-US" smtClean="0">
                <a:solidFill>
                  <a:schemeClr val="bg1"/>
                </a:solidFill>
                <a:latin typeface="微软雅黑" panose="020B0503020204020204" pitchFamily="34" charset="-122"/>
                <a:ea typeface="微软雅黑" panose="020B0503020204020204" pitchFamily="34" charset="-122"/>
              </a:rPr>
              <a:t>萌怪大叔</a:t>
            </a: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0191" y="2020193"/>
            <a:ext cx="1994291" cy="1994291"/>
          </a:xfrm>
          <a:prstGeom prst="rect">
            <a:avLst/>
          </a:prstGeom>
        </p:spPr>
      </p:pic>
    </p:spTree>
    <p:extLst>
      <p:ext uri="{BB962C8B-B14F-4D97-AF65-F5344CB8AC3E}">
        <p14:creationId xmlns:p14="http://schemas.microsoft.com/office/powerpoint/2010/main" val="20087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1875276" y="2317527"/>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875276" y="3799183"/>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875276" y="5254917"/>
            <a:ext cx="3528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文本框 104"/>
          <p:cNvSpPr txBox="1"/>
          <p:nvPr/>
        </p:nvSpPr>
        <p:spPr>
          <a:xfrm>
            <a:off x="1832530" y="1791383"/>
            <a:ext cx="90601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a:solidFill>
                  <a:srgbClr val="35669B"/>
                </a:solidFill>
                <a:cs typeface="+mn-ea"/>
                <a:sym typeface="+mn-lt"/>
              </a:rPr>
              <a:t>字体</a:t>
            </a:r>
          </a:p>
        </p:txBody>
      </p:sp>
      <p:sp>
        <p:nvSpPr>
          <p:cNvPr id="81" name="文本框 105"/>
          <p:cNvSpPr txBox="1"/>
          <p:nvPr/>
        </p:nvSpPr>
        <p:spPr>
          <a:xfrm>
            <a:off x="1832530" y="3289237"/>
            <a:ext cx="90601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图表</a:t>
            </a:r>
            <a:endParaRPr lang="zh-CN" altLang="en-US" sz="2800" b="1">
              <a:solidFill>
                <a:srgbClr val="35669B"/>
              </a:solidFill>
              <a:cs typeface="+mn-ea"/>
              <a:sym typeface="+mn-lt"/>
            </a:endParaRPr>
          </a:p>
        </p:txBody>
      </p:sp>
      <p:sp>
        <p:nvSpPr>
          <p:cNvPr id="82" name="文本框 107"/>
          <p:cNvSpPr txBox="1"/>
          <p:nvPr/>
        </p:nvSpPr>
        <p:spPr>
          <a:xfrm>
            <a:off x="1832530" y="2447373"/>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35669B"/>
                </a:solidFill>
                <a:cs typeface="+mn-ea"/>
                <a:sym typeface="+mn-lt"/>
              </a:rPr>
              <a:t>微软雅黑</a:t>
            </a:r>
            <a:endParaRPr lang="zh-CN" altLang="en-US" dirty="0">
              <a:solidFill>
                <a:srgbClr val="35669B"/>
              </a:solidFill>
              <a:cs typeface="+mn-ea"/>
              <a:sym typeface="+mn-lt"/>
            </a:endParaRPr>
          </a:p>
        </p:txBody>
      </p:sp>
      <p:sp>
        <p:nvSpPr>
          <p:cNvPr id="83" name="文本框 108"/>
          <p:cNvSpPr txBox="1"/>
          <p:nvPr/>
        </p:nvSpPr>
        <p:spPr>
          <a:xfrm>
            <a:off x="1832530" y="3943404"/>
            <a:ext cx="973535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35669B"/>
                </a:solidFill>
                <a:cs typeface="+mn-ea"/>
                <a:sym typeface="+mn-lt"/>
              </a:rPr>
              <a:t>本模板中的图表和图表均可编辑。右键</a:t>
            </a:r>
            <a:r>
              <a:rPr lang="zh-CN" altLang="en-US" dirty="0">
                <a:solidFill>
                  <a:srgbClr val="35669B"/>
                </a:solidFill>
                <a:cs typeface="+mn-ea"/>
                <a:sym typeface="+mn-lt"/>
              </a:rPr>
              <a:t>点击图表</a:t>
            </a:r>
            <a:r>
              <a:rPr lang="zh-CN" altLang="en-US" dirty="0" smtClean="0">
                <a:solidFill>
                  <a:srgbClr val="35669B"/>
                </a:solidFill>
                <a:cs typeface="+mn-ea"/>
                <a:sym typeface="+mn-lt"/>
              </a:rPr>
              <a:t>，</a:t>
            </a:r>
            <a:r>
              <a:rPr lang="zh-CN" altLang="en-US" dirty="0">
                <a:solidFill>
                  <a:srgbClr val="35669B"/>
                </a:solidFill>
                <a:cs typeface="+mn-ea"/>
                <a:sym typeface="+mn-lt"/>
              </a:rPr>
              <a:t>单击</a:t>
            </a:r>
            <a:r>
              <a:rPr lang="zh-CN" altLang="en-US" dirty="0" smtClean="0">
                <a:solidFill>
                  <a:srgbClr val="35669B"/>
                </a:solidFill>
                <a:cs typeface="+mn-ea"/>
                <a:sym typeface="+mn-lt"/>
              </a:rPr>
              <a:t>“编辑数据”即可显示图对应</a:t>
            </a:r>
            <a:r>
              <a:rPr lang="en-US" altLang="zh-CN" dirty="0" smtClean="0">
                <a:solidFill>
                  <a:srgbClr val="35669B"/>
                </a:solidFill>
                <a:cs typeface="+mn-ea"/>
                <a:sym typeface="+mn-lt"/>
              </a:rPr>
              <a:t>EXCEL</a:t>
            </a:r>
            <a:r>
              <a:rPr lang="zh-CN" altLang="en-US" dirty="0" smtClean="0">
                <a:solidFill>
                  <a:srgbClr val="35669B"/>
                </a:solidFill>
                <a:cs typeface="+mn-ea"/>
                <a:sym typeface="+mn-lt"/>
              </a:rPr>
              <a:t>。</a:t>
            </a:r>
            <a:endParaRPr lang="zh-CN" altLang="en-US" dirty="0">
              <a:solidFill>
                <a:srgbClr val="35669B"/>
              </a:solidFill>
              <a:cs typeface="+mn-ea"/>
              <a:sym typeface="+mn-lt"/>
            </a:endParaRPr>
          </a:p>
          <a:p>
            <a:endParaRPr lang="zh-CN" altLang="en-US" dirty="0">
              <a:solidFill>
                <a:srgbClr val="35669B"/>
              </a:solidFill>
              <a:cs typeface="+mn-ea"/>
              <a:sym typeface="+mn-lt"/>
            </a:endParaRPr>
          </a:p>
        </p:txBody>
      </p:sp>
      <p:sp>
        <p:nvSpPr>
          <p:cNvPr id="84" name="文本框 105"/>
          <p:cNvSpPr txBox="1"/>
          <p:nvPr/>
        </p:nvSpPr>
        <p:spPr>
          <a:xfrm>
            <a:off x="1832530" y="4626278"/>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关于作者</a:t>
            </a:r>
            <a:endParaRPr lang="zh-CN" altLang="en-US" sz="2800" b="1">
              <a:solidFill>
                <a:srgbClr val="35669B"/>
              </a:solidFill>
              <a:cs typeface="+mn-ea"/>
              <a:sym typeface="+mn-lt"/>
            </a:endParaRPr>
          </a:p>
        </p:txBody>
      </p:sp>
      <p:sp>
        <p:nvSpPr>
          <p:cNvPr id="85" name="文本框 109"/>
          <p:cNvSpPr txBox="1"/>
          <p:nvPr/>
        </p:nvSpPr>
        <p:spPr>
          <a:xfrm>
            <a:off x="1875276" y="5417439"/>
            <a:ext cx="1338828" cy="36933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800" smtClean="0">
                <a:solidFill>
                  <a:srgbClr val="35669B"/>
                </a:solidFill>
                <a:latin typeface="+mn-lt"/>
                <a:ea typeface="+mn-ea"/>
                <a:cs typeface="+mn-ea"/>
                <a:sym typeface="+mn-lt"/>
              </a:rPr>
              <a:t>呆萌怪大叔</a:t>
            </a:r>
            <a:endParaRPr lang="zh-CN" altLang="en-US" sz="1800">
              <a:solidFill>
                <a:srgbClr val="35669B"/>
              </a:solidFill>
              <a:latin typeface="+mn-lt"/>
              <a:ea typeface="+mn-ea"/>
              <a:cs typeface="+mn-ea"/>
              <a:sym typeface="+mn-lt"/>
            </a:endParaRPr>
          </a:p>
        </p:txBody>
      </p:sp>
      <p:sp>
        <p:nvSpPr>
          <p:cNvPr id="86" name="文本框 109"/>
          <p:cNvSpPr txBox="1"/>
          <p:nvPr/>
        </p:nvSpPr>
        <p:spPr>
          <a:xfrm>
            <a:off x="3184058" y="5417439"/>
            <a:ext cx="7051995" cy="36933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800" dirty="0" smtClean="0">
                <a:solidFill>
                  <a:srgbClr val="35669B"/>
                </a:solidFill>
                <a:latin typeface="+mn-lt"/>
                <a:ea typeface="+mn-ea"/>
                <a:cs typeface="+mn-ea"/>
                <a:sym typeface="+mn-lt"/>
              </a:rPr>
              <a:t>更多作品下载地址：</a:t>
            </a:r>
            <a:r>
              <a:rPr lang="en-US" altLang="zh-CN" sz="1800" dirty="0">
                <a:solidFill>
                  <a:srgbClr val="35669B"/>
                </a:solidFill>
                <a:latin typeface="+mn-lt"/>
                <a:ea typeface="+mn-ea"/>
                <a:cs typeface="+mn-ea"/>
                <a:sym typeface="+mn-lt"/>
              </a:rPr>
              <a:t>http://chn.docer.com/works?userid=194924533</a:t>
            </a:r>
            <a:endParaRPr lang="zh-CN" altLang="en-US" sz="1800" dirty="0">
              <a:solidFill>
                <a:srgbClr val="35669B"/>
              </a:solidFill>
              <a:latin typeface="+mn-lt"/>
              <a:ea typeface="+mn-ea"/>
              <a:cs typeface="+mn-ea"/>
              <a:sym typeface="+mn-lt"/>
            </a:endParaRPr>
          </a:p>
        </p:txBody>
      </p:sp>
      <p:sp>
        <p:nvSpPr>
          <p:cNvPr id="87" name="文本框 104"/>
          <p:cNvSpPr txBox="1"/>
          <p:nvPr/>
        </p:nvSpPr>
        <p:spPr>
          <a:xfrm>
            <a:off x="5507613" y="811669"/>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mtClean="0">
                <a:solidFill>
                  <a:srgbClr val="35669B"/>
                </a:solidFill>
                <a:cs typeface="+mn-ea"/>
                <a:sym typeface="+mn-lt"/>
              </a:rPr>
              <a:t>设计说明</a:t>
            </a:r>
            <a:endParaRPr lang="zh-CN" altLang="en-US" sz="2800" b="1">
              <a:solidFill>
                <a:srgbClr val="35669B"/>
              </a:solidFill>
              <a:cs typeface="+mn-ea"/>
              <a:sym typeface="+mn-lt"/>
            </a:endParaRPr>
          </a:p>
        </p:txBody>
      </p:sp>
    </p:spTree>
    <p:extLst>
      <p:ext uri="{BB962C8B-B14F-4D97-AF65-F5344CB8AC3E}">
        <p14:creationId xmlns:p14="http://schemas.microsoft.com/office/powerpoint/2010/main" val="882335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7167448" y="1926545"/>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8" name="Rectangle 47"/>
          <p:cNvSpPr/>
          <p:nvPr/>
        </p:nvSpPr>
        <p:spPr>
          <a:xfrm>
            <a:off x="7145673" y="2833010"/>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研究现状及成果</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Rectangle 47"/>
          <p:cNvSpPr/>
          <p:nvPr/>
        </p:nvSpPr>
        <p:spPr>
          <a:xfrm>
            <a:off x="7145673" y="3739475"/>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实验方案及结论</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Rectangle 47"/>
          <p:cNvSpPr/>
          <p:nvPr/>
        </p:nvSpPr>
        <p:spPr>
          <a:xfrm>
            <a:off x="7145673" y="4662956"/>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未来发展及应用</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Rectangle 47"/>
          <p:cNvSpPr/>
          <p:nvPr/>
        </p:nvSpPr>
        <p:spPr>
          <a:xfrm>
            <a:off x="6588913" y="1926545"/>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01.</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2" name="Rectangle 47"/>
          <p:cNvSpPr/>
          <p:nvPr/>
        </p:nvSpPr>
        <p:spPr>
          <a:xfrm>
            <a:off x="6588913" y="2833010"/>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02.</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3" name="Rectangle 47"/>
          <p:cNvSpPr/>
          <p:nvPr/>
        </p:nvSpPr>
        <p:spPr>
          <a:xfrm>
            <a:off x="6588913" y="3739475"/>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03.</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4" name="Rectangle 47"/>
          <p:cNvSpPr/>
          <p:nvPr/>
        </p:nvSpPr>
        <p:spPr>
          <a:xfrm>
            <a:off x="6588913" y="4645940"/>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04.</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圆角矩形 85"/>
          <p:cNvSpPr/>
          <p:nvPr/>
        </p:nvSpPr>
        <p:spPr>
          <a:xfrm rot="5400000">
            <a:off x="93810" y="-60852"/>
            <a:ext cx="6182413" cy="3231171"/>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7" name="文本框 86"/>
          <p:cNvSpPr txBox="1"/>
          <p:nvPr/>
        </p:nvSpPr>
        <p:spPr>
          <a:xfrm>
            <a:off x="1959813" y="2539146"/>
            <a:ext cx="2450406" cy="1200329"/>
          </a:xfrm>
          <a:prstGeom prst="rect">
            <a:avLst/>
          </a:prstGeom>
          <a:noFill/>
        </p:spPr>
        <p:txBody>
          <a:bodyPr wrap="square" rtlCol="0">
            <a:spAutoFit/>
          </a:bodyPr>
          <a:lstStyle/>
          <a:p>
            <a:pPr algn="dist"/>
            <a:r>
              <a:rPr lang="zh-CN" altLang="en-US" sz="7200" b="1" smtClean="0">
                <a:solidFill>
                  <a:schemeClr val="bg1"/>
                </a:solidFill>
                <a:latin typeface="微软雅黑" panose="020B0503020204020204" pitchFamily="34" charset="-122"/>
                <a:ea typeface="微软雅黑" panose="020B0503020204020204" pitchFamily="34" charset="-122"/>
              </a:rPr>
              <a:t>目录</a:t>
            </a:r>
            <a:endParaRPr lang="zh-CN" altLang="en-US" sz="7200" b="1">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6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rgbClr val="35669B"/>
          </a:solidFill>
        </p:grpSpPr>
        <p:sp>
          <p:nvSpPr>
            <p:cNvPr id="13" name="Freeform 15"/>
            <p:cNvSpPr>
              <a:spLocks/>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6"/>
            <p:cNvSpPr>
              <a:spLocks/>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7"/>
            <p:cNvSpPr>
              <a:spLocks/>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8"/>
            <p:cNvSpPr>
              <a:spLocks/>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a:spLocks/>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a:spLocks/>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21"/>
                <p:cNvSpPr>
                  <a:spLocks/>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18" name="Freeform 22"/>
            <p:cNvSpPr>
              <a:spLocks/>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24"/>
            <p:cNvSpPr>
              <a:spLocks/>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20" name="Freeform 25"/>
            <p:cNvSpPr>
              <a:spLocks/>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21" name="Freeform 26"/>
            <p:cNvSpPr>
              <a:spLocks/>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grpSp>
      <p:sp>
        <p:nvSpPr>
          <p:cNvPr id="26" name="Oval 38"/>
          <p:cNvSpPr>
            <a:spLocks noChangeAspect="1"/>
          </p:cNvSpPr>
          <p:nvPr/>
        </p:nvSpPr>
        <p:spPr>
          <a:xfrm>
            <a:off x="7192650" y="1872615"/>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sz="3200" b="1" dirty="0">
              <a:solidFill>
                <a:schemeClr val="bg1"/>
              </a:solidFill>
            </a:endParaRPr>
          </a:p>
        </p:txBody>
      </p:sp>
      <p:sp>
        <p:nvSpPr>
          <p:cNvPr id="28" name="Rectangle 3"/>
          <p:cNvSpPr txBox="1">
            <a:spLocks noChangeArrowheads="1"/>
          </p:cNvSpPr>
          <p:nvPr/>
        </p:nvSpPr>
        <p:spPr bwMode="auto">
          <a:xfrm flipH="1">
            <a:off x="8016941" y="2096048"/>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29"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30" name="Oval 41"/>
          <p:cNvSpPr>
            <a:spLocks noChangeAspect="1"/>
          </p:cNvSpPr>
          <p:nvPr/>
        </p:nvSpPr>
        <p:spPr>
          <a:xfrm>
            <a:off x="7771695"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5</a:t>
            </a:r>
            <a:endParaRPr lang="en-US" sz="3200" b="1" dirty="0">
              <a:solidFill>
                <a:schemeClr val="bg1"/>
              </a:solidFill>
            </a:endParaRPr>
          </a:p>
        </p:txBody>
      </p:sp>
      <p:sp>
        <p:nvSpPr>
          <p:cNvPr id="32" name="Rectangle 3"/>
          <p:cNvSpPr txBox="1">
            <a:spLocks noChangeArrowheads="1"/>
          </p:cNvSpPr>
          <p:nvPr/>
        </p:nvSpPr>
        <p:spPr bwMode="auto">
          <a:xfrm flipH="1">
            <a:off x="8589056" y="3539462"/>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33"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34" name="Oval 44"/>
          <p:cNvSpPr>
            <a:spLocks noChangeAspect="1"/>
          </p:cNvSpPr>
          <p:nvPr/>
        </p:nvSpPr>
        <p:spPr>
          <a:xfrm>
            <a:off x="7186880"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6</a:t>
            </a:r>
            <a:endParaRPr lang="en-US" sz="3200" b="1" dirty="0">
              <a:solidFill>
                <a:schemeClr val="bg1"/>
              </a:solidFill>
            </a:endParaRPr>
          </a:p>
        </p:txBody>
      </p:sp>
      <p:sp>
        <p:nvSpPr>
          <p:cNvPr id="36" name="Rectangle 3"/>
          <p:cNvSpPr txBox="1">
            <a:spLocks noChangeArrowheads="1"/>
          </p:cNvSpPr>
          <p:nvPr/>
        </p:nvSpPr>
        <p:spPr bwMode="auto">
          <a:xfrm flipH="1">
            <a:off x="8016941" y="4910893"/>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37"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38" name="Oval 47"/>
          <p:cNvSpPr>
            <a:spLocks noChangeAspect="1"/>
          </p:cNvSpPr>
          <p:nvPr/>
        </p:nvSpPr>
        <p:spPr>
          <a:xfrm>
            <a:off x="4220414" y="1886798"/>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40" name="Rectangle 3"/>
          <p:cNvSpPr txBox="1">
            <a:spLocks noChangeArrowheads="1"/>
          </p:cNvSpPr>
          <p:nvPr/>
        </p:nvSpPr>
        <p:spPr bwMode="auto">
          <a:xfrm flipH="1">
            <a:off x="1793519" y="2096048"/>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41"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42" name="Oval 32"/>
          <p:cNvSpPr>
            <a:spLocks noChangeAspect="1"/>
          </p:cNvSpPr>
          <p:nvPr/>
        </p:nvSpPr>
        <p:spPr>
          <a:xfrm>
            <a:off x="3590168"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sz="3200" b="1" dirty="0">
              <a:solidFill>
                <a:schemeClr val="bg1"/>
              </a:solidFill>
            </a:endParaRPr>
          </a:p>
        </p:txBody>
      </p:sp>
      <p:sp>
        <p:nvSpPr>
          <p:cNvPr id="44" name="Rectangle 3"/>
          <p:cNvSpPr txBox="1">
            <a:spLocks noChangeArrowheads="1"/>
          </p:cNvSpPr>
          <p:nvPr/>
        </p:nvSpPr>
        <p:spPr bwMode="auto">
          <a:xfrm flipH="1">
            <a:off x="1155700" y="3539462"/>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45"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46" name="Oval 35"/>
          <p:cNvSpPr>
            <a:spLocks noChangeAspect="1"/>
          </p:cNvSpPr>
          <p:nvPr/>
        </p:nvSpPr>
        <p:spPr>
          <a:xfrm>
            <a:off x="4220414"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sz="3200" b="1" dirty="0">
              <a:solidFill>
                <a:schemeClr val="bg1"/>
              </a:solidFill>
            </a:endParaRPr>
          </a:p>
        </p:txBody>
      </p:sp>
      <p:sp>
        <p:nvSpPr>
          <p:cNvPr id="48" name="Rectangle 3"/>
          <p:cNvSpPr txBox="1">
            <a:spLocks noChangeArrowheads="1"/>
          </p:cNvSpPr>
          <p:nvPr/>
        </p:nvSpPr>
        <p:spPr bwMode="auto">
          <a:xfrm flipH="1">
            <a:off x="1793519" y="4910893"/>
            <a:ext cx="2413252" cy="553998"/>
          </a:xfrm>
          <a:prstGeom prst="rect">
            <a:avLst/>
          </a:prstGeom>
          <a:noFill/>
          <a:extLst/>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lumMod val="95000"/>
                    <a:lumOff val="5000"/>
                  </a:schemeClr>
                </a:solidFill>
              </a:rPr>
              <a:t>您的内容打在这里，或者通过复制您的</a:t>
            </a:r>
            <a:r>
              <a:rPr lang="zh-CN" altLang="en-US" sz="1400">
                <a:solidFill>
                  <a:schemeClr val="tx1">
                    <a:lumMod val="95000"/>
                    <a:lumOff val="5000"/>
                  </a:schemeClr>
                </a:solidFill>
              </a:rPr>
              <a:t>文本</a:t>
            </a:r>
            <a:r>
              <a:rPr lang="zh-CN" altLang="en-US" sz="1400" smtClean="0">
                <a:solidFill>
                  <a:schemeClr val="tx1">
                    <a:lumMod val="95000"/>
                    <a:lumOff val="5000"/>
                  </a:schemeClr>
                </a:solidFill>
              </a:rPr>
              <a:t>后</a:t>
            </a:r>
            <a:endParaRPr lang="zh-CN" altLang="en-US" sz="1400" dirty="0">
              <a:solidFill>
                <a:schemeClr val="tx1">
                  <a:lumMod val="95000"/>
                  <a:lumOff val="5000"/>
                </a:schemeClr>
              </a:solidFill>
            </a:endParaRPr>
          </a:p>
        </p:txBody>
      </p:sp>
      <p:sp>
        <p:nvSpPr>
          <p:cNvPr id="49"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点击添加标题</a:t>
            </a:r>
          </a:p>
        </p:txBody>
      </p:sp>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Tree>
    <p:extLst>
      <p:ext uri="{BB962C8B-B14F-4D97-AF65-F5344CB8AC3E}">
        <p14:creationId xmlns:p14="http://schemas.microsoft.com/office/powerpoint/2010/main" val="42548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五边形 52"/>
          <p:cNvSpPr/>
          <p:nvPr/>
        </p:nvSpPr>
        <p:spPr>
          <a:xfrm rot="16200000">
            <a:off x="4916877" y="2037753"/>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任意多边形 53"/>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五边形 54"/>
          <p:cNvSpPr/>
          <p:nvPr/>
        </p:nvSpPr>
        <p:spPr>
          <a:xfrm rot="5400000">
            <a:off x="6403805" y="4834500"/>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任意多边形 55"/>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五边形 56"/>
          <p:cNvSpPr/>
          <p:nvPr/>
        </p:nvSpPr>
        <p:spPr>
          <a:xfrm rot="16200000" flipV="1">
            <a:off x="6403804" y="2037753"/>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任意多边形 57"/>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五边形 58"/>
          <p:cNvSpPr/>
          <p:nvPr/>
        </p:nvSpPr>
        <p:spPr>
          <a:xfrm rot="5400000" flipV="1">
            <a:off x="4916876" y="4834501"/>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0" name="组合 59"/>
          <p:cNvGrpSpPr/>
          <p:nvPr/>
        </p:nvGrpSpPr>
        <p:grpSpPr>
          <a:xfrm>
            <a:off x="3543194" y="4159798"/>
            <a:ext cx="456521" cy="454724"/>
            <a:chOff x="4557733" y="2434359"/>
            <a:chExt cx="512624" cy="510606"/>
          </a:xfrm>
          <a:solidFill>
            <a:schemeClr val="bg1"/>
          </a:solidFill>
        </p:grpSpPr>
        <p:sp>
          <p:nvSpPr>
            <p:cNvPr id="61"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8"/>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63" name="组合 62"/>
          <p:cNvGrpSpPr/>
          <p:nvPr/>
        </p:nvGrpSpPr>
        <p:grpSpPr>
          <a:xfrm>
            <a:off x="3579961" y="3085048"/>
            <a:ext cx="418013" cy="401997"/>
            <a:chOff x="6159731" y="1864447"/>
            <a:chExt cx="469385" cy="451400"/>
          </a:xfrm>
          <a:solidFill>
            <a:schemeClr val="bg1"/>
          </a:solidFill>
        </p:grpSpPr>
        <p:sp>
          <p:nvSpPr>
            <p:cNvPr id="64"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a:solidFill>
                  <a:prstClr val="black"/>
                </a:solidFill>
              </a:endParaRPr>
            </a:p>
          </p:txBody>
        </p:sp>
        <p:sp>
          <p:nvSpPr>
            <p:cNvPr id="65" name="Freeform 134"/>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a:solidFill>
                  <a:prstClr val="black"/>
                </a:solidFill>
              </a:endParaRPr>
            </a:p>
          </p:txBody>
        </p:sp>
      </p:grpSp>
      <p:grpSp>
        <p:nvGrpSpPr>
          <p:cNvPr id="66" name="组合 65"/>
          <p:cNvGrpSpPr/>
          <p:nvPr/>
        </p:nvGrpSpPr>
        <p:grpSpPr>
          <a:xfrm>
            <a:off x="8412376" y="4223417"/>
            <a:ext cx="377867" cy="327486"/>
            <a:chOff x="7090992" y="4839631"/>
            <a:chExt cx="424306" cy="367732"/>
          </a:xfrm>
          <a:solidFill>
            <a:schemeClr val="bg1"/>
          </a:solidFill>
        </p:grpSpPr>
        <p:sp>
          <p:nvSpPr>
            <p:cNvPr id="67" name="Freeform 19"/>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68" name="Freeform 20"/>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69" name="Freeform 21"/>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70" name="Freeform 22"/>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71" name="组合 70"/>
          <p:cNvGrpSpPr/>
          <p:nvPr/>
        </p:nvGrpSpPr>
        <p:grpSpPr>
          <a:xfrm>
            <a:off x="8412376" y="3158028"/>
            <a:ext cx="347824" cy="344238"/>
            <a:chOff x="4270293" y="4090633"/>
            <a:chExt cx="390570" cy="386543"/>
          </a:xfrm>
          <a:solidFill>
            <a:schemeClr val="bg1"/>
          </a:solidFill>
        </p:grpSpPr>
        <p:sp>
          <p:nvSpPr>
            <p:cNvPr id="72" name="Freeform 136"/>
            <p:cNvSpPr>
              <a:spLocks/>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73"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sp>
        <p:nvSpPr>
          <p:cNvPr id="74" name="矩形 73"/>
          <p:cNvSpPr/>
          <p:nvPr/>
        </p:nvSpPr>
        <p:spPr>
          <a:xfrm>
            <a:off x="4983992" y="2247551"/>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4960822" y="4914474"/>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6447750" y="2251383"/>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6550424" y="4989872"/>
            <a:ext cx="68054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78" name="矩形 77"/>
          <p:cNvSpPr/>
          <p:nvPr/>
        </p:nvSpPr>
        <p:spPr>
          <a:xfrm rot="2700000">
            <a:off x="5581933" y="3280260"/>
            <a:ext cx="1141928" cy="1141928"/>
          </a:xfrm>
          <a:prstGeom prst="rect">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文本框 78"/>
          <p:cNvSpPr txBox="1"/>
          <p:nvPr/>
        </p:nvSpPr>
        <p:spPr>
          <a:xfrm>
            <a:off x="7541555" y="1569376"/>
            <a:ext cx="1523315" cy="400110"/>
          </a:xfrm>
          <a:prstGeom prst="rect">
            <a:avLst/>
          </a:prstGeom>
          <a:noFill/>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rPr>
              <a:t>这是</a:t>
            </a:r>
            <a:r>
              <a:rPr lang="zh-CN" altLang="en-US" sz="2000" smtClean="0">
                <a:solidFill>
                  <a:schemeClr val="tx1">
                    <a:lumMod val="95000"/>
                    <a:lumOff val="5000"/>
                  </a:schemeClr>
                </a:solidFill>
                <a:latin typeface="微软雅黑" panose="020B0503020204020204" pitchFamily="34" charset="-122"/>
                <a:ea typeface="微软雅黑" panose="020B0503020204020204" pitchFamily="34" charset="-122"/>
              </a:rPr>
              <a:t>小标题</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文艺让生活更有范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范文艺</a:t>
            </a:r>
            <a:endParaRPr lang="zh-CN" altLang="en-US" sz="16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3339501" y="1569376"/>
            <a:ext cx="1523315" cy="400110"/>
          </a:xfrm>
          <a:prstGeom prst="rect">
            <a:avLst/>
          </a:prstGeom>
          <a:noFill/>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rPr>
              <a:t>这是</a:t>
            </a:r>
            <a:r>
              <a:rPr lang="zh-CN" altLang="en-US" sz="2000" smtClean="0">
                <a:solidFill>
                  <a:schemeClr val="tx1">
                    <a:lumMod val="95000"/>
                    <a:lumOff val="5000"/>
                  </a:schemeClr>
                </a:solidFill>
                <a:latin typeface="微软雅黑" panose="020B0503020204020204" pitchFamily="34" charset="-122"/>
                <a:ea typeface="微软雅黑" panose="020B0503020204020204" pitchFamily="34" charset="-122"/>
              </a:rPr>
              <a:t>小标题</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文艺让生活更有范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范文艺</a:t>
            </a:r>
            <a:endParaRPr lang="zh-CN" altLang="en-US" sz="16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541555" y="4914474"/>
            <a:ext cx="1523315" cy="400110"/>
          </a:xfrm>
          <a:prstGeom prst="rect">
            <a:avLst/>
          </a:prstGeom>
          <a:noFill/>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rPr>
              <a:t>这是</a:t>
            </a:r>
            <a:r>
              <a:rPr lang="zh-CN" altLang="en-US" sz="2000" smtClean="0">
                <a:solidFill>
                  <a:schemeClr val="tx1">
                    <a:lumMod val="95000"/>
                    <a:lumOff val="5000"/>
                  </a:schemeClr>
                </a:solidFill>
                <a:latin typeface="微软雅黑" panose="020B0503020204020204" pitchFamily="34" charset="-122"/>
                <a:ea typeface="微软雅黑" panose="020B0503020204020204" pitchFamily="34" charset="-122"/>
              </a:rPr>
              <a:t>小标题</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文艺让生活更有范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范文艺</a:t>
            </a:r>
            <a:endParaRPr lang="zh-CN" altLang="en-US" sz="16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3339501" y="4914474"/>
            <a:ext cx="1523315" cy="400110"/>
          </a:xfrm>
          <a:prstGeom prst="rect">
            <a:avLst/>
          </a:prstGeom>
          <a:noFill/>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rPr>
              <a:t>这是</a:t>
            </a:r>
            <a:r>
              <a:rPr lang="zh-CN" altLang="en-US" sz="2000" smtClean="0">
                <a:solidFill>
                  <a:schemeClr val="tx1">
                    <a:lumMod val="95000"/>
                    <a:lumOff val="5000"/>
                  </a:schemeClr>
                </a:solidFill>
                <a:latin typeface="微软雅黑" panose="020B0503020204020204" pitchFamily="34" charset="-122"/>
                <a:ea typeface="微软雅黑" panose="020B0503020204020204" pitchFamily="34" charset="-122"/>
              </a:rPr>
              <a:t>小标题</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文艺让生活更有范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a:t>
            </a:r>
            <a:r>
              <a:rPr lang="zh-CN" altLang="en-US" sz="1600">
                <a:solidFill>
                  <a:schemeClr val="tx1">
                    <a:lumMod val="95000"/>
                    <a:lumOff val="5000"/>
                  </a:schemeClr>
                </a:solidFill>
                <a:latin typeface="微软雅黑" panose="020B0503020204020204" pitchFamily="34" charset="-122"/>
                <a:ea typeface="微软雅黑" panose="020B0503020204020204" pitchFamily="34" charset="-122"/>
              </a:rPr>
              <a:t>文艺让生活更有</a:t>
            </a:r>
            <a:r>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t>范文艺</a:t>
            </a:r>
            <a:endParaRPr lang="zh-CN" altLang="en-US" sz="160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9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250"/>
                                        <p:tgtEl>
                                          <p:spTgt spid="60"/>
                                        </p:tgtEl>
                                      </p:cBhvr>
                                    </p:animEffect>
                                    <p:anim calcmode="lin" valueType="num">
                                      <p:cBhvr>
                                        <p:cTn id="56" dur="250" fill="hold"/>
                                        <p:tgtEl>
                                          <p:spTgt spid="60"/>
                                        </p:tgtEl>
                                        <p:attrNameLst>
                                          <p:attrName>ppt_x</p:attrName>
                                        </p:attrNameLst>
                                      </p:cBhvr>
                                      <p:tavLst>
                                        <p:tav tm="0">
                                          <p:val>
                                            <p:strVal val="#ppt_x"/>
                                          </p:val>
                                        </p:tav>
                                        <p:tav tm="100000">
                                          <p:val>
                                            <p:strVal val="#ppt_x"/>
                                          </p:val>
                                        </p:tav>
                                      </p:tavLst>
                                    </p:anim>
                                    <p:anim calcmode="lin" valueType="num">
                                      <p:cBhvr>
                                        <p:cTn id="57" dur="250" fill="hold"/>
                                        <p:tgtEl>
                                          <p:spTgt spid="60"/>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250"/>
                                        <p:tgtEl>
                                          <p:spTgt spid="63"/>
                                        </p:tgtEl>
                                      </p:cBhvr>
                                    </p:animEffect>
                                    <p:anim calcmode="lin" valueType="num">
                                      <p:cBhvr>
                                        <p:cTn id="62" dur="250" fill="hold"/>
                                        <p:tgtEl>
                                          <p:spTgt spid="63"/>
                                        </p:tgtEl>
                                        <p:attrNameLst>
                                          <p:attrName>ppt_x</p:attrName>
                                        </p:attrNameLst>
                                      </p:cBhvr>
                                      <p:tavLst>
                                        <p:tav tm="0">
                                          <p:val>
                                            <p:strVal val="#ppt_x"/>
                                          </p:val>
                                        </p:tav>
                                        <p:tav tm="100000">
                                          <p:val>
                                            <p:strVal val="#ppt_x"/>
                                          </p:val>
                                        </p:tav>
                                      </p:tavLst>
                                    </p:anim>
                                    <p:anim calcmode="lin" valueType="num">
                                      <p:cBhvr>
                                        <p:cTn id="63" dur="250" fill="hold"/>
                                        <p:tgtEl>
                                          <p:spTgt spid="63"/>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250"/>
                                        <p:tgtEl>
                                          <p:spTgt spid="66"/>
                                        </p:tgtEl>
                                      </p:cBhvr>
                                    </p:animEffect>
                                    <p:anim calcmode="lin" valueType="num">
                                      <p:cBhvr>
                                        <p:cTn id="68" dur="250" fill="hold"/>
                                        <p:tgtEl>
                                          <p:spTgt spid="66"/>
                                        </p:tgtEl>
                                        <p:attrNameLst>
                                          <p:attrName>ppt_x</p:attrName>
                                        </p:attrNameLst>
                                      </p:cBhvr>
                                      <p:tavLst>
                                        <p:tav tm="0">
                                          <p:val>
                                            <p:strVal val="#ppt_x"/>
                                          </p:val>
                                        </p:tav>
                                        <p:tav tm="100000">
                                          <p:val>
                                            <p:strVal val="#ppt_x"/>
                                          </p:val>
                                        </p:tav>
                                      </p:tavLst>
                                    </p:anim>
                                    <p:anim calcmode="lin" valueType="num">
                                      <p:cBhvr>
                                        <p:cTn id="69" dur="250" fill="hold"/>
                                        <p:tgtEl>
                                          <p:spTgt spid="66"/>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250"/>
                                        <p:tgtEl>
                                          <p:spTgt spid="71"/>
                                        </p:tgtEl>
                                      </p:cBhvr>
                                    </p:animEffect>
                                    <p:anim calcmode="lin" valueType="num">
                                      <p:cBhvr>
                                        <p:cTn id="74" dur="250" fill="hold"/>
                                        <p:tgtEl>
                                          <p:spTgt spid="71"/>
                                        </p:tgtEl>
                                        <p:attrNameLst>
                                          <p:attrName>ppt_x</p:attrName>
                                        </p:attrNameLst>
                                      </p:cBhvr>
                                      <p:tavLst>
                                        <p:tav tm="0">
                                          <p:val>
                                            <p:strVal val="#ppt_x"/>
                                          </p:val>
                                        </p:tav>
                                        <p:tav tm="100000">
                                          <p:val>
                                            <p:strVal val="#ppt_x"/>
                                          </p:val>
                                        </p:tav>
                                      </p:tavLst>
                                    </p:anim>
                                    <p:anim calcmode="lin" valueType="num">
                                      <p:cBhvr>
                                        <p:cTn id="75" dur="250" fill="hold"/>
                                        <p:tgtEl>
                                          <p:spTgt spid="71"/>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250"/>
                                        <p:tgtEl>
                                          <p:spTgt spid="74"/>
                                        </p:tgtEl>
                                      </p:cBhvr>
                                    </p:animEffect>
                                    <p:anim calcmode="lin" valueType="num">
                                      <p:cBhvr>
                                        <p:cTn id="80" dur="250" fill="hold"/>
                                        <p:tgtEl>
                                          <p:spTgt spid="74"/>
                                        </p:tgtEl>
                                        <p:attrNameLst>
                                          <p:attrName>ppt_x</p:attrName>
                                        </p:attrNameLst>
                                      </p:cBhvr>
                                      <p:tavLst>
                                        <p:tav tm="0">
                                          <p:val>
                                            <p:strVal val="#ppt_x"/>
                                          </p:val>
                                        </p:tav>
                                        <p:tav tm="100000">
                                          <p:val>
                                            <p:strVal val="#ppt_x"/>
                                          </p:val>
                                        </p:tav>
                                      </p:tavLst>
                                    </p:anim>
                                    <p:anim calcmode="lin" valueType="num">
                                      <p:cBhvr>
                                        <p:cTn id="81" dur="250" fill="hold"/>
                                        <p:tgtEl>
                                          <p:spTgt spid="74"/>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grpId="0" nodeType="after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fade">
                                      <p:cBhvr>
                                        <p:cTn id="85" dur="250"/>
                                        <p:tgtEl>
                                          <p:spTgt spid="75"/>
                                        </p:tgtEl>
                                      </p:cBhvr>
                                    </p:animEffect>
                                    <p:anim calcmode="lin" valueType="num">
                                      <p:cBhvr>
                                        <p:cTn id="86" dur="250" fill="hold"/>
                                        <p:tgtEl>
                                          <p:spTgt spid="75"/>
                                        </p:tgtEl>
                                        <p:attrNameLst>
                                          <p:attrName>ppt_x</p:attrName>
                                        </p:attrNameLst>
                                      </p:cBhvr>
                                      <p:tavLst>
                                        <p:tav tm="0">
                                          <p:val>
                                            <p:strVal val="#ppt_x"/>
                                          </p:val>
                                        </p:tav>
                                        <p:tav tm="100000">
                                          <p:val>
                                            <p:strVal val="#ppt_x"/>
                                          </p:val>
                                        </p:tav>
                                      </p:tavLst>
                                    </p:anim>
                                    <p:anim calcmode="lin" valueType="num">
                                      <p:cBhvr>
                                        <p:cTn id="87" dur="250" fill="hold"/>
                                        <p:tgtEl>
                                          <p:spTgt spid="75"/>
                                        </p:tgtEl>
                                        <p:attrNameLst>
                                          <p:attrName>ppt_y</p:attrName>
                                        </p:attrNameLst>
                                      </p:cBhvr>
                                      <p:tavLst>
                                        <p:tav tm="0">
                                          <p:val>
                                            <p:strVal val="#ppt_y+.1"/>
                                          </p:val>
                                        </p:tav>
                                        <p:tav tm="100000">
                                          <p:val>
                                            <p:strVal val="#ppt_y"/>
                                          </p:val>
                                        </p:tav>
                                      </p:tavLst>
                                    </p:anim>
                                  </p:childTnLst>
                                </p:cTn>
                              </p:par>
                            </p:childTnLst>
                          </p:cTn>
                        </p:par>
                        <p:par>
                          <p:cTn id="88" fill="hold">
                            <p:stCondLst>
                              <p:cond delay="3500"/>
                            </p:stCondLst>
                            <p:childTnLst>
                              <p:par>
                                <p:cTn id="89" presetID="42"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250"/>
                                        <p:tgtEl>
                                          <p:spTgt spid="76"/>
                                        </p:tgtEl>
                                      </p:cBhvr>
                                    </p:animEffect>
                                    <p:anim calcmode="lin" valueType="num">
                                      <p:cBhvr>
                                        <p:cTn id="92" dur="250" fill="hold"/>
                                        <p:tgtEl>
                                          <p:spTgt spid="76"/>
                                        </p:tgtEl>
                                        <p:attrNameLst>
                                          <p:attrName>ppt_x</p:attrName>
                                        </p:attrNameLst>
                                      </p:cBhvr>
                                      <p:tavLst>
                                        <p:tav tm="0">
                                          <p:val>
                                            <p:strVal val="#ppt_x"/>
                                          </p:val>
                                        </p:tav>
                                        <p:tav tm="100000">
                                          <p:val>
                                            <p:strVal val="#ppt_x"/>
                                          </p:val>
                                        </p:tav>
                                      </p:tavLst>
                                    </p:anim>
                                    <p:anim calcmode="lin" valueType="num">
                                      <p:cBhvr>
                                        <p:cTn id="93" dur="250" fill="hold"/>
                                        <p:tgtEl>
                                          <p:spTgt spid="76"/>
                                        </p:tgtEl>
                                        <p:attrNameLst>
                                          <p:attrName>ppt_y</p:attrName>
                                        </p:attrNameLst>
                                      </p:cBhvr>
                                      <p:tavLst>
                                        <p:tav tm="0">
                                          <p:val>
                                            <p:strVal val="#ppt_y+.1"/>
                                          </p:val>
                                        </p:tav>
                                        <p:tav tm="100000">
                                          <p:val>
                                            <p:strVal val="#ppt_y"/>
                                          </p:val>
                                        </p:tav>
                                      </p:tavLst>
                                    </p:anim>
                                  </p:childTnLst>
                                </p:cTn>
                              </p:par>
                            </p:childTnLst>
                          </p:cTn>
                        </p:par>
                        <p:par>
                          <p:cTn id="94" fill="hold">
                            <p:stCondLst>
                              <p:cond delay="3750"/>
                            </p:stCondLst>
                            <p:childTnLst>
                              <p:par>
                                <p:cTn id="95" presetID="42"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250"/>
                                        <p:tgtEl>
                                          <p:spTgt spid="77"/>
                                        </p:tgtEl>
                                      </p:cBhvr>
                                    </p:animEffect>
                                    <p:anim calcmode="lin" valueType="num">
                                      <p:cBhvr>
                                        <p:cTn id="98" dur="250" fill="hold"/>
                                        <p:tgtEl>
                                          <p:spTgt spid="77"/>
                                        </p:tgtEl>
                                        <p:attrNameLst>
                                          <p:attrName>ppt_x</p:attrName>
                                        </p:attrNameLst>
                                      </p:cBhvr>
                                      <p:tavLst>
                                        <p:tav tm="0">
                                          <p:val>
                                            <p:strVal val="#ppt_x"/>
                                          </p:val>
                                        </p:tav>
                                        <p:tav tm="100000">
                                          <p:val>
                                            <p:strVal val="#ppt_x"/>
                                          </p:val>
                                        </p:tav>
                                      </p:tavLst>
                                    </p:anim>
                                    <p:anim calcmode="lin" valueType="num">
                                      <p:cBhvr>
                                        <p:cTn id="99" dur="250" fill="hold"/>
                                        <p:tgtEl>
                                          <p:spTgt spid="77"/>
                                        </p:tgtEl>
                                        <p:attrNameLst>
                                          <p:attrName>ppt_y</p:attrName>
                                        </p:attrNameLst>
                                      </p:cBhvr>
                                      <p:tavLst>
                                        <p:tav tm="0">
                                          <p:val>
                                            <p:strVal val="#ppt_y+.1"/>
                                          </p:val>
                                        </p:tav>
                                        <p:tav tm="100000">
                                          <p:val>
                                            <p:strVal val="#ppt_y"/>
                                          </p:val>
                                        </p:tav>
                                      </p:tavLst>
                                    </p:anim>
                                  </p:childTnLst>
                                </p:cTn>
                              </p:par>
                            </p:childTnLst>
                          </p:cTn>
                        </p:par>
                        <p:par>
                          <p:cTn id="100" fill="hold">
                            <p:stCondLst>
                              <p:cond delay="4000"/>
                            </p:stCondLst>
                            <p:childTnLst>
                              <p:par>
                                <p:cTn id="101" presetID="42" presetClass="entr" presetSubtype="0" fill="hold" grpId="0" nodeType="after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250"/>
                                        <p:tgtEl>
                                          <p:spTgt spid="78"/>
                                        </p:tgtEl>
                                      </p:cBhvr>
                                    </p:animEffect>
                                    <p:anim calcmode="lin" valueType="num">
                                      <p:cBhvr>
                                        <p:cTn id="104" dur="250" fill="hold"/>
                                        <p:tgtEl>
                                          <p:spTgt spid="78"/>
                                        </p:tgtEl>
                                        <p:attrNameLst>
                                          <p:attrName>ppt_x</p:attrName>
                                        </p:attrNameLst>
                                      </p:cBhvr>
                                      <p:tavLst>
                                        <p:tav tm="0">
                                          <p:val>
                                            <p:strVal val="#ppt_x"/>
                                          </p:val>
                                        </p:tav>
                                        <p:tav tm="100000">
                                          <p:val>
                                            <p:strVal val="#ppt_x"/>
                                          </p:val>
                                        </p:tav>
                                      </p:tavLst>
                                    </p:anim>
                                    <p:anim calcmode="lin" valueType="num">
                                      <p:cBhvr>
                                        <p:cTn id="105" dur="25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670932" y="2285604"/>
            <a:ext cx="6996681" cy="2953955"/>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711" y="1209594"/>
            <a:ext cx="4375803" cy="5132918"/>
          </a:xfrm>
          <a:prstGeom prst="rect">
            <a:avLst/>
          </a:prstGeom>
        </p:spPr>
      </p:pic>
      <p:sp>
        <p:nvSpPr>
          <p:cNvPr id="41" name="矩形 40"/>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rPr>
              <a:t>添加小标题</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02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3587861" y="2614543"/>
            <a:ext cx="1641789" cy="30052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9" name="椭圆 3"/>
          <p:cNvSpPr/>
          <p:nvPr/>
        </p:nvSpPr>
        <p:spPr>
          <a:xfrm rot="14205549">
            <a:off x="2184680" y="1325182"/>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0" name="椭圆 3"/>
          <p:cNvSpPr/>
          <p:nvPr/>
        </p:nvSpPr>
        <p:spPr>
          <a:xfrm rot="7186905">
            <a:off x="1766203" y="3147060"/>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 name="connsiteX0" fmla="*/ 553081 w 771526"/>
              <a:gd name="connsiteY0" fmla="*/ 0 h 1412237"/>
              <a:gd name="connsiteX1" fmla="*/ 771526 w 771526"/>
              <a:gd name="connsiteY1" fmla="*/ 578349 h 1412237"/>
              <a:gd name="connsiteX2" fmla="*/ 191293 w 771526"/>
              <a:gd name="connsiteY2" fmla="*/ 1412237 h 1412237"/>
              <a:gd name="connsiteX3" fmla="*/ 0 w 771526"/>
              <a:gd name="connsiteY3" fmla="*/ 205410 h 1412237"/>
              <a:gd name="connsiteX4" fmla="*/ 553081 w 771526"/>
              <a:gd name="connsiteY4" fmla="*/ 0 h 141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1" name="矩形 7"/>
          <p:cNvSpPr>
            <a:spLocks noChangeArrowheads="1"/>
          </p:cNvSpPr>
          <p:nvPr/>
        </p:nvSpPr>
        <p:spPr bwMode="auto">
          <a:xfrm rot="19636389" flipH="1">
            <a:off x="2262613" y="2339835"/>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itchFamily="34" charset="0"/>
              </a:rPr>
              <a:t>TEXT</a:t>
            </a:r>
            <a:endParaRPr lang="zh-CN" altLang="en-US" sz="32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906865" y="4582428"/>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itchFamily="34" charset="0"/>
              </a:rPr>
              <a:t>TEXT</a:t>
            </a:r>
            <a:endParaRPr lang="zh-CN" altLang="en-US" sz="3200" b="1" dirty="0">
              <a:solidFill>
                <a:srgbClr val="EAE7D4"/>
              </a:solidFill>
              <a:latin typeface="Century Gothic" pitchFamily="34" charset="0"/>
            </a:endParaRPr>
          </a:p>
        </p:txBody>
      </p:sp>
      <p:sp>
        <p:nvSpPr>
          <p:cNvPr id="23" name="矩形 7"/>
          <p:cNvSpPr>
            <a:spLocks noChangeArrowheads="1"/>
          </p:cNvSpPr>
          <p:nvPr/>
        </p:nvSpPr>
        <p:spPr bwMode="auto">
          <a:xfrm rot="16565489" flipH="1">
            <a:off x="4270889" y="3736429"/>
            <a:ext cx="1023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en-US" altLang="zh-CN" sz="3200" b="1" dirty="0" smtClean="0">
                <a:solidFill>
                  <a:srgbClr val="EAE7D4"/>
                </a:solidFill>
                <a:latin typeface="Century Gothic" pitchFamily="34" charset="0"/>
              </a:rPr>
              <a:t>TEXT</a:t>
            </a:r>
            <a:endParaRPr lang="zh-CN" altLang="en-US" sz="3200" b="1" dirty="0">
              <a:solidFill>
                <a:srgbClr val="EAE7D4"/>
              </a:solidFill>
              <a:latin typeface="Century Gothic" pitchFamily="34" charset="0"/>
            </a:endParaRPr>
          </a:p>
        </p:txBody>
      </p:sp>
      <p:sp>
        <p:nvSpPr>
          <p:cNvPr id="24" name="矩形 23"/>
          <p:cNvSpPr/>
          <p:nvPr/>
        </p:nvSpPr>
        <p:spPr>
          <a:xfrm>
            <a:off x="6075172" y="1964446"/>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1</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5948630" y="2538364"/>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6" name="矩形 25"/>
          <p:cNvSpPr/>
          <p:nvPr/>
        </p:nvSpPr>
        <p:spPr>
          <a:xfrm>
            <a:off x="6075172" y="3326853"/>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2</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7" name="TextBox 18"/>
          <p:cNvSpPr txBox="1"/>
          <p:nvPr/>
        </p:nvSpPr>
        <p:spPr>
          <a:xfrm>
            <a:off x="5948630" y="3900771"/>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8" name="矩形 27"/>
          <p:cNvSpPr/>
          <p:nvPr/>
        </p:nvSpPr>
        <p:spPr>
          <a:xfrm>
            <a:off x="6075172" y="4664781"/>
            <a:ext cx="2331820" cy="5167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研究结果</a:t>
            </a:r>
            <a:r>
              <a:rPr lang="en-US" altLang="zh-CN" sz="2800" b="1" dirty="0" smtClean="0">
                <a:latin typeface="方正清刻本悦宋简体" panose="02000000000000000000" pitchFamily="2" charset="-122"/>
                <a:ea typeface="方正清刻本悦宋简体" panose="02000000000000000000" pitchFamily="2" charset="-122"/>
              </a:rPr>
              <a:t>3</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5948630" y="5238699"/>
            <a:ext cx="5314818" cy="652486"/>
          </a:xfrm>
          <a:prstGeom prst="rect">
            <a:avLst/>
          </a:prstGeom>
          <a:noFill/>
        </p:spPr>
        <p:txBody>
          <a:bodyPr wrap="square" rtlCol="0">
            <a:spAutoFit/>
          </a:bodyPr>
          <a:lstStyle/>
          <a:p>
            <a:pPr defTabSz="914400">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、行距</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等进行修改</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Tree>
    <p:extLst>
      <p:ext uri="{BB962C8B-B14F-4D97-AF65-F5344CB8AC3E}">
        <p14:creationId xmlns:p14="http://schemas.microsoft.com/office/powerpoint/2010/main" val="191472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a:off x="1964575" y="1761203"/>
            <a:ext cx="8174327" cy="2047168"/>
          </a:xfrm>
          <a:prstGeom prst="rect">
            <a:avLst/>
          </a:prstGeom>
          <a:blipFill rotWithShape="1">
            <a:blip r:embed="rId2"/>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7504340" y="1761203"/>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 12"/>
          <p:cNvGrpSpPr/>
          <p:nvPr/>
        </p:nvGrpSpPr>
        <p:grpSpPr>
          <a:xfrm>
            <a:off x="8165172" y="2046935"/>
            <a:ext cx="1312898" cy="1058996"/>
            <a:chOff x="6173119" y="2789590"/>
            <a:chExt cx="2133437" cy="1720851"/>
          </a:xfrm>
          <a:solidFill>
            <a:schemeClr val="bg1"/>
          </a:solidFill>
        </p:grpSpPr>
        <p:sp>
          <p:nvSpPr>
            <p:cNvPr id="31" name="Freeform 14"/>
            <p:cNvSpPr>
              <a:spLocks/>
            </p:cNvSpPr>
            <p:nvPr/>
          </p:nvSpPr>
          <p:spPr bwMode="auto">
            <a:xfrm>
              <a:off x="6173119" y="4019515"/>
              <a:ext cx="2133437" cy="490926"/>
            </a:xfrm>
            <a:custGeom>
              <a:avLst/>
              <a:gdLst>
                <a:gd name="T0" fmla="*/ 0 w 1634"/>
                <a:gd name="T1" fmla="*/ 376 h 376"/>
                <a:gd name="T2" fmla="*/ 204 w 1634"/>
                <a:gd name="T3" fmla="*/ 0 h 376"/>
                <a:gd name="T4" fmla="*/ 1428 w 1634"/>
                <a:gd name="T5" fmla="*/ 0 h 376"/>
                <a:gd name="T6" fmla="*/ 1634 w 1634"/>
                <a:gd name="T7" fmla="*/ 376 h 376"/>
                <a:gd name="T8" fmla="*/ 0 w 1634"/>
                <a:gd name="T9" fmla="*/ 376 h 376"/>
              </a:gdLst>
              <a:ahLst/>
              <a:cxnLst>
                <a:cxn ang="0">
                  <a:pos x="T0" y="T1"/>
                </a:cxn>
                <a:cxn ang="0">
                  <a:pos x="T2" y="T3"/>
                </a:cxn>
                <a:cxn ang="0">
                  <a:pos x="T4" y="T5"/>
                </a:cxn>
                <a:cxn ang="0">
                  <a:pos x="T6" y="T7"/>
                </a:cxn>
                <a:cxn ang="0">
                  <a:pos x="T8" y="T9"/>
                </a:cxn>
              </a:cxnLst>
              <a:rect l="0" t="0" r="r" b="b"/>
              <a:pathLst>
                <a:path w="1634" h="376">
                  <a:moveTo>
                    <a:pt x="0" y="376"/>
                  </a:moveTo>
                  <a:lnTo>
                    <a:pt x="204" y="0"/>
                  </a:lnTo>
                  <a:lnTo>
                    <a:pt x="1428" y="0"/>
                  </a:lnTo>
                  <a:lnTo>
                    <a:pt x="1634" y="376"/>
                  </a:lnTo>
                  <a:lnTo>
                    <a:pt x="0" y="3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noEditPoints="1"/>
            </p:cNvSpPr>
            <p:nvPr/>
          </p:nvSpPr>
          <p:spPr bwMode="auto">
            <a:xfrm>
              <a:off x="6439472" y="2789590"/>
              <a:ext cx="1598119" cy="1107194"/>
            </a:xfrm>
            <a:custGeom>
              <a:avLst/>
              <a:gdLst>
                <a:gd name="T0" fmla="*/ 0 w 1224"/>
                <a:gd name="T1" fmla="*/ 0 h 848"/>
                <a:gd name="T2" fmla="*/ 0 w 1224"/>
                <a:gd name="T3" fmla="*/ 848 h 848"/>
                <a:gd name="T4" fmla="*/ 1224 w 1224"/>
                <a:gd name="T5" fmla="*/ 848 h 848"/>
                <a:gd name="T6" fmla="*/ 1224 w 1224"/>
                <a:gd name="T7" fmla="*/ 0 h 848"/>
                <a:gd name="T8" fmla="*/ 0 w 1224"/>
                <a:gd name="T9" fmla="*/ 0 h 848"/>
                <a:gd name="T10" fmla="*/ 0 w 1224"/>
                <a:gd name="T11" fmla="*/ 0 h 848"/>
                <a:gd name="T12" fmla="*/ 1122 w 1224"/>
                <a:gd name="T13" fmla="*/ 754 h 848"/>
                <a:gd name="T14" fmla="*/ 102 w 1224"/>
                <a:gd name="T15" fmla="*/ 754 h 848"/>
                <a:gd name="T16" fmla="*/ 102 w 1224"/>
                <a:gd name="T17" fmla="*/ 94 h 848"/>
                <a:gd name="T18" fmla="*/ 1122 w 1224"/>
                <a:gd name="T19" fmla="*/ 94 h 848"/>
                <a:gd name="T20" fmla="*/ 1122 w 1224"/>
                <a:gd name="T21" fmla="*/ 754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4" h="848">
                  <a:moveTo>
                    <a:pt x="0" y="0"/>
                  </a:moveTo>
                  <a:lnTo>
                    <a:pt x="0" y="848"/>
                  </a:lnTo>
                  <a:lnTo>
                    <a:pt x="1224" y="848"/>
                  </a:lnTo>
                  <a:lnTo>
                    <a:pt x="1224" y="0"/>
                  </a:lnTo>
                  <a:lnTo>
                    <a:pt x="0" y="0"/>
                  </a:lnTo>
                  <a:lnTo>
                    <a:pt x="0" y="0"/>
                  </a:lnTo>
                  <a:close/>
                  <a:moveTo>
                    <a:pt x="1122" y="754"/>
                  </a:moveTo>
                  <a:lnTo>
                    <a:pt x="102" y="754"/>
                  </a:lnTo>
                  <a:lnTo>
                    <a:pt x="102" y="94"/>
                  </a:lnTo>
                  <a:lnTo>
                    <a:pt x="1122" y="94"/>
                  </a:lnTo>
                  <a:lnTo>
                    <a:pt x="1122" y="7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noEditPoints="1"/>
            </p:cNvSpPr>
            <p:nvPr/>
          </p:nvSpPr>
          <p:spPr bwMode="auto">
            <a:xfrm>
              <a:off x="7047906" y="3131671"/>
              <a:ext cx="381251" cy="378639"/>
            </a:xfrm>
            <a:custGeom>
              <a:avLst/>
              <a:gdLst>
                <a:gd name="T0" fmla="*/ 0 w 292"/>
                <a:gd name="T1" fmla="*/ 248 h 290"/>
                <a:gd name="T2" fmla="*/ 118 w 292"/>
                <a:gd name="T3" fmla="*/ 266 h 290"/>
                <a:gd name="T4" fmla="*/ 118 w 292"/>
                <a:gd name="T5" fmla="*/ 154 h 290"/>
                <a:gd name="T6" fmla="*/ 0 w 292"/>
                <a:gd name="T7" fmla="*/ 154 h 290"/>
                <a:gd name="T8" fmla="*/ 0 w 292"/>
                <a:gd name="T9" fmla="*/ 248 h 290"/>
                <a:gd name="T10" fmla="*/ 0 w 292"/>
                <a:gd name="T11" fmla="*/ 138 h 290"/>
                <a:gd name="T12" fmla="*/ 118 w 292"/>
                <a:gd name="T13" fmla="*/ 138 h 290"/>
                <a:gd name="T14" fmla="*/ 118 w 292"/>
                <a:gd name="T15" fmla="*/ 26 h 290"/>
                <a:gd name="T16" fmla="*/ 0 w 292"/>
                <a:gd name="T17" fmla="*/ 42 h 290"/>
                <a:gd name="T18" fmla="*/ 0 w 292"/>
                <a:gd name="T19" fmla="*/ 138 h 290"/>
                <a:gd name="T20" fmla="*/ 134 w 292"/>
                <a:gd name="T21" fmla="*/ 268 h 290"/>
                <a:gd name="T22" fmla="*/ 292 w 292"/>
                <a:gd name="T23" fmla="*/ 290 h 290"/>
                <a:gd name="T24" fmla="*/ 292 w 292"/>
                <a:gd name="T25" fmla="*/ 154 h 290"/>
                <a:gd name="T26" fmla="*/ 134 w 292"/>
                <a:gd name="T27" fmla="*/ 154 h 290"/>
                <a:gd name="T28" fmla="*/ 134 w 292"/>
                <a:gd name="T29" fmla="*/ 268 h 290"/>
                <a:gd name="T30" fmla="*/ 134 w 292"/>
                <a:gd name="T31" fmla="*/ 22 h 290"/>
                <a:gd name="T32" fmla="*/ 134 w 292"/>
                <a:gd name="T33" fmla="*/ 138 h 290"/>
                <a:gd name="T34" fmla="*/ 292 w 292"/>
                <a:gd name="T35" fmla="*/ 138 h 290"/>
                <a:gd name="T36" fmla="*/ 292 w 292"/>
                <a:gd name="T37" fmla="*/ 0 h 290"/>
                <a:gd name="T38" fmla="*/ 134 w 292"/>
                <a:gd name="T39" fmla="*/ 22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90">
                  <a:moveTo>
                    <a:pt x="0" y="248"/>
                  </a:moveTo>
                  <a:lnTo>
                    <a:pt x="118" y="266"/>
                  </a:lnTo>
                  <a:lnTo>
                    <a:pt x="118" y="154"/>
                  </a:lnTo>
                  <a:lnTo>
                    <a:pt x="0" y="154"/>
                  </a:lnTo>
                  <a:lnTo>
                    <a:pt x="0" y="248"/>
                  </a:lnTo>
                  <a:close/>
                  <a:moveTo>
                    <a:pt x="0" y="138"/>
                  </a:moveTo>
                  <a:lnTo>
                    <a:pt x="118" y="138"/>
                  </a:lnTo>
                  <a:lnTo>
                    <a:pt x="118" y="26"/>
                  </a:lnTo>
                  <a:lnTo>
                    <a:pt x="0" y="42"/>
                  </a:lnTo>
                  <a:lnTo>
                    <a:pt x="0" y="138"/>
                  </a:lnTo>
                  <a:close/>
                  <a:moveTo>
                    <a:pt x="134" y="268"/>
                  </a:moveTo>
                  <a:lnTo>
                    <a:pt x="292" y="290"/>
                  </a:lnTo>
                  <a:lnTo>
                    <a:pt x="292" y="154"/>
                  </a:lnTo>
                  <a:lnTo>
                    <a:pt x="134" y="154"/>
                  </a:lnTo>
                  <a:lnTo>
                    <a:pt x="134" y="268"/>
                  </a:lnTo>
                  <a:close/>
                  <a:moveTo>
                    <a:pt x="134" y="22"/>
                  </a:moveTo>
                  <a:lnTo>
                    <a:pt x="134" y="138"/>
                  </a:lnTo>
                  <a:lnTo>
                    <a:pt x="292" y="138"/>
                  </a:lnTo>
                  <a:lnTo>
                    <a:pt x="292" y="0"/>
                  </a:lnTo>
                  <a:lnTo>
                    <a:pt x="134"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p:cNvSpPr txBox="1"/>
          <p:nvPr/>
        </p:nvSpPr>
        <p:spPr>
          <a:xfrm>
            <a:off x="7950403" y="3222805"/>
            <a:ext cx="1817028" cy="338554"/>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5" name="TextBox 18"/>
          <p:cNvSpPr txBox="1"/>
          <p:nvPr/>
        </p:nvSpPr>
        <p:spPr>
          <a:xfrm>
            <a:off x="1871662" y="4148548"/>
            <a:ext cx="8320088" cy="1341521"/>
          </a:xfrm>
          <a:prstGeom prst="rect">
            <a:avLst/>
          </a:prstGeom>
          <a:noFill/>
        </p:spPr>
        <p:txBody>
          <a:bodyPr wrap="square" rtlCol="0">
            <a:spAutoFit/>
          </a:bodyPr>
          <a:lstStyle/>
          <a:p>
            <a:pPr algn="ct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、行距</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等进行修改</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。标题数字等都可以通过点击和重新输入进行更改，顶部“开始”面板中可以对字体、字号、颜色、行距等进行修改。标题数字等都可以通过点击和重新输入进行更改</a:t>
            </a:r>
          </a:p>
        </p:txBody>
      </p:sp>
    </p:spTree>
    <p:extLst>
      <p:ext uri="{BB962C8B-B14F-4D97-AF65-F5344CB8AC3E}">
        <p14:creationId xmlns:p14="http://schemas.microsoft.com/office/powerpoint/2010/main" val="188803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3368957" y="3908833"/>
            <a:ext cx="2244994"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3" name="直角三角形 12"/>
          <p:cNvSpPr/>
          <p:nvPr/>
        </p:nvSpPr>
        <p:spPr>
          <a:xfrm rot="8990440">
            <a:off x="5343007" y="504855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4" name="直角三角形 13"/>
          <p:cNvSpPr/>
          <p:nvPr/>
        </p:nvSpPr>
        <p:spPr>
          <a:xfrm rot="1800000">
            <a:off x="5343050" y="277174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5" name="矩形 7"/>
          <p:cNvSpPr>
            <a:spLocks noChangeArrowheads="1"/>
          </p:cNvSpPr>
          <p:nvPr/>
        </p:nvSpPr>
        <p:spPr bwMode="auto">
          <a:xfrm rot="1800000">
            <a:off x="5372712" y="319168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smtClean="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6371003" y="48522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19" name="矩形 7"/>
          <p:cNvSpPr>
            <a:spLocks noChangeArrowheads="1"/>
          </p:cNvSpPr>
          <p:nvPr/>
        </p:nvSpPr>
        <p:spPr bwMode="auto">
          <a:xfrm flipH="1">
            <a:off x="4270311" y="50365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itchFamily="34" charset="0"/>
              </a:rPr>
              <a:t>TEXT</a:t>
            </a:r>
            <a:endParaRPr lang="zh-CN" altLang="en-US" sz="2000" b="1" dirty="0">
              <a:solidFill>
                <a:srgbClr val="EAE7D4"/>
              </a:solidFill>
              <a:latin typeface="Century Gothic" pitchFamily="34" charset="0"/>
            </a:endParaRPr>
          </a:p>
        </p:txBody>
      </p:sp>
      <p:sp>
        <p:nvSpPr>
          <p:cNvPr id="20" name="TextBox 18"/>
          <p:cNvSpPr txBox="1"/>
          <p:nvPr/>
        </p:nvSpPr>
        <p:spPr>
          <a:xfrm>
            <a:off x="6805460" y="2704993"/>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7888755" y="51618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1540950" y="42087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6802089" y="205554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1</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7799324" y="455288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a:solidFill>
                  <a:srgbClr val="44546A"/>
                </a:solidFill>
                <a:latin typeface="微软雅黑" panose="020B0503020204020204" pitchFamily="34" charset="-122"/>
                <a:ea typeface="微软雅黑" panose="020B0503020204020204" pitchFamily="34" charset="-122"/>
              </a:rPr>
              <a:t>2</a:t>
            </a:r>
          </a:p>
        </p:txBody>
      </p:sp>
      <p:sp>
        <p:nvSpPr>
          <p:cNvPr id="25" name="矩形 24"/>
          <p:cNvSpPr/>
          <p:nvPr/>
        </p:nvSpPr>
        <p:spPr>
          <a:xfrm>
            <a:off x="1522109" y="3498225"/>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3</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94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1155700" y="321463"/>
            <a:ext cx="3157558" cy="430887"/>
          </a:xfrm>
          <a:prstGeom prst="rect">
            <a:avLst/>
          </a:prstGeom>
        </p:spPr>
        <p:txBody>
          <a:bodyPr wrap="square" lIns="0" tIns="0" rIns="0" bIns="0">
            <a:spAutoFit/>
          </a:bodyPr>
          <a:lstStyle/>
          <a:p>
            <a:pPr algn="dist"/>
            <a:r>
              <a:rPr lang="zh-CN" altLang="en-US" sz="280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这里添加您的标题</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magnifying-glass_68213"/>
          <p:cNvSpPr>
            <a:spLocks noChangeAspect="1"/>
          </p:cNvSpPr>
          <p:nvPr/>
        </p:nvSpPr>
        <p:spPr bwMode="auto">
          <a:xfrm>
            <a:off x="306796" y="289873"/>
            <a:ext cx="520600" cy="51984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flipH="1">
            <a:off x="1070572" y="2581956"/>
            <a:ext cx="4049161" cy="1575847"/>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7085872" y="2552371"/>
            <a:ext cx="4049161" cy="157584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337355" y="1931259"/>
            <a:ext cx="1988355" cy="1988355"/>
          </a:xfrm>
          <a:prstGeom prst="ellipse">
            <a:avLst/>
          </a:prstGeom>
          <a:blipFill>
            <a:blip r:embed="rId2"/>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352654" y="1931259"/>
            <a:ext cx="1988355" cy="1988355"/>
          </a:xfrm>
          <a:prstGeom prst="ellipse">
            <a:avLst/>
          </a:prstGeom>
          <a:blipFill>
            <a:blip r:embed="rId3"/>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9"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TextBox 12"/>
          <p:cNvSpPr txBox="1"/>
          <p:nvPr/>
        </p:nvSpPr>
        <p:spPr>
          <a:xfrm>
            <a:off x="1005224" y="4521912"/>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40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outVertical)">
                                      <p:cBhvr>
                                        <p:cTn id="21" dur="500"/>
                                        <p:tgtEl>
                                          <p:spTgt spid="30"/>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outVertical)">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28" grpId="0" animBg="1"/>
      <p:bldP spid="29" grpId="0" animBg="1"/>
      <p:bldP spid="30" grpId="0"/>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816</Words>
  <Application>Microsoft Office PowerPoint</Application>
  <PresentationFormat>宽屏</PresentationFormat>
  <Paragraphs>113</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Lato Light</vt:lpstr>
      <vt:lpstr>等线</vt:lpstr>
      <vt:lpstr>等线 Light</vt:lpstr>
      <vt:lpstr>方正清刻本悦宋简体</vt:lpstr>
      <vt:lpstr>华文细黑</vt:lpstr>
      <vt:lpstr>宋体</vt:lpstr>
      <vt:lpstr>微软雅黑</vt:lpstr>
      <vt:lpstr>Agency FB</vt:lpstr>
      <vt:lpstr>Arial</vt:lpstr>
      <vt:lpstr>Calibri</vt:lpstr>
      <vt:lpstr>Century Gothic</vt:lpstr>
      <vt:lpstr>Haettenschweiler</vt:lpstr>
      <vt:lpstr>Levenim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7</cp:revision>
  <dcterms:created xsi:type="dcterms:W3CDTF">2018-05-04T02:30:09Z</dcterms:created>
  <dcterms:modified xsi:type="dcterms:W3CDTF">2018-05-30T06:51:49Z</dcterms:modified>
</cp:coreProperties>
</file>