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7F35-8052-6604-C0DC-E731F11B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5847B-4E6D-E34B-0376-8B399352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DD3A-ED8A-A874-F312-B109AB14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E8DF-061D-C528-8CB7-7AF247EC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82B2-4E06-D0DE-C6B9-F8AF466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64A-FC4B-820A-28AD-0BFAB292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DF221-5A0F-B20B-0FBA-E7569C564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D0F5-8D07-2F17-5F9E-F77ADE4E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2E5D-5778-D59A-D9D2-945CDBB3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061C-76FA-4CBD-D1A5-34341C20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9D637-42D5-C9D7-5FFD-C1D3C7169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C1F53-C8BF-71AE-7820-0D7BBF17D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7464-40EA-8F4E-652B-8C5163D6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6EF2-1CE4-B920-BDB9-E7CF247B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354E-DA67-4CD3-3630-9B05B0F1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87B4-BF71-CB6E-5CA5-A02AB763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4E0A-8E1C-5456-BED7-9A63330A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2CA50-D3C5-FE84-FE5E-C6B8879E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B36A-3759-9B94-1195-52F2567A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9368-54D2-140B-5C02-9EF15AAD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C8C1-4181-D3AD-3286-FB320836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F21A7-A268-3258-6881-75CF31C4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AB1B-1333-48BF-6A7F-88288325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11B6-C278-D583-CB7B-760BB9D2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5D78-2043-5268-C4B5-05A3599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2A0E-745A-A38A-CEC2-A4C42491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535D-94C8-987A-3C76-728EBCC51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04D8B-D2E3-5AB6-E486-9746433A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37521-AC6D-3E6D-CC4E-A1194827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88A6-CB9A-E7CD-2D8B-9ECDCB5E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F112C-F13E-AD80-FFAE-27EC2433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F678-A676-20FD-4E08-2E7310B6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5194-C86B-419B-D5C0-387855E6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45FC-E62E-6300-2879-5F3025349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EBDF1-60C2-8B0F-D4DE-0B0B71CA6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D4E4D-D2D3-58F6-A49B-A2C38786F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561AB-BA6E-ADFE-B20F-72B7A242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6B762-5C1C-FA3C-6D61-8CC724F1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5B97A-CAB5-EB1D-C15C-7226C53D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7647-471E-1939-2A33-912EC121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7D5E6-9F71-1D41-9622-ECE0411E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2C066-980E-AF09-E4DA-03A8CDE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66D90-086D-1470-57C2-5A6FCD0F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8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4F7A2-AE4B-A81E-8781-3A3976F9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53D13-61BA-1826-381E-A8572D3E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4971C-E019-0007-1114-24C43D2C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25F7-D9D8-FBFE-17D8-DD31E0A4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973C-B7DE-C9CB-08ED-EF4F5A66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ADB91-AF79-F08F-D00D-EE03FB2F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9DF4-AB45-C8C8-B57A-C9B08260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32DF4-6F79-1E33-8392-2686F068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808D7-5812-9AB7-B7C9-6FE51C1D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19EA-4190-4A3A-3059-0E062283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30222-4592-6DC2-EE66-1959FB20E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E42FB-57F9-7250-DAC5-0C8835E67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184B-DD18-CE3D-65D4-BDEA9FC6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0C57-CF8B-BE96-6E98-6EF1C3B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1AC35-06AA-6D5A-8731-AE87C5AC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37DD0-748B-6DE0-B1D0-D7C8635B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5283-9141-AF8D-CD77-F5B0034E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E24F-B5CE-EB05-7E64-D09864F44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66D1E-D191-457D-9C68-C72C9C323E8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D110-65B6-9995-7D33-915B64201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F08F-3C90-92DF-4AA0-1967A762E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D4787-CE0E-4C21-86EF-517E574B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5504-13EE-1FBC-4D4B-9BE3A6F81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Football Manager</a:t>
            </a:r>
            <a:br>
              <a:rPr lang="en-US" dirty="0"/>
            </a:br>
            <a:r>
              <a:rPr lang="en-US" dirty="0"/>
              <a:t>Price &amp;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3BC24-CBB9-1B2F-BEBE-60F997166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Roy Zhang</a:t>
            </a:r>
          </a:p>
        </p:txBody>
      </p:sp>
    </p:spTree>
    <p:extLst>
      <p:ext uri="{BB962C8B-B14F-4D97-AF65-F5344CB8AC3E}">
        <p14:creationId xmlns:p14="http://schemas.microsoft.com/office/powerpoint/2010/main" val="272048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B11B-6116-C403-7F5B-D2BFA085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</a:t>
            </a:r>
            <a:r>
              <a:rPr lang="en-US" dirty="0" err="1"/>
              <a:t>FMInside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7907-6D03-EBBA-EFA3-EEDCCCC3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9027" cy="4351338"/>
          </a:xfrm>
        </p:spPr>
        <p:txBody>
          <a:bodyPr/>
          <a:lstStyle/>
          <a:p>
            <a:r>
              <a:rPr lang="en-US" dirty="0"/>
              <a:t>~20k players</a:t>
            </a:r>
          </a:p>
          <a:p>
            <a:r>
              <a:rPr lang="en-US" dirty="0"/>
              <a:t>In-game attributes</a:t>
            </a:r>
          </a:p>
          <a:p>
            <a:r>
              <a:rPr lang="en-US" dirty="0"/>
              <a:t>Contract &amp; Miscellaneous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1C7F5B-5537-0540-67A2-9411E11C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27" y="1825625"/>
            <a:ext cx="7756573" cy="41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296F-8A0A-84D2-8760-85B1512D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CF3CB-CD29-D5DC-2342-0B6AB37F4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67B8-3753-FA60-9344-BAC110E33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Attributes + Age + Contract Status ~ Sale Price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E8108-3AB9-6FAD-A238-435A2F8B9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Recommender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E526D-4CC2-943D-CE47-D18A63012C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Find players with user-selected filter</a:t>
            </a:r>
          </a:p>
          <a:p>
            <a:r>
              <a:rPr lang="en-US" dirty="0"/>
              <a:t>Provide the best, youngest, and cheapest player available for purchase</a:t>
            </a:r>
          </a:p>
        </p:txBody>
      </p:sp>
    </p:spTree>
    <p:extLst>
      <p:ext uri="{BB962C8B-B14F-4D97-AF65-F5344CB8AC3E}">
        <p14:creationId xmlns:p14="http://schemas.microsoft.com/office/powerpoint/2010/main" val="8747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5EF18-9B33-AF51-25CB-BAC32835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44" y="1690688"/>
            <a:ext cx="9173711" cy="46327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E131001-D08B-6F34-A195-88F0599C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44660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9AE7-A6E1-66B2-B942-1C316BFA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C958-EFA9-350F-25C9-5B44CB76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</a:t>
            </a:r>
            <a:r>
              <a:rPr lang="en-US" dirty="0" err="1"/>
              <a:t>pricer</a:t>
            </a:r>
            <a:r>
              <a:rPr lang="en-US" dirty="0"/>
              <a:t> model</a:t>
            </a:r>
          </a:p>
          <a:p>
            <a:r>
              <a:rPr lang="en-US" dirty="0"/>
              <a:t>Add customized filter</a:t>
            </a:r>
          </a:p>
          <a:p>
            <a:r>
              <a:rPr lang="en-US" dirty="0"/>
              <a:t>Include goalkeepers</a:t>
            </a:r>
          </a:p>
        </p:txBody>
      </p:sp>
    </p:spTree>
    <p:extLst>
      <p:ext uri="{BB962C8B-B14F-4D97-AF65-F5344CB8AC3E}">
        <p14:creationId xmlns:p14="http://schemas.microsoft.com/office/powerpoint/2010/main" val="292843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Football Manager Price &amp; Recommender</vt:lpstr>
      <vt:lpstr>Data - FMInside</vt:lpstr>
      <vt:lpstr>Methodology</vt:lpstr>
      <vt:lpstr>Streamlit App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Zhang</dc:creator>
  <cp:lastModifiedBy>Roy Zhang</cp:lastModifiedBy>
  <cp:revision>1</cp:revision>
  <dcterms:created xsi:type="dcterms:W3CDTF">2025-06-03T14:43:03Z</dcterms:created>
  <dcterms:modified xsi:type="dcterms:W3CDTF">2025-06-03T15:20:56Z</dcterms:modified>
</cp:coreProperties>
</file>