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EE0A-53BB-CE96-0962-7091B1550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96343-E705-3F47-505C-F61BA01F4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31E2-E027-4A79-32DA-3CBD8A2C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D3F5-6A73-2A4D-DD24-8E9FDFB6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7962-0E24-F7FC-6DCC-31BFE8B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4686-4E53-6E0D-1E5C-71DAFCC0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4B26-0A10-4C6C-524A-F012B5EF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532B-971B-E7DF-AD98-20BA1167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2CD0-8714-6F27-5789-624493F3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ED5F-0B79-B828-ED21-72E6B975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7305C-12E2-4F69-3883-A624162D8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0F9C4-63E2-0B72-4882-4E83D91D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286F-F2F0-BFC8-3AAE-993590C9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837A-A3F2-3D4D-249B-7AE97F55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4CFA-A9C6-9A3A-1D21-7E85EA2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D6C-F845-DF3F-AADA-7AF646B1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6C98-1FF3-CF03-BEB4-FA02A31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E953-C420-E92C-91C1-24FEFAA5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C5FD-46CD-F8FB-C535-BDB8E6CC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A22F-CD01-BBB1-9ECF-298E341A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DCAD-037B-963E-68AB-BDAA8942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F4F9F-DC2B-EA9A-B678-83363E7B8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FEBE-61D3-2F11-91FA-B4C1803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6B1C-BDEA-4F3F-A893-99B943FD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6A3B-A5EF-70B7-A148-8D61E255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AE6D-0F21-90AF-1FC9-5970D297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CFA0-2C5C-1405-E4B4-3C8732218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59E1A-126A-54A1-F41F-28B36024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31B2-7955-5183-371B-A3E6B51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15E5F-14C9-2F38-E0E1-1057FA0D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A5F02-DDF9-5234-F88B-7FBEF3EA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16FA-3342-4380-886F-A3046D5F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A6475-4E0C-8095-6744-1DB278BE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074BF-5B0C-47DC-AD92-9FDFFF57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E0AAC-968F-DB6B-1DC9-82D4BAA83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24A17-A255-F793-3761-BBEBF8218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6913C-105D-1613-453D-E4B7D503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051D4-60BA-28E0-CF94-614FBFA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BEF52-EB2E-6E63-27A9-A0CA3ABE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F4E-84F6-C6CF-38B6-9860D459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59A70-B76C-9632-17CD-E3C5CF82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D78F8-9C4D-3DAB-5376-408B6866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38159-08B0-DBB1-5BFC-C3AB2229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F9C9A-3321-D323-4580-21102771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990F2-D475-33BB-82BC-21029A04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F29C5-32E6-39B7-EC31-79DE4C80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9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54D3-A89D-6F42-F6FC-6B302BA9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4DD6-2258-CADB-FDD9-047EA048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1C63C-48BC-7630-C3CF-9EA62987C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17098-2E53-3010-6DA9-AAFE4100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CC63-5921-088B-4EBC-DFAEA67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18FA-3B45-2B8B-2DE6-9F06E2F0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098D-1649-D178-4370-0A9D0CDD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7020F-CEC4-040D-285A-77F0B7701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92C9-E616-AD50-C4B4-DA10DB64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4E40F-AE9B-4E4F-CB27-3736B01E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C1D2-8A83-B1FF-758C-9189794C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78F7-4AD4-0478-B1C4-238AC095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24CFE-C832-DE0C-F3ED-06E055C8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23F12-E827-56EF-2AEE-A600A278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CA87-175D-DBE7-4234-D85219250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4FB56-3C7A-4491-BC14-C5C9573DC75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DF833-4856-F971-B054-A3F155021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D983-BBB6-9135-D5F7-451AAEF0A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CC0F9-F568-4AF4-A603-F7775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A936-BE6C-7F3B-76AA-52CDF944D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Football Manager Player Pricer &amp;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C1090-9E7E-5F07-95FD-9BE9B183F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Roy Zhang</a:t>
            </a:r>
          </a:p>
        </p:txBody>
      </p:sp>
    </p:spTree>
    <p:extLst>
      <p:ext uri="{BB962C8B-B14F-4D97-AF65-F5344CB8AC3E}">
        <p14:creationId xmlns:p14="http://schemas.microsoft.com/office/powerpoint/2010/main" val="21883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DC6F-7B71-7677-533E-C7B295F7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Data - </a:t>
            </a:r>
            <a:r>
              <a:rPr lang="en-US" dirty="0" err="1"/>
              <a:t>FMInside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2905EC-32DB-51FF-9284-97BC1B986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71" y="1690688"/>
            <a:ext cx="813285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0D275-386D-D451-2B50-B71183138E5B}"/>
              </a:ext>
            </a:extLst>
          </p:cNvPr>
          <p:cNvSpPr txBox="1"/>
          <p:nvPr/>
        </p:nvSpPr>
        <p:spPr>
          <a:xfrm>
            <a:off x="286100" y="5166640"/>
            <a:ext cx="130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of interest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8D4E26-606B-1147-9FFF-D204DBF7F39D}"/>
              </a:ext>
            </a:extLst>
          </p:cNvPr>
          <p:cNvCxnSpPr>
            <a:stCxn id="3" idx="3"/>
          </p:cNvCxnSpPr>
          <p:nvPr/>
        </p:nvCxnSpPr>
        <p:spPr>
          <a:xfrm flipV="1">
            <a:off x="1587578" y="5469571"/>
            <a:ext cx="589031" cy="20235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DCE072-9E80-339C-69FC-68EACC849D4E}"/>
              </a:ext>
            </a:extLst>
          </p:cNvPr>
          <p:cNvSpPr/>
          <p:nvPr/>
        </p:nvSpPr>
        <p:spPr>
          <a:xfrm>
            <a:off x="4768343" y="2406611"/>
            <a:ext cx="5183469" cy="2687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C2328C-7712-2517-C52F-5D5162ACE297}"/>
              </a:ext>
            </a:extLst>
          </p:cNvPr>
          <p:cNvCxnSpPr>
            <a:cxnSpLocks/>
          </p:cNvCxnSpPr>
          <p:nvPr/>
        </p:nvCxnSpPr>
        <p:spPr>
          <a:xfrm flipH="1">
            <a:off x="9951812" y="3259303"/>
            <a:ext cx="572203" cy="353401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78D1B2-5FE0-202E-D4A3-26F0D1BACFD5}"/>
              </a:ext>
            </a:extLst>
          </p:cNvPr>
          <p:cNvSpPr txBox="1"/>
          <p:nvPr/>
        </p:nvSpPr>
        <p:spPr>
          <a:xfrm>
            <a:off x="10524015" y="298442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E8F962-9DDF-B148-BB9A-BE7A1E73AB20}"/>
              </a:ext>
            </a:extLst>
          </p:cNvPr>
          <p:cNvSpPr/>
          <p:nvPr/>
        </p:nvSpPr>
        <p:spPr>
          <a:xfrm>
            <a:off x="3002185" y="1751797"/>
            <a:ext cx="616145" cy="312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E7C10-E448-0C2F-8B2F-7E334CB2EB87}"/>
              </a:ext>
            </a:extLst>
          </p:cNvPr>
          <p:cNvCxnSpPr>
            <a:cxnSpLocks/>
          </p:cNvCxnSpPr>
          <p:nvPr/>
        </p:nvCxnSpPr>
        <p:spPr>
          <a:xfrm>
            <a:off x="1882093" y="1576358"/>
            <a:ext cx="1120092" cy="99212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4245BD-618F-239B-A0E6-9D7ED96B54B8}"/>
              </a:ext>
            </a:extLst>
          </p:cNvPr>
          <p:cNvSpPr txBox="1"/>
          <p:nvPr/>
        </p:nvSpPr>
        <p:spPr>
          <a:xfrm>
            <a:off x="286100" y="1278189"/>
            <a:ext cx="191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ability &amp; potential</a:t>
            </a:r>
          </a:p>
        </p:txBody>
      </p:sp>
    </p:spTree>
    <p:extLst>
      <p:ext uri="{BB962C8B-B14F-4D97-AF65-F5344CB8AC3E}">
        <p14:creationId xmlns:p14="http://schemas.microsoft.com/office/powerpoint/2010/main" val="251813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CD1D-1EF5-B090-5366-2000DB63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17F3E397-3951-E799-1145-678EC1CAC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5" y="3429000"/>
            <a:ext cx="4114800" cy="3200400"/>
          </a:xfrm>
        </p:spPr>
      </p:pic>
      <p:pic>
        <p:nvPicPr>
          <p:cNvPr id="7" name="Picture 6" descr="A graph of a price&#10;&#10;AI-generated content may be incorrect.">
            <a:extLst>
              <a:ext uri="{FF2B5EF4-FFF2-40B4-BE49-F238E27FC236}">
                <a16:creationId xmlns:a16="http://schemas.microsoft.com/office/drawing/2014/main" id="{DEB0DA95-E025-5B9B-9463-18A01B3CE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6" y="90488"/>
            <a:ext cx="4114800" cy="3200400"/>
          </a:xfrm>
          <a:prstGeom prst="rect">
            <a:avLst/>
          </a:prstGeom>
        </p:spPr>
      </p:pic>
      <p:pic>
        <p:nvPicPr>
          <p:cNvPr id="11" name="Picture 10" descr="A graph of age versus selling price&#10;&#10;AI-generated content may be incorrect.">
            <a:extLst>
              <a:ext uri="{FF2B5EF4-FFF2-40B4-BE49-F238E27FC236}">
                <a16:creationId xmlns:a16="http://schemas.microsoft.com/office/drawing/2014/main" id="{85EBEB73-655D-7511-37F4-ABFC0B4FC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6" y="3429000"/>
            <a:ext cx="4114800" cy="32004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DE1B042-7100-4FCD-CEF6-B888B75356B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Skewness is key problem</a:t>
            </a:r>
          </a:p>
          <a:p>
            <a:r>
              <a:rPr lang="en-US" dirty="0"/>
              <a:t>Noticeable trend between</a:t>
            </a:r>
          </a:p>
          <a:p>
            <a:pPr marL="0" indent="0">
              <a:buNone/>
            </a:pPr>
            <a:r>
              <a:rPr lang="en-US" dirty="0"/>
              <a:t>   selling price and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C703-2A62-B05D-F18B-D1E16A0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D78B-E931-713A-1170-B162ABDB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data collection (~60% done)</a:t>
            </a:r>
          </a:p>
          <a:p>
            <a:r>
              <a:rPr lang="en-US" dirty="0"/>
              <a:t>Create a regression model on sell value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User can add attribute filters to obtain an expected minimum selling value.</a:t>
            </a:r>
          </a:p>
          <a:p>
            <a:pPr lvl="1"/>
            <a:r>
              <a:rPr lang="en-US" dirty="0"/>
              <a:t>Recommend cheapest and best players based on the filters.</a:t>
            </a:r>
          </a:p>
          <a:p>
            <a:endParaRPr lang="en-US" dirty="0"/>
          </a:p>
          <a:p>
            <a:r>
              <a:rPr lang="en-US" dirty="0"/>
              <a:t>Optional: add goalkeepers</a:t>
            </a:r>
          </a:p>
        </p:txBody>
      </p:sp>
    </p:spTree>
    <p:extLst>
      <p:ext uri="{BB962C8B-B14F-4D97-AF65-F5344CB8AC3E}">
        <p14:creationId xmlns:p14="http://schemas.microsoft.com/office/powerpoint/2010/main" val="265143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Football Manager Player Pricer &amp; Recommender</vt:lpstr>
      <vt:lpstr>Obtaining Data - FMInside</vt:lpstr>
      <vt:lpstr>EDA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Zhang</dc:creator>
  <cp:lastModifiedBy>Roy Zhang</cp:lastModifiedBy>
  <cp:revision>2</cp:revision>
  <dcterms:created xsi:type="dcterms:W3CDTF">2025-05-05T03:58:58Z</dcterms:created>
  <dcterms:modified xsi:type="dcterms:W3CDTF">2025-05-06T15:36:01Z</dcterms:modified>
</cp:coreProperties>
</file>