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56" r:id="rId2"/>
    <p:sldId id="294" r:id="rId3"/>
    <p:sldId id="296" r:id="rId4"/>
    <p:sldId id="295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9" autoAdjust="0"/>
  </p:normalViewPr>
  <p:slideViewPr>
    <p:cSldViewPr>
      <p:cViewPr varScale="1">
        <p:scale>
          <a:sx n="84" d="100"/>
          <a:sy n="84" d="100"/>
        </p:scale>
        <p:origin x="384" y="-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304800" y="381001"/>
            <a:ext cx="115824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828800" y="4500563"/>
            <a:ext cx="85344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113539"/>
            <a:ext cx="2373412" cy="65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095530" y="4500570"/>
            <a:ext cx="8191500" cy="100418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Data Structures and Algorithms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Zizhen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Zhang, School of Computer Science and Engineering, Sun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Yat-sen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University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  <a:hlinkClick r:id="rId3"/>
              </a:rPr>
              <a:t>zhangzizhen@gmail.com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51924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214314"/>
            <a:ext cx="112395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928688"/>
            <a:ext cx="112395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3751" y="6581776"/>
            <a:ext cx="330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476251" y="855664"/>
            <a:ext cx="11239500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5143501" y="71439"/>
            <a:ext cx="6667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dirty="0">
                <a:solidFill>
                  <a:srgbClr val="3A7877"/>
                </a:solidFill>
                <a:latin typeface="Arial" pitchFamily="34" charset="0"/>
              </a:rPr>
              <a:t>Data structures</a:t>
            </a:r>
            <a:r>
              <a:rPr lang="en-US" altLang="zh-CN" sz="1100" i="1" baseline="0" dirty="0">
                <a:solidFill>
                  <a:srgbClr val="3A7877"/>
                </a:solidFill>
                <a:latin typeface="Arial" pitchFamily="34" charset="0"/>
              </a:rPr>
              <a:t> and algorithms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86868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/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9525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November 25, 2021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/>
              <a:t>Project</a:t>
            </a:r>
            <a:endParaRPr kumimoji="0" lang="zh-CN" altLang="en-US" i="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1" y="928710"/>
            <a:ext cx="11239500" cy="5572125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Complete a small text searching engine using hash tables.</a:t>
            </a:r>
          </a:p>
          <a:p>
            <a:r>
              <a:rPr lang="en-US" altLang="zh-CN" sz="2200" dirty="0"/>
              <a:t>Basic requirements:</a:t>
            </a:r>
          </a:p>
          <a:p>
            <a:pPr lvl="1"/>
            <a:r>
              <a:rPr lang="en-US" altLang="zh-CN" dirty="0"/>
              <a:t>Excerpt an essay (1KB&lt;=essay size&lt;=1MB) from anywhere and save it as “text.txt”.</a:t>
            </a:r>
          </a:p>
          <a:p>
            <a:pPr lvl="1"/>
            <a:r>
              <a:rPr lang="en-US" altLang="zh-CN" dirty="0"/>
              <a:t>Write a program for the text searching.</a:t>
            </a:r>
          </a:p>
          <a:p>
            <a:pPr lvl="1"/>
            <a:r>
              <a:rPr lang="en-US" altLang="zh-CN" dirty="0"/>
              <a:t>The program receives several queries. Each query contains a keyword.</a:t>
            </a:r>
          </a:p>
          <a:p>
            <a:pPr lvl="1"/>
            <a:r>
              <a:rPr lang="en-US" altLang="zh-CN" dirty="0"/>
              <a:t>You program should output all the sentences containing this keyword. (A sentence is ended up with a period “.”)</a:t>
            </a:r>
          </a:p>
          <a:p>
            <a:pPr lvl="1"/>
            <a:r>
              <a:rPr lang="en-US" altLang="zh-CN" dirty="0"/>
              <a:t>Test different queries (at least 10 queries) by yourselves.</a:t>
            </a:r>
          </a:p>
          <a:p>
            <a:pPr lvl="1"/>
            <a:r>
              <a:rPr lang="en-US" altLang="zh-CN" dirty="0"/>
              <a:t>Try to use different hashing functions and/or collision resolving methods.</a:t>
            </a:r>
          </a:p>
          <a:p>
            <a:r>
              <a:rPr lang="en-US" altLang="zh-CN" sz="2200" dirty="0"/>
              <a:t>Extend your work as you like.</a:t>
            </a:r>
          </a:p>
          <a:p>
            <a:r>
              <a:rPr lang="en-US" altLang="zh-CN" sz="2200" dirty="0"/>
              <a:t>Discuss the advantage and deficiency of your work.</a:t>
            </a:r>
          </a:p>
          <a:p>
            <a:r>
              <a:rPr lang="en-US" altLang="zh-CN" sz="2200" dirty="0"/>
              <a:t>Submit your assignment (</a:t>
            </a:r>
            <a:r>
              <a:rPr lang="en-US" altLang="zh-CN" sz="2200" dirty="0">
                <a:solidFill>
                  <a:srgbClr val="FF0000"/>
                </a:solidFill>
              </a:rPr>
              <a:t>inputs/outputs, codes and report &gt;10p.</a:t>
            </a:r>
            <a:r>
              <a:rPr lang="en-US" altLang="zh-CN" sz="2200" dirty="0"/>
              <a:t>) in </a:t>
            </a:r>
            <a:r>
              <a:rPr lang="en-US" altLang="zh-CN" sz="2200" i="1" dirty="0"/>
              <a:t>.zip</a:t>
            </a:r>
            <a:r>
              <a:rPr lang="en-US" altLang="zh-CN" sz="2200" dirty="0"/>
              <a:t> or </a:t>
            </a:r>
            <a:r>
              <a:rPr lang="en-US" altLang="zh-CN" sz="2200" i="1" dirty="0"/>
              <a:t>.</a:t>
            </a:r>
            <a:r>
              <a:rPr lang="en-US" altLang="zh-CN" sz="2200" i="1" dirty="0" err="1"/>
              <a:t>rar</a:t>
            </a:r>
            <a:r>
              <a:rPr lang="en-US" altLang="zh-CN" sz="2200" dirty="0"/>
              <a:t>.</a:t>
            </a:r>
          </a:p>
          <a:p>
            <a:r>
              <a:rPr lang="en-US" altLang="zh-CN" sz="2200" dirty="0"/>
              <a:t>Deadline: Nov. 28, 2021.</a:t>
            </a:r>
          </a:p>
          <a:p>
            <a:endParaRPr lang="en-US" altLang="zh-CN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1" y="928710"/>
            <a:ext cx="11239500" cy="5572125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完成一个小的文本搜索引擎使用哈希表。</a:t>
            </a:r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基本要求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zh-CN" altLang="en-US" sz="1600" dirty="0"/>
            </a:br>
            <a:endParaRPr lang="zh-CN" altLang="en-US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从任何地方摘录一篇文章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(1KB&lt;=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文章大小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&lt;=1MB)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并将其保存为“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text.txt”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lang="zh-CN" altLang="en-US" sz="1600" dirty="0"/>
            </a:br>
            <a:endParaRPr lang="zh-CN" altLang="en-US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编写一个文本搜索程序。</a:t>
            </a:r>
            <a:br>
              <a:rPr lang="zh-CN" altLang="en-US" sz="1600" dirty="0"/>
            </a:br>
            <a:endParaRPr lang="zh-CN" altLang="en-US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程序接收几个查询。每个查询都包含一个关键字。</a:t>
            </a:r>
            <a:br>
              <a:rPr lang="zh-CN" altLang="en-US" sz="1600" dirty="0"/>
            </a:br>
            <a:endParaRPr lang="zh-CN" altLang="en-US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你的程序应该输出所有包含这个关键字的句子。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句子以句号结束。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)</a:t>
            </a:r>
            <a:endParaRPr lang="zh-CN" altLang="en-US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自己测试不同的查询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至少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个查询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r>
              <a:rPr lang="zh-CN" altLang="en-US" sz="1600" b="0" i="0" dirty="0">
                <a:solidFill>
                  <a:srgbClr val="2E30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尝试使用不同的哈希函数和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/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或冲突解决方法</a:t>
            </a:r>
            <a:endParaRPr lang="en-US" altLang="zh-CN" sz="1600" b="0" i="0" dirty="0">
              <a:solidFill>
                <a:srgbClr val="2E3033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endParaRPr lang="zh-CN" altLang="en-US" sz="1600" dirty="0"/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如果你喜欢，可以扩展你的工作。</a:t>
            </a:r>
            <a:br>
              <a:rPr lang="zh-CN" altLang="en-US" sz="1600" dirty="0"/>
            </a:br>
            <a:endParaRPr lang="zh-CN" altLang="en-US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讨论你工作的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优点和缺点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lang="zh-CN" altLang="en-US" sz="1600" dirty="0"/>
            </a:br>
            <a:endParaRPr lang="zh-CN" altLang="en-US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以。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zip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或。</a:t>
            </a:r>
            <a:r>
              <a:rPr lang="en-US" altLang="zh-CN" sz="1600" b="0" i="0" dirty="0" err="1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rar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格式提交作业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输入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输出，代码和报告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&gt;10p.)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lang="zh-CN" altLang="en-US" sz="1600" dirty="0"/>
            </a:br>
            <a:endParaRPr lang="zh-CN" altLang="en-US" sz="16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截止日期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:2021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28</a:t>
            </a:r>
            <a:r>
              <a:rPr lang="zh-CN" altLang="en-US" sz="16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日。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4445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“text.txt”:</a:t>
            </a:r>
            <a:r>
              <a:rPr lang="en-US" altLang="zh-CN" i="1" dirty="0"/>
              <a:t>In the beginning God created the heaven and the earth. And the earth was without form, and void; and darkness was upon the face of the deep. And the Spirit of God moved upon the face of the waters. And God said, Let there be light: and there was light.</a:t>
            </a:r>
          </a:p>
          <a:p>
            <a:pPr lvl="1"/>
            <a:r>
              <a:rPr lang="en-US" altLang="zh-CN" dirty="0"/>
              <a:t>Query 1: </a:t>
            </a:r>
            <a:r>
              <a:rPr lang="en-US" altLang="zh-CN" i="1" dirty="0"/>
              <a:t>God</a:t>
            </a:r>
          </a:p>
          <a:p>
            <a:pPr lvl="1"/>
            <a:r>
              <a:rPr lang="en-US" altLang="zh-CN" dirty="0"/>
              <a:t>Output1:</a:t>
            </a:r>
          </a:p>
          <a:p>
            <a:pPr lvl="1">
              <a:buNone/>
            </a:pPr>
            <a:r>
              <a:rPr lang="en-US" altLang="zh-CN" b="1" dirty="0"/>
              <a:t>	</a:t>
            </a:r>
            <a:r>
              <a:rPr lang="en-US" altLang="zh-CN" i="1" dirty="0"/>
              <a:t>In the beginning God created the heaven and the earth.</a:t>
            </a:r>
          </a:p>
          <a:p>
            <a:pPr lvl="1">
              <a:buNone/>
            </a:pPr>
            <a:r>
              <a:rPr lang="en-US" altLang="zh-CN" i="1" dirty="0"/>
              <a:t>	And the Spirit of God moved upon the face of the waters.</a:t>
            </a:r>
          </a:p>
          <a:p>
            <a:pPr lvl="1">
              <a:buNone/>
            </a:pPr>
            <a:r>
              <a:rPr lang="en-US" altLang="zh-CN" i="1" dirty="0"/>
              <a:t>	And God said, Let there be light: and there was light.</a:t>
            </a:r>
            <a:endParaRPr lang="zh-CN" altLang="en-US" i="1" dirty="0"/>
          </a:p>
          <a:p>
            <a:pPr lvl="1"/>
            <a:r>
              <a:rPr lang="en-US" altLang="zh-CN" dirty="0"/>
              <a:t>Query 2: </a:t>
            </a:r>
            <a:r>
              <a:rPr lang="en-US" altLang="zh-CN" i="1" dirty="0"/>
              <a:t>earth</a:t>
            </a:r>
          </a:p>
          <a:p>
            <a:pPr lvl="1"/>
            <a:r>
              <a:rPr lang="en-US" altLang="zh-CN" dirty="0"/>
              <a:t>Output 2: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i="1" dirty="0"/>
              <a:t>And the earth was without form, and void; and darkness was upon the face of the deep.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55841" y="1196752"/>
            <a:ext cx="6768752" cy="85896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064" y="2405779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CEEB64-D78C-444F-8959-8B5D37997AD6}"/>
              </a:ext>
            </a:extLst>
          </p:cNvPr>
          <p:cNvSpPr txBox="1"/>
          <p:nvPr/>
        </p:nvSpPr>
        <p:spPr>
          <a:xfrm>
            <a:off x="345282" y="95178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完成一个小的文本搜索引擎使用哈希表。</a:t>
            </a:r>
            <a:br>
              <a:rPr lang="zh-CN" altLang="en-US" dirty="0"/>
            </a:br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基本要求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zh-CN" altLang="en-US" dirty="0"/>
            </a:br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从任何地方摘录一篇文章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(1KB&lt;=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文章大小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&lt;=1MB)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并将其保存为“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text.txt”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lang="zh-CN" altLang="en-US" dirty="0"/>
            </a:br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编写一个文本搜索程序。</a:t>
            </a:r>
            <a:br>
              <a:rPr lang="zh-CN" altLang="en-US" dirty="0"/>
            </a:br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程序接收几个查询。每个查询都包含一个关键字。</a:t>
            </a:r>
            <a:br>
              <a:rPr lang="zh-CN" altLang="en-US" dirty="0"/>
            </a:br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你的程序应该输出所有包含这个关键字的句子。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句子以句号结束。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CN" altLang="en-US" dirty="0"/>
            </a:br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自己测试不同的查询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至少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个查询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lang="zh-CN" altLang="en-US" dirty="0"/>
            </a:br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尝试使用不同的哈希函数和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或冲突解决方法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6829</TotalTime>
  <Words>559</Words>
  <Application>Microsoft Office PowerPoint</Application>
  <PresentationFormat>宽屏</PresentationFormat>
  <Paragraphs>49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Wingdings</vt:lpstr>
      <vt:lpstr>2_Studio</vt:lpstr>
      <vt:lpstr>Project</vt:lpstr>
      <vt:lpstr>Project Assignment</vt:lpstr>
      <vt:lpstr>Project Assignment</vt:lpstr>
      <vt:lpstr>Project Assignment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钟 海财</cp:lastModifiedBy>
  <cp:revision>864</cp:revision>
  <dcterms:created xsi:type="dcterms:W3CDTF">2014-09-15T06:27:30Z</dcterms:created>
  <dcterms:modified xsi:type="dcterms:W3CDTF">2021-11-25T02:43:44Z</dcterms:modified>
</cp:coreProperties>
</file>