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37A3-54A4-4971-94F5-1D8DA9B94DAD}" type="datetimeFigureOut">
              <a:rPr lang="zh-CN" altLang="en-US" smtClean="0"/>
              <a:pPr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B4F8-5E47-46E2-BAC0-6DB9F6820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Android </a:t>
            </a:r>
            <a:r>
              <a:rPr lang="zh-CN" altLang="en-US" dirty="0">
                <a:solidFill>
                  <a:schemeClr val="bg1"/>
                </a:solidFill>
              </a:rPr>
              <a:t>技</a:t>
            </a:r>
            <a:r>
              <a:rPr lang="zh-CN" altLang="en-US" dirty="0" smtClean="0">
                <a:solidFill>
                  <a:schemeClr val="bg1"/>
                </a:solidFill>
              </a:rPr>
              <a:t>术纵横谈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500702"/>
            <a:ext cx="6400800" cy="12144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姓名：钟      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mail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zhong7556@163.com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5286388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感恩与感谢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00034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谢谢观看</a:t>
            </a:r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371600" y="5500702"/>
            <a:ext cx="64008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姓名：钟      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zhong7556@163.com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5429264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14348" y="1643050"/>
            <a:ext cx="857256" cy="4572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开题</a:t>
            </a:r>
            <a:r>
              <a:rPr lang="zh-CN" altLang="en-US" dirty="0" smtClean="0">
                <a:solidFill>
                  <a:schemeClr val="bg1"/>
                </a:solidFill>
              </a:rPr>
              <a:t>：课程涉及内容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643050"/>
            <a:ext cx="700092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 基础知识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3042" y="2571744"/>
            <a:ext cx="700092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sz="3200" dirty="0" smtClean="0"/>
              <a:t>  高</a:t>
            </a:r>
            <a:r>
              <a:rPr lang="zh-CN" altLang="en-US" sz="3200" dirty="0"/>
              <a:t>级技</a:t>
            </a:r>
            <a:r>
              <a:rPr lang="zh-CN" altLang="en-US" sz="3200" dirty="0" smtClean="0"/>
              <a:t>术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1643042" y="3500438"/>
            <a:ext cx="700092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  开源框架</a:t>
            </a:r>
            <a:endParaRPr lang="en-US" altLang="zh-CN" sz="3200" dirty="0"/>
          </a:p>
        </p:txBody>
      </p:sp>
      <p:sp>
        <p:nvSpPr>
          <p:cNvPr id="20" name="矩形 19"/>
          <p:cNvSpPr/>
          <p:nvPr/>
        </p:nvSpPr>
        <p:spPr>
          <a:xfrm>
            <a:off x="1643042" y="4439673"/>
            <a:ext cx="700092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  架构设计</a:t>
            </a:r>
            <a:endParaRPr lang="en-US" altLang="zh-CN" sz="3200" dirty="0" smtClean="0"/>
          </a:p>
        </p:txBody>
      </p:sp>
      <p:sp>
        <p:nvSpPr>
          <p:cNvPr id="21" name="矩形 20"/>
          <p:cNvSpPr/>
          <p:nvPr/>
        </p:nvSpPr>
        <p:spPr>
          <a:xfrm>
            <a:off x="1643042" y="5357826"/>
            <a:ext cx="700092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u"/>
            </a:pPr>
            <a:r>
              <a:rPr lang="zh-CN" altLang="en-US" sz="3200" dirty="0" smtClean="0"/>
              <a:t>  面试总结</a:t>
            </a:r>
            <a:endParaRPr lang="en-US" altLang="zh-CN" sz="3200" dirty="0" smtClean="0"/>
          </a:p>
        </p:txBody>
      </p:sp>
      <p:sp>
        <p:nvSpPr>
          <p:cNvPr id="24" name="椭圆 23"/>
          <p:cNvSpPr/>
          <p:nvPr/>
        </p:nvSpPr>
        <p:spPr>
          <a:xfrm>
            <a:off x="714348" y="1687506"/>
            <a:ext cx="812800" cy="812800"/>
          </a:xfrm>
          <a:prstGeom prst="ellipse">
            <a:avLst/>
          </a:prstGeom>
          <a:gradFill>
            <a:gsLst>
              <a:gs pos="100000">
                <a:srgbClr val="FFB850"/>
              </a:gs>
              <a:gs pos="53000">
                <a:srgbClr val="FFC46D"/>
              </a:gs>
              <a:gs pos="0">
                <a:srgbClr val="FFD08B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14348" y="2571744"/>
            <a:ext cx="812800" cy="812800"/>
          </a:xfrm>
          <a:prstGeom prst="ellipse">
            <a:avLst/>
          </a:prstGeom>
          <a:gradFill>
            <a:gsLst>
              <a:gs pos="100000">
                <a:srgbClr val="01ACBE"/>
              </a:gs>
              <a:gs pos="53000">
                <a:srgbClr val="01C4D9"/>
              </a:gs>
              <a:gs pos="0">
                <a:srgbClr val="5EEFFE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4348" y="3500438"/>
            <a:ext cx="812800" cy="812800"/>
          </a:xfrm>
          <a:prstGeom prst="ellipse">
            <a:avLst/>
          </a:prstGeom>
          <a:gradFill>
            <a:gsLst>
              <a:gs pos="100000">
                <a:srgbClr val="01ACBE"/>
              </a:gs>
              <a:gs pos="53000">
                <a:srgbClr val="01C4D9"/>
              </a:gs>
              <a:gs pos="0">
                <a:srgbClr val="5EEFFE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14348" y="4473588"/>
            <a:ext cx="812800" cy="812800"/>
          </a:xfrm>
          <a:prstGeom prst="ellipse">
            <a:avLst/>
          </a:prstGeom>
          <a:gradFill>
            <a:gsLst>
              <a:gs pos="100000">
                <a:srgbClr val="01ACBE"/>
              </a:gs>
              <a:gs pos="53000">
                <a:srgbClr val="01C4D9"/>
              </a:gs>
              <a:gs pos="0">
                <a:srgbClr val="5EEFFE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14348" y="5357826"/>
            <a:ext cx="812800" cy="8128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3" name="文本框 68"/>
          <p:cNvSpPr txBox="1"/>
          <p:nvPr/>
        </p:nvSpPr>
        <p:spPr>
          <a:xfrm>
            <a:off x="835139" y="1834210"/>
            <a:ext cx="59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34" name="文本框 68"/>
          <p:cNvSpPr txBox="1"/>
          <p:nvPr/>
        </p:nvSpPr>
        <p:spPr>
          <a:xfrm>
            <a:off x="785786" y="2714620"/>
            <a:ext cx="59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35" name="文本框 68"/>
          <p:cNvSpPr txBox="1"/>
          <p:nvPr/>
        </p:nvSpPr>
        <p:spPr>
          <a:xfrm>
            <a:off x="763701" y="3643314"/>
            <a:ext cx="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文本框 68"/>
          <p:cNvSpPr txBox="1"/>
          <p:nvPr/>
        </p:nvSpPr>
        <p:spPr>
          <a:xfrm>
            <a:off x="785786" y="4643446"/>
            <a:ext cx="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04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文本框 68"/>
          <p:cNvSpPr txBox="1"/>
          <p:nvPr/>
        </p:nvSpPr>
        <p:spPr>
          <a:xfrm>
            <a:off x="785786" y="5500702"/>
            <a:ext cx="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05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基础知识</a:t>
            </a:r>
            <a:r>
              <a:rPr lang="en-US" altLang="zh-CN" dirty="0" smtClean="0">
                <a:solidFill>
                  <a:schemeClr val="bg1"/>
                </a:solidFill>
              </a:rPr>
              <a:t>_1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3653855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</a:rPr>
              <a:t>设计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6116" y="442913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动画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86116" y="542926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通</a:t>
            </a:r>
            <a:r>
              <a:rPr lang="zh-CN" altLang="en-US" sz="3200" dirty="0" smtClean="0">
                <a:solidFill>
                  <a:schemeClr val="bg1"/>
                </a:solidFill>
              </a:rPr>
              <a:t>知栏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86116" y="3500438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Mateial Design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86116" y="257174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布局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86116" y="157161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基础控件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基础知识</a:t>
            </a:r>
            <a:r>
              <a:rPr lang="en-US" altLang="zh-CN" dirty="0" smtClean="0">
                <a:solidFill>
                  <a:schemeClr val="bg1"/>
                </a:solidFill>
              </a:rPr>
              <a:t>_2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3010913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大组件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Activity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57174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Service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3500438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BroadCast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42913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ContentProvider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7158" y="5511243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大</a:t>
            </a:r>
            <a:r>
              <a:rPr lang="zh-CN" altLang="en-US" sz="3200" dirty="0" smtClean="0">
                <a:solidFill>
                  <a:schemeClr val="bg1"/>
                </a:solidFill>
              </a:rPr>
              <a:t>补件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71538" y="4259274"/>
            <a:ext cx="812800" cy="812800"/>
          </a:xfrm>
          <a:prstGeom prst="ellipse">
            <a:avLst/>
          </a:prstGeom>
          <a:gradFill>
            <a:gsLst>
              <a:gs pos="100000">
                <a:srgbClr val="FFB850"/>
              </a:gs>
              <a:gs pos="53000">
                <a:srgbClr val="FFC46D"/>
              </a:gs>
              <a:gs pos="0">
                <a:srgbClr val="FFD08B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1" name="文本框 68"/>
          <p:cNvSpPr txBox="1"/>
          <p:nvPr/>
        </p:nvSpPr>
        <p:spPr>
          <a:xfrm>
            <a:off x="1192329" y="4405978"/>
            <a:ext cx="59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Impact" pitchFamily="34" charset="0"/>
                <a:ea typeface="宋体" pitchFamily="2" charset="-122"/>
              </a:rPr>
              <a:t>+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57554" y="550070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Fragment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2714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39" idx="3"/>
            <a:endCxn id="42" idx="1"/>
          </p:cNvCxnSpPr>
          <p:nvPr/>
        </p:nvCxnSpPr>
        <p:spPr>
          <a:xfrm flipV="1">
            <a:off x="2714612" y="5888341"/>
            <a:ext cx="642942" cy="10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高级技术</a:t>
            </a:r>
            <a:r>
              <a:rPr lang="en-US" altLang="zh-CN" dirty="0" smtClean="0">
                <a:solidFill>
                  <a:schemeClr val="bg1"/>
                </a:solidFill>
              </a:rPr>
              <a:t>_1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3582417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高</a:t>
            </a:r>
            <a:r>
              <a:rPr lang="zh-CN" altLang="en-US" sz="3200" dirty="0" smtClean="0">
                <a:solidFill>
                  <a:schemeClr val="bg1"/>
                </a:solidFill>
              </a:rPr>
              <a:t>级技术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264320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高</a:t>
            </a:r>
            <a:r>
              <a:rPr lang="zh-CN" altLang="en-US" sz="3200" dirty="0" smtClean="0">
                <a:solidFill>
                  <a:schemeClr val="bg1"/>
                </a:solidFill>
              </a:rPr>
              <a:t>级控件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57174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自</a:t>
            </a:r>
            <a:r>
              <a:rPr lang="zh-CN" altLang="en-US" sz="3200" dirty="0" smtClean="0">
                <a:solidFill>
                  <a:schemeClr val="bg1"/>
                </a:solidFill>
              </a:rPr>
              <a:t>定义</a:t>
            </a:r>
            <a:r>
              <a:rPr lang="en-US" altLang="zh-CN" sz="3200" dirty="0" smtClean="0">
                <a:solidFill>
                  <a:schemeClr val="bg1"/>
                </a:solidFill>
              </a:rPr>
              <a:t>View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3500438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NDK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42913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内</a:t>
            </a:r>
            <a:r>
              <a:rPr lang="zh-CN" altLang="en-US" sz="3200" dirty="0" smtClean="0">
                <a:solidFill>
                  <a:schemeClr val="bg1"/>
                </a:solidFill>
              </a:rPr>
              <a:t>存管理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57554" y="542926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多线程技术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高级技术</a:t>
            </a:r>
            <a:r>
              <a:rPr lang="en-US" altLang="zh-CN" dirty="0" smtClean="0">
                <a:solidFill>
                  <a:schemeClr val="bg1"/>
                </a:solidFill>
              </a:rPr>
              <a:t>_2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3582417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高</a:t>
            </a:r>
            <a:r>
              <a:rPr lang="zh-CN" altLang="en-US" sz="3200" dirty="0" smtClean="0">
                <a:solidFill>
                  <a:schemeClr val="bg1"/>
                </a:solidFill>
              </a:rPr>
              <a:t>级技术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264320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蓝牙通信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57174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传感器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3500438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多进程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4429132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异常处理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57554" y="5429264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打包与发布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开源框架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3582417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开源框架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事件分发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868037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图片加载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4153921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网</a:t>
            </a:r>
            <a:r>
              <a:rPr lang="zh-CN" altLang="en-US" sz="3200" dirty="0" smtClean="0">
                <a:solidFill>
                  <a:schemeClr val="bg1"/>
                </a:solidFill>
              </a:rPr>
              <a:t>络通信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57554" y="5511243"/>
            <a:ext cx="5072098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数据库操作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架构设计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3582417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架构设计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设计模式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868037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MVC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4153921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MVP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57554" y="5511243"/>
            <a:ext cx="5072098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MVVM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285860"/>
            <a:ext cx="9144000" cy="0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000132"/>
          </a:xfrm>
          <a:solidFill>
            <a:srgbClr val="00B050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面试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3582417"/>
            <a:ext cx="2357454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面试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1643050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为了什么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7554" y="2868037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职业方</a:t>
            </a:r>
            <a:r>
              <a:rPr lang="zh-CN" altLang="en-US" sz="3200" dirty="0">
                <a:solidFill>
                  <a:schemeClr val="bg1"/>
                </a:solidFill>
              </a:rPr>
              <a:t>向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7554" y="4153921"/>
            <a:ext cx="5143536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注</a:t>
            </a:r>
            <a:r>
              <a:rPr lang="zh-CN" altLang="en-US" sz="3200" dirty="0" smtClean="0">
                <a:solidFill>
                  <a:schemeClr val="bg1"/>
                </a:solidFill>
              </a:rPr>
              <a:t>意事项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2643174" y="2071678"/>
            <a:ext cx="642942" cy="3857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57554" y="5511243"/>
            <a:ext cx="5072098" cy="77527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思考与总结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278</Words>
  <Application>Microsoft Office PowerPoint</Application>
  <PresentationFormat>全屏显示(4:3)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Android 技术纵横谈</vt:lpstr>
      <vt:lpstr>开题：课程涉及内容</vt:lpstr>
      <vt:lpstr> 基础知识_1</vt:lpstr>
      <vt:lpstr> 基础知识_2</vt:lpstr>
      <vt:lpstr> 高级技术_1</vt:lpstr>
      <vt:lpstr> 高级技术_2</vt:lpstr>
      <vt:lpstr> 开源框架</vt:lpstr>
      <vt:lpstr> 架构设计</vt:lpstr>
      <vt:lpstr> 面试</vt:lpstr>
      <vt:lpstr> 感恩与感谢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zhongjian</dc:creator>
  <cp:lastModifiedBy>zhongjian</cp:lastModifiedBy>
  <cp:revision>24</cp:revision>
  <dcterms:created xsi:type="dcterms:W3CDTF">2017-07-16T03:35:29Z</dcterms:created>
  <dcterms:modified xsi:type="dcterms:W3CDTF">2017-07-16T06:38:30Z</dcterms:modified>
</cp:coreProperties>
</file>