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74" r:id="rId6"/>
    <p:sldId id="259" r:id="rId7"/>
    <p:sldId id="261" r:id="rId8"/>
    <p:sldId id="263" r:id="rId9"/>
    <p:sldId id="264" r:id="rId10"/>
    <p:sldId id="262" r:id="rId11"/>
    <p:sldId id="266" r:id="rId12"/>
    <p:sldId id="272" r:id="rId13"/>
    <p:sldId id="273" r:id="rId14"/>
    <p:sldId id="265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2452-4EF8-4354-B32F-D21BCD06B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8A700F-0A77-4FBE-9879-C0ABDE462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01A3B-DB82-4A9D-B5FD-B15A45702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3CFD-A565-49E3-8947-CEF16F1BF471}" type="datetimeFigureOut">
              <a:rPr lang="en-ID" smtClean="0"/>
              <a:t>15/07/2020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C1E2D-62EC-4CF8-B7EA-0032569AB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98342-8E1F-41EE-9754-2B8B870E4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5C19-5F89-45BF-88E1-FD6B73E34CF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657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F248-1CFB-44E9-A581-AA5964F0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934CB-C6EC-4E41-BB34-4F6F77072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07561-CBAD-4394-9435-6B0F1C988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3CFD-A565-49E3-8947-CEF16F1BF471}" type="datetimeFigureOut">
              <a:rPr lang="en-ID" smtClean="0"/>
              <a:t>15/07/2020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76DE2-E0EC-4F2E-95F9-EEDAB66C3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4744-5ACB-41E2-9F48-79D5E64F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5C19-5F89-45BF-88E1-FD6B73E34CF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6333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3E9C5C-B963-4EE5-8836-D1FCD7EF2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470167-7F84-409D-9D57-AEF726881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1DA97-CF48-4907-8031-43C6D3770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3CFD-A565-49E3-8947-CEF16F1BF471}" type="datetimeFigureOut">
              <a:rPr lang="en-ID" smtClean="0"/>
              <a:t>15/07/2020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F8418-564C-45D4-9B0B-157EDCB4B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6101D-77F3-465A-A0F1-38F35ADDD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5C19-5F89-45BF-88E1-FD6B73E34CF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665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09E5-DA2A-4260-9B23-E2F8BB202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F6C7D-88EB-4BDD-A994-EE1C20E24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95CFC-08F5-4398-9FC6-93065A31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3CFD-A565-49E3-8947-CEF16F1BF471}" type="datetimeFigureOut">
              <a:rPr lang="en-ID" smtClean="0"/>
              <a:t>15/07/2020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C4B45-A234-4FAA-8DA2-28C57DF26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BFB9F-B7F2-4A10-825B-1044C939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5C19-5F89-45BF-88E1-FD6B73E34CF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713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C5AAF-B115-4C17-94EA-F7A6541F9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1058A-1566-4693-BBB5-3B545A50C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848A6-5095-4006-B215-2D83FF8A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3CFD-A565-49E3-8947-CEF16F1BF471}" type="datetimeFigureOut">
              <a:rPr lang="en-ID" smtClean="0"/>
              <a:t>15/07/2020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395A0-3DC1-4B68-899D-BFD2B9155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A395B-72FA-497F-ABDE-4E7C6B0A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5C19-5F89-45BF-88E1-FD6B73E34CF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441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33B5B-B6C8-4B3A-B1C7-884C76218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C9C93-4FE3-404F-807D-6EEC81F412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2BCA6-AA4F-48E6-9963-FC0F39C77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156E8-9F85-4AE0-9BE7-B490578BE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3CFD-A565-49E3-8947-CEF16F1BF471}" type="datetimeFigureOut">
              <a:rPr lang="en-ID" smtClean="0"/>
              <a:t>15/07/2020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C2465-5EE9-4801-BEC3-B368B7734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08926-6E02-4852-B9BB-548582EFA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5C19-5F89-45BF-88E1-FD6B73E34CF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406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7624D-22BE-4A97-B334-6993C02E9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85DA9-24C0-477E-9733-EA69F3C62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052DB-BE4E-4C4F-A545-624EBC1B8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B63336-F7F5-4EFC-9EA6-02FBEF947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381401-E86D-452D-88E5-F9414694A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8EA3A5-68DE-495B-BA1C-7C8D89976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3CFD-A565-49E3-8947-CEF16F1BF471}" type="datetimeFigureOut">
              <a:rPr lang="en-ID" smtClean="0"/>
              <a:t>15/07/2020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5B0C07-3BBD-4BEF-B8A9-B1019C93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736CD9-BAC7-4E35-8174-2AE2DB589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5C19-5F89-45BF-88E1-FD6B73E34CF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697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7488C-9939-41BA-98F6-7376D87BD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C41EBA-BA5B-48DB-AFB8-4F7DFFED0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3CFD-A565-49E3-8947-CEF16F1BF471}" type="datetimeFigureOut">
              <a:rPr lang="en-ID" smtClean="0"/>
              <a:t>15/07/2020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44A0C-823B-4575-962F-F40F74BE7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192BCC-4D72-41F1-8566-1E3BCA17C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5C19-5F89-45BF-88E1-FD6B73E34CF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702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F658C4-F1CC-4240-B086-22B420DC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3CFD-A565-49E3-8947-CEF16F1BF471}" type="datetimeFigureOut">
              <a:rPr lang="en-ID" smtClean="0"/>
              <a:t>15/07/2020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20458C-DD8A-4FDD-BD71-52553B27D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B0E56-FB97-4F9A-8154-F0686234A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5C19-5F89-45BF-88E1-FD6B73E34CF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869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E2C1B-17D2-499E-8E0C-72374C1C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609AB-7078-4B00-A8D4-EF868F25F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561CC-BF6A-4F8D-9BB6-A12EF91A1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D04E8-34EE-459D-8077-1CE5C2801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3CFD-A565-49E3-8947-CEF16F1BF471}" type="datetimeFigureOut">
              <a:rPr lang="en-ID" smtClean="0"/>
              <a:t>15/07/2020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BCB5E-E691-4C23-B171-5ACF01916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B34FD-577F-43E2-8C01-64D376AC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5C19-5F89-45BF-88E1-FD6B73E34CF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8630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1E39F-A2D6-4847-B2C1-A71A1E290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A2B7B6-4889-4CF8-B606-18BE7F013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9D2E7-E419-4F7B-B5BB-351833DAE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FD358-E18C-4673-A1A6-78C19D41C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3CFD-A565-49E3-8947-CEF16F1BF471}" type="datetimeFigureOut">
              <a:rPr lang="en-ID" smtClean="0"/>
              <a:t>15/07/2020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06D5B-8175-4C48-BA45-29D76376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B463C-1EF8-4E36-A3CC-D79471D56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5C19-5F89-45BF-88E1-FD6B73E34CF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182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C64AD4-33B9-4481-BADA-A38F2E9A7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B1133-36C5-44ED-BFCE-F3A27C994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0E08B-AC0B-48E7-B01B-F1E94885F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23CFD-A565-49E3-8947-CEF16F1BF471}" type="datetimeFigureOut">
              <a:rPr lang="en-ID" smtClean="0"/>
              <a:t>15/07/2020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0EB34-8298-4CAA-B722-55F796D941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E5738-84B9-4C5F-9C81-E13276C12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A5C19-5F89-45BF-88E1-FD6B73E34CF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345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E2016-F314-4C41-8DC8-46E6D1772A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CI/CD Workflow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17D0C-2975-40CD-B5FF-62D3D5D85B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By: </a:t>
            </a:r>
            <a:r>
              <a:rPr lang="en-US" dirty="0" err="1"/>
              <a:t>Datalake</a:t>
            </a:r>
            <a:r>
              <a:rPr lang="en-US" dirty="0"/>
              <a:t> Squad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40860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2B7E-A5AA-4F95-AE0C-42F5BCAA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Bamboo Job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52FE4D-3054-4131-8670-1F9425EE0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20" y="1461993"/>
            <a:ext cx="10515600" cy="503088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818CF51-EBA7-4049-A2E3-7173884B0399}"/>
              </a:ext>
            </a:extLst>
          </p:cNvPr>
          <p:cNvSpPr/>
          <p:nvPr/>
        </p:nvSpPr>
        <p:spPr>
          <a:xfrm>
            <a:off x="2752726" y="4210050"/>
            <a:ext cx="2381250" cy="102647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224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2B7E-A5AA-4F95-AE0C-42F5BCAA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Bamboo Build Triggers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88CDAF-F1AC-4F27-BF5D-7F3DD8017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40" y="1379293"/>
            <a:ext cx="10678160" cy="514799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F7E5D33-4586-4606-AE68-97A42A87A585}"/>
              </a:ext>
            </a:extLst>
          </p:cNvPr>
          <p:cNvSpPr/>
          <p:nvPr/>
        </p:nvSpPr>
        <p:spPr>
          <a:xfrm>
            <a:off x="2752726" y="3905251"/>
            <a:ext cx="3419474" cy="17430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6700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2B7E-A5AA-4F95-AE0C-42F5BCAA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Placeholder Table Before Build (1)</a:t>
            </a:r>
            <a:endParaRPr lang="en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0F775E-9F87-4148-A28F-8F7EE813D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070" y="2334356"/>
            <a:ext cx="10122209" cy="24948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76322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2B7E-A5AA-4F95-AE0C-42F5BCAA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Placeholder Table Before Build (2)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2F8AFA-1486-4CD3-8918-7C2632045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2350"/>
            <a:ext cx="10515600" cy="36578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8064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2B7E-A5AA-4F95-AE0C-42F5BCAA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Bamboo Tasks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64382D-B6D0-465C-B3D9-9C6F58F6F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892" y="1432560"/>
            <a:ext cx="10677308" cy="510262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1502CB9-4D51-49E0-AFE0-14F4CF73373B}"/>
              </a:ext>
            </a:extLst>
          </p:cNvPr>
          <p:cNvSpPr/>
          <p:nvPr/>
        </p:nvSpPr>
        <p:spPr>
          <a:xfrm>
            <a:off x="2676526" y="4257676"/>
            <a:ext cx="3419474" cy="17430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3937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2B7E-A5AA-4F95-AE0C-42F5BCAA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Push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9786E-70D9-4B33-97E2-43986247E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1" y="464097"/>
            <a:ext cx="7726678" cy="621428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76E4B54-7A06-4FC2-884B-D216D0777020}"/>
              </a:ext>
            </a:extLst>
          </p:cNvPr>
          <p:cNvSpPr/>
          <p:nvPr/>
        </p:nvSpPr>
        <p:spPr>
          <a:xfrm>
            <a:off x="3596640" y="1889760"/>
            <a:ext cx="5608320" cy="3454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0940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2B7E-A5AA-4F95-AE0C-42F5BCAA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Triggered and Succeed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7B9A5D-4B99-4E18-878F-E89DFB81B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690688"/>
            <a:ext cx="5553075" cy="478889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E86A2DF-60AC-40C1-8502-8C9B52865867}"/>
              </a:ext>
            </a:extLst>
          </p:cNvPr>
          <p:cNvSpPr/>
          <p:nvPr/>
        </p:nvSpPr>
        <p:spPr>
          <a:xfrm>
            <a:off x="1466850" y="4736505"/>
            <a:ext cx="5048249" cy="17430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32108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2B7E-A5AA-4F95-AE0C-42F5BCAA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(1)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8E05FE-5748-42B9-8E62-EEBD273FD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74943"/>
            <a:ext cx="10515600" cy="305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559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2B7E-A5AA-4F95-AE0C-42F5BCAA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(2)</a:t>
            </a: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81D1D83-733B-4A51-B1F1-A0A0A5699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3841" y="2283530"/>
            <a:ext cx="10084318" cy="343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043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E2016-F314-4C41-8DC8-46E6D1772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17D0C-2975-40CD-B5FF-62D3D5D85B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3044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E2016-F314-4C41-8DC8-46E6D1772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17D0C-2975-40CD-B5FF-62D3D5D85B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Architecture and Flow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10025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2B7E-A5AA-4F95-AE0C-42F5BCAA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Environment Setup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490CC-B984-4543-B31F-39628FCA7140}"/>
              </a:ext>
            </a:extLst>
          </p:cNvPr>
          <p:cNvSpPr/>
          <p:nvPr/>
        </p:nvSpPr>
        <p:spPr>
          <a:xfrm>
            <a:off x="942974" y="1885949"/>
            <a:ext cx="4010026" cy="10953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Bamboo </a:t>
            </a:r>
            <a:r>
              <a:rPr lang="en-ID" dirty="0"/>
              <a:t>@Dev Server 1 </a:t>
            </a:r>
          </a:p>
          <a:p>
            <a:pPr algn="ctr"/>
            <a:r>
              <a:rPr lang="en-ID" dirty="0"/>
              <a:t>(VIDDCLXDIFRDB01 /10.170.49.62)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2570F1-8F1B-4C5D-A22C-0D9752F95FFC}"/>
              </a:ext>
            </a:extLst>
          </p:cNvPr>
          <p:cNvSpPr/>
          <p:nvPr/>
        </p:nvSpPr>
        <p:spPr>
          <a:xfrm>
            <a:off x="3495674" y="4733926"/>
            <a:ext cx="4314825" cy="9334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 Laptop (HTTP &amp; GIT Client)</a:t>
            </a:r>
            <a:endParaRPr lang="en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90B89B-19C6-46EE-8A1F-FBE07999F90F}"/>
              </a:ext>
            </a:extLst>
          </p:cNvPr>
          <p:cNvSpPr/>
          <p:nvPr/>
        </p:nvSpPr>
        <p:spPr>
          <a:xfrm>
            <a:off x="6438900" y="1885949"/>
            <a:ext cx="3895725" cy="10953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Bitbucket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ID" dirty="0">
                <a:solidFill>
                  <a:schemeClr val="tx1"/>
                </a:solidFill>
              </a:rPr>
              <a:t>@Dev Server 2</a:t>
            </a:r>
          </a:p>
          <a:p>
            <a:pPr algn="ctr"/>
            <a:r>
              <a:rPr lang="en-ID" dirty="0">
                <a:solidFill>
                  <a:schemeClr val="tx1"/>
                </a:solidFill>
              </a:rPr>
              <a:t>(VIDDCLXUIFRDB01 /10.170.49.63)</a:t>
            </a:r>
          </a:p>
        </p:txBody>
      </p:sp>
    </p:spTree>
    <p:extLst>
      <p:ext uri="{BB962C8B-B14F-4D97-AF65-F5344CB8AC3E}">
        <p14:creationId xmlns:p14="http://schemas.microsoft.com/office/powerpoint/2010/main" val="515747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2B7E-A5AA-4F95-AE0C-42F5BCAA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Interactions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490CC-B984-4543-B31F-39628FCA7140}"/>
              </a:ext>
            </a:extLst>
          </p:cNvPr>
          <p:cNvSpPr/>
          <p:nvPr/>
        </p:nvSpPr>
        <p:spPr>
          <a:xfrm>
            <a:off x="942974" y="1885949"/>
            <a:ext cx="4010026" cy="10953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Bamboo </a:t>
            </a:r>
            <a:r>
              <a:rPr lang="en-ID" dirty="0"/>
              <a:t>@Dev Server 1 </a:t>
            </a:r>
          </a:p>
          <a:p>
            <a:pPr algn="ctr"/>
            <a:r>
              <a:rPr lang="en-ID" dirty="0"/>
              <a:t>(VIDDCLXDIFRDB01 /10.170.49.62)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4CE3B1-4DF9-4FB3-975A-A2C05FA6FFEC}"/>
              </a:ext>
            </a:extLst>
          </p:cNvPr>
          <p:cNvSpPr/>
          <p:nvPr/>
        </p:nvSpPr>
        <p:spPr>
          <a:xfrm>
            <a:off x="6438900" y="1885949"/>
            <a:ext cx="3895725" cy="10953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Bitbucket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ID" dirty="0">
                <a:solidFill>
                  <a:schemeClr val="tx1"/>
                </a:solidFill>
              </a:rPr>
              <a:t>@Dev Server 2</a:t>
            </a:r>
          </a:p>
          <a:p>
            <a:pPr algn="ctr"/>
            <a:r>
              <a:rPr lang="en-ID" dirty="0">
                <a:solidFill>
                  <a:schemeClr val="tx1"/>
                </a:solidFill>
              </a:rPr>
              <a:t>(VIDDCLXUIFRDB01 /10.170.49.63)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2570F1-8F1B-4C5D-A22C-0D9752F95FFC}"/>
              </a:ext>
            </a:extLst>
          </p:cNvPr>
          <p:cNvSpPr/>
          <p:nvPr/>
        </p:nvSpPr>
        <p:spPr>
          <a:xfrm>
            <a:off x="3495674" y="4733926"/>
            <a:ext cx="4314825" cy="933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 Laptop (HTTP &amp; GIT Client)</a:t>
            </a:r>
            <a:endParaRPr lang="en-ID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6AD06F-4559-4A8F-95F2-4F148DE5BA4A}"/>
              </a:ext>
            </a:extLst>
          </p:cNvPr>
          <p:cNvCxnSpPr>
            <a:cxnSpLocks/>
          </p:cNvCxnSpPr>
          <p:nvPr/>
        </p:nvCxnSpPr>
        <p:spPr>
          <a:xfrm flipV="1">
            <a:off x="3990975" y="3086100"/>
            <a:ext cx="0" cy="15335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0AC0E0-1095-4AC5-98E1-7B7940070D6E}"/>
              </a:ext>
            </a:extLst>
          </p:cNvPr>
          <p:cNvCxnSpPr>
            <a:cxnSpLocks/>
          </p:cNvCxnSpPr>
          <p:nvPr/>
        </p:nvCxnSpPr>
        <p:spPr>
          <a:xfrm>
            <a:off x="4143375" y="3095625"/>
            <a:ext cx="0" cy="15335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5E0372-BACB-461D-A814-95B06DCDF05A}"/>
              </a:ext>
            </a:extLst>
          </p:cNvPr>
          <p:cNvCxnSpPr>
            <a:cxnSpLocks/>
          </p:cNvCxnSpPr>
          <p:nvPr/>
        </p:nvCxnSpPr>
        <p:spPr>
          <a:xfrm flipV="1">
            <a:off x="7086600" y="3076575"/>
            <a:ext cx="0" cy="15335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597BD1-6A20-4EC3-83A4-DD397D33367B}"/>
              </a:ext>
            </a:extLst>
          </p:cNvPr>
          <p:cNvCxnSpPr>
            <a:cxnSpLocks/>
          </p:cNvCxnSpPr>
          <p:nvPr/>
        </p:nvCxnSpPr>
        <p:spPr>
          <a:xfrm>
            <a:off x="7239000" y="3086100"/>
            <a:ext cx="0" cy="15335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CBDE18-7558-4FA7-A588-AC6C6DAC3FB6}"/>
              </a:ext>
            </a:extLst>
          </p:cNvPr>
          <p:cNvCxnSpPr>
            <a:cxnSpLocks/>
          </p:cNvCxnSpPr>
          <p:nvPr/>
        </p:nvCxnSpPr>
        <p:spPr>
          <a:xfrm>
            <a:off x="5133975" y="2238374"/>
            <a:ext cx="118110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9D8D4BA-DF1D-4672-85DA-2E538AD9B123}"/>
              </a:ext>
            </a:extLst>
          </p:cNvPr>
          <p:cNvSpPr txBox="1"/>
          <p:nvPr/>
        </p:nvSpPr>
        <p:spPr>
          <a:xfrm>
            <a:off x="5172418" y="3749578"/>
            <a:ext cx="18471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Administration and </a:t>
            </a:r>
            <a:r>
              <a:rPr lang="en-US" sz="1400" dirty="0" err="1">
                <a:solidFill>
                  <a:srgbClr val="FF0000"/>
                </a:solidFill>
              </a:rPr>
              <a:t>Configguration</a:t>
            </a:r>
            <a:r>
              <a:rPr lang="en-US" sz="1400" dirty="0">
                <a:solidFill>
                  <a:srgbClr val="FF0000"/>
                </a:solidFill>
              </a:rPr>
              <a:t> (http – port 7990)</a:t>
            </a:r>
            <a:endParaRPr lang="en-ID" sz="14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8FA77A-C6C5-4F8D-9D5F-B910798D1F39}"/>
              </a:ext>
            </a:extLst>
          </p:cNvPr>
          <p:cNvSpPr txBox="1"/>
          <p:nvPr/>
        </p:nvSpPr>
        <p:spPr>
          <a:xfrm>
            <a:off x="7238999" y="3441801"/>
            <a:ext cx="2505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Git Push/Pull (SSH – Port 22)</a:t>
            </a:r>
            <a:endParaRPr lang="en-ID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591E83-7356-4607-9FAD-318C8DB6F55F}"/>
              </a:ext>
            </a:extLst>
          </p:cNvPr>
          <p:cNvSpPr txBox="1"/>
          <p:nvPr/>
        </p:nvSpPr>
        <p:spPr>
          <a:xfrm>
            <a:off x="1982231" y="3725290"/>
            <a:ext cx="18471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Administration and </a:t>
            </a:r>
            <a:r>
              <a:rPr lang="en-US" sz="1400" dirty="0" err="1">
                <a:solidFill>
                  <a:srgbClr val="FF0000"/>
                </a:solidFill>
              </a:rPr>
              <a:t>Configguration</a:t>
            </a:r>
            <a:r>
              <a:rPr lang="en-US" sz="1400" dirty="0">
                <a:solidFill>
                  <a:srgbClr val="FF0000"/>
                </a:solidFill>
              </a:rPr>
              <a:t> (http – port 8085)</a:t>
            </a:r>
            <a:endParaRPr lang="en-ID" sz="14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CB8BC1-31C7-47CC-B181-6EA1B59399B3}"/>
              </a:ext>
            </a:extLst>
          </p:cNvPr>
          <p:cNvCxnSpPr>
            <a:cxnSpLocks/>
          </p:cNvCxnSpPr>
          <p:nvPr/>
        </p:nvCxnSpPr>
        <p:spPr>
          <a:xfrm flipH="1">
            <a:off x="5133974" y="2520107"/>
            <a:ext cx="118110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8C4C62B-25B1-43AE-AA1A-1E81C65DF6E4}"/>
              </a:ext>
            </a:extLst>
          </p:cNvPr>
          <p:cNvSpPr txBox="1"/>
          <p:nvPr/>
        </p:nvSpPr>
        <p:spPr>
          <a:xfrm>
            <a:off x="5172418" y="2654050"/>
            <a:ext cx="115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SSH Execute</a:t>
            </a:r>
          </a:p>
          <a:p>
            <a:pPr algn="ctr"/>
            <a:r>
              <a:rPr lang="en-US" sz="1400" dirty="0">
                <a:solidFill>
                  <a:srgbClr val="7030A0"/>
                </a:solidFill>
              </a:rPr>
              <a:t>(auto)</a:t>
            </a:r>
            <a:endParaRPr lang="en-ID" sz="14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AAED1F-3170-456C-B66B-5F66AFAF780D}"/>
              </a:ext>
            </a:extLst>
          </p:cNvPr>
          <p:cNvSpPr txBox="1"/>
          <p:nvPr/>
        </p:nvSpPr>
        <p:spPr>
          <a:xfrm>
            <a:off x="5172418" y="1721970"/>
            <a:ext cx="115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Git Trigger (auto)</a:t>
            </a:r>
            <a:endParaRPr lang="en-ID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453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2B7E-A5AA-4F95-AE0C-42F5BCAA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Interactions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490CC-B984-4543-B31F-39628FCA7140}"/>
              </a:ext>
            </a:extLst>
          </p:cNvPr>
          <p:cNvSpPr/>
          <p:nvPr/>
        </p:nvSpPr>
        <p:spPr>
          <a:xfrm>
            <a:off x="942974" y="1885949"/>
            <a:ext cx="4010026" cy="10953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Bamboo </a:t>
            </a:r>
            <a:r>
              <a:rPr lang="en-ID" dirty="0"/>
              <a:t>@Dev Server 1 </a:t>
            </a:r>
          </a:p>
          <a:p>
            <a:pPr algn="ctr"/>
            <a:r>
              <a:rPr lang="en-ID" dirty="0"/>
              <a:t>(VIDDCLXDIFRDB01 /10.170.49.62)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4CE3B1-4DF9-4FB3-975A-A2C05FA6FFEC}"/>
              </a:ext>
            </a:extLst>
          </p:cNvPr>
          <p:cNvSpPr/>
          <p:nvPr/>
        </p:nvSpPr>
        <p:spPr>
          <a:xfrm>
            <a:off x="6438900" y="1885949"/>
            <a:ext cx="3895725" cy="10953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Bitbucket </a:t>
            </a:r>
            <a:r>
              <a:rPr lang="en-ID" dirty="0">
                <a:solidFill>
                  <a:schemeClr val="tx1"/>
                </a:solidFill>
              </a:rPr>
              <a:t>@Dev Server 2</a:t>
            </a:r>
          </a:p>
          <a:p>
            <a:pPr algn="ctr"/>
            <a:r>
              <a:rPr lang="en-ID" dirty="0">
                <a:solidFill>
                  <a:schemeClr val="tx1"/>
                </a:solidFill>
              </a:rPr>
              <a:t>(VIDDCLXUIFRDB01 /10.170.49.63)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2570F1-8F1B-4C5D-A22C-0D9752F95FFC}"/>
              </a:ext>
            </a:extLst>
          </p:cNvPr>
          <p:cNvSpPr/>
          <p:nvPr/>
        </p:nvSpPr>
        <p:spPr>
          <a:xfrm>
            <a:off x="3495674" y="4733926"/>
            <a:ext cx="4314825" cy="933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 Laptop (HTTP &amp; GIT Client)</a:t>
            </a:r>
            <a:endParaRPr lang="en-ID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6AD06F-4559-4A8F-95F2-4F148DE5BA4A}"/>
              </a:ext>
            </a:extLst>
          </p:cNvPr>
          <p:cNvCxnSpPr>
            <a:cxnSpLocks/>
          </p:cNvCxnSpPr>
          <p:nvPr/>
        </p:nvCxnSpPr>
        <p:spPr>
          <a:xfrm flipV="1">
            <a:off x="4362450" y="3086100"/>
            <a:ext cx="0" cy="15335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0AC0E0-1095-4AC5-98E1-7B7940070D6E}"/>
              </a:ext>
            </a:extLst>
          </p:cNvPr>
          <p:cNvCxnSpPr>
            <a:cxnSpLocks/>
          </p:cNvCxnSpPr>
          <p:nvPr/>
        </p:nvCxnSpPr>
        <p:spPr>
          <a:xfrm>
            <a:off x="4514850" y="3095625"/>
            <a:ext cx="0" cy="15335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5E0372-BACB-461D-A814-95B06DCDF05A}"/>
              </a:ext>
            </a:extLst>
          </p:cNvPr>
          <p:cNvCxnSpPr>
            <a:cxnSpLocks/>
          </p:cNvCxnSpPr>
          <p:nvPr/>
        </p:nvCxnSpPr>
        <p:spPr>
          <a:xfrm flipV="1">
            <a:off x="7086600" y="3076575"/>
            <a:ext cx="0" cy="15335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597BD1-6A20-4EC3-83A4-DD397D33367B}"/>
              </a:ext>
            </a:extLst>
          </p:cNvPr>
          <p:cNvCxnSpPr>
            <a:cxnSpLocks/>
          </p:cNvCxnSpPr>
          <p:nvPr/>
        </p:nvCxnSpPr>
        <p:spPr>
          <a:xfrm>
            <a:off x="7239000" y="3086100"/>
            <a:ext cx="0" cy="15335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CBDE18-7558-4FA7-A588-AC6C6DAC3FB6}"/>
              </a:ext>
            </a:extLst>
          </p:cNvPr>
          <p:cNvCxnSpPr>
            <a:cxnSpLocks/>
          </p:cNvCxnSpPr>
          <p:nvPr/>
        </p:nvCxnSpPr>
        <p:spPr>
          <a:xfrm>
            <a:off x="5133975" y="2238374"/>
            <a:ext cx="118110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9D8D4BA-DF1D-4672-85DA-2E538AD9B123}"/>
              </a:ext>
            </a:extLst>
          </p:cNvPr>
          <p:cNvSpPr txBox="1"/>
          <p:nvPr/>
        </p:nvSpPr>
        <p:spPr>
          <a:xfrm>
            <a:off x="5172418" y="3749578"/>
            <a:ext cx="18471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Administration and </a:t>
            </a:r>
            <a:r>
              <a:rPr lang="en-US" sz="1400" dirty="0" err="1">
                <a:solidFill>
                  <a:srgbClr val="FF0000"/>
                </a:solidFill>
              </a:rPr>
              <a:t>Configguration</a:t>
            </a:r>
            <a:r>
              <a:rPr lang="en-US" sz="1400" dirty="0">
                <a:solidFill>
                  <a:srgbClr val="FF0000"/>
                </a:solidFill>
              </a:rPr>
              <a:t> (http – port 7990)</a:t>
            </a:r>
            <a:endParaRPr lang="en-ID" sz="14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8FA77A-C6C5-4F8D-9D5F-B910798D1F39}"/>
              </a:ext>
            </a:extLst>
          </p:cNvPr>
          <p:cNvSpPr txBox="1"/>
          <p:nvPr/>
        </p:nvSpPr>
        <p:spPr>
          <a:xfrm>
            <a:off x="7238999" y="3441801"/>
            <a:ext cx="2505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Git Push/Pull (SSH – Port 22)</a:t>
            </a:r>
            <a:endParaRPr lang="en-ID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591E83-7356-4607-9FAD-318C8DB6F55F}"/>
              </a:ext>
            </a:extLst>
          </p:cNvPr>
          <p:cNvSpPr txBox="1"/>
          <p:nvPr/>
        </p:nvSpPr>
        <p:spPr>
          <a:xfrm>
            <a:off x="2244169" y="3294047"/>
            <a:ext cx="18471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Administration and </a:t>
            </a:r>
            <a:r>
              <a:rPr lang="en-US" sz="1400" dirty="0" err="1">
                <a:solidFill>
                  <a:srgbClr val="FF0000"/>
                </a:solidFill>
              </a:rPr>
              <a:t>Configguration</a:t>
            </a:r>
            <a:r>
              <a:rPr lang="en-US" sz="1400" dirty="0">
                <a:solidFill>
                  <a:srgbClr val="FF0000"/>
                </a:solidFill>
              </a:rPr>
              <a:t> (http – port 8085)</a:t>
            </a:r>
            <a:endParaRPr lang="en-ID" sz="14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CB8BC1-31C7-47CC-B181-6EA1B59399B3}"/>
              </a:ext>
            </a:extLst>
          </p:cNvPr>
          <p:cNvCxnSpPr>
            <a:cxnSpLocks/>
          </p:cNvCxnSpPr>
          <p:nvPr/>
        </p:nvCxnSpPr>
        <p:spPr>
          <a:xfrm flipH="1">
            <a:off x="5133974" y="2520107"/>
            <a:ext cx="118110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8C4C62B-25B1-43AE-AA1A-1E81C65DF6E4}"/>
              </a:ext>
            </a:extLst>
          </p:cNvPr>
          <p:cNvSpPr txBox="1"/>
          <p:nvPr/>
        </p:nvSpPr>
        <p:spPr>
          <a:xfrm>
            <a:off x="5172418" y="2654050"/>
            <a:ext cx="115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SSH Execute</a:t>
            </a:r>
          </a:p>
          <a:p>
            <a:pPr algn="ctr"/>
            <a:r>
              <a:rPr lang="en-US" sz="1400" dirty="0">
                <a:solidFill>
                  <a:srgbClr val="7030A0"/>
                </a:solidFill>
              </a:rPr>
              <a:t>(auto)</a:t>
            </a:r>
            <a:endParaRPr lang="en-ID" sz="14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AAED1F-3170-456C-B66B-5F66AFAF780D}"/>
              </a:ext>
            </a:extLst>
          </p:cNvPr>
          <p:cNvSpPr txBox="1"/>
          <p:nvPr/>
        </p:nvSpPr>
        <p:spPr>
          <a:xfrm>
            <a:off x="5172418" y="1721970"/>
            <a:ext cx="115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Git Trigger (auto)</a:t>
            </a:r>
            <a:endParaRPr lang="en-ID" sz="1400" dirty="0">
              <a:solidFill>
                <a:srgbClr val="7030A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EB5184-4843-46C1-AA84-2F71D5DE9310}"/>
              </a:ext>
            </a:extLst>
          </p:cNvPr>
          <p:cNvSpPr/>
          <p:nvPr/>
        </p:nvSpPr>
        <p:spPr>
          <a:xfrm>
            <a:off x="185738" y="4463955"/>
            <a:ext cx="3100388" cy="933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Artifactory Repository Server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Jfrog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7521762-DB36-4331-83CF-991C880785A2}"/>
              </a:ext>
            </a:extLst>
          </p:cNvPr>
          <p:cNvCxnSpPr>
            <a:cxnSpLocks/>
          </p:cNvCxnSpPr>
          <p:nvPr/>
        </p:nvCxnSpPr>
        <p:spPr>
          <a:xfrm>
            <a:off x="1371600" y="2982815"/>
            <a:ext cx="0" cy="14811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3D0601B-2AE8-4E6C-B61A-EDF6553D1DA7}"/>
              </a:ext>
            </a:extLst>
          </p:cNvPr>
          <p:cNvSpPr/>
          <p:nvPr/>
        </p:nvSpPr>
        <p:spPr>
          <a:xfrm>
            <a:off x="185738" y="5924552"/>
            <a:ext cx="3100388" cy="6619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 Server (executor)</a:t>
            </a:r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88CB250-7311-4089-9EA3-2B42CA88448B}"/>
              </a:ext>
            </a:extLst>
          </p:cNvPr>
          <p:cNvCxnSpPr>
            <a:cxnSpLocks/>
          </p:cNvCxnSpPr>
          <p:nvPr/>
        </p:nvCxnSpPr>
        <p:spPr>
          <a:xfrm>
            <a:off x="1352550" y="5386386"/>
            <a:ext cx="0" cy="5476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2FDCE6A-C43E-40C9-8EAF-96A7E23C4228}"/>
              </a:ext>
            </a:extLst>
          </p:cNvPr>
          <p:cNvSpPr txBox="1"/>
          <p:nvPr/>
        </p:nvSpPr>
        <p:spPr>
          <a:xfrm>
            <a:off x="118720" y="3354582"/>
            <a:ext cx="12008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Build the </a:t>
            </a:r>
            <a:r>
              <a:rPr lang="en-US" sz="1400" dirty="0" err="1">
                <a:solidFill>
                  <a:srgbClr val="FF0000"/>
                </a:solidFill>
              </a:rPr>
              <a:t>artifactory</a:t>
            </a:r>
            <a:r>
              <a:rPr lang="en-US" sz="1400" dirty="0">
                <a:solidFill>
                  <a:srgbClr val="FF0000"/>
                </a:solidFill>
              </a:rPr>
              <a:t> and store</a:t>
            </a:r>
            <a:endParaRPr lang="en-ID" sz="14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4A3719-A71A-466B-A301-8E299F6295A5}"/>
              </a:ext>
            </a:extLst>
          </p:cNvPr>
          <p:cNvSpPr txBox="1"/>
          <p:nvPr/>
        </p:nvSpPr>
        <p:spPr>
          <a:xfrm>
            <a:off x="185738" y="5401569"/>
            <a:ext cx="1114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Get and run the artifact</a:t>
            </a:r>
            <a:endParaRPr lang="en-ID" sz="1400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7A0F71E-5A0A-47BF-8AF2-3565F4B2841B}"/>
              </a:ext>
            </a:extLst>
          </p:cNvPr>
          <p:cNvCxnSpPr>
            <a:cxnSpLocks/>
          </p:cNvCxnSpPr>
          <p:nvPr/>
        </p:nvCxnSpPr>
        <p:spPr>
          <a:xfrm>
            <a:off x="3286126" y="6143627"/>
            <a:ext cx="11834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586146-7906-4FB6-BF18-13628150D871}"/>
              </a:ext>
            </a:extLst>
          </p:cNvPr>
          <p:cNvCxnSpPr>
            <a:cxnSpLocks/>
          </p:cNvCxnSpPr>
          <p:nvPr/>
        </p:nvCxnSpPr>
        <p:spPr>
          <a:xfrm flipH="1" flipV="1">
            <a:off x="3286126" y="6438998"/>
            <a:ext cx="118347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ylinder 32">
            <a:extLst>
              <a:ext uri="{FF2B5EF4-FFF2-40B4-BE49-F238E27FC236}">
                <a16:creationId xmlns:a16="http://schemas.microsoft.com/office/drawing/2014/main" id="{D2A93A7E-1DE1-49E6-8191-950F24CD8ED4}"/>
              </a:ext>
            </a:extLst>
          </p:cNvPr>
          <p:cNvSpPr/>
          <p:nvPr/>
        </p:nvSpPr>
        <p:spPr>
          <a:xfrm>
            <a:off x="4562475" y="5814119"/>
            <a:ext cx="1752598" cy="933444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GPDR and Database Server</a:t>
            </a:r>
            <a:endParaRPr lang="en-ID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7EB6A5C-AB25-457A-B2AE-DE173430293F}"/>
              </a:ext>
            </a:extLst>
          </p:cNvPr>
          <p:cNvCxnSpPr>
            <a:cxnSpLocks/>
          </p:cNvCxnSpPr>
          <p:nvPr/>
        </p:nvCxnSpPr>
        <p:spPr>
          <a:xfrm>
            <a:off x="1729133" y="2991412"/>
            <a:ext cx="1137893" cy="29426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9B263D9-2F2B-43AB-A30C-EBECC181D358}"/>
              </a:ext>
            </a:extLst>
          </p:cNvPr>
          <p:cNvSpPr txBox="1"/>
          <p:nvPr/>
        </p:nvSpPr>
        <p:spPr>
          <a:xfrm>
            <a:off x="1714843" y="2950697"/>
            <a:ext cx="2599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SSH Execute</a:t>
            </a:r>
            <a:r>
              <a:rPr lang="en-ID" sz="1400" dirty="0">
                <a:solidFill>
                  <a:srgbClr val="7030A0"/>
                </a:solidFill>
              </a:rPr>
              <a:t> (Task) =&gt; current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1EDE00EC-266B-4F32-8C1A-B18CFC77EE9B}"/>
              </a:ext>
            </a:extLst>
          </p:cNvPr>
          <p:cNvSpPr/>
          <p:nvPr/>
        </p:nvSpPr>
        <p:spPr>
          <a:xfrm>
            <a:off x="1774204" y="3532374"/>
            <a:ext cx="538507" cy="45131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5924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2B7E-A5AA-4F95-AE0C-42F5BCAA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Interactions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490CC-B984-4543-B31F-39628FCA7140}"/>
              </a:ext>
            </a:extLst>
          </p:cNvPr>
          <p:cNvSpPr/>
          <p:nvPr/>
        </p:nvSpPr>
        <p:spPr>
          <a:xfrm>
            <a:off x="-2544868" y="3052502"/>
            <a:ext cx="4010026" cy="10953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Bamboo </a:t>
            </a:r>
            <a:r>
              <a:rPr lang="en-ID" dirty="0"/>
              <a:t>@Dev Server 1 </a:t>
            </a:r>
          </a:p>
          <a:p>
            <a:pPr algn="ctr"/>
            <a:r>
              <a:rPr lang="en-ID" dirty="0"/>
              <a:t>(VIDDCLXDIFRDB01 /10.170.49.62)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4CE3B1-4DF9-4FB3-975A-A2C05FA6FFEC}"/>
              </a:ext>
            </a:extLst>
          </p:cNvPr>
          <p:cNvSpPr/>
          <p:nvPr/>
        </p:nvSpPr>
        <p:spPr>
          <a:xfrm>
            <a:off x="6438900" y="1885949"/>
            <a:ext cx="3895725" cy="10953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Bitbucket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ID" dirty="0">
                <a:solidFill>
                  <a:schemeClr val="tx1"/>
                </a:solidFill>
              </a:rPr>
              <a:t>@Dev Server 2</a:t>
            </a:r>
          </a:p>
          <a:p>
            <a:pPr algn="ctr"/>
            <a:r>
              <a:rPr lang="en-ID" dirty="0">
                <a:solidFill>
                  <a:schemeClr val="tx1"/>
                </a:solidFill>
              </a:rPr>
              <a:t>(VIDDCLXUIFRDB01 /10.170.49.63)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CBDE18-7558-4FA7-A588-AC6C6DAC3FB6}"/>
              </a:ext>
            </a:extLst>
          </p:cNvPr>
          <p:cNvCxnSpPr>
            <a:cxnSpLocks/>
          </p:cNvCxnSpPr>
          <p:nvPr/>
        </p:nvCxnSpPr>
        <p:spPr>
          <a:xfrm>
            <a:off x="5133975" y="2238374"/>
            <a:ext cx="118110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CB8BC1-31C7-47CC-B181-6EA1B59399B3}"/>
              </a:ext>
            </a:extLst>
          </p:cNvPr>
          <p:cNvCxnSpPr>
            <a:cxnSpLocks/>
          </p:cNvCxnSpPr>
          <p:nvPr/>
        </p:nvCxnSpPr>
        <p:spPr>
          <a:xfrm flipH="1">
            <a:off x="5133974" y="2520107"/>
            <a:ext cx="118110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8C4C62B-25B1-43AE-AA1A-1E81C65DF6E4}"/>
              </a:ext>
            </a:extLst>
          </p:cNvPr>
          <p:cNvSpPr txBox="1"/>
          <p:nvPr/>
        </p:nvSpPr>
        <p:spPr>
          <a:xfrm>
            <a:off x="5172418" y="2654050"/>
            <a:ext cx="115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SSH Execute</a:t>
            </a:r>
          </a:p>
          <a:p>
            <a:pPr algn="ctr"/>
            <a:r>
              <a:rPr lang="en-US" sz="1400" dirty="0">
                <a:solidFill>
                  <a:srgbClr val="7030A0"/>
                </a:solidFill>
              </a:rPr>
              <a:t>(auto)</a:t>
            </a:r>
            <a:endParaRPr lang="en-ID" sz="1400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AAED1F-3170-456C-B66B-5F66AFAF780D}"/>
              </a:ext>
            </a:extLst>
          </p:cNvPr>
          <p:cNvSpPr txBox="1"/>
          <p:nvPr/>
        </p:nvSpPr>
        <p:spPr>
          <a:xfrm>
            <a:off x="5181600" y="1484825"/>
            <a:ext cx="115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Git Trigger (auto)</a:t>
            </a:r>
            <a:endParaRPr lang="en-ID" sz="1400" dirty="0">
              <a:solidFill>
                <a:srgbClr val="7030A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C19234-518F-4FBF-A2E9-237BFC12E325}"/>
              </a:ext>
            </a:extLst>
          </p:cNvPr>
          <p:cNvSpPr txBox="1"/>
          <p:nvPr/>
        </p:nvSpPr>
        <p:spPr>
          <a:xfrm>
            <a:off x="2438743" y="3159427"/>
            <a:ext cx="115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Plan</a:t>
            </a:r>
            <a:endParaRPr lang="en-ID" dirty="0">
              <a:solidFill>
                <a:srgbClr val="7030A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DC96EA-E581-4BC2-A3FF-9B27FE10D52B}"/>
              </a:ext>
            </a:extLst>
          </p:cNvPr>
          <p:cNvSpPr txBox="1"/>
          <p:nvPr/>
        </p:nvSpPr>
        <p:spPr>
          <a:xfrm>
            <a:off x="3015005" y="3645307"/>
            <a:ext cx="115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Job</a:t>
            </a:r>
            <a:endParaRPr lang="en-ID" dirty="0">
              <a:solidFill>
                <a:srgbClr val="7030A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02DB5D-73B2-4998-A27A-493B9AC2D0F0}"/>
              </a:ext>
            </a:extLst>
          </p:cNvPr>
          <p:cNvSpPr txBox="1"/>
          <p:nvPr/>
        </p:nvSpPr>
        <p:spPr>
          <a:xfrm>
            <a:off x="3474757" y="4118999"/>
            <a:ext cx="115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Tasks</a:t>
            </a:r>
            <a:endParaRPr lang="en-ID" dirty="0">
              <a:solidFill>
                <a:srgbClr val="7030A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EA562B-5D7C-4375-BB64-0663B273292D}"/>
              </a:ext>
            </a:extLst>
          </p:cNvPr>
          <p:cNvSpPr txBox="1"/>
          <p:nvPr/>
        </p:nvSpPr>
        <p:spPr>
          <a:xfrm>
            <a:off x="6834697" y="3600190"/>
            <a:ext cx="1847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Bitbucket Repository</a:t>
            </a:r>
            <a:endParaRPr lang="en-ID" dirty="0">
              <a:solidFill>
                <a:srgbClr val="7030A0"/>
              </a:solidFill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F4E61145-FDB6-454C-9E23-5795BEBBC4B6}"/>
              </a:ext>
            </a:extLst>
          </p:cNvPr>
          <p:cNvCxnSpPr>
            <a:stCxn id="17" idx="2"/>
          </p:cNvCxnSpPr>
          <p:nvPr/>
        </p:nvCxnSpPr>
        <p:spPr>
          <a:xfrm rot="16200000" flipH="1">
            <a:off x="2990895" y="3552869"/>
            <a:ext cx="281241" cy="233019"/>
          </a:xfrm>
          <a:prstGeom prst="bentConnector3">
            <a:avLst>
              <a:gd name="adj1" fmla="val 974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1A3A424-7CD6-4189-AB46-6F2F751594B5}"/>
              </a:ext>
            </a:extLst>
          </p:cNvPr>
          <p:cNvCxnSpPr/>
          <p:nvPr/>
        </p:nvCxnSpPr>
        <p:spPr>
          <a:xfrm rot="16200000" flipH="1">
            <a:off x="3450646" y="4046535"/>
            <a:ext cx="281241" cy="233019"/>
          </a:xfrm>
          <a:prstGeom prst="bentConnector3">
            <a:avLst>
              <a:gd name="adj1" fmla="val 974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F88908C-F3B7-431E-B39E-D52060E92575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4375040" y="3177270"/>
            <a:ext cx="1373641" cy="1160624"/>
          </a:xfrm>
          <a:prstGeom prst="bentConnector2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A10B34D3-4AEE-4C25-BC8E-1B89A62FF1A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385808" y="3362487"/>
            <a:ext cx="4372472" cy="237703"/>
          </a:xfrm>
          <a:prstGeom prst="bentConnector2">
            <a:avLst/>
          </a:prstGeom>
          <a:ln>
            <a:prstDash val="lg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915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E2016-F314-4C41-8DC8-46E6D1772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17D0C-2975-40CD-B5FF-62D3D5D85B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53897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2B7E-A5AA-4F95-AE0C-42F5BCAA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Bamboo Plan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9E6F32-981C-448C-AFD3-4D8DCDEF0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14" y="1605915"/>
            <a:ext cx="10060452" cy="488696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DB56E5C-A6F4-45F8-BD25-09EFF2619257}"/>
              </a:ext>
            </a:extLst>
          </p:cNvPr>
          <p:cNvSpPr/>
          <p:nvPr/>
        </p:nvSpPr>
        <p:spPr>
          <a:xfrm>
            <a:off x="838200" y="1905000"/>
            <a:ext cx="2905125" cy="102647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56311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84DD59-5651-4284-B933-66A649F91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404591"/>
            <a:ext cx="10543592" cy="50882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F32B7E-A5AA-4F95-AE0C-42F5BCAA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Bamboo Linked Repository</a:t>
            </a:r>
            <a:endParaRPr lang="en-ID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818CF51-EBA7-4049-A2E3-7173884B0399}"/>
              </a:ext>
            </a:extLst>
          </p:cNvPr>
          <p:cNvSpPr/>
          <p:nvPr/>
        </p:nvSpPr>
        <p:spPr>
          <a:xfrm>
            <a:off x="2781301" y="3505200"/>
            <a:ext cx="8724316" cy="20764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3143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302</Words>
  <Application>Microsoft Office PowerPoint</Application>
  <PresentationFormat>Widescreen</PresentationFormat>
  <Paragraphs>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CI/CD Workflow</vt:lpstr>
      <vt:lpstr>Overview</vt:lpstr>
      <vt:lpstr>CI/CD Environment Setup</vt:lpstr>
      <vt:lpstr>CI/CD Interactions</vt:lpstr>
      <vt:lpstr>CI/CD Interactions</vt:lpstr>
      <vt:lpstr>CI/CD Interactions</vt:lpstr>
      <vt:lpstr>Screenshots</vt:lpstr>
      <vt:lpstr>Bamboo Plan</vt:lpstr>
      <vt:lpstr>Bamboo Linked Repository</vt:lpstr>
      <vt:lpstr>Bamboo Job</vt:lpstr>
      <vt:lpstr>Bamboo Build Triggers</vt:lpstr>
      <vt:lpstr>Placeholder Table Before Build (1)</vt:lpstr>
      <vt:lpstr>Placeholder Table Before Build (2)</vt:lpstr>
      <vt:lpstr>Bamboo Tasks</vt:lpstr>
      <vt:lpstr>Git Push</vt:lpstr>
      <vt:lpstr>Build Triggered and Succeed</vt:lpstr>
      <vt:lpstr>Result (1)</vt:lpstr>
      <vt:lpstr>Result (2)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CI/CD Workflow</dc:title>
  <dc:creator>Feris Thia</dc:creator>
  <cp:lastModifiedBy>Feris Thia</cp:lastModifiedBy>
  <cp:revision>63</cp:revision>
  <dcterms:created xsi:type="dcterms:W3CDTF">2020-07-09T04:02:02Z</dcterms:created>
  <dcterms:modified xsi:type="dcterms:W3CDTF">2020-07-15T07:44:04Z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d121db1-3721-4230-84e8-3331eb029bec_Enabled">
    <vt:lpwstr>true</vt:lpwstr>
  </property>
  <property fmtid="{D5CDD505-2E9C-101B-9397-08002B2CF9AE}" pid="3" name="MSIP_Label_ed121db1-3721-4230-84e8-3331eb029bec_SetDate">
    <vt:lpwstr>2020-07-09T04:45:17Z</vt:lpwstr>
  </property>
  <property fmtid="{D5CDD505-2E9C-101B-9397-08002B2CF9AE}" pid="4" name="MSIP_Label_ed121db1-3721-4230-84e8-3331eb029bec_Method">
    <vt:lpwstr>Standard</vt:lpwstr>
  </property>
  <property fmtid="{D5CDD505-2E9C-101B-9397-08002B2CF9AE}" pid="5" name="MSIP_Label_ed121db1-3721-4230-84e8-3331eb029bec_Name">
    <vt:lpwstr>ed121db1-3721-4230-84e8-3331eb029bec</vt:lpwstr>
  </property>
  <property fmtid="{D5CDD505-2E9C-101B-9397-08002B2CF9AE}" pid="6" name="MSIP_Label_ed121db1-3721-4230-84e8-3331eb029bec_SiteId">
    <vt:lpwstr>7007305e-2664-4e6b-b9a4-c4d5ccfd1524</vt:lpwstr>
  </property>
  <property fmtid="{D5CDD505-2E9C-101B-9397-08002B2CF9AE}" pid="7" name="MSIP_Label_ed121db1-3721-4230-84e8-3331eb029bec_ActionId">
    <vt:lpwstr>560c0da1-c282-419d-b3d5-00001fd7814c</vt:lpwstr>
  </property>
  <property fmtid="{D5CDD505-2E9C-101B-9397-08002B2CF9AE}" pid="8" name="MSIP_Label_ed121db1-3721-4230-84e8-3331eb029bec_ContentBits">
    <vt:lpwstr>0</vt:lpwstr>
  </property>
</Properties>
</file>