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85E5-AB4D-B845-9916-6A59667E3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2F2D0-89C3-EE48-B434-633687301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9366-80DA-8D46-A7C6-435383AE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3CA3-5B0F-3746-B4D1-CDFB55868D6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DF4B-6DB9-4449-A973-3078702F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4B36-26FC-F042-BC91-F802338A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CA7-8012-B747-AB33-4F2F3334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8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FF72-5333-054E-8FF5-DE7C7271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1B80-3AF2-414A-91B1-A5645BD51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E2F4-8A9A-6148-AB5F-FA48EA68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3CA3-5B0F-3746-B4D1-CDFB55868D6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43AAE-7AA0-CD4F-AB4C-4071FDC1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D2B28-5657-884B-8567-199CBEE3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CA7-8012-B747-AB33-4F2F3334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AE30E-4CC0-0A4D-8609-892598D02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FEED7-300C-3947-BB8C-1566BDAB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34A6-0B3C-F444-87AA-5F06AB68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3CA3-5B0F-3746-B4D1-CDFB55868D6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A104-F991-1345-B075-4FA8D985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CA640-2730-EF4E-B123-F1426D28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CA7-8012-B747-AB33-4F2F3334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F161-2A51-B44E-976C-635B4C89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59CA-15D6-234D-A4AD-E7C5D9F1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FD72-F35F-E74E-A029-4E7CD883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3CA3-5B0F-3746-B4D1-CDFB55868D6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8ECE-29A1-7B42-BF93-AB34FA20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1ABF-190F-B948-8523-52017B16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CA7-8012-B747-AB33-4F2F3334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14F4-A150-AF4B-8CB0-15CCC8D6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BA833-C359-014B-9F3F-F7BA99F73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1886-C471-E44F-BBC1-0BD9215A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3CA3-5B0F-3746-B4D1-CDFB55868D6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6670-79D0-4945-ADFD-00051703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4F533-472E-BD42-AD40-B798A2DB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CA7-8012-B747-AB33-4F2F3334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9A39-6BDF-3F4C-88F1-9DF30810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A09A-B03B-A14E-956D-CD41DF6BF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C630-063B-D941-920E-FE5F9A677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061CF-40A5-D240-B815-6CAE68BC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3CA3-5B0F-3746-B4D1-CDFB55868D6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82ABC-9D56-9847-89AC-11981D81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CF06A-B91A-084F-B805-4B37BDA2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CA7-8012-B747-AB33-4F2F3334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D35D-8068-0548-8AEB-39C85250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5CEA-B483-5741-A8D0-D950AF45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47C1-A4EC-B64A-92F7-15B836B4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856C5-E055-2844-94F8-FE88F991D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B179E-F597-8544-B1E9-C8C9BC042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20E8B-5773-9E4E-8E91-3B6DAAFD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3CA3-5B0F-3746-B4D1-CDFB55868D6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31B61-3FD6-F24F-974B-A84B9ADD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C147A-62DC-9040-B4E1-A1C00F8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CA7-8012-B747-AB33-4F2F3334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8876-FCA1-D342-A5A1-CC8CDA47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C8A09-B99B-2E48-96AA-5D39E6CE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3CA3-5B0F-3746-B4D1-CDFB55868D6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C50E6-25A8-2E44-81E3-A7D08CD3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02EBB-4886-2A49-841A-D13CD35D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CA7-8012-B747-AB33-4F2F3334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176AA-920B-734A-BD47-A43707FB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3CA3-5B0F-3746-B4D1-CDFB55868D6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F1552-DE24-5843-A0EB-E7C71C84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0341B-B735-4440-8433-F53E1169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CA7-8012-B747-AB33-4F2F3334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1D37-D419-764C-8CC2-6E53785F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1AC2-9B06-5343-97F7-25382AD65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A7A83-8BFC-764E-B16E-ADDFEA46B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FFE75-868B-514B-9468-2CA83AB2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3CA3-5B0F-3746-B4D1-CDFB55868D6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EFCD2-5698-D64B-A43A-6351594D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7D12-2A2F-B549-A4C2-6C4E3A6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CA7-8012-B747-AB33-4F2F3334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738F-97D6-2F47-B414-A24AC43D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67930-FEBF-B34E-90CD-89C9CA583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EDBEF-013C-3A45-9EFC-94C0ECC8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C7805-656E-B04F-8A31-9E9355F6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3CA3-5B0F-3746-B4D1-CDFB55868D6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62CA1-B5D3-9345-90D8-F50BF29A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443E-676D-4B4D-998D-C603BC7E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CA7-8012-B747-AB33-4F2F3334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7CD35-E888-B844-BC2D-6DD39D27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4399B-E89D-4247-A158-558826E30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0CC3-F15B-7440-B1BA-352BE6EED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63CA3-5B0F-3746-B4D1-CDFB55868D6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8766-07CF-4042-8402-1FF6FDDBB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32377-5230-9B4F-8B02-8726490E9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DCA7-8012-B747-AB33-4F2F3334E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5482A1-D653-2841-887A-67CC0325DE48}"/>
              </a:ext>
            </a:extLst>
          </p:cNvPr>
          <p:cNvSpPr/>
          <p:nvPr/>
        </p:nvSpPr>
        <p:spPr>
          <a:xfrm>
            <a:off x="3980178" y="1784709"/>
            <a:ext cx="5751700" cy="2252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4D62E-37F3-7B4A-A4D0-ABA66B37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531" y="2135777"/>
            <a:ext cx="950149" cy="9501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AC771D-E0DF-AE45-BE76-0726491F2985}"/>
              </a:ext>
            </a:extLst>
          </p:cNvPr>
          <p:cNvSpPr/>
          <p:nvPr/>
        </p:nvSpPr>
        <p:spPr>
          <a:xfrm>
            <a:off x="8381760" y="2404099"/>
            <a:ext cx="1221099" cy="4034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28B7B-3681-0E42-8E12-211C9AE197C0}"/>
              </a:ext>
            </a:extLst>
          </p:cNvPr>
          <p:cNvSpPr/>
          <p:nvPr/>
        </p:nvSpPr>
        <p:spPr>
          <a:xfrm>
            <a:off x="4446545" y="2728034"/>
            <a:ext cx="1265827" cy="589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Files (.csv)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4CD894-0AF1-294C-AB60-D2046F92CA60}"/>
              </a:ext>
            </a:extLst>
          </p:cNvPr>
          <p:cNvSpPr/>
          <p:nvPr/>
        </p:nvSpPr>
        <p:spPr>
          <a:xfrm>
            <a:off x="4443083" y="2012514"/>
            <a:ext cx="1265827" cy="508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Scripts (.sql)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DD897C-0DD1-E24C-8809-E544F4C52B75}"/>
              </a:ext>
            </a:extLst>
          </p:cNvPr>
          <p:cNvSpPr/>
          <p:nvPr/>
        </p:nvSpPr>
        <p:spPr>
          <a:xfrm>
            <a:off x="4099081" y="4945157"/>
            <a:ext cx="5751699" cy="1540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BB4E7B-1F89-FD46-AF89-2A7B13E05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98" y="5217646"/>
            <a:ext cx="844513" cy="9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1F16D1-E9CB-DC48-A70E-AB8B34B7F772}"/>
              </a:ext>
            </a:extLst>
          </p:cNvPr>
          <p:cNvSpPr/>
          <p:nvPr/>
        </p:nvSpPr>
        <p:spPr>
          <a:xfrm>
            <a:off x="4297911" y="5080874"/>
            <a:ext cx="2296898" cy="4755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Input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55B0EA-C640-C94A-BE92-45EC9D2A333F}"/>
              </a:ext>
            </a:extLst>
          </p:cNvPr>
          <p:cNvSpPr/>
          <p:nvPr/>
        </p:nvSpPr>
        <p:spPr>
          <a:xfrm>
            <a:off x="4297911" y="5792019"/>
            <a:ext cx="2296898" cy="470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Report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414460-BF19-2A46-A800-BD0F3C485395}"/>
              </a:ext>
            </a:extLst>
          </p:cNvPr>
          <p:cNvSpPr/>
          <p:nvPr/>
        </p:nvSpPr>
        <p:spPr>
          <a:xfrm>
            <a:off x="7357395" y="5285583"/>
            <a:ext cx="2302280" cy="8156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Executors (Stored Procedures/Functions)</a:t>
            </a:r>
          </a:p>
        </p:txBody>
      </p:sp>
      <p:pic>
        <p:nvPicPr>
          <p:cNvPr id="20" name="Graphic 19" descr="Programmer">
            <a:extLst>
              <a:ext uri="{FF2B5EF4-FFF2-40B4-BE49-F238E27FC236}">
                <a16:creationId xmlns:a16="http://schemas.microsoft.com/office/drawing/2014/main" id="{1E8C9540-6937-0141-8B51-E61DE3F92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0273" y="2577967"/>
            <a:ext cx="748989" cy="7489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0AFB3A-B688-A246-8041-0E10BE7A5D17}"/>
              </a:ext>
            </a:extLst>
          </p:cNvPr>
          <p:cNvSpPr txBox="1"/>
          <p:nvPr/>
        </p:nvSpPr>
        <p:spPr>
          <a:xfrm>
            <a:off x="1061285" y="2910257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A5F8A-D493-B141-9307-470453815138}"/>
              </a:ext>
            </a:extLst>
          </p:cNvPr>
          <p:cNvSpPr txBox="1"/>
          <p:nvPr/>
        </p:nvSpPr>
        <p:spPr>
          <a:xfrm>
            <a:off x="738569" y="1963838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pic>
        <p:nvPicPr>
          <p:cNvPr id="23" name="Graphic 22" descr="Programmer">
            <a:extLst>
              <a:ext uri="{FF2B5EF4-FFF2-40B4-BE49-F238E27FC236}">
                <a16:creationId xmlns:a16="http://schemas.microsoft.com/office/drawing/2014/main" id="{950DCE32-5B05-C344-A99F-DD2C77EE2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9751" y="1511979"/>
            <a:ext cx="874254" cy="874254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87126438-1C65-104E-B490-5519EBC8175A}"/>
              </a:ext>
            </a:extLst>
          </p:cNvPr>
          <p:cNvSpPr/>
          <p:nvPr/>
        </p:nvSpPr>
        <p:spPr>
          <a:xfrm flipV="1">
            <a:off x="2548662" y="2078210"/>
            <a:ext cx="1895963" cy="1567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86F55EC-F585-154E-AB53-ECB652D92F0A}"/>
              </a:ext>
            </a:extLst>
          </p:cNvPr>
          <p:cNvSpPr/>
          <p:nvPr/>
        </p:nvSpPr>
        <p:spPr>
          <a:xfrm flipV="1">
            <a:off x="2548662" y="2952462"/>
            <a:ext cx="1902474" cy="1711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3F6E16-C8E6-9849-93B5-3B78ED442013}"/>
              </a:ext>
            </a:extLst>
          </p:cNvPr>
          <p:cNvSpPr/>
          <p:nvPr/>
        </p:nvSpPr>
        <p:spPr>
          <a:xfrm>
            <a:off x="6319020" y="2300535"/>
            <a:ext cx="1541981" cy="902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File Converter (jar)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D1C595C-FB2E-344D-9281-84AC0CB94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6947" y="54624"/>
            <a:ext cx="2027002" cy="1348878"/>
          </a:xfrm>
          <a:prstGeom prst="rect">
            <a:avLst/>
          </a:prstGeom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A14B31FD-D7FB-BA46-8E6A-8DA1B961BFDF}"/>
              </a:ext>
            </a:extLst>
          </p:cNvPr>
          <p:cNvSpPr/>
          <p:nvPr/>
        </p:nvSpPr>
        <p:spPr>
          <a:xfrm>
            <a:off x="5747430" y="2928848"/>
            <a:ext cx="567501" cy="2035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7C0B79-A14E-A246-88F5-3A6BE86C9CA0}"/>
              </a:ext>
            </a:extLst>
          </p:cNvPr>
          <p:cNvSpPr/>
          <p:nvPr/>
        </p:nvSpPr>
        <p:spPr>
          <a:xfrm>
            <a:off x="3208102" y="1784251"/>
            <a:ext cx="271849" cy="25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EBEB07A-0388-304C-AD71-EC6846144450}"/>
              </a:ext>
            </a:extLst>
          </p:cNvPr>
          <p:cNvSpPr/>
          <p:nvPr/>
        </p:nvSpPr>
        <p:spPr>
          <a:xfrm>
            <a:off x="3224795" y="2624028"/>
            <a:ext cx="271849" cy="25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4D35F3F-1302-C648-BCE2-DA608C27382F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7408676" y="148737"/>
            <a:ext cx="1083324" cy="2188621"/>
          </a:xfrm>
          <a:prstGeom prst="bentConnector2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B5D5128-6F4B-424E-AED7-C989460359BB}"/>
              </a:ext>
            </a:extLst>
          </p:cNvPr>
          <p:cNvSpPr/>
          <p:nvPr/>
        </p:nvSpPr>
        <p:spPr>
          <a:xfrm>
            <a:off x="6980065" y="372837"/>
            <a:ext cx="271849" cy="25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82DF4325-1304-0B4F-A42B-1F3607BFEEE6}"/>
              </a:ext>
            </a:extLst>
          </p:cNvPr>
          <p:cNvSpPr/>
          <p:nvPr/>
        </p:nvSpPr>
        <p:spPr>
          <a:xfrm rot="7201101" flipV="1">
            <a:off x="8618891" y="1558023"/>
            <a:ext cx="1437521" cy="316554"/>
          </a:xfrm>
          <a:prstGeom prst="rightArrow">
            <a:avLst>
              <a:gd name="adj1" fmla="val 33994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F9D2841-CFF2-AA44-AAA7-C0E6FC983076}"/>
              </a:ext>
            </a:extLst>
          </p:cNvPr>
          <p:cNvSpPr/>
          <p:nvPr/>
        </p:nvSpPr>
        <p:spPr>
          <a:xfrm>
            <a:off x="9087892" y="1208261"/>
            <a:ext cx="271849" cy="25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DAEE23A2-6DA6-B547-92EB-CDC2DE7C9CA2}"/>
              </a:ext>
            </a:extLst>
          </p:cNvPr>
          <p:cNvSpPr/>
          <p:nvPr/>
        </p:nvSpPr>
        <p:spPr>
          <a:xfrm rot="7186889" flipV="1">
            <a:off x="5485075" y="4029965"/>
            <a:ext cx="2045090" cy="2297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3DA221C-9509-AC45-A2EB-2A00D09EA726}"/>
              </a:ext>
            </a:extLst>
          </p:cNvPr>
          <p:cNvSpPr/>
          <p:nvPr/>
        </p:nvSpPr>
        <p:spPr>
          <a:xfrm>
            <a:off x="6559441" y="4184819"/>
            <a:ext cx="271849" cy="25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F56664F5-8C68-134F-B3D9-7313E04CCAAE}"/>
              </a:ext>
            </a:extLst>
          </p:cNvPr>
          <p:cNvSpPr/>
          <p:nvPr/>
        </p:nvSpPr>
        <p:spPr>
          <a:xfrm rot="10800000" flipV="1">
            <a:off x="7882251" y="2497232"/>
            <a:ext cx="469980" cy="1817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953DFCE-8A64-3E42-B809-630447580162}"/>
              </a:ext>
            </a:extLst>
          </p:cNvPr>
          <p:cNvSpPr/>
          <p:nvPr/>
        </p:nvSpPr>
        <p:spPr>
          <a:xfrm>
            <a:off x="7964837" y="2250174"/>
            <a:ext cx="271849" cy="25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AC7ECCD3-B8D1-224C-8B15-5C39F41CDD3F}"/>
              </a:ext>
            </a:extLst>
          </p:cNvPr>
          <p:cNvSpPr/>
          <p:nvPr/>
        </p:nvSpPr>
        <p:spPr>
          <a:xfrm rot="5400000" flipV="1">
            <a:off x="7705761" y="3878759"/>
            <a:ext cx="2405923" cy="271853"/>
          </a:xfrm>
          <a:prstGeom prst="rightArrow">
            <a:avLst>
              <a:gd name="adj1" fmla="val 33994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D1F7FC2-0E03-7343-97D1-7495E560FA2F}"/>
              </a:ext>
            </a:extLst>
          </p:cNvPr>
          <p:cNvSpPr/>
          <p:nvPr/>
        </p:nvSpPr>
        <p:spPr>
          <a:xfrm>
            <a:off x="9021334" y="4274644"/>
            <a:ext cx="271849" cy="25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DD44684-A16C-ED4D-8325-6EE8576343E5}"/>
              </a:ext>
            </a:extLst>
          </p:cNvPr>
          <p:cNvSpPr/>
          <p:nvPr/>
        </p:nvSpPr>
        <p:spPr>
          <a:xfrm rot="1022219" flipV="1">
            <a:off x="6619194" y="5366645"/>
            <a:ext cx="691476" cy="1600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1450CFBB-8A27-9847-BF99-EB588413F655}"/>
              </a:ext>
            </a:extLst>
          </p:cNvPr>
          <p:cNvSpPr/>
          <p:nvPr/>
        </p:nvSpPr>
        <p:spPr>
          <a:xfrm rot="9557953" flipV="1">
            <a:off x="6616837" y="5839518"/>
            <a:ext cx="691476" cy="1600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40355B-C70E-D642-9EFE-2DF49A4D97B1}"/>
              </a:ext>
            </a:extLst>
          </p:cNvPr>
          <p:cNvSpPr/>
          <p:nvPr/>
        </p:nvSpPr>
        <p:spPr>
          <a:xfrm>
            <a:off x="4484770" y="3465182"/>
            <a:ext cx="1618932" cy="407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JUnit Tests (jar)</a:t>
            </a:r>
          </a:p>
        </p:txBody>
      </p:sp>
      <p:sp>
        <p:nvSpPr>
          <p:cNvPr id="56" name="Curved Left Arrow 55">
            <a:extLst>
              <a:ext uri="{FF2B5EF4-FFF2-40B4-BE49-F238E27FC236}">
                <a16:creationId xmlns:a16="http://schemas.microsoft.com/office/drawing/2014/main" id="{A71837D7-2BDD-BB46-842A-288ED566D39E}"/>
              </a:ext>
            </a:extLst>
          </p:cNvPr>
          <p:cNvSpPr/>
          <p:nvPr/>
        </p:nvSpPr>
        <p:spPr>
          <a:xfrm rot="10979541">
            <a:off x="3459070" y="3442439"/>
            <a:ext cx="827903" cy="2604617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44D5A4D-7146-D647-A5EC-5A3170D75C6E}"/>
              </a:ext>
            </a:extLst>
          </p:cNvPr>
          <p:cNvSpPr/>
          <p:nvPr/>
        </p:nvSpPr>
        <p:spPr>
          <a:xfrm>
            <a:off x="3119801" y="4616745"/>
            <a:ext cx="271849" cy="25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6F5BDEA-6446-5545-A66E-0307C9BA6819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6103702" y="701385"/>
            <a:ext cx="4967949" cy="2967609"/>
          </a:xfrm>
          <a:prstGeom prst="bentConnector3">
            <a:avLst>
              <a:gd name="adj1" fmla="val 104601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0C43395-5B24-A549-B65E-76F2255F3BA5}"/>
              </a:ext>
            </a:extLst>
          </p:cNvPr>
          <p:cNvSpPr/>
          <p:nvPr/>
        </p:nvSpPr>
        <p:spPr>
          <a:xfrm>
            <a:off x="11457088" y="2332118"/>
            <a:ext cx="271849" cy="25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6C47A-34DF-496B-9ABC-D48478824F92}"/>
              </a:ext>
            </a:extLst>
          </p:cNvPr>
          <p:cNvSpPr txBox="1"/>
          <p:nvPr/>
        </p:nvSpPr>
        <p:spPr>
          <a:xfrm>
            <a:off x="1673398" y="4899527"/>
            <a:ext cx="1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Synchronization?</a:t>
            </a:r>
          </a:p>
        </p:txBody>
      </p:sp>
      <p:sp>
        <p:nvSpPr>
          <p:cNvPr id="44" name="Right Arrow 27">
            <a:extLst>
              <a:ext uri="{FF2B5EF4-FFF2-40B4-BE49-F238E27FC236}">
                <a16:creationId xmlns:a16="http://schemas.microsoft.com/office/drawing/2014/main" id="{9B6EC4A8-C7FC-476B-89D5-721F4B5426D6}"/>
              </a:ext>
            </a:extLst>
          </p:cNvPr>
          <p:cNvSpPr/>
          <p:nvPr/>
        </p:nvSpPr>
        <p:spPr>
          <a:xfrm rot="16200000">
            <a:off x="4598022" y="1350096"/>
            <a:ext cx="986218" cy="2283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B988B9-50CB-4E88-8DFA-3555E5235D0C}"/>
              </a:ext>
            </a:extLst>
          </p:cNvPr>
          <p:cNvSpPr/>
          <p:nvPr/>
        </p:nvSpPr>
        <p:spPr>
          <a:xfrm>
            <a:off x="4187764" y="480340"/>
            <a:ext cx="1895963" cy="4229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&amp; Deploy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3CF9B8D-1B12-45C4-ACD9-7A8F7F9F1328}"/>
              </a:ext>
            </a:extLst>
          </p:cNvPr>
          <p:cNvSpPr/>
          <p:nvPr/>
        </p:nvSpPr>
        <p:spPr>
          <a:xfrm>
            <a:off x="5264233" y="1290754"/>
            <a:ext cx="271849" cy="25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E5B45B-6535-4CDA-AFD1-AD6C8583F753}"/>
              </a:ext>
            </a:extLst>
          </p:cNvPr>
          <p:cNvCxnSpPr>
            <a:stCxn id="27" idx="1"/>
          </p:cNvCxnSpPr>
          <p:nvPr/>
        </p:nvCxnSpPr>
        <p:spPr>
          <a:xfrm flipH="1">
            <a:off x="5615709" y="729063"/>
            <a:ext cx="3421238" cy="160410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9DEC33-0523-4BB6-8728-E664CDD57D9F}"/>
              </a:ext>
            </a:extLst>
          </p:cNvPr>
          <p:cNvSpPr/>
          <p:nvPr/>
        </p:nvSpPr>
        <p:spPr>
          <a:xfrm>
            <a:off x="7589152" y="1403502"/>
            <a:ext cx="271849" cy="25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2164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59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Zhongjie Zhang</dc:creator>
  <cp:lastModifiedBy>Frank Zhang</cp:lastModifiedBy>
  <cp:revision>12</cp:revision>
  <dcterms:created xsi:type="dcterms:W3CDTF">2020-06-16T07:59:56Z</dcterms:created>
  <dcterms:modified xsi:type="dcterms:W3CDTF">2020-06-18T09:59:09Z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d121db1-3721-4230-84e8-3331eb029bec_Enabled">
    <vt:lpwstr>true</vt:lpwstr>
  </property>
  <property fmtid="{D5CDD505-2E9C-101B-9397-08002B2CF9AE}" pid="3" name="MSIP_Label_ed121db1-3721-4230-84e8-3331eb029bec_SetDate">
    <vt:lpwstr>2020-06-17T04:57:35Z</vt:lpwstr>
  </property>
  <property fmtid="{D5CDD505-2E9C-101B-9397-08002B2CF9AE}" pid="4" name="MSIP_Label_ed121db1-3721-4230-84e8-3331eb029bec_Method">
    <vt:lpwstr>Standard</vt:lpwstr>
  </property>
  <property fmtid="{D5CDD505-2E9C-101B-9397-08002B2CF9AE}" pid="5" name="MSIP_Label_ed121db1-3721-4230-84e8-3331eb029bec_Name">
    <vt:lpwstr>ed121db1-3721-4230-84e8-3331eb029bec</vt:lpwstr>
  </property>
  <property fmtid="{D5CDD505-2E9C-101B-9397-08002B2CF9AE}" pid="6" name="MSIP_Label_ed121db1-3721-4230-84e8-3331eb029bec_SiteId">
    <vt:lpwstr>7007305e-2664-4e6b-b9a4-c4d5ccfd1524</vt:lpwstr>
  </property>
  <property fmtid="{D5CDD505-2E9C-101B-9397-08002B2CF9AE}" pid="7" name="MSIP_Label_ed121db1-3721-4230-84e8-3331eb029bec_ActionId">
    <vt:lpwstr>1ead31e4-5cd7-4ed3-ba72-d1f82aa56004</vt:lpwstr>
  </property>
  <property fmtid="{D5CDD505-2E9C-101B-9397-08002B2CF9AE}" pid="8" name="MSIP_Label_ed121db1-3721-4230-84e8-3331eb029bec_ContentBits">
    <vt:lpwstr>0</vt:lpwstr>
  </property>
</Properties>
</file>