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  <p:sldId id="267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AD8C2-BBED-43A2-BACA-C0180E387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81B9C-A3FC-4590-BD4F-E4CBF48F6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DF04-C0A6-4471-916F-F1D214A9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CD5D6-B411-4E8C-BD4F-5F32607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A59D1-7B28-4345-B814-8E12F4B5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1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E5FCE-E3E9-460B-9341-3340717C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FC898-908A-422D-ADF2-23DDF1FD4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CEE0F-52C7-46F6-99E0-BB3BE181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51B05-75E9-4692-94EA-7C2FF5F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8A719-8C04-4D1C-8FB8-4C094ABF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C2827-22B6-48AC-8995-A6CEB6B1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CE1DB-3902-4BD9-8E3C-FBB6FCDC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F6D55-DA73-4A9B-8874-EC7531B9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E1F9D-6F76-4398-8569-02090165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176-8D1C-40B3-B325-8BFA965F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E4B6-CB2B-4744-BFAB-4201DCF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BA072-3A01-49B1-B522-02A02AF2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436B5-71D9-4ABA-B611-DF7C3A62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8F799-3FF5-4631-8625-748C9AED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419B-30D2-4806-9754-FDE40BBF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B88D4-E4BF-45F8-AD7A-234EFEF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3889A-E849-45CB-988B-A653C437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5C60A-27AC-47A7-91EE-748D6BC4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45B49-45FE-4B7D-853B-1F9D80EE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968FB-0464-487C-B32C-2C79979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A05E-487B-4F1E-B62A-C86AEA20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093E8-5E0A-44BF-9DE1-BD3E8316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496D3-C541-4CEF-BAEE-4C44A88B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3B747-72D7-4843-AB70-6D7F2B0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03DCF-8D7B-45A6-9F48-E9887BCB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969D9-A1B6-4CD4-9253-EBC77C53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42A36-46FE-463E-927D-CB6425AD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D26C1-C88C-4DA2-8482-F3DCB543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E86A9-24A6-480B-93F6-9DF28098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B059C-E2E1-474F-BC89-567CB027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D55CF-C485-4A22-9739-263CF586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022ED-AA63-4628-8951-A66FA646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F9E3A-AB43-4AA8-96A7-18C0BB1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3979E-DD8F-49CE-8BA0-B3C6C239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7D66-2270-4A96-989D-616F71EE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FCFF2-74A3-4061-9631-3691F9F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02E0A-F652-4B7D-9D78-BD83576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277512-21B9-4297-B566-60642BF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F0A2EC-1382-4A8F-81CB-B2AE58B3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DEAA0-8055-4DEE-BA28-5C32A763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B6DBA-2848-417A-ACAB-607F79EC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6F80-22CD-4516-B982-4754C53D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7651C-E2B2-49EA-BEA5-49CBA96C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C0606-B34B-4BD1-9FD5-6C5EF214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928AF-084F-4FAA-AFD4-E0B09D09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25D0B-AFB3-4855-957F-D6D1588F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F7E7F-90D6-4082-9DF4-AF17367C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BE764-D300-48D2-8625-E5022B86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EBECF-C3AF-484C-87D2-55BC38D0C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1D357-6988-45CA-B8AB-51D7DF6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1D17-B63C-49C3-857F-059BBF3E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E0772-D9C3-4F6E-9400-2819FEDD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A6439-F7DD-4C78-BA21-E36A3AC7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6A0F63-FFD4-4A1D-84BF-B718FD07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74458-2D9D-4EEA-92E2-03A29C31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ABD5B-E802-4B43-ACFD-DAD37CD81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8A97-B212-4B40-8C62-C398A396E74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8557-E8EE-41A0-8824-42541D68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CEC30-7B1A-46D1-92DE-9F54A8E55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A743-3F8B-4A2F-8353-E8B123558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1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8DE3-CDA1-4687-8D72-B3EAC1770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1" y="328863"/>
            <a:ext cx="11995688" cy="31811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Fuzzy-GA-Based</a:t>
            </a:r>
            <a:r>
              <a:rPr lang="en-US" altLang="zh-CN" sz="4400" b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Trajectory Planner For Robot Manipulators Sharing a Common Workspace</a:t>
            </a:r>
            <a:endParaRPr lang="zh-CN" altLang="en-US" sz="4400" b="1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0D7FF-09C1-4FA9-A569-77FD3B81C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447" y="446219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ROBOTICS, VOL. 22, NO. 4, AUGUST 2006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6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06BF-7F39-468F-BC87-B755CCDD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2C971A-BB5A-43D3-8DE2-C977F91D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141" y="1469164"/>
            <a:ext cx="5665718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9567-ECE9-4E0A-B440-CD221EF1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44CE4E-572A-4BEE-BE1C-700610F48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006" y="1385067"/>
            <a:ext cx="9785807" cy="53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A9DB-437E-4E35-8D05-9816F12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GA-Algorithm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7AF71DE-17E5-40AD-80A3-087FDB3F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80" y="1817876"/>
            <a:ext cx="5498270" cy="4351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B4654-7EC4-4EE7-86A9-C8BE1C20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7" b="1"/>
          <a:stretch/>
        </p:blipFill>
        <p:spPr>
          <a:xfrm>
            <a:off x="6742538" y="1817876"/>
            <a:ext cx="5227128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A9DB-437E-4E35-8D05-9816F12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fuzzy-Algorithm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EE0B00-BE9D-4183-93BB-ACDA4C576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82" y="2384172"/>
            <a:ext cx="10515600" cy="29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A9DB-437E-4E35-8D05-9816F12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fuzzy-Algorithm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A457A79-FE8F-420F-B597-63514C35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02" y="1789300"/>
            <a:ext cx="4674361" cy="4021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A078A6-EAA5-4085-9B4D-FD9AAC3FE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3"/>
          <a:stretch/>
        </p:blipFill>
        <p:spPr>
          <a:xfrm>
            <a:off x="6513325" y="1789300"/>
            <a:ext cx="4667250" cy="38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A9DB-437E-4E35-8D05-9816F12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fuzzy-Algorithm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D9A8EF-44BD-4F3B-B317-27362FDE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296" y="2034219"/>
            <a:ext cx="4762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0CA4-0718-494B-B561-9B700D3B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7F4CEA-6E5A-4451-82FB-125B4747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1673" y="1104952"/>
            <a:ext cx="5128654" cy="56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2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EACD-1778-4440-9D8F-E6D82AE2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B1F554-B389-4C5C-A3FF-7C6086788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5" y="1825625"/>
            <a:ext cx="10487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06BF-7F39-468F-BC87-B755CCDD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8641E0-5ABD-4E72-A61C-47C30989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266" y="1825625"/>
            <a:ext cx="9517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38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Fuzzy-GA-Based Trajectory Planner For Robot Manipulators Sharing a Common Workspace</vt:lpstr>
      <vt:lpstr>Method</vt:lpstr>
      <vt:lpstr>Test GA-Algorithm</vt:lpstr>
      <vt:lpstr>Test fuzzy-Algorithm</vt:lpstr>
      <vt:lpstr>Test fuzzy-Algorithm</vt:lpstr>
      <vt:lpstr>Test fuzzy-Algorithm</vt:lpstr>
      <vt:lpstr>Method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Fuzzy-GA-Based Trajectory Planner For Robot Manipulators Sharing a Common Workspace</dc:title>
  <dc:creator>ZHONGJIE</dc:creator>
  <cp:lastModifiedBy>ZHONGJIE</cp:lastModifiedBy>
  <cp:revision>14</cp:revision>
  <dcterms:created xsi:type="dcterms:W3CDTF">2019-05-24T06:14:43Z</dcterms:created>
  <dcterms:modified xsi:type="dcterms:W3CDTF">2019-05-24T07:03:36Z</dcterms:modified>
</cp:coreProperties>
</file>