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70" d="100"/>
          <a:sy n="170" d="100"/>
        </p:scale>
        <p:origin x="1728" y="-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922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818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949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364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332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418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309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02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68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795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873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602E-8100-F74C-8E07-59C813F9B4CC}" type="datetimeFigureOut">
              <a:rPr lang="en-CN" smtClean="0"/>
              <a:t>2020/11/10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12D69-263E-C04C-BF61-A71DD8B3CC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191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ge7image15802496">
            <a:extLst>
              <a:ext uri="{FF2B5EF4-FFF2-40B4-BE49-F238E27FC236}">
                <a16:creationId xmlns:a16="http://schemas.microsoft.com/office/drawing/2014/main" id="{AF016AC1-4BFD-F64C-87C9-D3296FF7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85850"/>
            <a:ext cx="6400800" cy="69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13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Zhong</dc:creator>
  <cp:lastModifiedBy>Jing Zhong</cp:lastModifiedBy>
  <cp:revision>1</cp:revision>
  <dcterms:created xsi:type="dcterms:W3CDTF">2020-11-10T13:20:12Z</dcterms:created>
  <dcterms:modified xsi:type="dcterms:W3CDTF">2020-11-10T13:26:18Z</dcterms:modified>
</cp:coreProperties>
</file>