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8" r:id="rId4"/>
    <p:sldId id="290" r:id="rId5"/>
    <p:sldId id="292" r:id="rId6"/>
    <p:sldId id="293" r:id="rId7"/>
    <p:sldId id="294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C"/>
    <a:srgbClr val="61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7" autoAdjust="0"/>
    <p:restoredTop sz="96405" autoAdjust="0"/>
  </p:normalViewPr>
  <p:slideViewPr>
    <p:cSldViewPr snapToGrid="0">
      <p:cViewPr varScale="1">
        <p:scale>
          <a:sx n="110" d="100"/>
          <a:sy n="110" d="100"/>
        </p:scale>
        <p:origin x="208" y="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42FED-B82F-450B-B996-CE1578C5AFF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A6EB1-FBE0-4FA4-9FFD-2048AA83E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65727"/>
            <a:ext cx="10515600" cy="75338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701119" y="2949397"/>
            <a:ext cx="5494564" cy="42689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2000" b="1" kern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标题 5"/>
          <p:cNvSpPr txBox="1"/>
          <p:nvPr userDrawn="1"/>
        </p:nvSpPr>
        <p:spPr>
          <a:xfrm>
            <a:off x="1018300" y="2895017"/>
            <a:ext cx="10519766" cy="57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36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标题 5"/>
          <p:cNvSpPr txBox="1"/>
          <p:nvPr userDrawn="1"/>
        </p:nvSpPr>
        <p:spPr>
          <a:xfrm>
            <a:off x="935800" y="1789136"/>
            <a:ext cx="10519766" cy="868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6600" b="1" kern="1200" dirty="0">
              <a:solidFill>
                <a:srgbClr val="0070D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70" y="644691"/>
            <a:ext cx="3145223" cy="11757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C9CD56-460E-4B06-9928-0138F1A1AB5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322FA-66CD-4C2A-8655-E582430EF7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C9CD56-460E-4B06-9928-0138F1A1AB5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322FA-66CD-4C2A-8655-E582430EF7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C9CD56-460E-4B06-9928-0138F1A1AB5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322FA-66CD-4C2A-8655-E582430EF7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191171" y="408000"/>
            <a:ext cx="816000" cy="211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441625" y="238942"/>
            <a:ext cx="480000" cy="211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29" y="356659"/>
            <a:ext cx="1797800" cy="672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23392" y="1135779"/>
            <a:ext cx="10978058" cy="5052749"/>
          </a:xfrm>
          <a:prstGeom prst="rect">
            <a:avLst/>
          </a:prstGeom>
        </p:spPr>
        <p:txBody>
          <a:bodyPr/>
          <a:lstStyle>
            <a:lvl1pPr marL="228600" indent="-228600">
              <a:defRPr kumimoji="1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4092" y="348798"/>
            <a:ext cx="10967357" cy="468550"/>
          </a:xfrm>
          <a:prstGeom prst="rect">
            <a:avLst/>
          </a:prstGeom>
        </p:spPr>
        <p:txBody>
          <a:bodyPr/>
          <a:lstStyle>
            <a:lvl1pPr>
              <a:defRPr kumimoji="0" lang="zh-CN" altLang="en-US" sz="3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990" y="6301575"/>
            <a:ext cx="909529" cy="340601"/>
          </a:xfrm>
          <a:prstGeom prst="rect">
            <a:avLst/>
          </a:prstGeom>
        </p:spPr>
      </p:pic>
      <p:cxnSp>
        <p:nvCxnSpPr>
          <p:cNvPr id="24" name="直接连接符 23"/>
          <p:cNvCxnSpPr/>
          <p:nvPr userDrawn="1"/>
        </p:nvCxnSpPr>
        <p:spPr>
          <a:xfrm rot="5400000">
            <a:off x="408451" y="600289"/>
            <a:ext cx="432000" cy="211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7" name="灯片编号占位符 4"/>
          <p:cNvSpPr>
            <a:spLocks noChangeArrowheads="1"/>
          </p:cNvSpPr>
          <p:nvPr userDrawn="1"/>
        </p:nvSpPr>
        <p:spPr bwMode="auto">
          <a:xfrm>
            <a:off x="577335" y="6309321"/>
            <a:ext cx="878876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i="1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-</a:t>
            </a:r>
            <a:fld id="{A52CF697-ABC5-4E1B-853C-078816878746}" type="slidenum">
              <a:rPr lang="zh-CN" altLang="en-US" sz="1400" b="1" i="1" dirty="0" smtClean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‹#›</a:t>
            </a:fld>
            <a:r>
              <a:rPr lang="en-US" altLang="zh-CN" sz="1400" b="1" i="1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-</a:t>
            </a:r>
            <a:endParaRPr lang="zh-CN" altLang="en-US" sz="1400" b="1" i="1" dirty="0">
              <a:solidFill>
                <a:schemeClr val="tx1"/>
              </a:solidFill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2-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35" y="1933938"/>
            <a:ext cx="5104066" cy="1656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C9CD56-460E-4B06-9928-0138F1A1AB5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322FA-66CD-4C2A-8655-E582430EF7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C9CD56-460E-4B06-9928-0138F1A1AB5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322FA-66CD-4C2A-8655-E582430EF7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C9CD56-460E-4B06-9928-0138F1A1AB5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322FA-66CD-4C2A-8655-E582430EF7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C9CD56-460E-4B06-9928-0138F1A1AB5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322FA-66CD-4C2A-8655-E582430EF7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C9CD56-460E-4B06-9928-0138F1A1AB5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322FA-66CD-4C2A-8655-E582430EF7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window.postMessage</a:t>
            </a:r>
            <a:r>
              <a:rPr lang="zh-CN" altLang="en-US" dirty="0"/>
              <a:t>实现跨域通信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39350" y="260649"/>
            <a:ext cx="36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6AE7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000" dirty="0">
                <a:solidFill>
                  <a:srgbClr val="6AE7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216719" y="1956009"/>
            <a:ext cx="1001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395973" y="1955997"/>
            <a:ext cx="6530347" cy="738664"/>
          </a:xfrm>
          <a:prstGeom prst="roundRect">
            <a:avLst/>
          </a:prstGeom>
          <a:noFill/>
          <a:ln w="12700" cap="flat" cmpd="sng" algn="ctr">
            <a:solidFill>
              <a:srgbClr val="6AE7FF"/>
            </a:solidFill>
            <a:prstDash val="dash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3200" b="1" dirty="0" err="1">
                <a:solidFill>
                  <a:schemeClr val="bg1"/>
                </a:solidFill>
              </a:rPr>
              <a:t>window.postMessage</a:t>
            </a:r>
            <a:r>
              <a:rPr lang="zh-Hans" altLang="en-US" sz="3200" b="1" dirty="0">
                <a:solidFill>
                  <a:schemeClr val="bg1"/>
                </a:solidFill>
              </a:rPr>
              <a:t>概述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55573" y="3012126"/>
            <a:ext cx="94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382955" y="2824480"/>
            <a:ext cx="6543365" cy="1046480"/>
          </a:xfrm>
          <a:prstGeom prst="roundRect">
            <a:avLst/>
          </a:prstGeom>
          <a:noFill/>
          <a:ln w="12700" cap="flat" cmpd="sng" algn="ctr">
            <a:solidFill>
              <a:srgbClr val="6AE7FF"/>
            </a:solidFill>
            <a:prstDash val="dash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3200" b="1" dirty="0" err="1">
                <a:solidFill>
                  <a:schemeClr val="bg1"/>
                </a:solidFill>
              </a:rPr>
              <a:t>window.postMessage</a:t>
            </a:r>
            <a:r>
              <a:rPr lang="zh-Hans" altLang="en-US" sz="3200" b="1" dirty="0">
                <a:solidFill>
                  <a:schemeClr val="bg1"/>
                </a:solidFill>
              </a:rPr>
              <a:t>实战开发中的使用</a:t>
            </a:r>
            <a:r>
              <a:rPr lang="en-US" altLang="zh-Hans" sz="3200" b="1" dirty="0">
                <a:solidFill>
                  <a:schemeClr val="bg1"/>
                </a:solidFill>
              </a:rPr>
              <a:t>——</a:t>
            </a:r>
            <a:r>
              <a:rPr lang="en-US" altLang="zh-Hans" sz="3200" b="1" dirty="0" err="1">
                <a:solidFill>
                  <a:schemeClr val="bg1"/>
                </a:solidFill>
              </a:rPr>
              <a:t>Ueditor</a:t>
            </a:r>
            <a:r>
              <a:rPr lang="zh-Hans" altLang="en-US" sz="3200" b="1" dirty="0">
                <a:solidFill>
                  <a:schemeClr val="bg1"/>
                </a:solidFill>
              </a:rPr>
              <a:t>实现图片上传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90150" y="1871322"/>
            <a:ext cx="10977880" cy="1938909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/>
              <a:t>一、</a:t>
            </a:r>
            <a:r>
              <a:rPr lang="zh-Hans" altLang="en-US" dirty="0"/>
              <a:t>简单说明</a:t>
            </a:r>
            <a:endParaRPr lang="zh-CN" altLang="zh-CN" dirty="0"/>
          </a:p>
          <a:p>
            <a:r>
              <a:rPr lang="en-US" altLang="zh-CN" dirty="0"/>
              <a:t>1.html5</a:t>
            </a:r>
            <a:r>
              <a:rPr lang="zh-CN" altLang="en-US" dirty="0"/>
              <a:t>最常用的</a:t>
            </a:r>
            <a:r>
              <a:rPr lang="en-US" altLang="zh-CN" dirty="0"/>
              <a:t>API</a:t>
            </a:r>
            <a:r>
              <a:rPr lang="zh-CN" altLang="en-US" dirty="0"/>
              <a:t>之一，</a:t>
            </a:r>
            <a:r>
              <a:rPr lang="zh-Hans" altLang="en-US" dirty="0"/>
              <a:t>可以</a:t>
            </a:r>
            <a:r>
              <a:rPr lang="zh-CN" altLang="en-US" dirty="0"/>
              <a:t>实现两个不同域窗口对象之间的数据通信。 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window.postMessage</a:t>
            </a:r>
            <a:r>
              <a:rPr lang="zh-CN" altLang="en-US" sz="2000" b="1" dirty="0"/>
              <a:t>概述</a:t>
            </a:r>
            <a:endParaRPr lang="zh-CN" altLang="en-US" sz="2000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90150" y="1158240"/>
            <a:ext cx="10977880" cy="521208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/>
              <a:t>二、</a:t>
            </a:r>
            <a:r>
              <a:rPr lang="zh-Hans" altLang="en-US" dirty="0"/>
              <a:t>使用方法</a:t>
            </a:r>
            <a:endParaRPr lang="zh-CN" altLang="zh-CN" dirty="0"/>
          </a:p>
          <a:p>
            <a:pPr marL="0" indent="0" latinLnBrk="1">
              <a:buNone/>
            </a:pPr>
            <a:r>
              <a:rPr lang="en-US" altLang="zh-Hans" dirty="0"/>
              <a:t>1</a:t>
            </a:r>
            <a:r>
              <a:rPr lang="en-US" altLang="zh-CN" dirty="0"/>
              <a:t>.</a:t>
            </a:r>
            <a:r>
              <a:rPr lang="zh-CN" altLang="en-US" dirty="0"/>
              <a:t>在发送数据窗口执行：</a:t>
            </a:r>
            <a:r>
              <a:rPr lang="en-US" altLang="zh-CN" dirty="0"/>
              <a:t>otherWindow.postMessage(msg,origin)</a:t>
            </a:r>
          </a:p>
          <a:p>
            <a:pPr latinLnBrk="1"/>
            <a:r>
              <a:rPr lang="en-US" altLang="zh-CN" dirty="0"/>
              <a:t>otherWindow:</a:t>
            </a:r>
            <a:r>
              <a:rPr lang="zh-CN" altLang="en-US" dirty="0"/>
              <a:t>表示接受数据的窗口的</a:t>
            </a:r>
            <a:r>
              <a:rPr lang="en-US" altLang="zh-CN" dirty="0"/>
              <a:t>window</a:t>
            </a:r>
            <a:r>
              <a:rPr lang="zh-CN" altLang="en-US" dirty="0"/>
              <a:t>对象，包括</a:t>
            </a:r>
            <a:r>
              <a:rPr lang="en-US" altLang="zh-CN" dirty="0"/>
              <a:t>iframe</a:t>
            </a:r>
            <a:r>
              <a:rPr lang="zh-CN" altLang="en-US" dirty="0"/>
              <a:t>的</a:t>
            </a:r>
            <a:r>
              <a:rPr lang="en-US" altLang="zh-CN" dirty="0"/>
              <a:t>contentWindwohe</a:t>
            </a:r>
            <a:r>
              <a:rPr lang="zh-CN" altLang="en-US" dirty="0"/>
              <a:t>和通过</a:t>
            </a:r>
            <a:r>
              <a:rPr lang="en-US" altLang="zh-CN" dirty="0"/>
              <a:t>window.open</a:t>
            </a:r>
            <a:r>
              <a:rPr lang="zh-CN" altLang="en-US" dirty="0"/>
              <a:t>打开的新窗口。</a:t>
            </a:r>
          </a:p>
          <a:p>
            <a:pPr latinLnBrk="1"/>
            <a:r>
              <a:rPr lang="en-US" altLang="zh-CN" dirty="0"/>
              <a:t>msg</a:t>
            </a:r>
            <a:r>
              <a:rPr lang="zh-CN" altLang="en-US" dirty="0"/>
              <a:t>表示要发送的数据，包扩字符串和对象</a:t>
            </a:r>
            <a:r>
              <a:rPr lang="en-US" altLang="zh-CN" dirty="0"/>
              <a:t>(ie9</a:t>
            </a:r>
            <a:r>
              <a:rPr lang="zh-CN" altLang="en-US" dirty="0"/>
              <a:t>以下不支持，可以利用字符串和</a:t>
            </a:r>
            <a:r>
              <a:rPr lang="en-US" altLang="zh-CN" dirty="0"/>
              <a:t>json</a:t>
            </a:r>
            <a:r>
              <a:rPr lang="zh-CN" altLang="en-US" dirty="0"/>
              <a:t>互换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atinLnBrk="1"/>
            <a:r>
              <a:rPr lang="en-US" altLang="zh-CN" dirty="0"/>
              <a:t>origin</a:t>
            </a:r>
            <a:r>
              <a:rPr lang="zh-CN" altLang="en-US" dirty="0"/>
              <a:t>表示接收的域名。</a:t>
            </a:r>
            <a:endParaRPr lang="en-US" altLang="zh-CN" dirty="0"/>
          </a:p>
          <a:p>
            <a:pPr latinLnBrk="1"/>
            <a:r>
              <a:rPr lang="en-US" altLang="zh-Hans" dirty="0"/>
              <a:t>2</a:t>
            </a:r>
            <a:r>
              <a:rPr lang="en-US" altLang="zh-CN" dirty="0"/>
              <a:t>.</a:t>
            </a:r>
            <a:r>
              <a:rPr lang="zh-CN" altLang="en-US" dirty="0"/>
              <a:t>在接受的窗口监听</a:t>
            </a:r>
            <a:r>
              <a:rPr lang="en-US" altLang="zh-CN" dirty="0"/>
              <a:t>window</a:t>
            </a:r>
            <a:r>
              <a:rPr lang="zh-CN" altLang="en-US" dirty="0"/>
              <a:t>的</a:t>
            </a:r>
            <a:r>
              <a:rPr lang="en-US" altLang="zh-CN" dirty="0"/>
              <a:t>message</a:t>
            </a:r>
            <a:r>
              <a:rPr lang="zh-CN" altLang="en-US" dirty="0"/>
              <a:t>事件，回掉函数参数接受一个事件对象</a:t>
            </a:r>
            <a:r>
              <a:rPr lang="en-US" altLang="zh-CN" dirty="0"/>
              <a:t>event</a:t>
            </a:r>
            <a:r>
              <a:rPr lang="zh-CN" altLang="en-US" dirty="0"/>
              <a:t>，包括的属性有：</a:t>
            </a:r>
          </a:p>
          <a:p>
            <a:pPr latinLnBrk="1"/>
            <a:r>
              <a:rPr lang="en-US" altLang="zh-CN" dirty="0"/>
              <a:t>data</a:t>
            </a:r>
            <a:r>
              <a:rPr lang="zh-CN" altLang="en-US" dirty="0"/>
              <a:t>：接受的数据</a:t>
            </a:r>
          </a:p>
          <a:p>
            <a:pPr latinLnBrk="1"/>
            <a:r>
              <a:rPr lang="en-US" altLang="zh-CN" dirty="0"/>
              <a:t>origin</a:t>
            </a:r>
            <a:r>
              <a:rPr lang="zh-CN" altLang="en-US" dirty="0"/>
              <a:t>：发送端的域</a:t>
            </a:r>
          </a:p>
          <a:p>
            <a:pPr latinLnBrk="1"/>
            <a:r>
              <a:rPr lang="en-US" altLang="zh-CN" dirty="0"/>
              <a:t>source</a:t>
            </a:r>
            <a:r>
              <a:rPr lang="zh-CN" altLang="en-US" dirty="0"/>
              <a:t>：发送端的</a:t>
            </a:r>
            <a:r>
              <a:rPr lang="en-US" altLang="zh-CN" dirty="0"/>
              <a:t>DOMWindow</a:t>
            </a:r>
            <a:r>
              <a:rPr lang="zh-CN" altLang="en-US" dirty="0"/>
              <a:t>对象</a:t>
            </a:r>
          </a:p>
          <a:p>
            <a:pPr latinLnBrk="1"/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err="1"/>
              <a:t>window.postMessage</a:t>
            </a:r>
            <a:r>
              <a:rPr lang="zh-CN" altLang="en-US" sz="2000" b="1" dirty="0"/>
              <a:t>概述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031469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39350" y="260649"/>
            <a:ext cx="36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6AE7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000" dirty="0">
                <a:solidFill>
                  <a:srgbClr val="6AE7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216719" y="1956009"/>
            <a:ext cx="1001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382955" y="1971458"/>
            <a:ext cx="6431605" cy="738664"/>
          </a:xfrm>
          <a:prstGeom prst="roundRect">
            <a:avLst/>
          </a:prstGeom>
          <a:noFill/>
          <a:ln w="12700" cap="flat" cmpd="sng" algn="ctr">
            <a:solidFill>
              <a:srgbClr val="6AE7FF"/>
            </a:solidFill>
            <a:prstDash val="dash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altLang="zh-CN" sz="3200" b="1" dirty="0" err="1">
                <a:solidFill>
                  <a:schemeClr val="bg1"/>
                </a:solidFill>
              </a:rPr>
              <a:t>window.postMessage</a:t>
            </a:r>
            <a:r>
              <a:rPr lang="zh-Hans" altLang="en-US" sz="3200" b="1" dirty="0">
                <a:solidFill>
                  <a:schemeClr val="bg1"/>
                </a:solidFill>
              </a:rPr>
              <a:t>概述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55573" y="3012126"/>
            <a:ext cx="94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382955" y="2905760"/>
            <a:ext cx="6431605" cy="845018"/>
          </a:xfrm>
          <a:prstGeom prst="roundRect">
            <a:avLst/>
          </a:prstGeom>
          <a:noFill/>
          <a:ln w="12700" cap="flat" cmpd="sng" algn="ctr">
            <a:solidFill>
              <a:srgbClr val="6AE7FF"/>
            </a:solidFill>
            <a:prstDash val="dash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3200" b="1" dirty="0" err="1">
                <a:solidFill>
                  <a:schemeClr val="bg1"/>
                </a:solidFill>
              </a:rPr>
              <a:t>window.postMessage</a:t>
            </a:r>
            <a:r>
              <a:rPr lang="zh-Hans" altLang="en-US" sz="3200" b="1" dirty="0">
                <a:solidFill>
                  <a:schemeClr val="bg1"/>
                </a:solidFill>
              </a:rPr>
              <a:t>实战开发中的使用</a:t>
            </a:r>
            <a:r>
              <a:rPr lang="en-US" altLang="zh-Hans" sz="3200" b="1" dirty="0">
                <a:solidFill>
                  <a:schemeClr val="bg1"/>
                </a:solidFill>
              </a:rPr>
              <a:t>——</a:t>
            </a:r>
            <a:r>
              <a:rPr lang="en-US" altLang="zh-Hans" sz="3200" b="1" dirty="0" err="1">
                <a:solidFill>
                  <a:schemeClr val="bg1"/>
                </a:solidFill>
              </a:rPr>
              <a:t>Ueditor</a:t>
            </a:r>
            <a:r>
              <a:rPr lang="zh-Hans" altLang="en-US" sz="3200" b="1" dirty="0">
                <a:solidFill>
                  <a:schemeClr val="bg1"/>
                </a:solidFill>
              </a:rPr>
              <a:t>实现图片上传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0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3569" y="1412096"/>
            <a:ext cx="10977880" cy="49192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Hans" altLang="en-US" dirty="0"/>
              <a:t>后台配置：</a:t>
            </a:r>
            <a:endParaRPr lang="en-US" altLang="zh-Han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4092" y="348798"/>
            <a:ext cx="10967357" cy="1013614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 err="1"/>
              <a:t>window.postMessage</a:t>
            </a:r>
            <a:r>
              <a:rPr lang="zh-Hans" altLang="en-US" b="1" dirty="0"/>
              <a:t>实战开发中的使用</a:t>
            </a:r>
            <a:r>
              <a:rPr lang="en-US" altLang="zh-Hans" b="1" dirty="0"/>
              <a:t>——</a:t>
            </a:r>
            <a:r>
              <a:rPr lang="en-US" altLang="zh-Hans" b="1" dirty="0" err="1"/>
              <a:t>Ueditor</a:t>
            </a:r>
            <a:r>
              <a:rPr lang="zh-Hans" altLang="en-US" b="1" dirty="0"/>
              <a:t>实现图片上传</a:t>
            </a:r>
            <a:endParaRPr lang="zh-CN" altLang="en-US" b="1" kern="0" dirty="0">
              <a:latin typeface="微软雅黑" panose="020B0503020204020204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876935" y="1840840"/>
            <a:ext cx="10977880" cy="4490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3F442-1F9B-0442-B4D2-481FC6092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17" y="1890524"/>
            <a:ext cx="6529167" cy="44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window.postMessage</a:t>
            </a:r>
            <a:r>
              <a:rPr lang="zh-Hans" altLang="en-US" b="1" dirty="0"/>
              <a:t>实战开发中的使用</a:t>
            </a:r>
            <a:r>
              <a:rPr lang="en-US" altLang="zh-Hans" b="1" dirty="0"/>
              <a:t>——</a:t>
            </a:r>
            <a:r>
              <a:rPr lang="en-US" altLang="zh-Hans" b="1" dirty="0" err="1"/>
              <a:t>Ueditor</a:t>
            </a:r>
            <a:r>
              <a:rPr lang="zh-Hans" altLang="en-US" b="1" dirty="0"/>
              <a:t>实现图片上传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876935" y="3183890"/>
            <a:ext cx="10977880" cy="23380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sz="1800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42292" y="1722914"/>
            <a:ext cx="10977880" cy="4573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2.</a:t>
            </a:r>
            <a:r>
              <a:rPr lang="zh-Hans" altLang="en-US" dirty="0"/>
              <a:t>前端配置：</a:t>
            </a: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91587D-6D98-7045-9815-7C4A3ADF7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" y="2192197"/>
            <a:ext cx="10274300" cy="41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>
            <a:spLocks noChangeArrowheads="1"/>
          </p:cNvSpPr>
          <p:nvPr/>
        </p:nvSpPr>
        <p:spPr bwMode="auto">
          <a:xfrm>
            <a:off x="874730" y="4590053"/>
            <a:ext cx="58499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r>
              <a:rPr lang="zh-CN" altLang="en-US" sz="4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855480" y="5293615"/>
            <a:ext cx="9091613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北京国信杰云科技有限公司</a:t>
            </a:r>
            <a:endParaRPr lang="en-US" altLang="zh-CN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总部：北京市海淀区北四环西路</a:t>
            </a:r>
            <a:r>
              <a:rPr lang="en-US" altLang="zh-CN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66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号中国技术交易大厦</a:t>
            </a:r>
            <a:r>
              <a:rPr lang="en-US" altLang="zh-CN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1501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室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www.jieyundata.com 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272</Words>
  <Application>Microsoft Macintosh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宋体</vt:lpstr>
      <vt:lpstr>微软雅黑</vt:lpstr>
      <vt:lpstr>Arial Unicode MS</vt:lpstr>
      <vt:lpstr>Arial</vt:lpstr>
      <vt:lpstr>Calibri</vt:lpstr>
      <vt:lpstr>Calibri Light</vt:lpstr>
      <vt:lpstr>Verdana</vt:lpstr>
      <vt:lpstr>Office 主题</vt:lpstr>
      <vt:lpstr>window.postMessage实现跨域通信</vt:lpstr>
      <vt:lpstr>PowerPoint 演示文稿</vt:lpstr>
      <vt:lpstr>window.postMessage概述</vt:lpstr>
      <vt:lpstr>window.postMessage概述</vt:lpstr>
      <vt:lpstr>PowerPoint 演示文稿</vt:lpstr>
      <vt:lpstr>window.postMessage实战开发中的使用——Ueditor实现图片上传</vt:lpstr>
      <vt:lpstr>window.postMessage实战开发中的使用——Ueditor实现图片上传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仲金鹏</cp:lastModifiedBy>
  <cp:revision>100</cp:revision>
  <dcterms:created xsi:type="dcterms:W3CDTF">2017-07-26T03:19:00Z</dcterms:created>
  <dcterms:modified xsi:type="dcterms:W3CDTF">2018-05-02T12:41:57Z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