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76" r:id="rId4"/>
    <p:sldId id="277" r:id="rId5"/>
    <p:sldId id="278" r:id="rId6"/>
    <p:sldId id="280" r:id="rId7"/>
    <p:sldId id="282" r:id="rId8"/>
    <p:sldId id="281" r:id="rId9"/>
    <p:sldId id="284" r:id="rId10"/>
    <p:sldId id="283" r:id="rId11"/>
    <p:sldId id="285" r:id="rId12"/>
    <p:sldId id="279" r:id="rId13"/>
    <p:sldId id="27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323" autoAdjust="0"/>
  </p:normalViewPr>
  <p:slideViewPr>
    <p:cSldViewPr>
      <p:cViewPr varScale="1">
        <p:scale>
          <a:sx n="72" d="100"/>
          <a:sy n="72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D6002-7FF3-40C2-B806-7365969D645F}" type="datetimeFigureOut">
              <a:rPr lang="zh-CN" altLang="en-US" smtClean="0"/>
              <a:pPr/>
              <a:t>2014-3-12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6D530-CD45-461A-88C9-10C2CDB88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6D530-CD45-461A-88C9-10C2CDB885B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2014-3-12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 descr="PPT模板-英文原版内页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9525"/>
            <a:ext cx="914082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6804025" y="730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1423214-42E0-4DFA-AE34-4CB0BB041BE8}" type="slidenum">
              <a:rPr kumimoji="1" lang="en-US" altLang="zh-CN" sz="2400" b="1">
                <a:latin typeface="Arial" pitchFamily="34" charset="0"/>
                <a:ea typeface="宋体" pitchFamily="2" charset="-122"/>
              </a:rPr>
              <a:pPr algn="r">
                <a:defRPr/>
              </a:pPr>
              <a:t>‹#›</a:t>
            </a:fld>
            <a:endParaRPr kumimoji="1" lang="en-US" altLang="zh-CN" sz="2400" b="1" dirty="0">
              <a:latin typeface="Arial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163" y="0"/>
            <a:ext cx="917416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67744" y="4037002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陈钟龙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zhonglong.chen</a:t>
            </a:r>
            <a:r>
              <a:rPr lang="en-US" altLang="zh-CN" sz="2000" dirty="0" smtClean="0"/>
              <a:t>@tpv-tech.com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36757" y="2132856"/>
            <a:ext cx="7107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TPVision ASTA TV Architecture</a:t>
            </a:r>
            <a:endParaRPr lang="zh-CN" alt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779912" y="458112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2014-3-13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2000" y="188640"/>
            <a:ext cx="6480000" cy="58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TV Server</a:t>
            </a:r>
            <a:endParaRPr lang="zh-CN" altLang="en-US" sz="32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2000" y="1224000"/>
            <a:ext cx="7920000" cy="540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tv.jar, org.droidtv.tv</a:t>
            </a:r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Such as (refer </a:t>
            </a:r>
            <a:r>
              <a:rPr lang="en-US" altLang="zh-CN" dirty="0" smtClean="0"/>
              <a:t>to Setting):</a:t>
            </a:r>
            <a:br>
              <a:rPr lang="en-US" altLang="zh-CN" dirty="0" smtClean="0"/>
            </a:br>
            <a:r>
              <a:rPr lang="en-US" altLang="zh-CN" dirty="0" err="1" smtClean="0"/>
              <a:t>TvSettingsManager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TvVideoManager</a:t>
            </a:r>
            <a:r>
              <a:rPr lang="zh-CN" altLang="en-US" dirty="0" smtClean="0"/>
              <a:t>：图像设置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TvAudioManager</a:t>
            </a:r>
            <a:r>
              <a:rPr lang="zh-CN" altLang="en-US" dirty="0" smtClean="0"/>
              <a:t>：声音设置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TvClockManager</a:t>
            </a:r>
            <a:r>
              <a:rPr lang="zh-CN" altLang="en-US" dirty="0" smtClean="0"/>
              <a:t>：时钟设置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754"/>
              </a:spcBef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2000" y="188640"/>
            <a:ext cx="6480000" cy="58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Applications</a:t>
            </a:r>
            <a:endParaRPr lang="zh-CN" altLang="en-US" sz="32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2000" y="1224000"/>
            <a:ext cx="7920000" cy="5400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Dashboard -&gt; Launcher</a:t>
            </a:r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QSB -&gt; </a:t>
            </a:r>
            <a:r>
              <a:rPr lang="en-US" altLang="zh-CN" dirty="0" err="1" smtClean="0"/>
              <a:t>UniSearch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s</a:t>
            </a:r>
            <a:r>
              <a:rPr lang="en-US" altLang="zh-CN" dirty="0" smtClean="0"/>
              <a:t>ettings</a:t>
            </a:r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err="1" smtClean="0"/>
              <a:t>eum</a:t>
            </a:r>
            <a:r>
              <a:rPr lang="en-US" altLang="zh-CN" dirty="0" smtClean="0"/>
              <a:t> -&gt; Help</a:t>
            </a:r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Installer -&gt; Setting (channel setup)</a:t>
            </a:r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err="1" smtClean="0"/>
              <a:t>playtv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EPG</a:t>
            </a:r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err="1" smtClean="0"/>
              <a:t>contentexplorer</a:t>
            </a:r>
            <a:r>
              <a:rPr lang="en-US" altLang="zh-CN" dirty="0" smtClean="0"/>
              <a:t>  -&gt; </a:t>
            </a:r>
            <a:r>
              <a:rPr lang="en-US" altLang="zh-CN" dirty="0" err="1" smtClean="0"/>
              <a:t>MediaCenter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754"/>
              </a:spcBef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2000" y="188640"/>
            <a:ext cx="6480000" cy="58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Reference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000" y="1224000"/>
            <a:ext cx="7920000" cy="3960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Global SW architecture Android </a:t>
            </a:r>
            <a:r>
              <a:rPr lang="en-US" altLang="zh-CN" dirty="0" smtClean="0"/>
              <a:t>TV</a:t>
            </a:r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Broadcast </a:t>
            </a:r>
            <a:r>
              <a:rPr lang="en-US" altLang="zh-CN" dirty="0" smtClean="0"/>
              <a:t>Architecture</a:t>
            </a:r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Application: Dashboard, </a:t>
            </a:r>
            <a:r>
              <a:rPr lang="en-US" altLang="zh-CN" dirty="0" err="1" smtClean="0"/>
              <a:t>PlayTV</a:t>
            </a:r>
            <a:r>
              <a:rPr lang="en-US" altLang="zh-CN" dirty="0" smtClean="0"/>
              <a:t> </a:t>
            </a:r>
            <a:r>
              <a:rPr lang="en-US" altLang="zh-CN" dirty="0" smtClean="0"/>
              <a:t>&amp; Setting</a:t>
            </a:r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Wikipedia</a:t>
            </a:r>
            <a:r>
              <a:rPr lang="en-US" altLang="zh-CN" dirty="0" smtClean="0"/>
              <a:t>: http://en.wikipedia.org/wiki/Digital_Video_Broadcasting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872" y="27809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000" y="1224000"/>
            <a:ext cx="7920000" cy="3960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Android TV </a:t>
            </a:r>
            <a:r>
              <a:rPr lang="en-US" altLang="zh-CN" dirty="0" smtClean="0"/>
              <a:t>Architecture</a:t>
            </a:r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Broadcast </a:t>
            </a:r>
            <a:r>
              <a:rPr lang="en-US" altLang="zh-CN" dirty="0" smtClean="0"/>
              <a:t>Architecture</a:t>
            </a:r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TV Content </a:t>
            </a:r>
            <a:r>
              <a:rPr lang="en-US" altLang="zh-CN" dirty="0" smtClean="0"/>
              <a:t>Provider &amp; TV Server</a:t>
            </a:r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Reference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754"/>
              </a:spcBef>
            </a:pP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754"/>
              </a:spcBef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2000" y="188640"/>
            <a:ext cx="6480000" cy="58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目录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46263" y="836712"/>
            <a:ext cx="8274209" cy="599166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872000" y="188640"/>
            <a:ext cx="6480000" cy="58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Android </a:t>
            </a:r>
            <a:r>
              <a:rPr lang="en-US" altLang="zh-CN" sz="3200" dirty="0" smtClean="0"/>
              <a:t>TV Architecture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896"/>
            <a:ext cx="4320000" cy="14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ASTA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ASTA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TPVision</a:t>
            </a:r>
            <a:r>
              <a:rPr lang="zh-CN" altLang="en-US" sz="2400" dirty="0" smtClean="0"/>
              <a:t>提供的，主要包含</a:t>
            </a:r>
            <a:r>
              <a:rPr lang="en-US" altLang="zh-CN" sz="2400" dirty="0" smtClean="0"/>
              <a:t>TV stack</a:t>
            </a:r>
            <a:r>
              <a:rPr lang="zh-CN" altLang="en-US" sz="2400" dirty="0" smtClean="0"/>
              <a:t>的一套中间件，通过</a:t>
            </a:r>
            <a:r>
              <a:rPr lang="en-US" altLang="zh-CN" sz="2400" dirty="0" smtClean="0"/>
              <a:t>tv.jar</a:t>
            </a:r>
            <a:r>
              <a:rPr lang="zh-CN" altLang="en-US" sz="2400" dirty="0" smtClean="0"/>
              <a:t>进行调用。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2000" y="188640"/>
            <a:ext cx="64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Broadcast </a:t>
            </a:r>
            <a:r>
              <a:rPr lang="en-US" altLang="zh-CN" sz="3200" dirty="0" smtClean="0"/>
              <a:t>Architecture</a:t>
            </a:r>
            <a:endParaRPr lang="en-US" altLang="zh-CN" sz="3200" dirty="0" smtClean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000" y="814912"/>
            <a:ext cx="7997952" cy="5998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2000" y="188640"/>
            <a:ext cx="6480000" cy="58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名词解释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000" y="1224000"/>
            <a:ext cx="7920000" cy="5400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EPG</a:t>
            </a:r>
            <a:r>
              <a:rPr lang="zh-CN" altLang="en-US" dirty="0" smtClean="0"/>
              <a:t>：电子节目单，包括</a:t>
            </a:r>
            <a:r>
              <a:rPr lang="en-US" altLang="zh-CN" dirty="0" smtClean="0"/>
              <a:t>Broadcast EPG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IP EPG</a:t>
            </a:r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Installer</a:t>
            </a:r>
            <a:r>
              <a:rPr lang="zh-CN" altLang="en-US" dirty="0" smtClean="0"/>
              <a:t>：搜索频道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err="1" smtClean="0"/>
              <a:t>TeleText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图文电视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DVB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Digital Video Broadcasting</a:t>
            </a:r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MHEG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Multimedia </a:t>
            </a:r>
            <a:r>
              <a:rPr lang="en-US" altLang="zh-CN" dirty="0" smtClean="0"/>
              <a:t>and Hypermedia Experts </a:t>
            </a:r>
            <a:r>
              <a:rPr lang="en-US" altLang="zh-CN" dirty="0" smtClean="0"/>
              <a:t>Group</a:t>
            </a:r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MHP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Multimedia Home Platform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err="1" smtClean="0"/>
              <a:t>Hbb</a:t>
            </a:r>
            <a:r>
              <a:rPr lang="en-US" altLang="zh-CN" dirty="0" smtClean="0"/>
              <a:t> TV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Hybrid Broadcast Broadband TV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754"/>
              </a:spcBef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2000" y="188640"/>
            <a:ext cx="6480000" cy="58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TV Content Provider</a:t>
            </a:r>
            <a:endParaRPr lang="zh-CN" altLang="en-US" sz="32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000" y="814912"/>
            <a:ext cx="7997952" cy="5998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2000" y="188640"/>
            <a:ext cx="6480000" cy="58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TV Content Provider</a:t>
            </a:r>
            <a:endParaRPr lang="zh-CN" altLang="en-US" sz="32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2000" y="1224000"/>
            <a:ext cx="7920000" cy="5400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tv.jar, </a:t>
            </a:r>
            <a:r>
              <a:rPr lang="en-US" altLang="zh-CN" dirty="0" err="1" smtClean="0"/>
              <a:t>org.droidtv.tv.provider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754"/>
              </a:spcBef>
            </a:pPr>
            <a:r>
              <a:rPr lang="en-US" altLang="zh-CN" dirty="0" smtClean="0"/>
              <a:t>Such as (refer to Dashboard &amp; </a:t>
            </a:r>
            <a:r>
              <a:rPr lang="en-US" altLang="zh-CN" dirty="0" err="1" smtClean="0"/>
              <a:t>PlayTV</a:t>
            </a:r>
            <a:r>
              <a:rPr lang="en-US" altLang="zh-CN" dirty="0" smtClean="0"/>
              <a:t>):</a:t>
            </a:r>
            <a:br>
              <a:rPr lang="en-US" altLang="zh-CN" dirty="0" smtClean="0"/>
            </a:br>
            <a:r>
              <a:rPr lang="en-US" altLang="zh-CN" b="1" dirty="0" smtClean="0"/>
              <a:t>Source list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content</a:t>
            </a:r>
            <a:r>
              <a:rPr lang="en-US" altLang="zh-CN" dirty="0" smtClean="0"/>
              <a:t>://</a:t>
            </a:r>
            <a:r>
              <a:rPr lang="en-US" altLang="zh-CN" dirty="0" smtClean="0"/>
              <a:t>org.droidtv.tvcontentprovider.source</a:t>
            </a:r>
            <a:br>
              <a:rPr lang="en-US" altLang="zh-CN" dirty="0" smtClean="0"/>
            </a:br>
            <a:r>
              <a:rPr lang="en-US" altLang="zh-CN" b="1" dirty="0" smtClean="0"/>
              <a:t>Channel list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content</a:t>
            </a:r>
            <a:r>
              <a:rPr lang="en-US" altLang="zh-CN" dirty="0" smtClean="0"/>
              <a:t>://</a:t>
            </a:r>
            <a:r>
              <a:rPr lang="en-US" altLang="zh-CN" dirty="0" smtClean="0"/>
              <a:t>org.droidtv.tvcontentprovider.terrestrial</a:t>
            </a:r>
            <a:br>
              <a:rPr lang="en-US" altLang="zh-CN" dirty="0" smtClean="0"/>
            </a:br>
            <a:r>
              <a:rPr lang="en-US" altLang="zh-CN" dirty="0" smtClean="0"/>
              <a:t>content</a:t>
            </a:r>
            <a:r>
              <a:rPr lang="en-US" altLang="zh-CN" dirty="0" smtClean="0"/>
              <a:t>://</a:t>
            </a:r>
            <a:r>
              <a:rPr lang="en-US" altLang="zh-CN" dirty="0" smtClean="0"/>
              <a:t>org.droidtv.tvcontentprovider.cable</a:t>
            </a:r>
            <a:br>
              <a:rPr lang="en-US" altLang="zh-CN" dirty="0" smtClean="0"/>
            </a:br>
            <a:r>
              <a:rPr lang="en-US" altLang="zh-CN" b="1" dirty="0" smtClean="0"/>
              <a:t>EPG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content</a:t>
            </a:r>
            <a:r>
              <a:rPr lang="en-US" altLang="zh-CN" dirty="0" smtClean="0"/>
              <a:t>://org.droidtv.epgdvb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754"/>
              </a:spcBef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2000" y="188640"/>
            <a:ext cx="6480000" cy="58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TV Player</a:t>
            </a:r>
            <a:endParaRPr lang="zh-CN" altLang="en-US" sz="3200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000" y="813600"/>
            <a:ext cx="7997952" cy="5998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2000" y="188640"/>
            <a:ext cx="6480000" cy="58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TV Server</a:t>
            </a:r>
            <a:endParaRPr lang="zh-CN" altLang="en-US" sz="3200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000" y="813600"/>
            <a:ext cx="7997952" cy="5998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175</Words>
  <Application>Microsoft Office PowerPoint</Application>
  <PresentationFormat>全屏显示(4:3)</PresentationFormat>
  <Paragraphs>44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user</cp:lastModifiedBy>
  <cp:revision>275</cp:revision>
  <dcterms:modified xsi:type="dcterms:W3CDTF">2014-03-12T08:16:21Z</dcterms:modified>
</cp:coreProperties>
</file>