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8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83837FE-BAB0-4A26-BB7B-2319D2E193FA}" type="datetimeFigureOut">
              <a:rPr lang="zh-CN" altLang="en-US" smtClean="0"/>
              <a:pPr/>
              <a:t>2015-3-30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729DE7F-A329-4A14-BF66-39A6494A9F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37FE-BAB0-4A26-BB7B-2319D2E193FA}" type="datetimeFigureOut">
              <a:rPr lang="zh-CN" altLang="en-US" smtClean="0"/>
              <a:pPr/>
              <a:t>2015-3-30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DE7F-A329-4A14-BF66-39A6494A9F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37FE-BAB0-4A26-BB7B-2319D2E193FA}" type="datetimeFigureOut">
              <a:rPr lang="zh-CN" altLang="en-US" smtClean="0"/>
              <a:pPr/>
              <a:t>2015-3-30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DE7F-A329-4A14-BF66-39A6494A9F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3837FE-BAB0-4A26-BB7B-2319D2E193FA}" type="datetimeFigureOut">
              <a:rPr lang="zh-CN" altLang="en-US" smtClean="0"/>
              <a:pPr/>
              <a:t>2015-3-30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29DE7F-A329-4A14-BF66-39A6494A9F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83837FE-BAB0-4A26-BB7B-2319D2E193FA}" type="datetimeFigureOut">
              <a:rPr lang="zh-CN" altLang="en-US" smtClean="0"/>
              <a:pPr/>
              <a:t>2015-3-30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729DE7F-A329-4A14-BF66-39A6494A9F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37FE-BAB0-4A26-BB7B-2319D2E193FA}" type="datetimeFigureOut">
              <a:rPr lang="zh-CN" altLang="en-US" smtClean="0"/>
              <a:pPr/>
              <a:t>2015-3-30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DE7F-A329-4A14-BF66-39A6494A9F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37FE-BAB0-4A26-BB7B-2319D2E193FA}" type="datetimeFigureOut">
              <a:rPr lang="zh-CN" altLang="en-US" smtClean="0"/>
              <a:pPr/>
              <a:t>2015-3-30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DE7F-A329-4A14-BF66-39A6494A9F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3837FE-BAB0-4A26-BB7B-2319D2E193FA}" type="datetimeFigureOut">
              <a:rPr lang="zh-CN" altLang="en-US" smtClean="0"/>
              <a:pPr/>
              <a:t>2015-3-30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29DE7F-A329-4A14-BF66-39A6494A9F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37FE-BAB0-4A26-BB7B-2319D2E193FA}" type="datetimeFigureOut">
              <a:rPr lang="zh-CN" altLang="en-US" smtClean="0"/>
              <a:pPr/>
              <a:t>2015-3-30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DE7F-A329-4A14-BF66-39A6494A9F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3837FE-BAB0-4A26-BB7B-2319D2E193FA}" type="datetimeFigureOut">
              <a:rPr lang="zh-CN" altLang="en-US" smtClean="0"/>
              <a:pPr/>
              <a:t>2015-3-30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29DE7F-A329-4A14-BF66-39A6494A9F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3837FE-BAB0-4A26-BB7B-2319D2E193FA}" type="datetimeFigureOut">
              <a:rPr lang="zh-CN" altLang="en-US" smtClean="0"/>
              <a:pPr/>
              <a:t>2015-3-30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29DE7F-A329-4A14-BF66-39A6494A9F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83837FE-BAB0-4A26-BB7B-2319D2E193FA}" type="datetimeFigureOut">
              <a:rPr lang="zh-CN" altLang="en-US" smtClean="0"/>
              <a:pPr/>
              <a:t>2015-3-30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29DE7F-A329-4A14-BF66-39A6494A9F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AOC-2k15-Setting</a:t>
            </a:r>
            <a:r>
              <a:rPr lang="zh-CN" altLang="en-US" sz="4800" dirty="0" smtClean="0"/>
              <a:t>设计心得分享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Zhonglong.Chen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2015-3-30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模板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BaseActivity</a:t>
            </a:r>
            <a:r>
              <a:rPr lang="zh-CN" altLang="en-US" dirty="0" smtClean="0"/>
              <a:t>基类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负责通用处理逻辑，每个派生类只要实现相关的设置项接口。</a:t>
            </a:r>
            <a:endParaRPr lang="en-US" altLang="zh-CN" dirty="0" smtClean="0"/>
          </a:p>
          <a:p>
            <a:r>
              <a:rPr lang="zh-CN" altLang="en-US" dirty="0" smtClean="0"/>
              <a:t>主要方法：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err="1" smtClean="0"/>
              <a:t>findView</a:t>
            </a:r>
            <a:r>
              <a:rPr lang="zh-CN" altLang="en-US" dirty="0" smtClean="0"/>
              <a:t>：初始化指定布局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err="1" smtClean="0"/>
              <a:t>setViewEnable</a:t>
            </a:r>
            <a:r>
              <a:rPr lang="zh-CN" altLang="en-US" dirty="0" smtClean="0"/>
              <a:t>：设置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是否可用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err="1" smtClean="0"/>
              <a:t>getDeactiveView</a:t>
            </a:r>
            <a:r>
              <a:rPr lang="zh-CN" altLang="en-US" i="1" dirty="0" smtClean="0"/>
              <a:t>：获取不活动状态的</a:t>
            </a:r>
            <a:r>
              <a:rPr lang="en-US" altLang="zh-CN" i="1" dirty="0" smtClean="0"/>
              <a:t>View</a:t>
            </a:r>
            <a:br>
              <a:rPr lang="en-US" altLang="zh-CN" i="1" dirty="0" smtClean="0"/>
            </a:br>
            <a:r>
              <a:rPr lang="en-US" altLang="zh-CN" i="1" dirty="0" err="1" smtClean="0"/>
              <a:t>getInactiveView</a:t>
            </a:r>
            <a:r>
              <a:rPr lang="zh-CN" altLang="en-US" i="1" dirty="0" smtClean="0"/>
              <a:t>：获取活动状态的</a:t>
            </a:r>
            <a:r>
              <a:rPr lang="en-US" altLang="zh-CN" i="1" dirty="0" smtClean="0"/>
              <a:t>View</a:t>
            </a:r>
            <a:br>
              <a:rPr lang="en-US" altLang="zh-CN" i="1" dirty="0" smtClean="0"/>
            </a:br>
            <a:r>
              <a:rPr lang="en-US" altLang="zh-CN" i="1" dirty="0" err="1" smtClean="0"/>
              <a:t>processSwitchKey</a:t>
            </a:r>
            <a:r>
              <a:rPr lang="zh-CN" altLang="en-US" i="1" dirty="0" smtClean="0"/>
              <a:t>：开关型设置项按键处理</a:t>
            </a:r>
            <a:r>
              <a:rPr lang="en-US" altLang="zh-CN" i="1" dirty="0" smtClean="0"/>
              <a:t/>
            </a:r>
            <a:br>
              <a:rPr lang="en-US" altLang="zh-CN" i="1" dirty="0" smtClean="0"/>
            </a:br>
            <a:r>
              <a:rPr lang="en-US" altLang="zh-CN" i="1" dirty="0" err="1" smtClean="0"/>
              <a:t>processSeekBarKey</a:t>
            </a:r>
            <a:r>
              <a:rPr lang="zh-CN" altLang="en-US" i="1" dirty="0" smtClean="0"/>
              <a:t>：进度型设置项按键处理</a:t>
            </a:r>
            <a:r>
              <a:rPr lang="en-US" altLang="zh-CN" i="1" dirty="0" smtClean="0"/>
              <a:t/>
            </a:r>
            <a:br>
              <a:rPr lang="en-US" altLang="zh-CN" i="1" dirty="0" smtClean="0"/>
            </a:br>
            <a:r>
              <a:rPr lang="en-US" altLang="zh-CN" i="1" dirty="0" err="1" smtClean="0"/>
              <a:t>processGalleryKey</a:t>
            </a:r>
            <a:r>
              <a:rPr lang="zh-CN" altLang="en-US" i="1" dirty="0" smtClean="0"/>
              <a:t>：</a:t>
            </a:r>
            <a:r>
              <a:rPr lang="zh-CN" altLang="en-US" i="1" dirty="0"/>
              <a:t>列表</a:t>
            </a:r>
            <a:r>
              <a:rPr lang="zh-CN" altLang="en-US" i="1" dirty="0" smtClean="0"/>
              <a:t>型设置项按键处理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适配器模式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适配器：用</a:t>
            </a:r>
            <a:r>
              <a:rPr lang="en-US" altLang="zh-CN" dirty="0" smtClean="0"/>
              <a:t>FloatUI</a:t>
            </a:r>
            <a:r>
              <a:rPr lang="zh-CN" altLang="en-US" dirty="0" smtClean="0"/>
              <a:t>接口封装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接口；因</a:t>
            </a:r>
            <a:r>
              <a:rPr lang="en-US" altLang="zh-CN" dirty="0" smtClean="0"/>
              <a:t>CIBN</a:t>
            </a:r>
            <a:r>
              <a:rPr lang="zh-CN" altLang="en-US" dirty="0" smtClean="0"/>
              <a:t>机种需要将</a:t>
            </a:r>
            <a:r>
              <a:rPr lang="en-US" altLang="zh-CN" dirty="0" smtClean="0"/>
              <a:t>FloatUI</a:t>
            </a:r>
            <a:r>
              <a:rPr lang="zh-CN" altLang="en-US" dirty="0" smtClean="0"/>
              <a:t>修改为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方式。</a:t>
            </a:r>
            <a:endParaRPr lang="en-US" altLang="zh-CN" dirty="0" smtClean="0"/>
          </a:p>
          <a:p>
            <a:r>
              <a:rPr lang="zh-CN" altLang="en-US" dirty="0" smtClean="0"/>
              <a:t>主要类：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err="1" smtClean="0"/>
              <a:t>FloatActivity</a:t>
            </a:r>
            <a:r>
              <a:rPr lang="zh-CN" altLang="en-US" dirty="0" smtClean="0"/>
              <a:t>：封装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，适配</a:t>
            </a:r>
            <a:r>
              <a:rPr lang="en-US" altLang="zh-CN" dirty="0" err="1" smtClean="0"/>
              <a:t>startActivity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getParentId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getFloatService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setContentView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showDialog</a:t>
            </a:r>
            <a:r>
              <a:rPr lang="zh-CN" altLang="en-US" dirty="0" smtClean="0"/>
              <a:t>接口；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err="1" smtClean="0"/>
              <a:t>FloatDialog</a:t>
            </a:r>
            <a:r>
              <a:rPr lang="zh-CN" altLang="en-US" dirty="0" smtClean="0"/>
              <a:t>：封装</a:t>
            </a:r>
            <a:r>
              <a:rPr lang="en-US" altLang="zh-CN" dirty="0" smtClean="0"/>
              <a:t>Dialog</a:t>
            </a:r>
            <a:r>
              <a:rPr lang="zh-CN" altLang="en-US" dirty="0" smtClean="0"/>
              <a:t>，适配</a:t>
            </a:r>
            <a:r>
              <a:rPr lang="en-US" altLang="zh-CN" dirty="0" err="1" smtClean="0"/>
              <a:t>getFloatService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setContentView</a:t>
            </a:r>
            <a:r>
              <a:rPr lang="zh-CN" altLang="en-US" dirty="0" smtClean="0"/>
              <a:t>接口；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err="1" smtClean="0"/>
              <a:t>FloatService</a:t>
            </a:r>
            <a:r>
              <a:rPr lang="zh-CN" altLang="en-US" dirty="0" smtClean="0"/>
              <a:t>：封装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，适配</a:t>
            </a:r>
            <a:r>
              <a:rPr lang="en-US" altLang="zh-CN" dirty="0" err="1" smtClean="0"/>
              <a:t>stopSelf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开发过程经验分享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代码提交前做</a:t>
            </a:r>
            <a:r>
              <a:rPr lang="en-US" altLang="zh-CN" dirty="0" smtClean="0"/>
              <a:t>Clean Up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，保持代码整洁</a:t>
            </a:r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zh-CN" altLang="en-US" dirty="0" smtClean="0"/>
              <a:t>人协作时分时间段提交代码，减少冲突的概率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文件和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文件的命名规则，方便查找</a:t>
            </a:r>
            <a:endParaRPr lang="en-US" altLang="zh-CN" dirty="0" smtClean="0"/>
          </a:p>
          <a:p>
            <a:r>
              <a:rPr lang="zh-CN" altLang="en-US" dirty="0" smtClean="0"/>
              <a:t>中英文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按相同顺序排列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合理的注释，如自定义的广播，常量值等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000" y="3137520"/>
            <a:ext cx="6172200" cy="137160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Thank you!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zh-CN" altLang="en-US" dirty="0" smtClean="0"/>
              <a:t>界面简单统一</a:t>
            </a:r>
            <a:endParaRPr lang="en-US" altLang="zh-CN" dirty="0" smtClean="0"/>
          </a:p>
          <a:p>
            <a:r>
              <a:rPr lang="zh-CN" altLang="en-US" dirty="0" smtClean="0"/>
              <a:t>界面应易于根据机种进行定制</a:t>
            </a:r>
            <a:endParaRPr lang="en-US" altLang="zh-CN" dirty="0" smtClean="0"/>
          </a:p>
          <a:p>
            <a:r>
              <a:rPr lang="zh-CN" altLang="en-US" dirty="0" smtClean="0"/>
              <a:t>要求界面快速响应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FloatUI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FloatUI</a:t>
            </a:r>
            <a:r>
              <a:rPr lang="zh-CN" altLang="en-US" dirty="0" smtClean="0"/>
              <a:t>方式</a:t>
            </a:r>
            <a:r>
              <a:rPr lang="zh-CN" altLang="en-US" dirty="0" smtClean="0"/>
              <a:t>，都是既可以</a:t>
            </a:r>
            <a:r>
              <a:rPr lang="zh-CN" altLang="en-US" dirty="0" smtClean="0"/>
              <a:t>用于全屏，也可以用于半屏显示（透出下方的应用）。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FloatUI</a:t>
            </a:r>
            <a:r>
              <a:rPr lang="zh-CN" altLang="en-US" dirty="0" smtClean="0"/>
              <a:t>方式，主要考量是</a:t>
            </a:r>
            <a:r>
              <a:rPr lang="en-US" altLang="zh-CN" dirty="0" smtClean="0"/>
              <a:t>Setting</a:t>
            </a:r>
            <a:r>
              <a:rPr lang="zh-CN" altLang="en-US" dirty="0" smtClean="0"/>
              <a:t>界面出现后，可不可以将下方的应用暂停</a:t>
            </a:r>
            <a:r>
              <a:rPr lang="zh-CN" altLang="en-US" dirty="0" smtClean="0"/>
              <a:t>（触发</a:t>
            </a:r>
            <a:r>
              <a:rPr lang="en-US" altLang="zh-CN" dirty="0" err="1" smtClean="0"/>
              <a:t>onPause</a:t>
            </a:r>
            <a:r>
              <a:rPr lang="zh-CN" altLang="en-US" dirty="0" smtClean="0"/>
              <a:t>）？如果下方的应用不能暂停，就只能采用</a:t>
            </a:r>
            <a:r>
              <a:rPr lang="en-US" altLang="zh-CN" dirty="0" smtClean="0"/>
              <a:t>FloatUI</a:t>
            </a:r>
            <a:r>
              <a:rPr lang="zh-CN" altLang="en-US" dirty="0" smtClean="0"/>
              <a:t>方式。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CIBN</a:t>
            </a:r>
            <a:r>
              <a:rPr lang="zh-CN" altLang="en-US" dirty="0" smtClean="0"/>
              <a:t>机种，</a:t>
            </a:r>
            <a:r>
              <a:rPr lang="en-US" altLang="zh-CN" dirty="0" smtClean="0"/>
              <a:t>Setting</a:t>
            </a:r>
            <a:r>
              <a:rPr lang="zh-CN" altLang="en-US" dirty="0" smtClean="0"/>
              <a:t>只能从</a:t>
            </a:r>
            <a:r>
              <a:rPr lang="en-US" altLang="zh-CN" dirty="0" smtClean="0"/>
              <a:t>TV</a:t>
            </a:r>
            <a:r>
              <a:rPr lang="zh-CN" altLang="en-US" dirty="0" smtClean="0"/>
              <a:t>打开，而</a:t>
            </a:r>
            <a:r>
              <a:rPr lang="en-US" altLang="zh-CN" dirty="0" smtClean="0"/>
              <a:t>TV</a:t>
            </a:r>
            <a:r>
              <a:rPr lang="zh-CN" altLang="en-US" dirty="0" smtClean="0"/>
              <a:t>暂停并没有影响；但是</a:t>
            </a:r>
            <a:r>
              <a:rPr lang="en-US" altLang="zh-CN" dirty="0" smtClean="0"/>
              <a:t>CITA</a:t>
            </a:r>
            <a:r>
              <a:rPr lang="zh-CN" altLang="en-US" dirty="0" smtClean="0"/>
              <a:t>机种，</a:t>
            </a:r>
            <a:r>
              <a:rPr lang="en-US" altLang="zh-CN" dirty="0" smtClean="0"/>
              <a:t>Setting</a:t>
            </a:r>
            <a:r>
              <a:rPr lang="zh-CN" altLang="en-US" dirty="0" smtClean="0"/>
              <a:t>可以从任意界面打开，某些应用暂停会有影响，例如</a:t>
            </a:r>
            <a:r>
              <a:rPr lang="en-US" altLang="zh-CN" dirty="0" err="1" smtClean="0"/>
              <a:t>MediaCenter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onPause</a:t>
            </a:r>
            <a:r>
              <a:rPr lang="zh-CN" altLang="en-US" dirty="0" smtClean="0"/>
              <a:t>会停止播放视频，无法调节画面和声音。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设计要点：界面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界面抽象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Setting</a:t>
            </a:r>
            <a:r>
              <a:rPr lang="zh-CN" altLang="en-US" dirty="0" smtClean="0"/>
              <a:t>操作方式可以归纳成四种类型：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开关型（如手势开关），开关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列表型（如切换语言），选择列表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进度性（如调节亮度），进度条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弹出型（如网络信息），打开新页面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界面</a:t>
            </a:r>
            <a:r>
              <a:rPr lang="zh-CN" altLang="en-US" dirty="0" smtClean="0"/>
              <a:t>复用：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style</a:t>
            </a:r>
            <a:br>
              <a:rPr lang="en-US" altLang="zh-CN" dirty="0" smtClean="0"/>
            </a:br>
            <a:r>
              <a:rPr lang="en-US" altLang="zh-CN" dirty="0" smtClean="0"/>
              <a:t>include</a:t>
            </a:r>
          </a:p>
          <a:p>
            <a:r>
              <a:rPr lang="zh-CN" altLang="en-US" dirty="0" smtClean="0"/>
              <a:t>对比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原生提供各种</a:t>
            </a:r>
            <a:r>
              <a:rPr lang="en-US" altLang="zh-CN" dirty="0" smtClean="0"/>
              <a:t>Preference</a:t>
            </a:r>
            <a:r>
              <a:rPr lang="zh-CN" altLang="en-US" dirty="0" smtClean="0"/>
              <a:t>，封装界面样式和操作接口以复用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进一步完善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zh-CN" altLang="en-US" dirty="0" smtClean="0"/>
              <a:t>鼠标操作（</a:t>
            </a:r>
            <a:r>
              <a:rPr lang="en-US" altLang="zh-CN" dirty="0" smtClean="0"/>
              <a:t>RD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最初只考虑按键操作，在</a:t>
            </a:r>
            <a:r>
              <a:rPr lang="en-US" altLang="zh-CN" dirty="0" err="1" smtClean="0"/>
              <a:t>onKeyDown</a:t>
            </a:r>
            <a:r>
              <a:rPr lang="zh-CN" altLang="en-US" dirty="0"/>
              <a:t>回调</a:t>
            </a:r>
            <a:r>
              <a:rPr lang="zh-CN" altLang="en-US" dirty="0" smtClean="0"/>
              <a:t>中进行设置，后注册控件</a:t>
            </a:r>
            <a:r>
              <a:rPr lang="en-US" altLang="zh-CN" dirty="0" err="1" smtClean="0"/>
              <a:t>onClick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onProgressChange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Listener</a:t>
            </a:r>
            <a:r>
              <a:rPr lang="zh-CN" altLang="en-US" dirty="0" smtClean="0"/>
              <a:t>回调函数中也</a:t>
            </a:r>
            <a:r>
              <a:rPr lang="zh-CN" altLang="en-US" dirty="0" smtClean="0"/>
              <a:t>进行设置。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延迟加载：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ViewStub</a:t>
            </a:r>
            <a:r>
              <a:rPr lang="zh-CN" altLang="en-US" dirty="0" smtClean="0"/>
              <a:t>：用于性能优化，未导入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接口抽象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Setting</a:t>
            </a:r>
            <a:r>
              <a:rPr lang="zh-CN" altLang="en-US" dirty="0" smtClean="0"/>
              <a:t>接口需求可以</a:t>
            </a:r>
            <a:r>
              <a:rPr lang="zh-CN" altLang="en-US" dirty="0" smtClean="0"/>
              <a:t>归纳</a:t>
            </a:r>
            <a:r>
              <a:rPr lang="zh-CN" altLang="en-US" dirty="0" smtClean="0"/>
              <a:t>成五种：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getSelection</a:t>
            </a:r>
            <a:r>
              <a:rPr lang="zh-CN" altLang="en-US" dirty="0" smtClean="0"/>
              <a:t>，取值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setSelection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设置值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getValueList</a:t>
            </a:r>
            <a:r>
              <a:rPr lang="zh-CN" altLang="en-US" dirty="0" smtClean="0"/>
              <a:t>，获取</a:t>
            </a:r>
            <a:r>
              <a:rPr lang="zh-CN" altLang="en-US" dirty="0" smtClean="0"/>
              <a:t>列表项文本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getMinValue</a:t>
            </a:r>
            <a:r>
              <a:rPr lang="zh-CN" altLang="en-US" dirty="0" smtClean="0"/>
              <a:t>，获取进度条最小值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getMaxValue</a:t>
            </a:r>
            <a:r>
              <a:rPr lang="zh-CN" altLang="en-US" dirty="0" smtClean="0"/>
              <a:t>，获取进度条最大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来关联设置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r>
              <a:rPr lang="zh-CN" altLang="en-US" dirty="0" smtClean="0"/>
              <a:t>预定义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res/value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type="id"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接口调用方式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直接调用，减少封装</a:t>
            </a:r>
            <a:endParaRPr lang="en-US" altLang="zh-CN" dirty="0" smtClean="0"/>
          </a:p>
          <a:p>
            <a:r>
              <a:rPr lang="zh-CN" altLang="en-US" dirty="0" smtClean="0"/>
              <a:t>减少多余的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调用，有些</a:t>
            </a:r>
            <a:r>
              <a:rPr lang="en-US" altLang="zh-CN" dirty="0" err="1" smtClean="0"/>
              <a:t>MStar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操作甚至比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更</a:t>
            </a:r>
            <a:r>
              <a:rPr lang="zh-CN" altLang="en-US" dirty="0" smtClean="0"/>
              <a:t>耗时</a:t>
            </a:r>
            <a:endParaRPr lang="en-US" altLang="zh-CN" dirty="0" smtClean="0"/>
          </a:p>
          <a:p>
            <a:r>
              <a:rPr lang="zh-CN" altLang="en-US" dirty="0" smtClean="0"/>
              <a:t>设置接口来源多样，如电视设置接口（</a:t>
            </a:r>
            <a:r>
              <a:rPr lang="en-US" altLang="zh-CN" dirty="0" err="1" smtClean="0"/>
              <a:t>MStar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原生</a:t>
            </a:r>
            <a:r>
              <a:rPr lang="en-US" altLang="zh-CN" dirty="0" smtClean="0"/>
              <a:t>Settings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i="1" dirty="0" smtClean="0"/>
              <a:t>第三方服务（如天气），直接读写第三方应用数据（如</a:t>
            </a:r>
            <a:r>
              <a:rPr lang="en-US" altLang="zh-CN" i="1" dirty="0" smtClean="0"/>
              <a:t>TV</a:t>
            </a:r>
            <a:r>
              <a:rPr lang="zh-CN" altLang="en-US" i="1" dirty="0" smtClean="0"/>
              <a:t>精灵）</a:t>
            </a:r>
            <a:endParaRPr lang="en-US" altLang="zh-CN" i="1" dirty="0" smtClean="0"/>
          </a:p>
          <a:p>
            <a:endParaRPr lang="en-US" altLang="zh-CN" dirty="0"/>
          </a:p>
          <a:p>
            <a:r>
              <a:rPr lang="zh-CN" altLang="en-US" dirty="0" smtClean="0"/>
              <a:t>对比</a:t>
            </a:r>
            <a:r>
              <a:rPr lang="en-US" altLang="zh-CN" dirty="0" smtClean="0"/>
              <a:t>CITA 2k15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Ebony 2k14</a:t>
            </a:r>
            <a:r>
              <a:rPr lang="zh-CN" altLang="en-US" dirty="0" smtClean="0"/>
              <a:t>，前者直接调用</a:t>
            </a:r>
            <a:r>
              <a:rPr lang="en-US" altLang="zh-CN" dirty="0" err="1" smtClean="0"/>
              <a:t>MStar</a:t>
            </a:r>
            <a:r>
              <a:rPr lang="zh-CN" altLang="en-US" dirty="0" smtClean="0"/>
              <a:t>接口，即使在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线程中调用也能保证界面</a:t>
            </a:r>
            <a:r>
              <a:rPr lang="zh-CN" altLang="en-US" dirty="0" smtClean="0"/>
              <a:t>流畅运行；</a:t>
            </a:r>
            <a:r>
              <a:rPr lang="zh-CN" altLang="en-US" dirty="0" smtClean="0"/>
              <a:t>后者调用</a:t>
            </a:r>
            <a:r>
              <a:rPr lang="en-US" altLang="zh-CN" dirty="0" err="1" smtClean="0"/>
              <a:t>TpvTvManager</a:t>
            </a:r>
            <a:r>
              <a:rPr lang="zh-CN" altLang="en-US" dirty="0" smtClean="0"/>
              <a:t>接口，只能创建新线程调用才能保证界面流畅。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设计模式的引入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254</TotalTime>
  <Words>333</Words>
  <Application>Microsoft Office PowerPoint</Application>
  <PresentationFormat>全屏显示(4:3)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凸显</vt:lpstr>
      <vt:lpstr>AOC-2k15-Setting设计心得分享</vt:lpstr>
      <vt:lpstr>应用特点</vt:lpstr>
      <vt:lpstr>Activity还是FloatUI？</vt:lpstr>
      <vt:lpstr>设计要点：界面 &amp; 接口</vt:lpstr>
      <vt:lpstr>界面抽象</vt:lpstr>
      <vt:lpstr>进一步完善</vt:lpstr>
      <vt:lpstr>接口抽象</vt:lpstr>
      <vt:lpstr>接口调用方式</vt:lpstr>
      <vt:lpstr>设计模式的引入</vt:lpstr>
      <vt:lpstr>模板模式</vt:lpstr>
      <vt:lpstr>适配器模式</vt:lpstr>
      <vt:lpstr>开发过程经验分享</vt:lpstr>
      <vt:lpstr>幻灯片 13</vt:lpstr>
    </vt:vector>
  </TitlesOfParts>
  <Company>tpvxm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OTS-2k15-Setting设计心得分享</dc:title>
  <dc:creator>user</dc:creator>
  <cp:lastModifiedBy>user</cp:lastModifiedBy>
  <cp:revision>102</cp:revision>
  <dcterms:created xsi:type="dcterms:W3CDTF">2015-03-27T06:18:38Z</dcterms:created>
  <dcterms:modified xsi:type="dcterms:W3CDTF">2015-03-30T07:37:14Z</dcterms:modified>
</cp:coreProperties>
</file>