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63" r:id="rId17"/>
    <p:sldId id="269" r:id="rId18"/>
    <p:sldId id="273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D51FD-263E-4FE4-B611-058C827F95AC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D7CC965-3B15-438C-95AA-246B00EE0231}">
      <dgm:prSet phldrT="[文本]"/>
      <dgm:spPr/>
      <dgm:t>
        <a:bodyPr/>
        <a:lstStyle/>
        <a:p>
          <a:r>
            <a:rPr lang="en-US" altLang="zh-CN" dirty="0" smtClean="0"/>
            <a:t>HTV</a:t>
          </a:r>
          <a:r>
            <a:rPr lang="zh-CN" altLang="en-US" dirty="0" smtClean="0"/>
            <a:t>应用程序</a:t>
          </a:r>
          <a:endParaRPr lang="zh-CN" altLang="en-US" dirty="0"/>
        </a:p>
      </dgm:t>
    </dgm:pt>
    <dgm:pt modelId="{086513EB-9B36-4551-ACC5-F5A759FB457B}" type="parTrans" cxnId="{C76C7B7A-A802-456C-A17B-157D06E4E242}">
      <dgm:prSet/>
      <dgm:spPr/>
      <dgm:t>
        <a:bodyPr/>
        <a:lstStyle/>
        <a:p>
          <a:endParaRPr lang="zh-CN" altLang="en-US"/>
        </a:p>
      </dgm:t>
    </dgm:pt>
    <dgm:pt modelId="{3E6914F5-4A09-4CD0-934D-CC213BAFBC80}" type="sibTrans" cxnId="{C76C7B7A-A802-456C-A17B-157D06E4E242}">
      <dgm:prSet/>
      <dgm:spPr/>
      <dgm:t>
        <a:bodyPr/>
        <a:lstStyle/>
        <a:p>
          <a:endParaRPr lang="zh-CN" altLang="en-US"/>
        </a:p>
      </dgm:t>
    </dgm:pt>
    <dgm:pt modelId="{58BD1B13-A2DA-4D71-BA93-DB36AC953ED2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界面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18164713-4ECB-4BE4-A6FF-315C01F90C9F}" type="parTrans" cxnId="{3EDE263A-1359-4421-8216-7682F25FAFC2}">
      <dgm:prSet/>
      <dgm:spPr/>
      <dgm:t>
        <a:bodyPr/>
        <a:lstStyle/>
        <a:p>
          <a:endParaRPr lang="zh-CN" altLang="en-US"/>
        </a:p>
      </dgm:t>
    </dgm:pt>
    <dgm:pt modelId="{58A80584-7EFB-4FE6-AEF4-851082AD6E56}" type="sibTrans" cxnId="{3EDE263A-1359-4421-8216-7682F25FAFC2}">
      <dgm:prSet/>
      <dgm:spPr/>
      <dgm:t>
        <a:bodyPr/>
        <a:lstStyle/>
        <a:p>
          <a:endParaRPr lang="zh-CN" altLang="en-US"/>
        </a:p>
      </dgm:t>
    </dgm:pt>
    <dgm:pt modelId="{5B704DCD-A26B-4499-882F-2E426CA4C531}">
      <dgm:prSet phldrT="[文本]"/>
      <dgm:spPr/>
      <dgm:t>
        <a:bodyPr/>
        <a:lstStyle/>
        <a:p>
          <a:r>
            <a:rPr lang="en-US" altLang="zh-CN" smtClean="0"/>
            <a:t>tvwidgets2k15</a:t>
          </a:r>
          <a:endParaRPr lang="en-US" altLang="zh-CN" dirty="0" smtClean="0"/>
        </a:p>
        <a:p>
          <a:r>
            <a:rPr lang="en-US" altLang="zh-CN" dirty="0" smtClean="0"/>
            <a:t>tvvi-res2k15</a:t>
          </a:r>
          <a:endParaRPr lang="zh-CN" altLang="en-US" dirty="0"/>
        </a:p>
      </dgm:t>
    </dgm:pt>
    <dgm:pt modelId="{2442B8A4-B829-477F-A3EE-9CDC3BF5F335}" type="parTrans" cxnId="{50625B9F-8871-4F50-9C53-5E863C7DCDD3}">
      <dgm:prSet/>
      <dgm:spPr/>
      <dgm:t>
        <a:bodyPr/>
        <a:lstStyle/>
        <a:p>
          <a:endParaRPr lang="zh-CN" altLang="en-US"/>
        </a:p>
      </dgm:t>
    </dgm:pt>
    <dgm:pt modelId="{714BF225-DBF1-47FE-9507-8D9807C87B77}" type="sibTrans" cxnId="{50625B9F-8871-4F50-9C53-5E863C7DCDD3}">
      <dgm:prSet/>
      <dgm:spPr/>
      <dgm:t>
        <a:bodyPr/>
        <a:lstStyle/>
        <a:p>
          <a:endParaRPr lang="zh-CN" altLang="en-US"/>
        </a:p>
      </dgm:t>
    </dgm:pt>
    <dgm:pt modelId="{423A3D2F-A082-48F5-8EA2-C18C9E9AC800}">
      <dgm:prSet phldrT="[文本]"/>
      <dgm:spPr/>
      <dgm:t>
        <a:bodyPr/>
        <a:lstStyle/>
        <a:p>
          <a:r>
            <a:rPr lang="en-US" altLang="zh-CN" dirty="0" err="1" smtClean="0"/>
            <a:t>tvstrings</a:t>
          </a:r>
          <a:endParaRPr lang="zh-CN" altLang="en-US" dirty="0"/>
        </a:p>
      </dgm:t>
    </dgm:pt>
    <dgm:pt modelId="{AB47CEA3-730F-4617-980B-B6AC83C05104}" type="parTrans" cxnId="{52C727B4-6EB1-487D-A761-0C91707D4BED}">
      <dgm:prSet/>
      <dgm:spPr/>
      <dgm:t>
        <a:bodyPr/>
        <a:lstStyle/>
        <a:p>
          <a:endParaRPr lang="zh-CN" altLang="en-US"/>
        </a:p>
      </dgm:t>
    </dgm:pt>
    <dgm:pt modelId="{0F3CEEA8-9825-43DE-8E45-A2464A78CE78}" type="sibTrans" cxnId="{52C727B4-6EB1-487D-A761-0C91707D4BED}">
      <dgm:prSet/>
      <dgm:spPr/>
      <dgm:t>
        <a:bodyPr/>
        <a:lstStyle/>
        <a:p>
          <a:endParaRPr lang="zh-CN" altLang="en-US"/>
        </a:p>
      </dgm:t>
    </dgm:pt>
    <dgm:pt modelId="{53612EBA-E2A1-4648-AF65-F81F1470B30D}">
      <dgm:prSet phldrT="[文本]"/>
      <dgm:spPr/>
      <dgm:t>
        <a:bodyPr/>
        <a:lstStyle/>
        <a:p>
          <a:r>
            <a:rPr lang="en-US" altLang="zh-CN" dirty="0" smtClean="0"/>
            <a:t>【</a:t>
          </a:r>
          <a:r>
            <a:rPr lang="zh-CN" altLang="en-US" dirty="0" smtClean="0"/>
            <a:t>功能</a:t>
          </a:r>
          <a:r>
            <a:rPr lang="en-US" altLang="zh-CN" dirty="0" smtClean="0"/>
            <a:t>】</a:t>
          </a:r>
          <a:endParaRPr lang="zh-CN" altLang="en-US" dirty="0"/>
        </a:p>
      </dgm:t>
    </dgm:pt>
    <dgm:pt modelId="{F576398E-9FD5-4190-8015-51FD880C7E76}" type="parTrans" cxnId="{930DAA25-A31C-4974-8F73-45DA7C4BCC6F}">
      <dgm:prSet/>
      <dgm:spPr/>
      <dgm:t>
        <a:bodyPr/>
        <a:lstStyle/>
        <a:p>
          <a:endParaRPr lang="zh-CN" altLang="en-US"/>
        </a:p>
      </dgm:t>
    </dgm:pt>
    <dgm:pt modelId="{2FC71CD4-957F-4482-90D6-E0FAE1DF95DA}" type="sibTrans" cxnId="{930DAA25-A31C-4974-8F73-45DA7C4BCC6F}">
      <dgm:prSet/>
      <dgm:spPr/>
      <dgm:t>
        <a:bodyPr/>
        <a:lstStyle/>
        <a:p>
          <a:endParaRPr lang="zh-CN" altLang="en-US"/>
        </a:p>
      </dgm:t>
    </dgm:pt>
    <dgm:pt modelId="{5B0B3EED-C448-4A73-950C-EE0B3FD2667B}">
      <dgm:prSet phldrT="[文本]"/>
      <dgm:spPr/>
      <dgm:t>
        <a:bodyPr/>
        <a:lstStyle/>
        <a:p>
          <a:r>
            <a:rPr lang="en-US" altLang="zh-CN" dirty="0" err="1" smtClean="0"/>
            <a:t>tvfw</a:t>
          </a:r>
          <a:endParaRPr lang="zh-CN" altLang="en-US" dirty="0"/>
        </a:p>
      </dgm:t>
    </dgm:pt>
    <dgm:pt modelId="{EE06A52C-7839-4833-9DCF-3350D6DB7FC0}" type="parTrans" cxnId="{4CF4B7C6-785D-4478-895A-D2622E985C5A}">
      <dgm:prSet/>
      <dgm:spPr/>
      <dgm:t>
        <a:bodyPr/>
        <a:lstStyle/>
        <a:p>
          <a:endParaRPr lang="zh-CN" altLang="en-US"/>
        </a:p>
      </dgm:t>
    </dgm:pt>
    <dgm:pt modelId="{2ED86915-8045-4C72-86F2-555D0671F129}" type="sibTrans" cxnId="{4CF4B7C6-785D-4478-895A-D2622E985C5A}">
      <dgm:prSet/>
      <dgm:spPr/>
      <dgm:t>
        <a:bodyPr/>
        <a:lstStyle/>
        <a:p>
          <a:endParaRPr lang="zh-CN" altLang="en-US"/>
        </a:p>
      </dgm:t>
    </dgm:pt>
    <dgm:pt modelId="{487DF813-CF47-48A3-9EAE-0965E356276F}" type="pres">
      <dgm:prSet presAssocID="{97BD51FD-263E-4FE4-B611-058C827F95A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F5C2BF9F-32FA-4EB9-963A-8C03962E1A9D}" type="pres">
      <dgm:prSet presAssocID="{9D7CC965-3B15-438C-95AA-246B00EE0231}" presName="vertOne" presStyleCnt="0"/>
      <dgm:spPr/>
    </dgm:pt>
    <dgm:pt modelId="{92857D91-4830-447F-AE8A-9AE4A614D400}" type="pres">
      <dgm:prSet presAssocID="{9D7CC965-3B15-438C-95AA-246B00EE0231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ED9049A-951D-4E01-8B2A-B7E91E2F8C31}" type="pres">
      <dgm:prSet presAssocID="{9D7CC965-3B15-438C-95AA-246B00EE0231}" presName="parTransOne" presStyleCnt="0"/>
      <dgm:spPr/>
    </dgm:pt>
    <dgm:pt modelId="{91A81301-788B-45EB-AF7A-B510A853EBCC}" type="pres">
      <dgm:prSet presAssocID="{9D7CC965-3B15-438C-95AA-246B00EE0231}" presName="horzOne" presStyleCnt="0"/>
      <dgm:spPr/>
    </dgm:pt>
    <dgm:pt modelId="{F619A7EA-8BC4-49B1-8389-1C398059DD7F}" type="pres">
      <dgm:prSet presAssocID="{58BD1B13-A2DA-4D71-BA93-DB36AC953ED2}" presName="vertTwo" presStyleCnt="0"/>
      <dgm:spPr/>
    </dgm:pt>
    <dgm:pt modelId="{5454C3CB-4EF3-43F0-ABA0-F131D1BA0FD1}" type="pres">
      <dgm:prSet presAssocID="{58BD1B13-A2DA-4D71-BA93-DB36AC953ED2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8210F7D-09C3-4253-9B6C-3998C1F94C9A}" type="pres">
      <dgm:prSet presAssocID="{58BD1B13-A2DA-4D71-BA93-DB36AC953ED2}" presName="parTransTwo" presStyleCnt="0"/>
      <dgm:spPr/>
    </dgm:pt>
    <dgm:pt modelId="{BC63D461-C500-4D49-820C-B6748808DAEE}" type="pres">
      <dgm:prSet presAssocID="{58BD1B13-A2DA-4D71-BA93-DB36AC953ED2}" presName="horzTwo" presStyleCnt="0"/>
      <dgm:spPr/>
    </dgm:pt>
    <dgm:pt modelId="{598643CA-F54C-434A-B13F-0A5CC8D69506}" type="pres">
      <dgm:prSet presAssocID="{5B704DCD-A26B-4499-882F-2E426CA4C531}" presName="vertThree" presStyleCnt="0"/>
      <dgm:spPr/>
    </dgm:pt>
    <dgm:pt modelId="{688BB68B-923F-4BD0-93FB-546FA489FF95}" type="pres">
      <dgm:prSet presAssocID="{5B704DCD-A26B-4499-882F-2E426CA4C531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F8172FF-89D0-46EE-A2FA-D3B1E39C9AD1}" type="pres">
      <dgm:prSet presAssocID="{5B704DCD-A26B-4499-882F-2E426CA4C531}" presName="horzThree" presStyleCnt="0"/>
      <dgm:spPr/>
    </dgm:pt>
    <dgm:pt modelId="{7B1A67E9-DCF4-4383-9A21-5A218AE6D26F}" type="pres">
      <dgm:prSet presAssocID="{714BF225-DBF1-47FE-9507-8D9807C87B77}" presName="sibSpaceThree" presStyleCnt="0"/>
      <dgm:spPr/>
    </dgm:pt>
    <dgm:pt modelId="{2A91E762-7104-4476-A73D-61C429622A92}" type="pres">
      <dgm:prSet presAssocID="{423A3D2F-A082-48F5-8EA2-C18C9E9AC800}" presName="vertThree" presStyleCnt="0"/>
      <dgm:spPr/>
    </dgm:pt>
    <dgm:pt modelId="{CD5D4159-B3CC-4BF1-8A21-0DFCCE0DCF41}" type="pres">
      <dgm:prSet presAssocID="{423A3D2F-A082-48F5-8EA2-C18C9E9AC800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674918D-A691-4228-BB82-D14DF3AA308E}" type="pres">
      <dgm:prSet presAssocID="{423A3D2F-A082-48F5-8EA2-C18C9E9AC800}" presName="horzThree" presStyleCnt="0"/>
      <dgm:spPr/>
    </dgm:pt>
    <dgm:pt modelId="{AC1F577F-7572-4D7F-B0B9-54EE2A6BA572}" type="pres">
      <dgm:prSet presAssocID="{58A80584-7EFB-4FE6-AEF4-851082AD6E56}" presName="sibSpaceTwo" presStyleCnt="0"/>
      <dgm:spPr/>
    </dgm:pt>
    <dgm:pt modelId="{3E37FCC7-E5FF-4B0E-AC62-E762D76EE64B}" type="pres">
      <dgm:prSet presAssocID="{53612EBA-E2A1-4648-AF65-F81F1470B30D}" presName="vertTwo" presStyleCnt="0"/>
      <dgm:spPr/>
    </dgm:pt>
    <dgm:pt modelId="{386676DA-8EE2-4ED4-90EA-F4E710469832}" type="pres">
      <dgm:prSet presAssocID="{53612EBA-E2A1-4648-AF65-F81F1470B30D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B4B2562-9F6F-4C00-A686-8EB57D8B4A80}" type="pres">
      <dgm:prSet presAssocID="{53612EBA-E2A1-4648-AF65-F81F1470B30D}" presName="parTransTwo" presStyleCnt="0"/>
      <dgm:spPr/>
    </dgm:pt>
    <dgm:pt modelId="{F39E3BE8-C245-4483-A97B-0FA389FA3888}" type="pres">
      <dgm:prSet presAssocID="{53612EBA-E2A1-4648-AF65-F81F1470B30D}" presName="horzTwo" presStyleCnt="0"/>
      <dgm:spPr/>
    </dgm:pt>
    <dgm:pt modelId="{E429B2B3-84D6-4A5D-A3A1-681B9CFF12DF}" type="pres">
      <dgm:prSet presAssocID="{5B0B3EED-C448-4A73-950C-EE0B3FD2667B}" presName="vertThree" presStyleCnt="0"/>
      <dgm:spPr/>
    </dgm:pt>
    <dgm:pt modelId="{5AEAD6C3-8B64-4939-85FA-55C7667829CA}" type="pres">
      <dgm:prSet presAssocID="{5B0B3EED-C448-4A73-950C-EE0B3FD2667B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23B8F65-43F5-4E68-AAA2-0C45FECADA82}" type="pres">
      <dgm:prSet presAssocID="{5B0B3EED-C448-4A73-950C-EE0B3FD2667B}" presName="horzThree" presStyleCnt="0"/>
      <dgm:spPr/>
    </dgm:pt>
  </dgm:ptLst>
  <dgm:cxnLst>
    <dgm:cxn modelId="{C76C7B7A-A802-456C-A17B-157D06E4E242}" srcId="{97BD51FD-263E-4FE4-B611-058C827F95AC}" destId="{9D7CC965-3B15-438C-95AA-246B00EE0231}" srcOrd="0" destOrd="0" parTransId="{086513EB-9B36-4551-ACC5-F5A759FB457B}" sibTransId="{3E6914F5-4A09-4CD0-934D-CC213BAFBC80}"/>
    <dgm:cxn modelId="{4B3611CD-7B4F-4EDC-87C9-C2B7961215E6}" type="presOf" srcId="{9D7CC965-3B15-438C-95AA-246B00EE0231}" destId="{92857D91-4830-447F-AE8A-9AE4A614D400}" srcOrd="0" destOrd="0" presId="urn:microsoft.com/office/officeart/2005/8/layout/hierarchy4"/>
    <dgm:cxn modelId="{4CF4B7C6-785D-4478-895A-D2622E985C5A}" srcId="{53612EBA-E2A1-4648-AF65-F81F1470B30D}" destId="{5B0B3EED-C448-4A73-950C-EE0B3FD2667B}" srcOrd="0" destOrd="0" parTransId="{EE06A52C-7839-4833-9DCF-3350D6DB7FC0}" sibTransId="{2ED86915-8045-4C72-86F2-555D0671F129}"/>
    <dgm:cxn modelId="{52C727B4-6EB1-487D-A761-0C91707D4BED}" srcId="{58BD1B13-A2DA-4D71-BA93-DB36AC953ED2}" destId="{423A3D2F-A082-48F5-8EA2-C18C9E9AC800}" srcOrd="1" destOrd="0" parTransId="{AB47CEA3-730F-4617-980B-B6AC83C05104}" sibTransId="{0F3CEEA8-9825-43DE-8E45-A2464A78CE78}"/>
    <dgm:cxn modelId="{E36BCD71-0E09-45A2-87A0-31C046D6BEC4}" type="presOf" srcId="{5B0B3EED-C448-4A73-950C-EE0B3FD2667B}" destId="{5AEAD6C3-8B64-4939-85FA-55C7667829CA}" srcOrd="0" destOrd="0" presId="urn:microsoft.com/office/officeart/2005/8/layout/hierarchy4"/>
    <dgm:cxn modelId="{50625B9F-8871-4F50-9C53-5E863C7DCDD3}" srcId="{58BD1B13-A2DA-4D71-BA93-DB36AC953ED2}" destId="{5B704DCD-A26B-4499-882F-2E426CA4C531}" srcOrd="0" destOrd="0" parTransId="{2442B8A4-B829-477F-A3EE-9CDC3BF5F335}" sibTransId="{714BF225-DBF1-47FE-9507-8D9807C87B77}"/>
    <dgm:cxn modelId="{3EDE263A-1359-4421-8216-7682F25FAFC2}" srcId="{9D7CC965-3B15-438C-95AA-246B00EE0231}" destId="{58BD1B13-A2DA-4D71-BA93-DB36AC953ED2}" srcOrd="0" destOrd="0" parTransId="{18164713-4ECB-4BE4-A6FF-315C01F90C9F}" sibTransId="{58A80584-7EFB-4FE6-AEF4-851082AD6E56}"/>
    <dgm:cxn modelId="{1CA49BE9-2239-4827-9601-CCF9C5AE27FE}" type="presOf" srcId="{423A3D2F-A082-48F5-8EA2-C18C9E9AC800}" destId="{CD5D4159-B3CC-4BF1-8A21-0DFCCE0DCF41}" srcOrd="0" destOrd="0" presId="urn:microsoft.com/office/officeart/2005/8/layout/hierarchy4"/>
    <dgm:cxn modelId="{930DAA25-A31C-4974-8F73-45DA7C4BCC6F}" srcId="{9D7CC965-3B15-438C-95AA-246B00EE0231}" destId="{53612EBA-E2A1-4648-AF65-F81F1470B30D}" srcOrd="1" destOrd="0" parTransId="{F576398E-9FD5-4190-8015-51FD880C7E76}" sibTransId="{2FC71CD4-957F-4482-90D6-E0FAE1DF95DA}"/>
    <dgm:cxn modelId="{270D62E8-83D8-4787-A352-976113D50509}" type="presOf" srcId="{58BD1B13-A2DA-4D71-BA93-DB36AC953ED2}" destId="{5454C3CB-4EF3-43F0-ABA0-F131D1BA0FD1}" srcOrd="0" destOrd="0" presId="urn:microsoft.com/office/officeart/2005/8/layout/hierarchy4"/>
    <dgm:cxn modelId="{3EE4F7A9-01C1-43A0-B059-9B88EEB0BA13}" type="presOf" srcId="{53612EBA-E2A1-4648-AF65-F81F1470B30D}" destId="{386676DA-8EE2-4ED4-90EA-F4E710469832}" srcOrd="0" destOrd="0" presId="urn:microsoft.com/office/officeart/2005/8/layout/hierarchy4"/>
    <dgm:cxn modelId="{48C48652-6769-46F6-B97C-701E093A4F29}" type="presOf" srcId="{97BD51FD-263E-4FE4-B611-058C827F95AC}" destId="{487DF813-CF47-48A3-9EAE-0965E356276F}" srcOrd="0" destOrd="0" presId="urn:microsoft.com/office/officeart/2005/8/layout/hierarchy4"/>
    <dgm:cxn modelId="{BD533802-E33D-43AC-8C39-0E217EBE7184}" type="presOf" srcId="{5B704DCD-A26B-4499-882F-2E426CA4C531}" destId="{688BB68B-923F-4BD0-93FB-546FA489FF95}" srcOrd="0" destOrd="0" presId="urn:microsoft.com/office/officeart/2005/8/layout/hierarchy4"/>
    <dgm:cxn modelId="{265475B1-8589-43CD-8A1D-76EA7341CE09}" type="presParOf" srcId="{487DF813-CF47-48A3-9EAE-0965E356276F}" destId="{F5C2BF9F-32FA-4EB9-963A-8C03962E1A9D}" srcOrd="0" destOrd="0" presId="urn:microsoft.com/office/officeart/2005/8/layout/hierarchy4"/>
    <dgm:cxn modelId="{2EF83CA9-05A5-479D-9F74-0ADA8D5C9A7E}" type="presParOf" srcId="{F5C2BF9F-32FA-4EB9-963A-8C03962E1A9D}" destId="{92857D91-4830-447F-AE8A-9AE4A614D400}" srcOrd="0" destOrd="0" presId="urn:microsoft.com/office/officeart/2005/8/layout/hierarchy4"/>
    <dgm:cxn modelId="{7A55504F-77C0-495D-8CD0-4C09B25E20E8}" type="presParOf" srcId="{F5C2BF9F-32FA-4EB9-963A-8C03962E1A9D}" destId="{1ED9049A-951D-4E01-8B2A-B7E91E2F8C31}" srcOrd="1" destOrd="0" presId="urn:microsoft.com/office/officeart/2005/8/layout/hierarchy4"/>
    <dgm:cxn modelId="{391ED97D-A3CD-43F3-AAE3-78CA0DB06F13}" type="presParOf" srcId="{F5C2BF9F-32FA-4EB9-963A-8C03962E1A9D}" destId="{91A81301-788B-45EB-AF7A-B510A853EBCC}" srcOrd="2" destOrd="0" presId="urn:microsoft.com/office/officeart/2005/8/layout/hierarchy4"/>
    <dgm:cxn modelId="{80DC3EF7-A9DB-4B47-AB28-5DC8DE446938}" type="presParOf" srcId="{91A81301-788B-45EB-AF7A-B510A853EBCC}" destId="{F619A7EA-8BC4-49B1-8389-1C398059DD7F}" srcOrd="0" destOrd="0" presId="urn:microsoft.com/office/officeart/2005/8/layout/hierarchy4"/>
    <dgm:cxn modelId="{5DDF5241-4FFA-4C09-AEE8-40C918F06E04}" type="presParOf" srcId="{F619A7EA-8BC4-49B1-8389-1C398059DD7F}" destId="{5454C3CB-4EF3-43F0-ABA0-F131D1BA0FD1}" srcOrd="0" destOrd="0" presId="urn:microsoft.com/office/officeart/2005/8/layout/hierarchy4"/>
    <dgm:cxn modelId="{C1A498A6-A808-47C3-8096-6B07F80FE7D0}" type="presParOf" srcId="{F619A7EA-8BC4-49B1-8389-1C398059DD7F}" destId="{08210F7D-09C3-4253-9B6C-3998C1F94C9A}" srcOrd="1" destOrd="0" presId="urn:microsoft.com/office/officeart/2005/8/layout/hierarchy4"/>
    <dgm:cxn modelId="{5F1AD498-CFCB-4ED8-A2B5-C61831CC14B3}" type="presParOf" srcId="{F619A7EA-8BC4-49B1-8389-1C398059DD7F}" destId="{BC63D461-C500-4D49-820C-B6748808DAEE}" srcOrd="2" destOrd="0" presId="urn:microsoft.com/office/officeart/2005/8/layout/hierarchy4"/>
    <dgm:cxn modelId="{56460469-198D-4594-A6DA-39D1830122BB}" type="presParOf" srcId="{BC63D461-C500-4D49-820C-B6748808DAEE}" destId="{598643CA-F54C-434A-B13F-0A5CC8D69506}" srcOrd="0" destOrd="0" presId="urn:microsoft.com/office/officeart/2005/8/layout/hierarchy4"/>
    <dgm:cxn modelId="{5AA9BE02-1E16-441F-B7F3-75405B4FCE71}" type="presParOf" srcId="{598643CA-F54C-434A-B13F-0A5CC8D69506}" destId="{688BB68B-923F-4BD0-93FB-546FA489FF95}" srcOrd="0" destOrd="0" presId="urn:microsoft.com/office/officeart/2005/8/layout/hierarchy4"/>
    <dgm:cxn modelId="{F50B4303-C4A7-4D5D-B50C-86BDE17C3792}" type="presParOf" srcId="{598643CA-F54C-434A-B13F-0A5CC8D69506}" destId="{1F8172FF-89D0-46EE-A2FA-D3B1E39C9AD1}" srcOrd="1" destOrd="0" presId="urn:microsoft.com/office/officeart/2005/8/layout/hierarchy4"/>
    <dgm:cxn modelId="{65096F7B-B2F0-40C0-B680-834DAC8F14F2}" type="presParOf" srcId="{BC63D461-C500-4D49-820C-B6748808DAEE}" destId="{7B1A67E9-DCF4-4383-9A21-5A218AE6D26F}" srcOrd="1" destOrd="0" presId="urn:microsoft.com/office/officeart/2005/8/layout/hierarchy4"/>
    <dgm:cxn modelId="{9A84F52C-27C9-41E5-8AF9-EE2520D1A115}" type="presParOf" srcId="{BC63D461-C500-4D49-820C-B6748808DAEE}" destId="{2A91E762-7104-4476-A73D-61C429622A92}" srcOrd="2" destOrd="0" presId="urn:microsoft.com/office/officeart/2005/8/layout/hierarchy4"/>
    <dgm:cxn modelId="{B85F8FE1-6024-4330-8C73-47876F028402}" type="presParOf" srcId="{2A91E762-7104-4476-A73D-61C429622A92}" destId="{CD5D4159-B3CC-4BF1-8A21-0DFCCE0DCF41}" srcOrd="0" destOrd="0" presId="urn:microsoft.com/office/officeart/2005/8/layout/hierarchy4"/>
    <dgm:cxn modelId="{2474FD6E-A48B-4CB4-A76A-AF17F3AF61CD}" type="presParOf" srcId="{2A91E762-7104-4476-A73D-61C429622A92}" destId="{8674918D-A691-4228-BB82-D14DF3AA308E}" srcOrd="1" destOrd="0" presId="urn:microsoft.com/office/officeart/2005/8/layout/hierarchy4"/>
    <dgm:cxn modelId="{94DFF863-E811-4173-B9AF-FD18E1048065}" type="presParOf" srcId="{91A81301-788B-45EB-AF7A-B510A853EBCC}" destId="{AC1F577F-7572-4D7F-B0B9-54EE2A6BA572}" srcOrd="1" destOrd="0" presId="urn:microsoft.com/office/officeart/2005/8/layout/hierarchy4"/>
    <dgm:cxn modelId="{3B09D1CC-895B-4BE9-8889-167DF8B74D16}" type="presParOf" srcId="{91A81301-788B-45EB-AF7A-B510A853EBCC}" destId="{3E37FCC7-E5FF-4B0E-AC62-E762D76EE64B}" srcOrd="2" destOrd="0" presId="urn:microsoft.com/office/officeart/2005/8/layout/hierarchy4"/>
    <dgm:cxn modelId="{55C9A527-5D5E-4A9E-B544-19CCCD167C79}" type="presParOf" srcId="{3E37FCC7-E5FF-4B0E-AC62-E762D76EE64B}" destId="{386676DA-8EE2-4ED4-90EA-F4E710469832}" srcOrd="0" destOrd="0" presId="urn:microsoft.com/office/officeart/2005/8/layout/hierarchy4"/>
    <dgm:cxn modelId="{79F5AA2C-61E4-49FF-8A52-A5402782C82E}" type="presParOf" srcId="{3E37FCC7-E5FF-4B0E-AC62-E762D76EE64B}" destId="{BB4B2562-9F6F-4C00-A686-8EB57D8B4A80}" srcOrd="1" destOrd="0" presId="urn:microsoft.com/office/officeart/2005/8/layout/hierarchy4"/>
    <dgm:cxn modelId="{86FA8FA7-F877-4789-9907-6B6F11AFF6E9}" type="presParOf" srcId="{3E37FCC7-E5FF-4B0E-AC62-E762D76EE64B}" destId="{F39E3BE8-C245-4483-A97B-0FA389FA3888}" srcOrd="2" destOrd="0" presId="urn:microsoft.com/office/officeart/2005/8/layout/hierarchy4"/>
    <dgm:cxn modelId="{266C91BC-99FB-4EC2-9C59-CCCF430944B7}" type="presParOf" srcId="{F39E3BE8-C245-4483-A97B-0FA389FA3888}" destId="{E429B2B3-84D6-4A5D-A3A1-681B9CFF12DF}" srcOrd="0" destOrd="0" presId="urn:microsoft.com/office/officeart/2005/8/layout/hierarchy4"/>
    <dgm:cxn modelId="{CC5DD960-C4E7-40FC-A8DF-18BEFF31DE47}" type="presParOf" srcId="{E429B2B3-84D6-4A5D-A3A1-681B9CFF12DF}" destId="{5AEAD6C3-8B64-4939-85FA-55C7667829CA}" srcOrd="0" destOrd="0" presId="urn:microsoft.com/office/officeart/2005/8/layout/hierarchy4"/>
    <dgm:cxn modelId="{40C856DE-C39B-417D-AE85-C84B318F9079}" type="presParOf" srcId="{E429B2B3-84D6-4A5D-A3A1-681B9CFF12DF}" destId="{123B8F65-43F5-4E68-AAA2-0C45FECADA8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857D91-4830-447F-AE8A-9AE4A614D400}">
      <dsp:nvSpPr>
        <dsp:cNvPr id="0" name=""/>
        <dsp:cNvSpPr/>
      </dsp:nvSpPr>
      <dsp:spPr>
        <a:xfrm>
          <a:off x="944" y="958"/>
          <a:ext cx="8227711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HTV</a:t>
          </a:r>
          <a:r>
            <a:rPr lang="zh-CN" altLang="en-US" sz="5300" kern="1200" dirty="0" smtClean="0"/>
            <a:t>应用程序</a:t>
          </a:r>
          <a:endParaRPr lang="zh-CN" altLang="en-US" sz="5300" kern="1200" dirty="0"/>
        </a:p>
      </dsp:txBody>
      <dsp:txXfrm>
        <a:off x="944" y="958"/>
        <a:ext cx="8227711" cy="1412153"/>
      </dsp:txXfrm>
    </dsp:sp>
    <dsp:sp modelId="{5454C3CB-4EF3-43F0-ABA0-F131D1BA0FD1}">
      <dsp:nvSpPr>
        <dsp:cNvPr id="0" name=""/>
        <dsp:cNvSpPr/>
      </dsp:nvSpPr>
      <dsp:spPr>
        <a:xfrm>
          <a:off x="944" y="1556904"/>
          <a:ext cx="537459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【</a:t>
          </a:r>
          <a:r>
            <a:rPr lang="zh-CN" altLang="en-US" sz="5300" kern="1200" dirty="0" smtClean="0"/>
            <a:t>界面</a:t>
          </a:r>
          <a:r>
            <a:rPr lang="en-US" altLang="zh-CN" sz="5300" kern="1200" dirty="0" smtClean="0"/>
            <a:t>】</a:t>
          </a:r>
          <a:endParaRPr lang="zh-CN" altLang="en-US" sz="5300" kern="1200" dirty="0"/>
        </a:p>
      </dsp:txBody>
      <dsp:txXfrm>
        <a:off x="944" y="1556904"/>
        <a:ext cx="5374595" cy="1412153"/>
      </dsp:txXfrm>
    </dsp:sp>
    <dsp:sp modelId="{688BB68B-923F-4BD0-93FB-546FA489FF95}">
      <dsp:nvSpPr>
        <dsp:cNvPr id="0" name=""/>
        <dsp:cNvSpPr/>
      </dsp:nvSpPr>
      <dsp:spPr>
        <a:xfrm>
          <a:off x="944" y="3112851"/>
          <a:ext cx="263202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smtClean="0"/>
            <a:t>tvwidgets2k15</a:t>
          </a:r>
          <a:endParaRPr lang="en-US" altLang="zh-CN" sz="2700" kern="1200" dirty="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tvvi-res2k15</a:t>
          </a:r>
          <a:endParaRPr lang="zh-CN" altLang="en-US" sz="2700" kern="1200" dirty="0"/>
        </a:p>
      </dsp:txBody>
      <dsp:txXfrm>
        <a:off x="944" y="3112851"/>
        <a:ext cx="2632025" cy="1412153"/>
      </dsp:txXfrm>
    </dsp:sp>
    <dsp:sp modelId="{CD5D4159-B3CC-4BF1-8A21-0DFCCE0DCF41}">
      <dsp:nvSpPr>
        <dsp:cNvPr id="0" name=""/>
        <dsp:cNvSpPr/>
      </dsp:nvSpPr>
      <dsp:spPr>
        <a:xfrm>
          <a:off x="2743514" y="3112851"/>
          <a:ext cx="263202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/>
            <a:t>tvstrings</a:t>
          </a:r>
          <a:endParaRPr lang="zh-CN" altLang="en-US" sz="2700" kern="1200" dirty="0"/>
        </a:p>
      </dsp:txBody>
      <dsp:txXfrm>
        <a:off x="2743514" y="3112851"/>
        <a:ext cx="2632025" cy="1412153"/>
      </dsp:txXfrm>
    </dsp:sp>
    <dsp:sp modelId="{386676DA-8EE2-4ED4-90EA-F4E710469832}">
      <dsp:nvSpPr>
        <dsp:cNvPr id="0" name=""/>
        <dsp:cNvSpPr/>
      </dsp:nvSpPr>
      <dsp:spPr>
        <a:xfrm>
          <a:off x="5596630" y="1556904"/>
          <a:ext cx="263202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5300" kern="1200" dirty="0" smtClean="0"/>
            <a:t>【</a:t>
          </a:r>
          <a:r>
            <a:rPr lang="zh-CN" altLang="en-US" sz="5300" kern="1200" dirty="0" smtClean="0"/>
            <a:t>功能</a:t>
          </a:r>
          <a:r>
            <a:rPr lang="en-US" altLang="zh-CN" sz="5300" kern="1200" dirty="0" smtClean="0"/>
            <a:t>】</a:t>
          </a:r>
          <a:endParaRPr lang="zh-CN" altLang="en-US" sz="5300" kern="1200" dirty="0"/>
        </a:p>
      </dsp:txBody>
      <dsp:txXfrm>
        <a:off x="5596630" y="1556904"/>
        <a:ext cx="2632025" cy="1412153"/>
      </dsp:txXfrm>
    </dsp:sp>
    <dsp:sp modelId="{5AEAD6C3-8B64-4939-85FA-55C7667829CA}">
      <dsp:nvSpPr>
        <dsp:cNvPr id="0" name=""/>
        <dsp:cNvSpPr/>
      </dsp:nvSpPr>
      <dsp:spPr>
        <a:xfrm>
          <a:off x="5596630" y="3112851"/>
          <a:ext cx="2632025" cy="1412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err="1" smtClean="0"/>
            <a:t>tvfw</a:t>
          </a:r>
          <a:endParaRPr lang="zh-CN" altLang="en-US" sz="2700" kern="1200" dirty="0"/>
        </a:p>
      </dsp:txBody>
      <dsp:txXfrm>
        <a:off x="5596630" y="3112851"/>
        <a:ext cx="2632025" cy="1412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93A7-B02D-4980-976B-C57820993372}" type="datetimeFigureOut">
              <a:rPr lang="zh-CN" altLang="en-US" smtClean="0"/>
              <a:pPr/>
              <a:t>2015-8-22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6192-6F42-4B6F-9510-01D2E666A18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tp://172.20.30.3/mtk2k15/HTV" TargetMode="External"/><Relationship Id="rId2" Type="http://schemas.openxmlformats.org/officeDocument/2006/relationships/hyperlink" Target="http://172.20.30.3/xmicwiki/index.php/Hotel_T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72.16.114.16:8080/2k15_mtk_devprod_HTV/" TargetMode="External"/><Relationship Id="rId4" Type="http://schemas.openxmlformats.org/officeDocument/2006/relationships/hyperlink" Target="file:///\\172.20.30.5\localhom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HTV-ASTA</a:t>
            </a:r>
            <a:r>
              <a:rPr lang="zh-CN" altLang="en-US" dirty="0" smtClean="0"/>
              <a:t>应用程序开发分享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陈钟龙</a:t>
            </a:r>
            <a:endParaRPr lang="en-US" altLang="zh-CN" dirty="0" smtClean="0"/>
          </a:p>
          <a:p>
            <a:r>
              <a:rPr lang="en-US" altLang="zh-CN" dirty="0" smtClean="0"/>
              <a:t>2015-8-24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tvstrings</a:t>
            </a:r>
            <a:r>
              <a:rPr lang="zh-CN" altLang="en-US" dirty="0" smtClean="0"/>
              <a:t>跨包访问资源（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直接使用资源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，如：</a:t>
            </a:r>
            <a:r>
              <a:rPr lang="en-US" altLang="zh-CN" b="1" dirty="0" err="1" smtClean="0"/>
              <a:t>org.droidtv.ui.strings</a:t>
            </a:r>
            <a:r>
              <a:rPr lang="en-US" altLang="zh-CN" dirty="0" err="1" smtClean="0"/>
              <a:t>.R.string.XXX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优点：简单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缺点：必须保证编译时的</a:t>
            </a:r>
            <a:r>
              <a:rPr lang="en-US" altLang="zh-CN" dirty="0" err="1" smtClean="0"/>
              <a:t>tvstrings</a:t>
            </a:r>
            <a:r>
              <a:rPr lang="zh-CN" altLang="en-US" dirty="0" smtClean="0"/>
              <a:t>资源</a:t>
            </a:r>
            <a:r>
              <a:rPr lang="en-US" altLang="zh-CN" dirty="0" smtClean="0"/>
              <a:t>ID</a:t>
            </a:r>
            <a:r>
              <a:rPr lang="zh-CN" altLang="en-US" dirty="0" smtClean="0"/>
              <a:t>与运行时一致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tvstrings</a:t>
            </a:r>
            <a:r>
              <a:rPr lang="zh-CN" altLang="en-US" dirty="0" smtClean="0"/>
              <a:t>跨包访问资源（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使用资源名，如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Resources resource = </a:t>
            </a:r>
            <a:r>
              <a:rPr lang="en-US" altLang="zh-CN" i="1" dirty="0" err="1" smtClean="0"/>
              <a:t>getPackageManager</a:t>
            </a:r>
            <a:r>
              <a:rPr lang="en-US" altLang="zh-CN" i="1" dirty="0" smtClean="0"/>
              <a:t>().</a:t>
            </a:r>
            <a:r>
              <a:rPr lang="en-US" altLang="zh-CN" i="1" dirty="0" err="1" smtClean="0"/>
              <a:t>getResourcesForApplication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mPkgForResources</a:t>
            </a:r>
            <a:r>
              <a:rPr lang="en-US" altLang="zh-CN" i="1" dirty="0" smtClean="0"/>
              <a:t>);</a:t>
            </a:r>
            <a:br>
              <a:rPr lang="en-US" altLang="zh-CN" i="1" dirty="0" smtClean="0"/>
            </a:br>
            <a:r>
              <a:rPr lang="en-US" altLang="zh-CN" i="1" dirty="0" err="1" smtClean="0"/>
              <a:t>int</a:t>
            </a:r>
            <a:r>
              <a:rPr lang="en-US" altLang="zh-CN" i="1" dirty="0" smtClean="0"/>
              <a:t> id = </a:t>
            </a:r>
            <a:r>
              <a:rPr lang="en-US" altLang="zh-CN" i="1" dirty="0" err="1" smtClean="0"/>
              <a:t>resource.getIdentifier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mStringName</a:t>
            </a:r>
            <a:r>
              <a:rPr lang="en-US" altLang="zh-CN" i="1" dirty="0" smtClean="0"/>
              <a:t>, "string", </a:t>
            </a:r>
            <a:r>
              <a:rPr lang="en-US" altLang="zh-CN" i="1" dirty="0" err="1" smtClean="0"/>
              <a:t>mPkgForResources</a:t>
            </a:r>
            <a:r>
              <a:rPr lang="en-US" altLang="zh-CN" i="1" dirty="0" smtClean="0"/>
              <a:t>);</a:t>
            </a:r>
            <a:br>
              <a:rPr lang="en-US" altLang="zh-CN" i="1" dirty="0" smtClean="0"/>
            </a:br>
            <a:r>
              <a:rPr lang="en-US" altLang="zh-CN" i="1" dirty="0" smtClean="0"/>
              <a:t>String </a:t>
            </a:r>
            <a:r>
              <a:rPr lang="en-US" altLang="zh-CN" i="1" dirty="0" err="1" smtClean="0"/>
              <a:t>mStringResource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resource.getString</a:t>
            </a:r>
            <a:r>
              <a:rPr lang="en-US" altLang="zh-CN" i="1" dirty="0" smtClean="0"/>
              <a:t>(id);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优点：不受资源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变化的影响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缺点：书写繁琐</a:t>
            </a:r>
            <a:endParaRPr lang="en-US" altLang="zh-CN" dirty="0"/>
          </a:p>
          <a:p>
            <a:r>
              <a:rPr lang="en-US" altLang="zh-CN" dirty="0" smtClean="0"/>
              <a:t>tvwidgets2k15 </a:t>
            </a:r>
            <a:r>
              <a:rPr lang="zh-CN" altLang="en-US" dirty="0" smtClean="0"/>
              <a:t>封装</a:t>
            </a:r>
            <a:r>
              <a:rPr lang="en-US" altLang="zh-CN" dirty="0" err="1" smtClean="0"/>
              <a:t>ResourceHelper</a:t>
            </a:r>
            <a:r>
              <a:rPr lang="zh-CN" altLang="en-US" dirty="0" smtClean="0"/>
              <a:t>类简化操作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如：</a:t>
            </a:r>
            <a:r>
              <a:rPr lang="en-US" altLang="zh-CN" dirty="0" smtClean="0"/>
              <a:t>String </a:t>
            </a:r>
            <a:r>
              <a:rPr lang="en-US" altLang="zh-CN" i="1" dirty="0" err="1" smtClean="0"/>
              <a:t>mStringResource</a:t>
            </a:r>
            <a:r>
              <a:rPr lang="en-US" altLang="zh-CN" i="1" dirty="0" smtClean="0"/>
              <a:t> = </a:t>
            </a:r>
            <a:r>
              <a:rPr lang="en-US" altLang="zh-CN" i="1" dirty="0" err="1" smtClean="0"/>
              <a:t>resourceHelper.getString</a:t>
            </a:r>
            <a:r>
              <a:rPr lang="en-US" altLang="zh-CN" i="1" dirty="0" smtClean="0"/>
              <a:t>(</a:t>
            </a:r>
            <a:r>
              <a:rPr lang="en-US" altLang="zh-CN" i="1" dirty="0" err="1" smtClean="0"/>
              <a:t>mContext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mStringName</a:t>
            </a:r>
            <a:r>
              <a:rPr lang="en-US" altLang="zh-CN" i="1" dirty="0" smtClean="0"/>
              <a:t>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tvstrings</a:t>
            </a:r>
            <a:r>
              <a:rPr lang="zh-CN" altLang="en-US" dirty="0" smtClean="0"/>
              <a:t>跨包访问资源（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以上两种方式，主要用于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文件中引入资源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文件中引入，如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&lt;</a:t>
            </a:r>
            <a:r>
              <a:rPr lang="en-US" altLang="zh-CN" dirty="0" err="1" smtClean="0"/>
              <a:t>TextView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android:id</a:t>
            </a:r>
            <a:r>
              <a:rPr lang="en-US" altLang="zh-CN" dirty="0" smtClean="0"/>
              <a:t>="@+id/textView1”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android:layout_width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”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android:layout_height</a:t>
            </a:r>
            <a:r>
              <a:rPr lang="en-US" altLang="zh-CN" dirty="0" smtClean="0"/>
              <a:t>="</a:t>
            </a:r>
            <a:r>
              <a:rPr lang="en-US" altLang="zh-CN" dirty="0" err="1" smtClean="0"/>
              <a:t>wrap_content</a:t>
            </a:r>
            <a:r>
              <a:rPr lang="en-US" altLang="zh-CN" dirty="0" smtClean="0"/>
              <a:t>”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android:text</a:t>
            </a:r>
            <a:r>
              <a:rPr lang="en-US" altLang="zh-CN" dirty="0" smtClean="0"/>
              <a:t>="@</a:t>
            </a:r>
            <a:r>
              <a:rPr lang="en-US" altLang="zh-CN" b="1" dirty="0" err="1" smtClean="0"/>
              <a:t>org.droidtv.ui.strings</a:t>
            </a:r>
            <a:r>
              <a:rPr lang="en-US" altLang="zh-CN" dirty="0" err="1" smtClean="0"/>
              <a:t>:string</a:t>
            </a:r>
            <a:r>
              <a:rPr lang="en-US" altLang="zh-CN" dirty="0" smtClean="0"/>
              <a:t>/XXX" /&gt;</a:t>
            </a:r>
          </a:p>
          <a:p>
            <a:r>
              <a:rPr lang="zh-CN" altLang="en-US" dirty="0" smtClean="0"/>
              <a:t>这种写法在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源代码下用</a:t>
            </a:r>
            <a:r>
              <a:rPr lang="en-US" altLang="zh-CN" dirty="0" smtClean="0"/>
              <a:t>MM</a:t>
            </a:r>
            <a:r>
              <a:rPr lang="zh-CN" altLang="en-US" dirty="0" smtClean="0"/>
              <a:t>命令可以编译，但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下不支持。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有没有办法？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TvInputManager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TIF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TV Input Framework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mTvInputManager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TvInputManager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getSystemService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Context.TV_INPUT_SERVICE</a:t>
            </a:r>
            <a:r>
              <a:rPr lang="en-US" altLang="zh-CN" dirty="0" smtClean="0"/>
              <a:t>);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 descr="tv-tif-overvie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2640" y="2244849"/>
            <a:ext cx="7918720" cy="2368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TvInputManager.createSession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void </a:t>
            </a:r>
            <a:r>
              <a:rPr lang="en-US" altLang="zh-CN" dirty="0" err="1" smtClean="0"/>
              <a:t>createSession</a:t>
            </a:r>
            <a:r>
              <a:rPr lang="en-US" altLang="zh-CN" dirty="0" smtClean="0"/>
              <a:t>(String </a:t>
            </a:r>
            <a:r>
              <a:rPr lang="en-US" altLang="zh-CN" dirty="0" err="1" smtClean="0"/>
              <a:t>inputId</a:t>
            </a:r>
            <a:r>
              <a:rPr lang="en-US" altLang="zh-CN" dirty="0" smtClean="0"/>
              <a:t>, final </a:t>
            </a:r>
            <a:r>
              <a:rPr lang="en-US" altLang="zh-CN" dirty="0" err="1" smtClean="0"/>
              <a:t>SessionCallback</a:t>
            </a:r>
            <a:r>
              <a:rPr lang="en-US" altLang="zh-CN" dirty="0" smtClean="0"/>
              <a:t> </a:t>
            </a:r>
            <a:r>
              <a:rPr lang="en-US" altLang="zh-CN" dirty="0" smtClean="0"/>
              <a:t>callback, Handler </a:t>
            </a:r>
            <a:r>
              <a:rPr lang="en-US" altLang="zh-CN" dirty="0" err="1" smtClean="0"/>
              <a:t>handler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b="1" dirty="0" err="1" smtClean="0"/>
              <a:t>inputId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List </a:t>
            </a:r>
            <a:r>
              <a:rPr lang="en-US" altLang="zh-CN" dirty="0" err="1" smtClean="0"/>
              <a:t>tvInputList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mTvInputManager</a:t>
            </a:r>
            <a:r>
              <a:rPr lang="en-US" altLang="zh-CN" b="1" dirty="0" err="1" smtClean="0"/>
              <a:t>.getTvInputList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if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tvInputList</a:t>
            </a:r>
            <a:r>
              <a:rPr lang="en-US" altLang="zh-CN" dirty="0" smtClean="0"/>
              <a:t> != null)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for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= 0;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&lt; </a:t>
            </a:r>
            <a:r>
              <a:rPr lang="en-US" altLang="zh-CN" dirty="0" err="1" smtClean="0"/>
              <a:t>tvInputList.size</a:t>
            </a:r>
            <a:r>
              <a:rPr lang="en-US" altLang="zh-CN" dirty="0" smtClean="0"/>
              <a:t>();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++)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</a:t>
            </a:r>
            <a:r>
              <a:rPr lang="en-US" altLang="zh-CN" dirty="0" err="1" smtClean="0"/>
              <a:t>TvInputInfo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tinfo</a:t>
            </a:r>
            <a:r>
              <a:rPr lang="en-US" altLang="zh-CN" dirty="0" smtClean="0"/>
              <a:t> = (</a:t>
            </a:r>
            <a:r>
              <a:rPr lang="en-US" altLang="zh-CN" dirty="0" err="1" smtClean="0"/>
              <a:t>TvInputInfo</a:t>
            </a:r>
            <a:r>
              <a:rPr lang="en-US" altLang="zh-CN" dirty="0" smtClean="0"/>
              <a:t>) </a:t>
            </a:r>
            <a:r>
              <a:rPr lang="en-US" altLang="zh-CN" dirty="0" err="1" smtClean="0"/>
              <a:t>tvInputList.get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);</a:t>
            </a:r>
            <a:br>
              <a:rPr lang="en-US" altLang="zh-CN" dirty="0" smtClean="0"/>
            </a:br>
            <a:r>
              <a:rPr lang="en-US" altLang="zh-CN" dirty="0" smtClean="0"/>
              <a:t>    if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tinfo.getType</a:t>
            </a:r>
            <a:r>
              <a:rPr lang="en-US" altLang="zh-CN" dirty="0" smtClean="0"/>
              <a:t>() == </a:t>
            </a:r>
            <a:r>
              <a:rPr lang="en-US" altLang="zh-CN" dirty="0" err="1" smtClean="0"/>
              <a:t>TvInputInfo.TYPE_TUNER</a:t>
            </a:r>
            <a:r>
              <a:rPr lang="en-US" altLang="zh-CN" dirty="0" smtClean="0"/>
              <a:t>) </a:t>
            </a:r>
            <a:r>
              <a:rPr lang="en-US" altLang="zh-CN" dirty="0" smtClean="0"/>
              <a:t>{</a:t>
            </a:r>
            <a:br>
              <a:rPr lang="en-US" altLang="zh-CN" dirty="0" smtClean="0"/>
            </a:br>
            <a:r>
              <a:rPr lang="en-US" altLang="zh-CN" dirty="0" smtClean="0"/>
              <a:t>      </a:t>
            </a:r>
            <a:r>
              <a:rPr lang="en-US" altLang="zh-CN" dirty="0" err="1" smtClean="0"/>
              <a:t>inputId</a:t>
            </a:r>
            <a:r>
              <a:rPr lang="en-US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tinfo.getId</a:t>
            </a:r>
            <a:r>
              <a:rPr lang="en-US" altLang="zh-CN" dirty="0" smtClean="0"/>
              <a:t>();</a:t>
            </a:r>
            <a:br>
              <a:rPr lang="en-US" altLang="zh-CN" dirty="0" smtClean="0"/>
            </a:br>
            <a:r>
              <a:rPr lang="en-US" altLang="zh-CN" dirty="0" smtClean="0"/>
              <a:t>      break;</a:t>
            </a:r>
            <a:br>
              <a:rPr lang="en-US" altLang="zh-CN" dirty="0" smtClean="0"/>
            </a:br>
            <a:r>
              <a:rPr lang="en-US" altLang="zh-CN" dirty="0" smtClean="0"/>
              <a:t>    }</a:t>
            </a:r>
            <a:br>
              <a:rPr lang="en-US" altLang="zh-CN" dirty="0" smtClean="0"/>
            </a:br>
            <a:r>
              <a:rPr lang="en-US" altLang="zh-CN" dirty="0" smtClean="0"/>
              <a:t>  }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TvInputManager.createSession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b="1" dirty="0" smtClean="0"/>
              <a:t>callback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1800" dirty="0" smtClean="0"/>
              <a:t>callback </a:t>
            </a:r>
            <a:r>
              <a:rPr lang="en-US" altLang="zh-CN" sz="1800" dirty="0" smtClean="0"/>
              <a:t>= new </a:t>
            </a:r>
            <a:r>
              <a:rPr lang="en-US" altLang="zh-CN" sz="1800" dirty="0" err="1" smtClean="0"/>
              <a:t>SessionCallback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{</a:t>
            </a:r>
            <a:br>
              <a:rPr lang="en-US" altLang="zh-CN" sz="1800" dirty="0" smtClean="0"/>
            </a:br>
            <a:r>
              <a:rPr lang="en-US" altLang="zh-CN" sz="1800" dirty="0" smtClean="0"/>
              <a:t>  </a:t>
            </a:r>
            <a:r>
              <a:rPr lang="en-US" altLang="zh-CN" sz="1800" dirty="0" smtClean="0"/>
              <a:t>public void </a:t>
            </a:r>
            <a:r>
              <a:rPr lang="en-US" altLang="zh-CN" sz="1800" dirty="0" err="1" smtClean="0"/>
              <a:t>onSessionEvent</a:t>
            </a:r>
            <a:r>
              <a:rPr lang="en-US" altLang="zh-CN" sz="1800" dirty="0" smtClean="0"/>
              <a:t>(Session s, String e, Bundle b) </a:t>
            </a:r>
            <a:r>
              <a:rPr lang="en-US" altLang="zh-CN" sz="1800" dirty="0" smtClean="0"/>
              <a:t>{</a:t>
            </a:r>
            <a:br>
              <a:rPr lang="en-US" altLang="zh-CN" sz="1800" dirty="0" smtClean="0"/>
            </a:br>
            <a:r>
              <a:rPr lang="en-US" altLang="zh-CN" sz="1800" dirty="0" smtClean="0"/>
              <a:t>    </a:t>
            </a:r>
            <a:r>
              <a:rPr lang="en-US" altLang="zh-CN" sz="1800" dirty="0" smtClean="0"/>
              <a:t>if (</a:t>
            </a:r>
            <a:r>
              <a:rPr lang="en-US" altLang="zh-CN" sz="1800" dirty="0" err="1" smtClean="0"/>
              <a:t>e.equals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ITVSessionContext.EVENT_SESSION_CONTEXT_CREATED</a:t>
            </a:r>
            <a:r>
              <a:rPr lang="en-US" altLang="zh-CN" sz="1800" dirty="0" smtClean="0"/>
              <a:t>)) </a:t>
            </a:r>
            <a:r>
              <a:rPr lang="en-US" altLang="zh-CN" sz="1800" dirty="0" smtClean="0"/>
              <a:t>{</a:t>
            </a:r>
            <a:br>
              <a:rPr lang="en-US" altLang="zh-CN" sz="1800" dirty="0" smtClean="0"/>
            </a:b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IBinder</a:t>
            </a:r>
            <a:r>
              <a:rPr lang="en-US" altLang="zh-CN" sz="1800" dirty="0" smtClean="0"/>
              <a:t> binder = </a:t>
            </a:r>
            <a:r>
              <a:rPr lang="en-US" altLang="zh-CN" sz="1800" dirty="0" err="1" smtClean="0"/>
              <a:t>b.</a:t>
            </a:r>
            <a:r>
              <a:rPr lang="en-US" altLang="zh-CN" sz="1800" b="1" dirty="0" err="1" smtClean="0"/>
              <a:t>getBinder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ITVSessionContext.SESSION_CONTEXT</a:t>
            </a:r>
            <a:r>
              <a:rPr lang="en-US" altLang="zh-CN" sz="1800" dirty="0" smtClean="0"/>
              <a:t>);</a:t>
            </a:r>
            <a:br>
              <a:rPr lang="en-US" altLang="zh-CN" sz="1800" dirty="0" smtClean="0"/>
            </a:b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mTVSessionContext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ITVSessionContext.instance.</a:t>
            </a:r>
            <a:r>
              <a:rPr lang="en-US" altLang="zh-CN" sz="1800" b="1" dirty="0" err="1" smtClean="0"/>
              <a:t>asInterface</a:t>
            </a:r>
            <a:r>
              <a:rPr lang="en-US" altLang="zh-CN" sz="1800" dirty="0" smtClean="0"/>
              <a:t>(binder</a:t>
            </a:r>
            <a:r>
              <a:rPr lang="en-US" altLang="zh-CN" sz="1800" dirty="0" smtClean="0"/>
              <a:t>);</a:t>
            </a:r>
            <a:br>
              <a:rPr lang="en-US" altLang="zh-CN" sz="1800" dirty="0" smtClean="0"/>
            </a:br>
            <a:r>
              <a:rPr lang="en-US" altLang="zh-CN" sz="1800" dirty="0" smtClean="0"/>
              <a:t>      </a:t>
            </a:r>
            <a:r>
              <a:rPr lang="en-US" altLang="zh-CN" sz="1800" dirty="0" err="1" smtClean="0"/>
              <a:t>mTVSessionContext.</a:t>
            </a:r>
            <a:r>
              <a:rPr lang="en-US" altLang="zh-CN" sz="1800" b="1" dirty="0" err="1" smtClean="0"/>
              <a:t>registerSessionContextCallbacks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mSCCallback</a:t>
            </a:r>
            <a:r>
              <a:rPr lang="en-US" altLang="zh-CN" sz="1800" dirty="0" smtClean="0"/>
              <a:t>);</a:t>
            </a:r>
            <a:br>
              <a:rPr lang="en-US" altLang="zh-CN" sz="1800" dirty="0" smtClean="0"/>
            </a:br>
            <a:r>
              <a:rPr lang="en-US" altLang="zh-CN" sz="1800" dirty="0" smtClean="0"/>
              <a:t>    }</a:t>
            </a:r>
            <a:br>
              <a:rPr lang="en-US" altLang="zh-CN" sz="1800" dirty="0" smtClean="0"/>
            </a:br>
            <a:r>
              <a:rPr lang="en-US" altLang="zh-CN" sz="1800" dirty="0" smtClean="0"/>
              <a:t>  }</a:t>
            </a:r>
            <a:br>
              <a:rPr lang="en-US" altLang="zh-CN" sz="1800" dirty="0" smtClean="0"/>
            </a:br>
            <a:r>
              <a:rPr lang="en-US" altLang="zh-CN" sz="1800" dirty="0" smtClean="0"/>
              <a:t>};</a:t>
            </a:r>
          </a:p>
          <a:p>
            <a:r>
              <a:rPr lang="en-US" altLang="zh-CN" sz="1800" dirty="0" err="1" smtClean="0"/>
              <a:t>mSCCallback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ISessionContextCallbacks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{</a:t>
            </a:r>
            <a:br>
              <a:rPr lang="en-US" altLang="zh-CN" sz="1800" dirty="0" smtClean="0"/>
            </a:br>
            <a:r>
              <a:rPr lang="en-US" altLang="zh-CN" sz="1800" dirty="0" smtClean="0"/>
              <a:t>  public </a:t>
            </a:r>
            <a:r>
              <a:rPr lang="en-US" altLang="zh-CN" sz="1800" dirty="0" smtClean="0"/>
              <a:t>void </a:t>
            </a:r>
            <a:r>
              <a:rPr lang="en-US" altLang="zh-CN" sz="1800" dirty="0" err="1" smtClean="0"/>
              <a:t>onReAcquireInterfaces</a:t>
            </a:r>
            <a:r>
              <a:rPr lang="en-US" altLang="zh-CN" sz="1800" dirty="0" smtClean="0"/>
              <a:t>() </a:t>
            </a:r>
            <a:r>
              <a:rPr lang="en-US" altLang="zh-CN" sz="1800" dirty="0" smtClean="0"/>
              <a:t>{</a:t>
            </a:r>
            <a:br>
              <a:rPr lang="en-US" altLang="zh-CN" sz="1800" dirty="0" smtClean="0"/>
            </a:br>
            <a:r>
              <a:rPr lang="en-US" altLang="zh-CN" sz="1800" dirty="0" smtClean="0"/>
              <a:t>    </a:t>
            </a:r>
            <a:r>
              <a:rPr lang="en-US" altLang="zh-CN" sz="1800" dirty="0" err="1" smtClean="0"/>
              <a:t>ITvOADControl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tvoad</a:t>
            </a:r>
            <a:r>
              <a:rPr lang="en-US" altLang="zh-CN" sz="1800" dirty="0" smtClean="0"/>
              <a:t> = </a:t>
            </a:r>
            <a:r>
              <a:rPr lang="en-US" altLang="zh-CN" sz="1800" dirty="0" err="1" smtClean="0"/>
              <a:t>mTVSessionContext.getTvOADControl</a:t>
            </a:r>
            <a:r>
              <a:rPr lang="en-US" altLang="zh-CN" sz="1800" dirty="0" smtClean="0"/>
              <a:t>();</a:t>
            </a:r>
            <a:br>
              <a:rPr lang="en-US" altLang="zh-CN" sz="1800" dirty="0" smtClean="0"/>
            </a:br>
            <a:r>
              <a:rPr lang="en-US" altLang="zh-CN" sz="1800" dirty="0" smtClean="0"/>
              <a:t>  }</a:t>
            </a:r>
            <a:br>
              <a:rPr lang="en-US" altLang="zh-CN" sz="1800" dirty="0" smtClean="0"/>
            </a:br>
            <a:r>
              <a:rPr lang="en-US" altLang="zh-CN" sz="1800" dirty="0" smtClean="0"/>
              <a:t>}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hlinkClick r:id="rId2"/>
              </a:rPr>
              <a:t>http://172.20.30.3/xmicwiki/index.php/Hotel_TV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源代码下载和编译，</a:t>
            </a:r>
            <a:r>
              <a:rPr lang="en-US" altLang="zh-CN" dirty="0" smtClean="0"/>
              <a:t>repo</a:t>
            </a:r>
          </a:p>
          <a:p>
            <a:r>
              <a:rPr lang="en-US" altLang="zh-CN" dirty="0" smtClean="0">
                <a:hlinkClick r:id="rId3"/>
              </a:rPr>
              <a:t>ftp://172.20.30.3/mtk2k15/HTV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项目资料</a:t>
            </a:r>
            <a:endParaRPr lang="en-US" altLang="zh-CN" dirty="0" smtClean="0"/>
          </a:p>
          <a:p>
            <a:r>
              <a:rPr lang="en-US" altLang="zh-CN" dirty="0" smtClean="0">
                <a:hlinkClick r:id="rId4" action="ppaction://hlinkfile"/>
              </a:rPr>
              <a:t>\\172.20.30.5\localhome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smtClean="0"/>
              <a:t>HTV</a:t>
            </a:r>
            <a:r>
              <a:rPr lang="zh-CN" altLang="en-US" dirty="0" smtClean="0"/>
              <a:t>源代码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2k15_mtk_1446_1_devprod_HTV_5_23</a:t>
            </a:r>
            <a:endParaRPr lang="en-US" altLang="zh-CN" dirty="0" smtClean="0"/>
          </a:p>
          <a:p>
            <a:r>
              <a:rPr lang="en-US" altLang="zh-CN" dirty="0" smtClean="0">
                <a:hlinkClick r:id="rId5"/>
              </a:rPr>
              <a:t>http://172.16.114.16:8080/2k15_mtk_devprod_HTV/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err="1" smtClean="0"/>
              <a:t>OpenGrok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无法打开串口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编译系统前配置：</a:t>
            </a:r>
            <a:r>
              <a:rPr lang="en-US" altLang="zh-CN" dirty="0" smtClean="0"/>
              <a:t>export TPVISION_ANDROID_CONSOLE_ENABLED=1</a:t>
            </a:r>
          </a:p>
          <a:p>
            <a:r>
              <a:rPr lang="en-US" altLang="zh-CN" dirty="0" err="1" smtClean="0"/>
              <a:t>adb</a:t>
            </a:r>
            <a:r>
              <a:rPr lang="zh-CN" altLang="en-US" dirty="0" smtClean="0"/>
              <a:t>无法连接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打开串口，输入</a:t>
            </a:r>
            <a:r>
              <a:rPr lang="en-US" altLang="zh-CN" dirty="0" smtClean="0"/>
              <a:t>start </a:t>
            </a:r>
            <a:r>
              <a:rPr lang="en-US" altLang="zh-CN" dirty="0" err="1" smtClean="0"/>
              <a:t>adbd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无法安装应用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删除</a:t>
            </a:r>
            <a:r>
              <a:rPr lang="en-US" altLang="zh-CN" dirty="0" smtClean="0"/>
              <a:t>/data/system/users/</a:t>
            </a:r>
            <a:r>
              <a:rPr lang="zh-CN" altLang="en-US" dirty="0" smtClean="0"/>
              <a:t>目录下的所有文件，重启电视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6000" dirty="0" smtClean="0"/>
              <a:t>Thank you!</a:t>
            </a:r>
            <a:endParaRPr lang="zh-CN" altLang="en-US" sz="6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HTV</a:t>
            </a:r>
            <a:r>
              <a:rPr lang="zh-CN" altLang="en-US" dirty="0" smtClean="0"/>
              <a:t>应用程序依赖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tvfw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tvjar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ASTA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device\</a:t>
            </a:r>
            <a:r>
              <a:rPr lang="en-US" altLang="zh-CN" i="1" dirty="0" err="1" smtClean="0"/>
              <a:t>tpvision</a:t>
            </a:r>
            <a:r>
              <a:rPr lang="en-US" altLang="zh-CN" i="1" dirty="0" smtClean="0"/>
              <a:t>\common\</a:t>
            </a:r>
            <a:r>
              <a:rPr lang="en-US" altLang="zh-CN" i="1" dirty="0" err="1" smtClean="0"/>
              <a:t>plf</a:t>
            </a:r>
            <a:r>
              <a:rPr lang="en-US" altLang="zh-CN" i="1" dirty="0" smtClean="0"/>
              <a:t>\</a:t>
            </a:r>
            <a:r>
              <a:rPr lang="en-US" altLang="zh-CN" i="1" dirty="0" err="1" smtClean="0"/>
              <a:t>tvjar</a:t>
            </a:r>
            <a:endParaRPr lang="en-US" altLang="zh-CN" i="1" dirty="0" smtClean="0"/>
          </a:p>
          <a:p>
            <a:r>
              <a:rPr lang="en-US" altLang="zh-CN" dirty="0" smtClean="0"/>
              <a:t>tvwidgets2k15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uijar</a:t>
            </a:r>
            <a:r>
              <a:rPr lang="zh-CN" altLang="en-US" dirty="0" smtClean="0"/>
              <a:t>，控件库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device\</a:t>
            </a:r>
            <a:r>
              <a:rPr lang="en-US" altLang="zh-CN" i="1" dirty="0" err="1" smtClean="0"/>
              <a:t>tpvision</a:t>
            </a:r>
            <a:r>
              <a:rPr lang="en-US" altLang="zh-CN" i="1" dirty="0" smtClean="0"/>
              <a:t>\common\</a:t>
            </a:r>
            <a:r>
              <a:rPr lang="en-US" altLang="zh-CN" i="1" dirty="0" err="1" smtClean="0"/>
              <a:t>plf</a:t>
            </a:r>
            <a:r>
              <a:rPr lang="en-US" altLang="zh-CN" i="1" dirty="0" smtClean="0"/>
              <a:t>\</a:t>
            </a:r>
            <a:r>
              <a:rPr lang="en-US" altLang="zh-CN" i="1" dirty="0" err="1" smtClean="0"/>
              <a:t>uijar</a:t>
            </a:r>
            <a:r>
              <a:rPr lang="en-US" altLang="zh-CN" i="1" dirty="0" smtClean="0"/>
              <a:t>\uifw_2k15\tvwidgets_2k15</a:t>
            </a:r>
          </a:p>
          <a:p>
            <a:r>
              <a:rPr lang="en-US" altLang="zh-CN" dirty="0" smtClean="0"/>
              <a:t>tvvi-res2k15</a:t>
            </a:r>
            <a:r>
              <a:rPr lang="zh-CN" altLang="en-US" dirty="0" smtClean="0"/>
              <a:t>：资源包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device\</a:t>
            </a:r>
            <a:r>
              <a:rPr lang="en-US" altLang="zh-CN" i="1" dirty="0" err="1" smtClean="0"/>
              <a:t>tpvision</a:t>
            </a:r>
            <a:r>
              <a:rPr lang="en-US" altLang="zh-CN" i="1" dirty="0" smtClean="0"/>
              <a:t>\common\</a:t>
            </a:r>
            <a:r>
              <a:rPr lang="en-US" altLang="zh-CN" i="1" dirty="0" err="1" smtClean="0"/>
              <a:t>plf</a:t>
            </a:r>
            <a:r>
              <a:rPr lang="en-US" altLang="zh-CN" i="1" dirty="0" smtClean="0"/>
              <a:t>\</a:t>
            </a:r>
            <a:r>
              <a:rPr lang="en-US" altLang="zh-CN" i="1" dirty="0" err="1" smtClean="0"/>
              <a:t>uijar</a:t>
            </a:r>
            <a:r>
              <a:rPr lang="en-US" altLang="zh-CN" i="1" dirty="0" smtClean="0"/>
              <a:t>\uifw_2k15\tvvi_res_2k15</a:t>
            </a:r>
          </a:p>
          <a:p>
            <a:r>
              <a:rPr lang="en-US" altLang="zh-CN" dirty="0" err="1" smtClean="0"/>
              <a:t>tvstrings</a:t>
            </a:r>
            <a:r>
              <a:rPr lang="zh-CN" altLang="en-US" dirty="0" smtClean="0"/>
              <a:t>：多语言字符串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device\</a:t>
            </a:r>
            <a:r>
              <a:rPr lang="en-US" altLang="zh-CN" i="1" dirty="0" err="1" smtClean="0"/>
              <a:t>tpvision</a:t>
            </a:r>
            <a:r>
              <a:rPr lang="en-US" altLang="zh-CN" i="1" dirty="0" smtClean="0"/>
              <a:t>\common\</a:t>
            </a:r>
            <a:r>
              <a:rPr lang="en-US" altLang="zh-CN" i="1" dirty="0" err="1" smtClean="0"/>
              <a:t>plf</a:t>
            </a:r>
            <a:r>
              <a:rPr lang="en-US" altLang="zh-CN" i="1" dirty="0" smtClean="0"/>
              <a:t>\</a:t>
            </a:r>
            <a:r>
              <a:rPr lang="en-US" altLang="zh-CN" i="1" dirty="0" err="1" smtClean="0"/>
              <a:t>uijar</a:t>
            </a:r>
            <a:r>
              <a:rPr lang="en-US" altLang="zh-CN" i="1" dirty="0" smtClean="0"/>
              <a:t>\</a:t>
            </a:r>
            <a:r>
              <a:rPr lang="en-US" altLang="zh-CN" i="1" dirty="0" err="1" smtClean="0"/>
              <a:t>tvstrings</a:t>
            </a:r>
            <a:endParaRPr lang="en-US" altLang="zh-CN" i="1" dirty="0" smtClean="0"/>
          </a:p>
          <a:p>
            <a:endParaRPr lang="en-US" altLang="zh-CN" i="1" dirty="0" smtClean="0"/>
          </a:p>
          <a:p>
            <a:r>
              <a:rPr lang="en-US" altLang="zh-CN" i="1" dirty="0" smtClean="0"/>
              <a:t>JAR</a:t>
            </a:r>
            <a:r>
              <a:rPr lang="zh-CN" altLang="en-US" i="1" dirty="0" smtClean="0"/>
              <a:t>包：</a:t>
            </a:r>
            <a:r>
              <a:rPr lang="en-US" altLang="zh-CN" i="1" dirty="0" smtClean="0"/>
              <a:t>out\target\common\</a:t>
            </a:r>
            <a:r>
              <a:rPr lang="en-US" altLang="zh-CN" i="1" dirty="0" err="1" smtClean="0"/>
              <a:t>obj</a:t>
            </a:r>
            <a:r>
              <a:rPr lang="en-US" altLang="zh-CN" i="1" dirty="0" smtClean="0"/>
              <a:t>\JAVA_LIBRARIES</a:t>
            </a:r>
          </a:p>
          <a:p>
            <a:r>
              <a:rPr lang="en-US" altLang="zh-CN" i="1" dirty="0" smtClean="0"/>
              <a:t>Eclipse</a:t>
            </a:r>
            <a:r>
              <a:rPr lang="zh-CN" altLang="en-US" i="1" dirty="0" smtClean="0"/>
              <a:t>导入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HTV</a:t>
            </a:r>
            <a:r>
              <a:rPr lang="zh-CN" altLang="en-US" dirty="0" smtClean="0"/>
              <a:t>应用程序依赖（图）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示例：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devicesetup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oobe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LOCAL_PATH := $(call my-dir)</a:t>
            </a:r>
          </a:p>
          <a:p>
            <a:r>
              <a:rPr lang="en-US" altLang="zh-CN" dirty="0" smtClean="0"/>
              <a:t>include $(CLEAR_VARS)</a:t>
            </a:r>
          </a:p>
          <a:p>
            <a:r>
              <a:rPr lang="en-US" altLang="zh-CN" dirty="0" smtClean="0"/>
              <a:t>LOCAL_MODULE_TAGS := optional</a:t>
            </a:r>
          </a:p>
          <a:p>
            <a:r>
              <a:rPr lang="en-US" altLang="zh-CN" dirty="0" smtClean="0"/>
              <a:t>LOCAL_STATIC_JAVA_LIBRARIES := android-common android-support-v13</a:t>
            </a:r>
          </a:p>
          <a:p>
            <a:r>
              <a:rPr lang="en-US" altLang="zh-CN" dirty="0" smtClean="0"/>
              <a:t>LOCAL_JAVA_LIBRARIES := </a:t>
            </a:r>
            <a:r>
              <a:rPr lang="en-US" altLang="zh-CN" b="1" dirty="0" err="1" smtClean="0"/>
              <a:t>tvfw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tvwidgets2k15</a:t>
            </a:r>
          </a:p>
          <a:p>
            <a:r>
              <a:rPr lang="en-US" altLang="zh-CN" dirty="0" smtClean="0"/>
              <a:t>LOCAL_INCLUDE_TV_RESOURCES := </a:t>
            </a:r>
            <a:r>
              <a:rPr lang="en-US" altLang="zh-CN" b="1" dirty="0" smtClean="0"/>
              <a:t>tvvi-res2k15</a:t>
            </a:r>
            <a:r>
              <a:rPr lang="en-US" altLang="zh-CN" dirty="0" smtClean="0"/>
              <a:t> </a:t>
            </a:r>
            <a:r>
              <a:rPr lang="en-US" altLang="zh-CN" b="1" dirty="0" err="1" smtClean="0"/>
              <a:t>tvstrings</a:t>
            </a:r>
            <a:endParaRPr lang="en-US" altLang="zh-CN" b="1" dirty="0" smtClean="0"/>
          </a:p>
          <a:p>
            <a:r>
              <a:rPr lang="en-US" altLang="zh-CN" dirty="0" smtClean="0"/>
              <a:t>LOCAL_SRC_FILES := $(call all-java-files-under, 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) \</a:t>
            </a:r>
          </a:p>
          <a:p>
            <a:r>
              <a:rPr lang="en-US" altLang="zh-CN" dirty="0" smtClean="0"/>
              <a:t>LOCAL_PACKAGE_NAME := </a:t>
            </a:r>
            <a:r>
              <a:rPr lang="en-US" altLang="zh-CN" dirty="0" err="1" smtClean="0"/>
              <a:t>devicesetup</a:t>
            </a:r>
            <a:endParaRPr lang="en-US" altLang="zh-CN" dirty="0" smtClean="0"/>
          </a:p>
          <a:p>
            <a:r>
              <a:rPr lang="en-US" altLang="zh-CN" dirty="0" smtClean="0"/>
              <a:t>LOCAL_CERTIFICATE := platform</a:t>
            </a:r>
          </a:p>
          <a:p>
            <a:r>
              <a:rPr lang="en-US" altLang="zh-CN" dirty="0" smtClean="0"/>
              <a:t>include $(BUILD_PACKAGE)</a:t>
            </a:r>
          </a:p>
          <a:p>
            <a:r>
              <a:rPr lang="en-US" altLang="zh-CN" dirty="0" smtClean="0"/>
              <a:t>include $(call all-</a:t>
            </a:r>
            <a:r>
              <a:rPr lang="en-US" altLang="zh-CN" dirty="0" err="1" smtClean="0"/>
              <a:t>makefiles</a:t>
            </a:r>
            <a:r>
              <a:rPr lang="en-US" altLang="zh-CN" dirty="0" smtClean="0"/>
              <a:t>-under,$(LOCAL_PATH))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tvfw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ASTA</a:t>
            </a:r>
            <a:r>
              <a:rPr lang="zh-CN" altLang="en-US" dirty="0" smtClean="0"/>
              <a:t>接口，常用的有电视设置，画面和声音设置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如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ITvSettingsManager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ITvVideoManager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ITvAudioManager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其中</a:t>
            </a:r>
            <a:r>
              <a:rPr lang="en-US" altLang="zh-CN" dirty="0" err="1" smtClean="0"/>
              <a:t>ITvAudioManager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ITvVideoManager</a:t>
            </a:r>
            <a:r>
              <a:rPr lang="zh-CN" altLang="en-US" dirty="0" smtClean="0"/>
              <a:t>使用方式完全一致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tvfw</a:t>
            </a:r>
            <a:r>
              <a:rPr lang="zh-CN" altLang="en-US" dirty="0" smtClean="0"/>
              <a:t>之</a:t>
            </a:r>
            <a:r>
              <a:rPr lang="en-US" altLang="zh-CN" dirty="0" err="1" smtClean="0"/>
              <a:t>ITvSettingsManager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初始化：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ITvSettingsManager.Instance.getInterface</a:t>
            </a:r>
            <a:r>
              <a:rPr lang="en-US" altLang="zh-CN" dirty="0" smtClean="0"/>
              <a:t>();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Getter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Setter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getInt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getLong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getFloat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getString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en-US" altLang="zh-CN" dirty="0" err="1" smtClean="0"/>
              <a:t>putInt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putLong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putFloat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putString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K-V</a:t>
            </a:r>
            <a:r>
              <a:rPr lang="zh-CN" altLang="en-US" dirty="0" smtClean="0"/>
              <a:t>数据，有三个参数，但第二个参数无意义</a:t>
            </a:r>
            <a:endParaRPr lang="en-US" altLang="zh-CN" dirty="0"/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mITvMgr.putInt</a:t>
            </a:r>
            <a:r>
              <a:rPr lang="en-US" altLang="zh-CN" dirty="0" smtClean="0"/>
              <a:t>(PBSMGR_PROPERTY_PROFESSIONAL_MODE, 0, </a:t>
            </a:r>
            <a:r>
              <a:rPr lang="en-US" altLang="zh-CN" dirty="0"/>
              <a:t>PBSMGR_PROFESSIONAL_MODE_ON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tvfw</a:t>
            </a:r>
            <a:r>
              <a:rPr lang="zh-CN" altLang="en-US" dirty="0" smtClean="0"/>
              <a:t>之</a:t>
            </a:r>
            <a:r>
              <a:rPr lang="en-US" altLang="zh-CN" dirty="0" err="1"/>
              <a:t>ITvVideoManager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zh-CN" altLang="en-US" sz="3000" dirty="0" smtClean="0"/>
              <a:t>初始化：</a:t>
            </a:r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en-US" altLang="zh-CN" sz="3000" dirty="0"/>
              <a:t> </a:t>
            </a:r>
            <a:r>
              <a:rPr lang="en-US" altLang="zh-CN" sz="3000" dirty="0" err="1"/>
              <a:t>ITvVideoManager.Instance.getInterface</a:t>
            </a:r>
            <a:r>
              <a:rPr lang="en-US" altLang="zh-CN" sz="3000" dirty="0" smtClean="0"/>
              <a:t>()</a:t>
            </a:r>
          </a:p>
          <a:p>
            <a:pPr>
              <a:lnSpc>
                <a:spcPct val="80000"/>
              </a:lnSpc>
              <a:buNone/>
            </a:pPr>
            <a:endParaRPr lang="en-US" altLang="zh-CN" sz="3000" dirty="0" smtClean="0"/>
          </a:p>
          <a:p>
            <a:pPr>
              <a:lnSpc>
                <a:spcPct val="80000"/>
              </a:lnSpc>
            </a:pPr>
            <a:r>
              <a:rPr lang="en-US" altLang="zh-CN" sz="3000" dirty="0" smtClean="0"/>
              <a:t>Getter</a:t>
            </a:r>
            <a:r>
              <a:rPr lang="zh-CN" altLang="en-US" sz="3000" dirty="0" smtClean="0"/>
              <a:t>和</a:t>
            </a:r>
            <a:r>
              <a:rPr lang="en-US" altLang="zh-CN" sz="3000" dirty="0" smtClean="0"/>
              <a:t>Setter</a:t>
            </a:r>
            <a:r>
              <a:rPr lang="zh-CN" altLang="en-US" sz="3000" dirty="0" smtClean="0"/>
              <a:t>接口</a:t>
            </a:r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en-US" altLang="zh-CN" sz="3000" dirty="0" err="1" smtClean="0"/>
              <a:t>getProperty</a:t>
            </a:r>
            <a:r>
              <a:rPr lang="en-US" altLang="zh-CN" sz="3000" dirty="0" smtClean="0"/>
              <a:t> </a:t>
            </a:r>
            <a:br>
              <a:rPr lang="en-US" altLang="zh-CN" sz="3000" dirty="0" smtClean="0"/>
            </a:br>
            <a:r>
              <a:rPr lang="en-US" altLang="zh-CN" sz="3000" dirty="0" err="1" smtClean="0"/>
              <a:t>setProperty</a:t>
            </a:r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en-US" altLang="zh-CN" sz="3000" dirty="0" smtClean="0"/>
              <a:t>K-V</a:t>
            </a:r>
            <a:r>
              <a:rPr lang="zh-CN" altLang="en-US" sz="3000" dirty="0" smtClean="0"/>
              <a:t>数据</a:t>
            </a:r>
            <a:r>
              <a:rPr lang="zh-CN" altLang="en-US" sz="3000" dirty="0" smtClean="0"/>
              <a:t>，只支持</a:t>
            </a:r>
            <a:r>
              <a:rPr lang="en-US" altLang="zh-CN" sz="3000" dirty="0" err="1" smtClean="0"/>
              <a:t>Int</a:t>
            </a:r>
            <a:r>
              <a:rPr lang="zh-CN" altLang="en-US" sz="3000" dirty="0" smtClean="0"/>
              <a:t>类型，且</a:t>
            </a:r>
            <a:r>
              <a:rPr lang="en-US" altLang="zh-CN" sz="3000" dirty="0" smtClean="0"/>
              <a:t>get</a:t>
            </a:r>
            <a:r>
              <a:rPr lang="zh-CN" altLang="en-US" sz="3000" dirty="0" smtClean="0"/>
              <a:t>方法</a:t>
            </a:r>
            <a:r>
              <a:rPr lang="zh-CN" altLang="en-US" sz="3000" dirty="0" smtClean="0"/>
              <a:t>无</a:t>
            </a:r>
            <a:r>
              <a:rPr lang="zh-CN" altLang="en-US" sz="3000" dirty="0" smtClean="0"/>
              <a:t>默认</a:t>
            </a:r>
            <a:r>
              <a:rPr lang="zh-CN" altLang="en-US" sz="3000" dirty="0" smtClean="0"/>
              <a:t>值</a:t>
            </a:r>
            <a:endParaRPr lang="en-US" altLang="zh-CN" sz="3000" dirty="0"/>
          </a:p>
          <a:p>
            <a:pPr>
              <a:lnSpc>
                <a:spcPct val="80000"/>
              </a:lnSpc>
            </a:pPr>
            <a:r>
              <a:rPr lang="zh-CN" altLang="en-US" sz="3000" dirty="0" smtClean="0"/>
              <a:t>如：</a:t>
            </a:r>
            <a:r>
              <a:rPr lang="en-US" altLang="zh-CN" sz="3000" dirty="0" smtClean="0"/>
              <a:t/>
            </a:r>
            <a:br>
              <a:rPr lang="en-US" altLang="zh-CN" sz="3000" dirty="0" smtClean="0"/>
            </a:br>
            <a:r>
              <a:rPr lang="en-US" altLang="zh-CN" sz="3000" dirty="0" err="1" smtClean="0"/>
              <a:t>mITvVideoManager.setProperty</a:t>
            </a:r>
            <a:r>
              <a:rPr lang="en-US" altLang="zh-CN" sz="3000" dirty="0" smtClean="0"/>
              <a:t>(VIDMGR_PROPERTY_PICTURESTYLE</a:t>
            </a:r>
            <a:r>
              <a:rPr lang="en-US" altLang="zh-CN" sz="3000" dirty="0"/>
              <a:t>, VIDMGR_PROPERTY_STYLE_STANDARD</a:t>
            </a:r>
            <a:r>
              <a:rPr lang="en-US" altLang="zh-CN" sz="3000" dirty="0" smtClean="0"/>
              <a:t>);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tvwidgets2k15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组合型控件，包含了布局和样式，只需要简单填充内容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PageWizard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DeviceSetup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NPanelBrowser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Settings</a:t>
            </a:r>
            <a:br>
              <a:rPr lang="en-US" altLang="zh-CN" dirty="0" smtClean="0"/>
            </a:br>
            <a:r>
              <a:rPr lang="en-US" altLang="zh-CN" dirty="0" err="1" smtClean="0"/>
              <a:t>ColorBarView</a:t>
            </a:r>
            <a:r>
              <a:rPr lang="zh-CN" altLang="en-US" dirty="0" smtClean="0"/>
              <a:t>：底部颜色键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ModalDialog</a:t>
            </a:r>
            <a:r>
              <a:rPr lang="zh-CN" altLang="en-US" dirty="0" smtClean="0"/>
              <a:t>：对话框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tvstrings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全局的字符串资源，用于所有电视端应用程序</a:t>
            </a:r>
            <a:endParaRPr lang="en-US" altLang="zh-CN" dirty="0" smtClean="0"/>
          </a:p>
          <a:p>
            <a:r>
              <a:rPr lang="en-US" altLang="zh-CN" dirty="0" smtClean="0"/>
              <a:t>39</a:t>
            </a:r>
            <a:r>
              <a:rPr lang="zh-CN" altLang="en-US" dirty="0"/>
              <a:t>种</a:t>
            </a:r>
            <a:r>
              <a:rPr lang="zh-CN" altLang="en-US" dirty="0" smtClean="0"/>
              <a:t>语言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有些语言（如阿拉伯文）是从右向左显示，此时尽量不要指定文本框宽度，否则文字看起来是右对齐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解决办法：</a:t>
            </a:r>
            <a:r>
              <a:rPr lang="en-US" altLang="zh-CN" dirty="0" err="1" smtClean="0"/>
              <a:t>wrap_content</a:t>
            </a:r>
            <a:r>
              <a:rPr lang="zh-CN" altLang="en-US" dirty="0" smtClean="0"/>
              <a:t>；还有没有其他办法？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196</TotalTime>
  <Words>281</Words>
  <Application>Microsoft Office PowerPoint</Application>
  <PresentationFormat>全屏显示(4:3)</PresentationFormat>
  <Paragraphs>95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龙腾四海</vt:lpstr>
      <vt:lpstr>HTV-ASTA应用程序开发分享</vt:lpstr>
      <vt:lpstr>HTV应用程序依赖</vt:lpstr>
      <vt:lpstr>HTV应用程序依赖（图）</vt:lpstr>
      <vt:lpstr>示例： devicesetup/oobe</vt:lpstr>
      <vt:lpstr>tvfw简介</vt:lpstr>
      <vt:lpstr>tvfw之ITvSettingsManager</vt:lpstr>
      <vt:lpstr>tvfw之ITvVideoManager</vt:lpstr>
      <vt:lpstr>tvwidgets2k15简介</vt:lpstr>
      <vt:lpstr>tvstrings简介</vt:lpstr>
      <vt:lpstr>tvstrings跨包访问资源（1）</vt:lpstr>
      <vt:lpstr>tvstrings跨包访问资源（2）</vt:lpstr>
      <vt:lpstr>tvstrings跨包访问资源（3）</vt:lpstr>
      <vt:lpstr>TvInputManager简介</vt:lpstr>
      <vt:lpstr>TvInputManager.createSession（1）</vt:lpstr>
      <vt:lpstr>TvInputManager.createSession（2）</vt:lpstr>
      <vt:lpstr>参考资料</vt:lpstr>
      <vt:lpstr>FAQ</vt:lpstr>
      <vt:lpstr>Thank you!</vt:lpstr>
    </vt:vector>
  </TitlesOfParts>
  <Company>tpvxm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HTV应用程序开发</dc:title>
  <dc:creator>user</dc:creator>
  <cp:lastModifiedBy>user</cp:lastModifiedBy>
  <cp:revision>103</cp:revision>
  <dcterms:created xsi:type="dcterms:W3CDTF">2015-07-05T06:23:08Z</dcterms:created>
  <dcterms:modified xsi:type="dcterms:W3CDTF">2015-08-22T06:05:01Z</dcterms:modified>
</cp:coreProperties>
</file>