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5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16DF-26F6-48BE-ABA4-5AD7C898C684}" type="datetimeFigureOut">
              <a:rPr lang="zh-CN" altLang="en-US" smtClean="0"/>
              <a:pPr/>
              <a:t>2014-11-10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D106-9C08-425D-B959-BBED39D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16DF-26F6-48BE-ABA4-5AD7C898C684}" type="datetimeFigureOut">
              <a:rPr lang="zh-CN" altLang="en-US" smtClean="0"/>
              <a:pPr/>
              <a:t>2014-11-10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D106-9C08-425D-B959-BBED39D9FA0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16DF-26F6-48BE-ABA4-5AD7C898C684}" type="datetimeFigureOut">
              <a:rPr lang="zh-CN" altLang="en-US" smtClean="0"/>
              <a:pPr/>
              <a:t>2014-11-10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D106-9C08-425D-B959-BBED39D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0DA616DF-26F6-48BE-ABA4-5AD7C898C684}" type="datetimeFigureOut">
              <a:rPr lang="zh-CN" altLang="en-US" smtClean="0"/>
              <a:pPr/>
              <a:t>2014-11-10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D106-9C08-425D-B959-BBED39D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16DF-26F6-48BE-ABA4-5AD7C898C684}" type="datetimeFigureOut">
              <a:rPr lang="zh-CN" altLang="en-US" smtClean="0"/>
              <a:pPr/>
              <a:t>2014-11-10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D106-9C08-425D-B959-BBED39D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16DF-26F6-48BE-ABA4-5AD7C898C684}" type="datetimeFigureOut">
              <a:rPr lang="zh-CN" altLang="en-US" smtClean="0"/>
              <a:pPr/>
              <a:t>2014-11-10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D106-9C08-425D-B959-BBED39D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16DF-26F6-48BE-ABA4-5AD7C898C684}" type="datetimeFigureOut">
              <a:rPr lang="zh-CN" altLang="en-US" smtClean="0"/>
              <a:pPr/>
              <a:t>2014-11-10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D106-9C08-425D-B959-BBED39D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16DF-26F6-48BE-ABA4-5AD7C898C684}" type="datetimeFigureOut">
              <a:rPr lang="zh-CN" altLang="en-US" smtClean="0"/>
              <a:pPr/>
              <a:t>2014-11-10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D106-9C08-425D-B959-BBED39D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16DF-26F6-48BE-ABA4-5AD7C898C684}" type="datetimeFigureOut">
              <a:rPr lang="zh-CN" altLang="en-US" smtClean="0"/>
              <a:pPr/>
              <a:t>2014-11-10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D106-9C08-425D-B959-BBED39D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16DF-26F6-48BE-ABA4-5AD7C898C684}" type="datetimeFigureOut">
              <a:rPr lang="zh-CN" altLang="en-US" smtClean="0"/>
              <a:pPr/>
              <a:t>2014-11-10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D106-9C08-425D-B959-BBED39D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16DF-26F6-48BE-ABA4-5AD7C898C684}" type="datetimeFigureOut">
              <a:rPr lang="zh-CN" altLang="en-US" smtClean="0"/>
              <a:pPr/>
              <a:t>2014-11-10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D106-9C08-425D-B959-BBED39D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DA616DF-26F6-48BE-ABA4-5AD7C898C684}" type="datetimeFigureOut">
              <a:rPr lang="zh-CN" altLang="en-US" smtClean="0"/>
              <a:pPr/>
              <a:t>2014-11-10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9FABD106-9C08-425D-B959-BBED39D9FA0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SmartRC</a:t>
            </a:r>
            <a:r>
              <a:rPr lang="en-US" altLang="zh-CN" dirty="0" smtClean="0"/>
              <a:t> </a:t>
            </a:r>
            <a:r>
              <a:rPr lang="zh-CN" altLang="en-US" dirty="0" smtClean="0"/>
              <a:t>技术分享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陈钟龙 </a:t>
            </a:r>
            <a:r>
              <a:rPr lang="en-US" altLang="zh-CN" dirty="0" smtClean="0"/>
              <a:t>10020838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如何跟客户端建立通信？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连接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开源协议：</a:t>
            </a:r>
            <a:r>
              <a:rPr lang="en-US" altLang="zh-CN" dirty="0" err="1" smtClean="0"/>
              <a:t>Anymote</a:t>
            </a:r>
            <a:r>
              <a:rPr lang="en-US" altLang="zh-CN" dirty="0" smtClean="0"/>
              <a:t> </a:t>
            </a:r>
            <a:r>
              <a:rPr lang="en-US" altLang="zh-CN" dirty="0" smtClean="0"/>
              <a:t>Protocol</a:t>
            </a:r>
          </a:p>
          <a:p>
            <a:r>
              <a:rPr lang="zh-CN" altLang="en-US" dirty="0" smtClean="0"/>
              <a:t>格式：</a:t>
            </a:r>
            <a:r>
              <a:rPr lang="en-US" altLang="zh-CN" dirty="0" smtClean="0"/>
              <a:t>JSON</a:t>
            </a:r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协议，</a:t>
            </a:r>
            <a:r>
              <a:rPr lang="en-US" altLang="zh-CN" dirty="0" smtClean="0"/>
              <a:t>2k14</a:t>
            </a:r>
            <a:r>
              <a:rPr lang="zh-CN" altLang="en-US" dirty="0" smtClean="0"/>
              <a:t>及以前机种采用</a:t>
            </a:r>
            <a:r>
              <a:rPr lang="en-US" altLang="zh-CN" dirty="0" smtClean="0"/>
              <a:t>SSL Socket</a:t>
            </a:r>
            <a:r>
              <a:rPr lang="zh-CN" altLang="en-US" dirty="0" smtClean="0"/>
              <a:t>（配合配对流程），</a:t>
            </a:r>
            <a:r>
              <a:rPr lang="en-US" altLang="zh-CN" dirty="0" smtClean="0"/>
              <a:t>OTS2k15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Socket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更多：</a:t>
            </a:r>
            <a:r>
              <a:rPr lang="en-US" altLang="zh-CN" dirty="0" smtClean="0"/>
              <a:t>http://code.google.com/p/anymote-protocol/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最终怎么控制电视？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控制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framework</a:t>
            </a:r>
            <a:r>
              <a:rPr lang="zh-CN" altLang="en-US" dirty="0" smtClean="0"/>
              <a:t>层提供</a:t>
            </a:r>
            <a:r>
              <a:rPr lang="en-US" altLang="zh-CN" dirty="0" err="1" smtClean="0"/>
              <a:t>RemoteControlManager</a:t>
            </a:r>
            <a:r>
              <a:rPr lang="zh-CN" altLang="en-US" dirty="0" smtClean="0"/>
              <a:t>类，接口：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RCInputEvent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type,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parm1,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parm2</a:t>
            </a:r>
            <a:r>
              <a:rPr lang="en-US" altLang="zh-CN" sz="2400" dirty="0" smtClean="0"/>
              <a:t>)</a:t>
            </a:r>
            <a:br>
              <a:rPr lang="en-US" altLang="zh-CN" sz="2400" dirty="0" smtClean="0"/>
            </a:br>
            <a:r>
              <a:rPr lang="zh-CN" altLang="en-US" sz="2400" dirty="0" smtClean="0"/>
              <a:t>参数</a:t>
            </a:r>
            <a:r>
              <a:rPr lang="en-US" altLang="zh-CN" sz="2400" dirty="0" smtClean="0"/>
              <a:t>type</a:t>
            </a:r>
            <a:r>
              <a:rPr lang="zh-CN" altLang="en-US" sz="2400" dirty="0" smtClean="0"/>
              <a:t>：事件类型：包括按键、鼠标、滚轮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参数</a:t>
            </a:r>
            <a:r>
              <a:rPr lang="en-US" altLang="zh-CN" sz="2400" dirty="0" smtClean="0"/>
              <a:t>param1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param2</a:t>
            </a:r>
            <a:r>
              <a:rPr lang="zh-CN" altLang="en-US" sz="2400" dirty="0" smtClean="0"/>
              <a:t>，因事件类型而异，对于按键来说是</a:t>
            </a:r>
            <a:r>
              <a:rPr lang="en-US" altLang="zh-CN" sz="2400" dirty="0" smtClean="0"/>
              <a:t>action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code</a:t>
            </a:r>
            <a:r>
              <a:rPr lang="zh-CN" altLang="en-US" sz="2400" dirty="0" smtClean="0"/>
              <a:t>，对于鼠标和滚轮来说是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方向</a:t>
            </a:r>
            <a:r>
              <a:rPr lang="zh-CN" altLang="en-US" sz="2400" dirty="0" smtClean="0"/>
              <a:t>坐标</a:t>
            </a:r>
            <a:r>
              <a:rPr lang="zh-CN" altLang="en-US" sz="2400" dirty="0" smtClean="0"/>
              <a:t>的偏移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Anymote</a:t>
            </a:r>
            <a:r>
              <a:rPr lang="zh-CN" altLang="en-US" dirty="0" smtClean="0"/>
              <a:t>回调函数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Anymote</a:t>
            </a:r>
            <a:r>
              <a:rPr lang="zh-CN" altLang="en-US" dirty="0" smtClean="0"/>
              <a:t>协议已经实现了通信细节，开发者只需要处理相应的回调函数：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onConnect</a:t>
            </a:r>
            <a:r>
              <a:rPr lang="zh-CN" altLang="en-US" dirty="0" smtClean="0"/>
              <a:t>：连接</a:t>
            </a:r>
            <a:r>
              <a:rPr lang="zh-CN" altLang="en-US" dirty="0" smtClean="0"/>
              <a:t>成功的回调函</a:t>
            </a:r>
            <a:r>
              <a:rPr lang="zh-CN" altLang="en-US" dirty="0" smtClean="0"/>
              <a:t>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err="1" smtClean="0"/>
              <a:t>onData</a:t>
            </a:r>
            <a:r>
              <a:rPr lang="zh-CN" altLang="en-US" dirty="0" smtClean="0"/>
              <a:t>：扩展命令的回调函</a:t>
            </a:r>
            <a:r>
              <a:rPr lang="zh-CN" altLang="en-US" dirty="0" smtClean="0"/>
              <a:t>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onFling</a:t>
            </a:r>
            <a:r>
              <a:rPr lang="zh-CN" altLang="en-US" dirty="0" smtClean="0"/>
              <a:t>：打开网址的回调函</a:t>
            </a:r>
            <a:r>
              <a:rPr lang="zh-CN" altLang="en-US" dirty="0" smtClean="0"/>
              <a:t>数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r>
              <a:rPr lang="en-US" altLang="zh-CN" b="1" dirty="0" err="1" smtClean="0"/>
              <a:t>onKeyEvent</a:t>
            </a:r>
            <a:r>
              <a:rPr lang="zh-CN" altLang="en-US" dirty="0" smtClean="0"/>
              <a:t>：虚拟遥控器按键的回调函</a:t>
            </a:r>
            <a:r>
              <a:rPr lang="zh-CN" altLang="en-US" dirty="0" smtClean="0"/>
              <a:t>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onMouseEvent</a:t>
            </a:r>
            <a:r>
              <a:rPr lang="zh-CN" altLang="en-US" dirty="0" smtClean="0"/>
              <a:t>：虚拟鼠标的回调函</a:t>
            </a:r>
            <a:r>
              <a:rPr lang="zh-CN" altLang="en-US" dirty="0" smtClean="0"/>
              <a:t>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onMouseWheel</a:t>
            </a:r>
            <a:r>
              <a:rPr lang="zh-CN" altLang="en-US" dirty="0" smtClean="0"/>
              <a:t>：虚拟鼠标滚轮的回调函数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onKeyEvent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功能：处理虚拟遥控器事件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方式一：将标准</a:t>
            </a:r>
            <a:r>
              <a:rPr lang="en-US" altLang="zh-CN" dirty="0" err="1" smtClean="0"/>
              <a:t>Anymote</a:t>
            </a:r>
            <a:r>
              <a:rPr lang="zh-CN" altLang="en-US" dirty="0" smtClean="0"/>
              <a:t>键值，转换成各平台的</a:t>
            </a:r>
            <a:r>
              <a:rPr lang="en-US" altLang="zh-CN" dirty="0" smtClean="0"/>
              <a:t>RC</a:t>
            </a:r>
            <a:r>
              <a:rPr lang="zh-CN" altLang="en-US" dirty="0" smtClean="0"/>
              <a:t>键值。用于大部分虚拟按键；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RC</a:t>
            </a:r>
            <a:r>
              <a:rPr lang="zh-CN" altLang="en-US" dirty="0" smtClean="0"/>
              <a:t>键值，按下</a:t>
            </a:r>
            <a:r>
              <a:rPr lang="en-US" altLang="zh-CN" dirty="0" smtClean="0"/>
              <a:t>RC</a:t>
            </a:r>
            <a:r>
              <a:rPr lang="zh-CN" altLang="en-US" dirty="0" smtClean="0"/>
              <a:t>上的按钮，</a:t>
            </a:r>
            <a:r>
              <a:rPr lang="en-US" altLang="zh-CN" dirty="0" err="1" smtClean="0"/>
              <a:t>Logcat</a:t>
            </a:r>
            <a:r>
              <a:rPr lang="zh-CN" altLang="en-US" dirty="0" smtClean="0"/>
              <a:t>可以打印出对应的键</a:t>
            </a:r>
            <a:r>
              <a:rPr lang="zh-CN" altLang="en-US" dirty="0" smtClean="0"/>
              <a:t>值；</a:t>
            </a:r>
            <a:endParaRPr lang="en-US" altLang="zh-CN" dirty="0" smtClean="0"/>
          </a:p>
          <a:p>
            <a:r>
              <a:rPr lang="zh-CN" altLang="en-US" dirty="0" smtClean="0"/>
              <a:t>方式</a:t>
            </a:r>
            <a:r>
              <a:rPr lang="zh-CN" altLang="en-US" dirty="0" smtClean="0"/>
              <a:t>二：直接打开对应</a:t>
            </a:r>
            <a:r>
              <a:rPr lang="en-US" altLang="zh-CN" dirty="0" smtClean="0"/>
              <a:t>APK</a:t>
            </a:r>
            <a:r>
              <a:rPr lang="zh-CN" altLang="en-US" dirty="0" smtClean="0"/>
              <a:t>，用于“浏览器”这种实体遥控器无定义的虚拟按键；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onData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功能：用于实现扩展命令</a:t>
            </a:r>
            <a:endParaRPr lang="en-US" altLang="zh-CN" dirty="0" smtClean="0"/>
          </a:p>
          <a:p>
            <a:r>
              <a:rPr lang="zh-CN" altLang="en-US" dirty="0" smtClean="0"/>
              <a:t>一组对称的命令：</a:t>
            </a:r>
            <a:r>
              <a:rPr lang="en-US" altLang="zh-CN" dirty="0" err="1" smtClean="0"/>
              <a:t>sendData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onData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onData</a:t>
            </a:r>
            <a:r>
              <a:rPr lang="en-US" altLang="zh-CN" sz="2400" dirty="0" smtClean="0"/>
              <a:t>(String </a:t>
            </a:r>
            <a:r>
              <a:rPr lang="en-US" altLang="zh-CN" sz="2400" dirty="0" smtClean="0"/>
              <a:t>action, </a:t>
            </a:r>
            <a:r>
              <a:rPr lang="en-US" altLang="zh-CN" sz="2400" dirty="0" smtClean="0"/>
              <a:t>String </a:t>
            </a:r>
            <a:r>
              <a:rPr lang="en-US" altLang="zh-CN" sz="2400" dirty="0" smtClean="0"/>
              <a:t>extra)</a:t>
            </a:r>
            <a:br>
              <a:rPr lang="en-US" altLang="zh-CN" sz="2400" dirty="0" smtClean="0"/>
            </a:br>
            <a:r>
              <a:rPr lang="zh-CN" altLang="en-US" sz="2400" dirty="0" smtClean="0"/>
              <a:t>参数</a:t>
            </a:r>
            <a:r>
              <a:rPr lang="en-US" altLang="zh-CN" sz="2400" dirty="0" smtClean="0"/>
              <a:t>action</a:t>
            </a:r>
            <a:r>
              <a:rPr lang="zh-CN" altLang="en-US" sz="2400" dirty="0" smtClean="0"/>
              <a:t>：每条命令的唯一标识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参数</a:t>
            </a:r>
            <a:r>
              <a:rPr lang="en-US" altLang="zh-CN" sz="2400" dirty="0" smtClean="0"/>
              <a:t>extra</a:t>
            </a:r>
            <a:r>
              <a:rPr lang="zh-CN" altLang="en-US" sz="2400" dirty="0" smtClean="0"/>
              <a:t>：</a:t>
            </a:r>
            <a:r>
              <a:rPr lang="zh-CN" altLang="en-US" sz="2400" dirty="0" smtClean="0"/>
              <a:t>每条命令的参数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例如：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action=“</a:t>
            </a:r>
            <a:r>
              <a:rPr lang="en-US" altLang="zh-CN" sz="2400" dirty="0" err="1" smtClean="0"/>
              <a:t>com.google.tv.string</a:t>
            </a:r>
            <a:r>
              <a:rPr lang="en-US" altLang="zh-CN" sz="2400" dirty="0" smtClean="0"/>
              <a:t>” &amp; extra=“{text}”</a:t>
            </a:r>
            <a:r>
              <a:rPr lang="zh-CN" altLang="en-US" sz="2400" dirty="0" smtClean="0"/>
              <a:t>表示文本输入命令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Next: G-Sensor or HTTP server</a:t>
            </a:r>
            <a:br>
              <a:rPr lang="en-US" altLang="zh-CN" dirty="0" smtClean="0"/>
            </a:br>
            <a:r>
              <a:rPr lang="en-US" altLang="zh-CN" dirty="0" smtClean="0"/>
              <a:t>If needed?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SmartRC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MyRemote</a:t>
            </a:r>
            <a:r>
              <a:rPr lang="zh-CN" altLang="en-US" dirty="0" smtClean="0"/>
              <a:t>对应的服务端应用，安装在电视上。</a:t>
            </a:r>
            <a:endParaRPr lang="en-US" altLang="zh-CN" dirty="0" smtClean="0"/>
          </a:p>
          <a:p>
            <a:r>
              <a:rPr lang="zh-CN" altLang="en-US" dirty="0" smtClean="0"/>
              <a:t>又名：</a:t>
            </a:r>
            <a:r>
              <a:rPr lang="en-US" altLang="zh-CN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SmartTV_RC_SERVER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SmartTV_RCS_Service</a:t>
            </a:r>
            <a:endParaRPr lang="en-US" altLang="zh-CN" dirty="0" smtClean="0"/>
          </a:p>
          <a:p>
            <a:r>
              <a:rPr lang="zh-CN" altLang="en-US" dirty="0" smtClean="0"/>
              <a:t>单</a:t>
            </a:r>
            <a:r>
              <a:rPr lang="zh-CN" altLang="en-US" dirty="0" smtClean="0"/>
              <a:t>服务：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android:sharedUserId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android.uid.system</a:t>
            </a:r>
            <a:r>
              <a:rPr lang="en-US" altLang="zh-CN" dirty="0" smtClean="0"/>
              <a:t>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android:persistent</a:t>
            </a:r>
            <a:r>
              <a:rPr lang="en-US" altLang="zh-CN" dirty="0" smtClean="0"/>
              <a:t>="true“</a:t>
            </a:r>
            <a:br>
              <a:rPr lang="en-US" altLang="zh-CN" dirty="0" smtClean="0"/>
            </a:br>
            <a:r>
              <a:rPr lang="en-US" altLang="zh-CN" dirty="0" smtClean="0"/>
              <a:t>LOCAL_CERTIFICATE := platform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搜索：如何被客户端发现和识别？</a:t>
            </a:r>
            <a:endParaRPr lang="en-US" altLang="zh-CN" dirty="0" smtClean="0"/>
          </a:p>
          <a:p>
            <a:r>
              <a:rPr lang="zh-CN" altLang="en-US" dirty="0" smtClean="0"/>
              <a:t>配对：如何跟客户端配对？</a:t>
            </a:r>
            <a:endParaRPr lang="en-US" altLang="zh-CN" dirty="0" smtClean="0"/>
          </a:p>
          <a:p>
            <a:r>
              <a:rPr lang="zh-CN" altLang="en-US" dirty="0" smtClean="0"/>
              <a:t>连接：如何跟客户端</a:t>
            </a:r>
            <a:r>
              <a:rPr lang="zh-CN" altLang="en-US" dirty="0" smtClean="0"/>
              <a:t>建立通信？</a:t>
            </a:r>
            <a:endParaRPr lang="en-US" altLang="zh-CN" dirty="0" smtClean="0"/>
          </a:p>
          <a:p>
            <a:r>
              <a:rPr lang="zh-CN" altLang="en-US" dirty="0" smtClean="0"/>
              <a:t>控制：最终怎么控制电视？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如何被客户端发现和识别？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搜索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广播，端口</a:t>
            </a:r>
            <a:r>
              <a:rPr lang="en-US" altLang="zh-CN" dirty="0" smtClean="0"/>
              <a:t>9101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400" dirty="0" smtClean="0"/>
              <a:t>代码：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err="1" smtClean="0"/>
              <a:t>DatagramSocket</a:t>
            </a:r>
            <a:r>
              <a:rPr lang="en-US" altLang="zh-CN" sz="2400" dirty="0" smtClean="0"/>
              <a:t> socket = null;</a:t>
            </a:r>
            <a:br>
              <a:rPr lang="en-US" altLang="zh-CN" sz="2400" dirty="0" smtClean="0"/>
            </a:br>
            <a:r>
              <a:rPr lang="en-US" altLang="zh-CN" sz="2400" dirty="0" err="1" smtClean="0"/>
              <a:t>DatagramPacket</a:t>
            </a:r>
            <a:r>
              <a:rPr lang="en-US" altLang="zh-CN" sz="2400" dirty="0" smtClean="0"/>
              <a:t> packet = new </a:t>
            </a:r>
            <a:r>
              <a:rPr lang="en-US" altLang="zh-CN" sz="2400" dirty="0" err="1" smtClean="0"/>
              <a:t>DatagramPacket</a:t>
            </a:r>
            <a:r>
              <a:rPr lang="en-US" altLang="zh-CN" sz="2400" dirty="0" smtClean="0"/>
              <a:t>(new byte[255], 255);</a:t>
            </a:r>
            <a:br>
              <a:rPr lang="en-US" altLang="zh-CN" sz="2400" dirty="0" smtClean="0"/>
            </a:br>
            <a:r>
              <a:rPr lang="en-US" altLang="zh-CN" sz="2400" dirty="0" smtClean="0"/>
              <a:t>socket = new </a:t>
            </a:r>
            <a:r>
              <a:rPr lang="en-US" altLang="zh-CN" sz="2400" dirty="0" err="1" smtClean="0"/>
              <a:t>DatagramSocket</a:t>
            </a:r>
            <a:r>
              <a:rPr lang="en-US" altLang="zh-CN" sz="2400" dirty="0" smtClean="0"/>
              <a:t>(9101);</a:t>
            </a:r>
            <a:br>
              <a:rPr lang="en-US" altLang="zh-CN" sz="2400" dirty="0" smtClean="0"/>
            </a:br>
            <a:r>
              <a:rPr lang="en-US" altLang="zh-CN" sz="2400" dirty="0" err="1" smtClean="0"/>
              <a:t>socket.receive</a:t>
            </a:r>
            <a:r>
              <a:rPr lang="en-US" altLang="zh-CN" sz="2400" dirty="0" smtClean="0"/>
              <a:t>(packet);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服务端收到</a:t>
            </a:r>
            <a:r>
              <a:rPr lang="zh-CN" altLang="en-US" dirty="0" smtClean="0"/>
              <a:t>客户端</a:t>
            </a:r>
            <a:r>
              <a:rPr lang="en-US" altLang="zh-CN" dirty="0" smtClean="0"/>
              <a:t>Discovery</a:t>
            </a:r>
            <a:r>
              <a:rPr lang="zh-CN" altLang="en-US" dirty="0" smtClean="0"/>
              <a:t>包</a:t>
            </a:r>
            <a:r>
              <a:rPr lang="zh-CN" altLang="en-US" dirty="0" smtClean="0"/>
              <a:t>后，回复服务端信息，</a:t>
            </a:r>
            <a:endParaRPr lang="en-US" altLang="zh-CN" dirty="0" smtClean="0"/>
          </a:p>
          <a:p>
            <a:r>
              <a:rPr lang="zh-CN" altLang="en-US" dirty="0" smtClean="0"/>
              <a:t>包括：协议头（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anymote._tcp</a:t>
            </a:r>
            <a:r>
              <a:rPr lang="zh-CN" altLang="en-US" dirty="0" smtClean="0"/>
              <a:t>），</a:t>
            </a:r>
            <a:r>
              <a:rPr lang="zh-CN" altLang="en-US" b="1" dirty="0" smtClean="0"/>
              <a:t>电视名</a:t>
            </a:r>
            <a:r>
              <a:rPr lang="zh-CN" altLang="en-US" dirty="0" smtClean="0"/>
              <a:t>，版本号，</a:t>
            </a:r>
            <a:r>
              <a:rPr lang="zh-CN" altLang="en-US" b="1" dirty="0" smtClean="0"/>
              <a:t>机种名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地址，控制端口六个字段</a:t>
            </a:r>
            <a:endParaRPr lang="en-US" altLang="zh-CN" dirty="0" smtClean="0"/>
          </a:p>
          <a:p>
            <a:r>
              <a:rPr lang="zh-CN" altLang="en-US" dirty="0" smtClean="0"/>
              <a:t>品牌，有些机种带有第七</a:t>
            </a:r>
            <a:r>
              <a:rPr lang="zh-CN" altLang="en-US" dirty="0" smtClean="0"/>
              <a:t>个字段</a:t>
            </a:r>
            <a:r>
              <a:rPr lang="zh-CN" altLang="en-US" dirty="0" smtClean="0"/>
              <a:t>，用于</a:t>
            </a:r>
            <a:r>
              <a:rPr lang="zh-CN" altLang="en-US" dirty="0" smtClean="0"/>
              <a:t>匹配客户端，如</a:t>
            </a:r>
            <a:r>
              <a:rPr lang="en-US" altLang="zh-CN" dirty="0" smtClean="0"/>
              <a:t>Ebony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AOC</a:t>
            </a:r>
            <a:r>
              <a:rPr lang="zh-CN" altLang="en-US" dirty="0" smtClean="0"/>
              <a:t>的客户端并不通用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机种定制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机种名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Ebony 2K14</a:t>
            </a:r>
            <a:br>
              <a:rPr lang="en-US" altLang="zh-CN" dirty="0" smtClean="0"/>
            </a:br>
            <a:r>
              <a:rPr lang="en-US" altLang="zh-CN" dirty="0" err="1" smtClean="0"/>
              <a:t>SystemProperties.get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ro.build.TPV.MODEL_ID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AOC 2K14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Build.MODEL</a:t>
            </a:r>
            <a:endParaRPr lang="en-US" altLang="zh-CN" dirty="0" smtClean="0"/>
          </a:p>
          <a:p>
            <a:r>
              <a:rPr lang="en-US" altLang="zh-CN" dirty="0" smtClean="0"/>
              <a:t>OTS 2K15</a:t>
            </a:r>
            <a:br>
              <a:rPr lang="en-US" altLang="zh-CN" dirty="0" smtClean="0"/>
            </a:br>
            <a:r>
              <a:rPr lang="zh-CN" altLang="en-US" dirty="0" smtClean="0"/>
              <a:t>待定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电视名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smtClean="0"/>
              <a:t>Ebony 2K14</a:t>
            </a:r>
            <a:br>
              <a:rPr lang="en-US" altLang="zh-CN" dirty="0" smtClean="0"/>
            </a:br>
            <a:r>
              <a:rPr lang="en-US" altLang="zh-CN" dirty="0" err="1" smtClean="0"/>
              <a:t>TpvTvConfigMgr.getInstance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mContext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getTvName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AOC 2K14</a:t>
            </a:r>
            <a:br>
              <a:rPr lang="en-US" altLang="zh-CN" dirty="0" smtClean="0"/>
            </a:br>
            <a:r>
              <a:rPr lang="en-US" altLang="zh-CN" dirty="0" smtClean="0"/>
              <a:t>“AOCTV_”</a:t>
            </a:r>
            <a:r>
              <a:rPr lang="zh-CN" altLang="en-US" dirty="0" smtClean="0"/>
              <a:t>拼接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地址后六位</a:t>
            </a:r>
            <a:endParaRPr lang="en-US" altLang="zh-CN" dirty="0" smtClean="0"/>
          </a:p>
          <a:p>
            <a:r>
              <a:rPr lang="en-US" altLang="zh-CN" dirty="0" smtClean="0"/>
              <a:t>OTS 2K15</a:t>
            </a:r>
            <a:br>
              <a:rPr lang="en-US" altLang="zh-CN" dirty="0" smtClean="0"/>
            </a:br>
            <a:r>
              <a:rPr lang="en-US" altLang="zh-CN" dirty="0" smtClean="0"/>
              <a:t>new </a:t>
            </a:r>
            <a:r>
              <a:rPr lang="en-US" altLang="zh-CN" dirty="0" err="1" smtClean="0"/>
              <a:t>TvSettingsManager</a:t>
            </a:r>
            <a:r>
              <a:rPr lang="en-US" altLang="zh-CN" dirty="0" smtClean="0"/>
              <a:t>(). </a:t>
            </a:r>
            <a:r>
              <a:rPr lang="en-US" altLang="zh-CN" dirty="0" err="1" smtClean="0"/>
              <a:t>getString</a:t>
            </a:r>
            <a:r>
              <a:rPr lang="en-US" altLang="zh-CN" dirty="0" smtClean="0"/>
              <a:t>(CBTVNAME, 0, null)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如何跟</a:t>
            </a:r>
            <a:r>
              <a:rPr lang="zh-CN" altLang="en-US" dirty="0" smtClean="0"/>
              <a:t>客户端配对？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配对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</a:t>
            </a:r>
            <a:r>
              <a:rPr lang="zh-CN" altLang="en-US" dirty="0" smtClean="0"/>
              <a:t>源协议：</a:t>
            </a:r>
            <a:r>
              <a:rPr lang="en-US" altLang="zh-CN" dirty="0" smtClean="0"/>
              <a:t>Google TV Pairing </a:t>
            </a:r>
            <a:r>
              <a:rPr lang="en-US" altLang="zh-CN" dirty="0" smtClean="0"/>
              <a:t>Protocol</a:t>
            </a:r>
          </a:p>
          <a:p>
            <a:r>
              <a:rPr lang="zh-CN" altLang="en-US" dirty="0" smtClean="0"/>
              <a:t>用于</a:t>
            </a:r>
            <a:r>
              <a:rPr lang="en-US" altLang="zh-CN" dirty="0" smtClean="0"/>
              <a:t>2k14</a:t>
            </a:r>
            <a:r>
              <a:rPr lang="zh-CN" altLang="en-US" dirty="0" smtClean="0"/>
              <a:t>及以前机种，</a:t>
            </a:r>
            <a:r>
              <a:rPr lang="en-US" altLang="zh-CN" dirty="0" smtClean="0"/>
              <a:t>OTS2k15</a:t>
            </a:r>
            <a:r>
              <a:rPr lang="zh-CN" altLang="en-US" dirty="0" smtClean="0"/>
              <a:t>移除配对流程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更多：</a:t>
            </a:r>
            <a:r>
              <a:rPr lang="en-US" altLang="zh-CN" dirty="0" smtClean="0"/>
              <a:t>http://code.google.com/p/google-tv-pairing-protocol/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190</TotalTime>
  <Words>329</Words>
  <Application>Microsoft Office PowerPoint</Application>
  <PresentationFormat>全屏显示(4:3)</PresentationFormat>
  <Paragraphs>65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暗香扑面</vt:lpstr>
      <vt:lpstr>SmartRC 技术分享</vt:lpstr>
      <vt:lpstr>简介</vt:lpstr>
      <vt:lpstr>主题</vt:lpstr>
      <vt:lpstr>如何被客户端发现和识别？</vt:lpstr>
      <vt:lpstr>广播</vt:lpstr>
      <vt:lpstr>识别</vt:lpstr>
      <vt:lpstr>机种定制</vt:lpstr>
      <vt:lpstr>如何跟客户端配对？</vt:lpstr>
      <vt:lpstr>配对</vt:lpstr>
      <vt:lpstr>如何跟客户端建立通信？</vt:lpstr>
      <vt:lpstr>连接</vt:lpstr>
      <vt:lpstr>最终怎么控制电视？</vt:lpstr>
      <vt:lpstr>系统依赖</vt:lpstr>
      <vt:lpstr>Anymote回调函数</vt:lpstr>
      <vt:lpstr>onKeyEvent</vt:lpstr>
      <vt:lpstr>onData</vt:lpstr>
      <vt:lpstr>Thank you!</vt:lpstr>
    </vt:vector>
  </TitlesOfParts>
  <Company>tpvxm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SmartRC 技术分享</dc:title>
  <dc:creator>user</dc:creator>
  <cp:lastModifiedBy>user</cp:lastModifiedBy>
  <cp:revision>42</cp:revision>
  <dcterms:created xsi:type="dcterms:W3CDTF">2014-11-07T08:40:57Z</dcterms:created>
  <dcterms:modified xsi:type="dcterms:W3CDTF">2014-11-10T06:16:24Z</dcterms:modified>
</cp:coreProperties>
</file>