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92432EF-262E-4E00-B43F-8F9EDC0FFEAC}" type="datetimeFigureOut">
              <a:rPr lang="zh-CN" altLang="en-US" smtClean="0"/>
              <a:t>2015-1-10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5B73B77-E3DD-45CF-81FD-DA9E09589D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cn/java/j-db4o3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cn/java/j-db4o/" TargetMode="External"/><Relationship Id="rId2" Type="http://schemas.openxmlformats.org/officeDocument/2006/relationships/hyperlink" Target="http://www.db4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it@172.20.30.2:ebony-2k15-app/ebony-2k15-recorders-reminders.git" TargetMode="External"/><Relationship Id="rId4" Type="http://schemas.openxmlformats.org/officeDocument/2006/relationships/hyperlink" Target="http://www.ibm.com/developerworks/cn/java/jdb4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对象数据库（</a:t>
            </a:r>
            <a:r>
              <a:rPr lang="en-US" altLang="zh-CN" dirty="0" smtClean="0"/>
              <a:t>db4o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陈钟龙 </a:t>
            </a:r>
            <a:r>
              <a:rPr lang="en-US" altLang="zh-CN" dirty="0" smtClean="0"/>
              <a:t>10020838</a:t>
            </a:r>
            <a:br>
              <a:rPr lang="en-US" altLang="zh-CN" dirty="0" smtClean="0"/>
            </a:br>
            <a:r>
              <a:rPr lang="en-US" altLang="zh-CN" dirty="0" smtClean="0"/>
              <a:t>2015-1-12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NQ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Native Queries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通过</a:t>
            </a:r>
            <a:r>
              <a:rPr lang="zh-CN" altLang="en-US" dirty="0" smtClean="0"/>
              <a:t>自定义比较函数查找，例如：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List&lt;Reminder&gt; list2 = </a:t>
            </a:r>
            <a:r>
              <a:rPr lang="en-US" altLang="zh-CN" dirty="0" err="1"/>
              <a:t>mDb.query</a:t>
            </a:r>
            <a:r>
              <a:rPr lang="en-US" altLang="zh-CN" dirty="0"/>
              <a:t>(new Predicate&lt;Reminder&gt;()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@Override</a:t>
            </a:r>
            <a:br>
              <a:rPr lang="en-US" altLang="zh-CN" dirty="0" smtClean="0"/>
            </a:br>
            <a:r>
              <a:rPr lang="en-US" altLang="zh-CN" dirty="0" smtClean="0"/>
              <a:t>    public </a:t>
            </a:r>
            <a:r>
              <a:rPr lang="en-US" altLang="zh-CN" dirty="0" err="1"/>
              <a:t>boolean</a:t>
            </a:r>
            <a:r>
              <a:rPr lang="en-US" altLang="zh-CN" dirty="0"/>
              <a:t> match(Reminder arg0)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return </a:t>
            </a:r>
            <a:r>
              <a:rPr lang="en-US" altLang="zh-CN" dirty="0"/>
              <a:t>arg0.eventId == </a:t>
            </a:r>
            <a:r>
              <a:rPr lang="en-US" altLang="zh-CN" dirty="0" err="1" smtClean="0"/>
              <a:t>eventId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</a:p>
          <a:p>
            <a:endParaRPr lang="en-US" altLang="zh-CN" dirty="0"/>
          </a:p>
          <a:p>
            <a:r>
              <a:rPr lang="zh-CN" altLang="en-US" dirty="0" smtClean="0"/>
              <a:t>介于前两种方式之间，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的类型安全、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的编译时检查以及 </a:t>
            </a:r>
            <a:r>
              <a:rPr lang="en-US" altLang="zh-CN" dirty="0" smtClean="0"/>
              <a:t>100% </a:t>
            </a:r>
            <a:r>
              <a:rPr lang="zh-CN" altLang="en-US" dirty="0" smtClean="0"/>
              <a:t>的可重构，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重构 </a:t>
            </a:r>
            <a:r>
              <a:rPr lang="en-US" altLang="zh-CN" dirty="0" smtClean="0"/>
              <a:t>&amp; </a:t>
            </a:r>
            <a:r>
              <a:rPr lang="zh-CN" altLang="en-US" dirty="0"/>
              <a:t>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以上，大致涵盖数据库常用操作，下面是对象数据库最强大的部分：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b4o</a:t>
            </a:r>
            <a:r>
              <a:rPr lang="zh-CN" altLang="en-US" dirty="0" smtClean="0"/>
              <a:t>高级：</a:t>
            </a:r>
            <a:r>
              <a:rPr lang="zh-CN" altLang="en-US" dirty="0" smtClean="0"/>
              <a:t>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对象增加新的属性：增加字段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自动赋值；</a:t>
            </a:r>
            <a:endParaRPr lang="en-US" altLang="zh-CN" dirty="0" smtClean="0"/>
          </a:p>
          <a:p>
            <a:r>
              <a:rPr lang="zh-CN" altLang="en-US" dirty="0" smtClean="0"/>
              <a:t>对象改变属性类型：增加字段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转换旧值；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处理方式仿效 </a:t>
            </a:r>
            <a:r>
              <a:rPr lang="en-US" altLang="zh-CN" dirty="0" smtClean="0"/>
              <a:t>Java Object Serialization 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见：</a:t>
            </a:r>
            <a:r>
              <a:rPr lang="en-US" altLang="zh-CN" dirty="0" smtClean="0"/>
              <a:t>db4o </a:t>
            </a:r>
            <a:r>
              <a:rPr lang="zh-CN" altLang="en-US" dirty="0" smtClean="0"/>
              <a:t>中的数据库重构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http://www.ibm.com/developerworks/cn/java/j-db4o3.html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高级：嵌套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对象中的属性除了简单数据类型，还可以是其他对象。例如：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public class People {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java.lang.Integer</a:t>
            </a:r>
            <a:r>
              <a:rPr lang="en-US" altLang="zh-CN" dirty="0" smtClean="0"/>
              <a:t> _id;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 _name;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 _address;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AutoInfo</a:t>
            </a:r>
            <a:r>
              <a:rPr lang="en-US" altLang="zh-CN" dirty="0" smtClean="0"/>
              <a:t>&gt; _</a:t>
            </a:r>
            <a:r>
              <a:rPr lang="en-US" altLang="zh-CN" dirty="0" err="1" smtClean="0"/>
              <a:t>autoInfoList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AutoInfo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java.lang.Integer</a:t>
            </a:r>
            <a:r>
              <a:rPr lang="en-US" altLang="zh-CN" dirty="0" smtClean="0"/>
              <a:t> _id;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java.lang.String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licensePlate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private </a:t>
            </a:r>
            <a:r>
              <a:rPr lang="en-US" altLang="zh-CN" dirty="0" err="1" smtClean="0"/>
              <a:t>bo.People</a:t>
            </a:r>
            <a:r>
              <a:rPr lang="en-US" altLang="zh-CN" dirty="0" smtClean="0"/>
              <a:t> _</a:t>
            </a:r>
            <a:r>
              <a:rPr lang="en-US" altLang="zh-CN" dirty="0" err="1" smtClean="0"/>
              <a:t>ownerNo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} 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db4o </a:t>
            </a:r>
            <a:r>
              <a:rPr lang="zh-CN" altLang="en-US" dirty="0" smtClean="0"/>
              <a:t>官方网站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http://www.db4o.com/</a:t>
            </a:r>
            <a:endParaRPr lang="en-US" altLang="zh-CN" dirty="0" smtClean="0"/>
          </a:p>
          <a:p>
            <a:r>
              <a:rPr lang="zh-CN" altLang="en-US" dirty="0" smtClean="0"/>
              <a:t>开源面向对象数据库 </a:t>
            </a:r>
            <a:r>
              <a:rPr lang="en-US" altLang="zh-CN" dirty="0" smtClean="0"/>
              <a:t>db4o 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http://www.ibm.com/developerworks/cn/java/j-db4o/</a:t>
            </a:r>
            <a:endParaRPr lang="en-US" altLang="zh-CN" dirty="0" smtClean="0"/>
          </a:p>
          <a:p>
            <a:r>
              <a:rPr lang="zh-CN" altLang="en-US" dirty="0" smtClean="0"/>
              <a:t>面向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开发人员的 </a:t>
            </a:r>
            <a:r>
              <a:rPr lang="en-US" altLang="zh-CN" dirty="0" smtClean="0"/>
              <a:t>db4o 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4"/>
              </a:rPr>
              <a:t>http://www.ibm.com/developerworks/cn/java/jdb4o/</a:t>
            </a:r>
            <a:endParaRPr lang="en-US" altLang="zh-CN" dirty="0" smtClean="0"/>
          </a:p>
          <a:p>
            <a:r>
              <a:rPr lang="en-US" altLang="zh-CN" dirty="0" smtClean="0"/>
              <a:t>Recordings &amp; Reminders </a:t>
            </a:r>
            <a:r>
              <a:rPr lang="zh-CN" altLang="en-US" dirty="0" smtClean="0"/>
              <a:t>源代码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5"/>
              </a:rPr>
              <a:t>git@172.20.30.2:ebony-2k15-app/ebony-2k15-recorders-reminders.git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传统数据库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对象数据库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开发过程中常碰到的问题，如何存储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对象，支持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传统数据库存储方式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SQLite</a:t>
            </a:r>
            <a:r>
              <a:rPr lang="zh-CN" altLang="en-US" dirty="0" smtClean="0"/>
              <a:t>数据库，通过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语句访问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1. SQL</a:t>
            </a:r>
            <a:r>
              <a:rPr lang="zh-CN" altLang="en-US" dirty="0" smtClean="0"/>
              <a:t>语言的学习成本；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 </a:t>
            </a:r>
            <a:r>
              <a:rPr lang="zh-CN" altLang="en-US" dirty="0" smtClean="0"/>
              <a:t>创建表结构，维护数据库；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缺少编译时检查；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4. </a:t>
            </a:r>
            <a:r>
              <a:rPr lang="zh-CN" altLang="en-US" dirty="0" smtClean="0"/>
              <a:t>重构数据库代价高；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对象数据库：</a:t>
            </a:r>
            <a:r>
              <a:rPr lang="en-US" altLang="zh-CN" dirty="0" smtClean="0"/>
              <a:t>db4o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直接存储对象</a:t>
            </a:r>
            <a:endParaRPr lang="en-US" altLang="zh-CN" dirty="0" smtClean="0"/>
          </a:p>
          <a:p>
            <a:r>
              <a:rPr lang="zh-CN" altLang="en-US" dirty="0" smtClean="0"/>
              <a:t>直接查询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删除对象</a:t>
            </a:r>
            <a:endParaRPr lang="en-US" altLang="zh-CN" dirty="0" smtClean="0"/>
          </a:p>
          <a:p>
            <a:r>
              <a:rPr lang="zh-CN" altLang="en-US" dirty="0" smtClean="0"/>
              <a:t>直接支持</a:t>
            </a:r>
            <a:r>
              <a:rPr lang="en-US" altLang="zh-CN" dirty="0" smtClean="0"/>
              <a:t>LINQ</a:t>
            </a:r>
          </a:p>
          <a:p>
            <a:r>
              <a:rPr lang="zh-CN" altLang="en-US" dirty="0" smtClean="0"/>
              <a:t>无需创建表结构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更无需维护数据库</a:t>
            </a:r>
            <a:endParaRPr lang="en-US" altLang="zh-CN" dirty="0" smtClean="0"/>
          </a:p>
          <a:p>
            <a:r>
              <a:rPr lang="zh-CN" altLang="en-US" dirty="0" smtClean="0"/>
              <a:t>超小的数据库引擎（</a:t>
            </a:r>
            <a:r>
              <a:rPr lang="en-US" altLang="zh-CN" dirty="0" smtClean="0"/>
              <a:t>800 KB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原生支持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</a:p>
          <a:p>
            <a:r>
              <a:rPr lang="zh-CN" altLang="en-US" dirty="0" smtClean="0"/>
              <a:t>性能高效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打开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ObjectContainer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Db4oEmbedded.openFile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打开数据库，参数为数据库文件路径，例如：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/>
              <a:t>ObjectContainer</a:t>
            </a:r>
            <a:r>
              <a:rPr lang="en-US" altLang="zh-CN" dirty="0"/>
              <a:t> </a:t>
            </a:r>
            <a:r>
              <a:rPr lang="en-US" altLang="zh-CN" dirty="0" err="1" smtClean="0"/>
              <a:t>mDb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err="1"/>
              <a:t>mDb</a:t>
            </a:r>
            <a:r>
              <a:rPr lang="en-US" altLang="zh-CN" dirty="0"/>
              <a:t> = Db4oEmbedded.</a:t>
            </a:r>
            <a:r>
              <a:rPr lang="en-US" altLang="zh-CN" i="1" dirty="0"/>
              <a:t>openFile(</a:t>
            </a:r>
            <a:r>
              <a:rPr lang="en-US" altLang="zh-CN" i="1" dirty="0" err="1"/>
              <a:t>mContext.getFilesDir</a:t>
            </a:r>
            <a:r>
              <a:rPr lang="en-US" altLang="zh-CN" i="1" dirty="0"/>
              <a:t>().</a:t>
            </a:r>
            <a:r>
              <a:rPr lang="en-US" altLang="zh-CN" i="1" dirty="0" err="1"/>
              <a:t>toString</a:t>
            </a:r>
            <a:r>
              <a:rPr lang="en-US" altLang="zh-CN" i="1" dirty="0"/>
              <a:t>() + </a:t>
            </a:r>
            <a:r>
              <a:rPr lang="en-US" altLang="zh-CN" i="1" dirty="0" smtClean="0"/>
              <a:t>“/” </a:t>
            </a:r>
            <a:r>
              <a:rPr lang="en-US" altLang="zh-CN" i="1" dirty="0"/>
              <a:t>+ DBNAME</a:t>
            </a:r>
            <a:r>
              <a:rPr lang="en-US" altLang="zh-CN" i="1" dirty="0" smtClean="0"/>
              <a:t>);</a:t>
            </a:r>
            <a:r>
              <a:rPr lang="zh-CN" altLang="en-US" i="1" dirty="0" smtClean="0"/>
              <a:t>（内置）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zh-CN" altLang="en-US" i="1" dirty="0" smtClean="0"/>
              <a:t>或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err="1" smtClean="0"/>
              <a:t>mDb</a:t>
            </a:r>
            <a:r>
              <a:rPr lang="en-US" altLang="zh-CN" i="1" dirty="0" smtClean="0"/>
              <a:t> = Db4oEmbedded.openFile(</a:t>
            </a:r>
            <a:r>
              <a:rPr lang="en-US" altLang="zh-CN" i="1" dirty="0" err="1" smtClean="0"/>
              <a:t>Environment.getExternalStorageDirectory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toString</a:t>
            </a:r>
            <a:r>
              <a:rPr lang="en-US" altLang="zh-CN" i="1" dirty="0" smtClean="0"/>
              <a:t>() + “/” + DBNAME);</a:t>
            </a:r>
            <a:r>
              <a:rPr lang="zh-CN" altLang="en-US" i="1" dirty="0" smtClean="0"/>
              <a:t>（外置）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更新：</a:t>
            </a:r>
            <a:r>
              <a:rPr lang="en-US" altLang="zh-CN" dirty="0" err="1" smtClean="0"/>
              <a:t>mDb.store</a:t>
            </a:r>
            <a:r>
              <a:rPr lang="en-US" altLang="zh-CN" dirty="0" smtClean="0"/>
              <a:t>(r);</a:t>
            </a:r>
          </a:p>
          <a:p>
            <a:r>
              <a:rPr lang="zh-CN" altLang="en-US" dirty="0" smtClean="0"/>
              <a:t>删除：</a:t>
            </a:r>
            <a:r>
              <a:rPr lang="en-US" altLang="zh-CN" dirty="0" err="1" smtClean="0"/>
              <a:t>mDb.delete</a:t>
            </a:r>
            <a:r>
              <a:rPr lang="en-US" altLang="zh-CN" dirty="0" smtClean="0"/>
              <a:t>(r);</a:t>
            </a:r>
          </a:p>
          <a:p>
            <a:r>
              <a:rPr lang="zh-CN" altLang="en-US" dirty="0" smtClean="0"/>
              <a:t>提交：</a:t>
            </a:r>
            <a:r>
              <a:rPr lang="en-US" altLang="zh-CN" dirty="0" err="1" smtClean="0"/>
              <a:t>mDb.commit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插入和更新操作调用相同的接口，那么最终执行何种操作取决于参数中对象的来源，只有通过查询数据库得到的对象才是更新，其余的都是插入；同理，删除操作也需要确保参数中的对象是通过查询得到的。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700" dirty="0"/>
              <a:t>QBE</a:t>
            </a:r>
            <a:r>
              <a:rPr lang="zh-CN" altLang="en-US" sz="2700" dirty="0"/>
              <a:t>（</a:t>
            </a:r>
            <a:r>
              <a:rPr lang="en-US" altLang="zh-CN" sz="2700" dirty="0"/>
              <a:t>Query by Example</a:t>
            </a:r>
            <a:r>
              <a:rPr lang="zh-CN" altLang="en-US" sz="2700" dirty="0" smtClean="0"/>
              <a:t>）</a:t>
            </a:r>
            <a:endParaRPr lang="en-US" altLang="zh-CN" sz="2700" dirty="0" smtClean="0"/>
          </a:p>
          <a:p>
            <a:r>
              <a:rPr lang="zh-CN" altLang="en-US" sz="2700" dirty="0"/>
              <a:t>通过构造模板来查找，例如：</a:t>
            </a:r>
            <a:r>
              <a:rPr lang="en-US" altLang="zh-CN" sz="2700" dirty="0"/>
              <a:t/>
            </a:r>
            <a:br>
              <a:rPr lang="en-US" altLang="zh-CN" sz="2700" dirty="0"/>
            </a:br>
            <a:r>
              <a:rPr lang="en-US" altLang="zh-CN" sz="2700" dirty="0" err="1"/>
              <a:t>TpvEpgEvent</a:t>
            </a:r>
            <a:r>
              <a:rPr lang="en-US" altLang="zh-CN" sz="2700" dirty="0"/>
              <a:t> e = new </a:t>
            </a:r>
            <a:r>
              <a:rPr lang="en-US" altLang="zh-CN" sz="2700" dirty="0" err="1"/>
              <a:t>TpvEpgEvent</a:t>
            </a:r>
            <a:r>
              <a:rPr lang="en-US" altLang="zh-CN" sz="2700" dirty="0"/>
              <a:t>();</a:t>
            </a:r>
            <a:br>
              <a:rPr lang="en-US" altLang="zh-CN" sz="2700" dirty="0"/>
            </a:br>
            <a:r>
              <a:rPr lang="en-US" altLang="zh-CN" sz="2700" dirty="0" err="1"/>
              <a:t>e.eventId</a:t>
            </a:r>
            <a:r>
              <a:rPr lang="en-US" altLang="zh-CN" sz="2700" dirty="0"/>
              <a:t> = </a:t>
            </a:r>
            <a:r>
              <a:rPr lang="en-US" altLang="zh-CN" sz="2700" dirty="0" err="1"/>
              <a:t>eventId</a:t>
            </a:r>
            <a:r>
              <a:rPr lang="en-US" altLang="zh-CN" sz="2700" dirty="0"/>
              <a:t>;</a:t>
            </a:r>
            <a:br>
              <a:rPr lang="en-US" altLang="zh-CN" sz="2700" dirty="0"/>
            </a:br>
            <a:r>
              <a:rPr lang="en-US" altLang="zh-CN" sz="2700" dirty="0"/>
              <a:t>List&lt;</a:t>
            </a:r>
            <a:r>
              <a:rPr lang="en-US" altLang="zh-CN" sz="2700" dirty="0" err="1"/>
              <a:t>TpvEpgEvent</a:t>
            </a:r>
            <a:r>
              <a:rPr lang="en-US" altLang="zh-CN" sz="2700" dirty="0"/>
              <a:t>&gt; list = </a:t>
            </a:r>
            <a:r>
              <a:rPr lang="en-US" altLang="zh-CN" sz="2700" dirty="0" err="1"/>
              <a:t>mDb.queryByExample(</a:t>
            </a:r>
            <a:r>
              <a:rPr lang="en-US" altLang="zh-CN" sz="2700" dirty="0"/>
              <a:t>e);</a:t>
            </a:r>
          </a:p>
          <a:p>
            <a:endParaRPr lang="en-US" altLang="zh-CN" sz="2700" dirty="0"/>
          </a:p>
          <a:p>
            <a:r>
              <a:rPr lang="zh-CN" altLang="en-US" sz="2700" dirty="0"/>
              <a:t>但是 </a:t>
            </a:r>
            <a:r>
              <a:rPr lang="en-US" altLang="zh-CN" sz="2700" dirty="0"/>
              <a:t>QBE </a:t>
            </a:r>
            <a:r>
              <a:rPr lang="zh-CN" altLang="en-US" sz="2700" dirty="0"/>
              <a:t>也有明显的限制：</a:t>
            </a:r>
            <a:r>
              <a:rPr lang="en-US" altLang="zh-CN" sz="2700" dirty="0"/>
              <a:t>db4o </a:t>
            </a:r>
            <a:r>
              <a:rPr lang="zh-CN" altLang="en-US" sz="2700" dirty="0"/>
              <a:t>必须反射模板（</a:t>
            </a:r>
            <a:r>
              <a:rPr lang="en-US" altLang="zh-CN" sz="2700" dirty="0"/>
              <a:t>example</a:t>
            </a:r>
            <a:r>
              <a:rPr lang="zh-CN" altLang="en-US" sz="2700" dirty="0"/>
              <a:t>）对象的所有成员；无法执行更进一步的查询表达式（例如 </a:t>
            </a:r>
            <a:r>
              <a:rPr lang="en-US" altLang="zh-CN" sz="2700" dirty="0"/>
              <a:t>AND</a:t>
            </a:r>
            <a:r>
              <a:rPr lang="zh-CN" altLang="en-US" sz="2700" dirty="0"/>
              <a:t>、</a:t>
            </a:r>
            <a:r>
              <a:rPr lang="en-US" altLang="zh-CN" sz="2700" dirty="0"/>
              <a:t>OR</a:t>
            </a:r>
            <a:r>
              <a:rPr lang="zh-CN" altLang="en-US" sz="2700" dirty="0"/>
              <a:t>、</a:t>
            </a:r>
            <a:r>
              <a:rPr lang="en-US" altLang="zh-CN" sz="2700" dirty="0"/>
              <a:t>NOT </a:t>
            </a:r>
            <a:r>
              <a:rPr lang="zh-CN" altLang="en-US" sz="2700" dirty="0"/>
              <a:t>等等）；不能约束 </a:t>
            </a:r>
            <a:r>
              <a:rPr lang="en-US" altLang="zh-CN" sz="2700" dirty="0"/>
              <a:t>0</a:t>
            </a:r>
            <a:r>
              <a:rPr lang="zh-CN" altLang="en-US" sz="2700" dirty="0"/>
              <a:t>（整型）、””（空字符串）或者 </a:t>
            </a:r>
            <a:r>
              <a:rPr lang="en-US" altLang="zh-CN" sz="2700" dirty="0"/>
              <a:t>null</a:t>
            </a:r>
            <a:r>
              <a:rPr lang="zh-CN" altLang="en-US" sz="2700" dirty="0"/>
              <a:t>（对象），因为这些都被认为是不受约束的。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SODA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Simple Object Database Access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通过构造约束条件来查找，例如：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Query </a:t>
            </a:r>
            <a:r>
              <a:rPr lang="en-US" altLang="zh-CN" dirty="0" err="1"/>
              <a:t>query</a:t>
            </a:r>
            <a:r>
              <a:rPr lang="en-US" altLang="zh-CN" dirty="0"/>
              <a:t> = </a:t>
            </a:r>
            <a:r>
              <a:rPr lang="en-US" altLang="zh-CN" dirty="0" err="1"/>
              <a:t>mDb.query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query.constrain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TpvEpgEvent.</a:t>
            </a:r>
            <a:r>
              <a:rPr lang="en-US" altLang="zh-CN" b="1" dirty="0" err="1" smtClean="0"/>
              <a:t>class</a:t>
            </a:r>
            <a:r>
              <a:rPr lang="en-US" altLang="zh-CN" b="1" dirty="0" smtClean="0"/>
              <a:t>);</a:t>
            </a:r>
            <a:br>
              <a:rPr lang="en-US" altLang="zh-CN" b="1" dirty="0" smtClean="0"/>
            </a:br>
            <a:r>
              <a:rPr lang="en-US" altLang="zh-CN" dirty="0" err="1" smtClean="0"/>
              <a:t>query.descend</a:t>
            </a:r>
            <a:r>
              <a:rPr lang="en-US" altLang="zh-CN" dirty="0"/>
              <a:t>("</a:t>
            </a:r>
            <a:r>
              <a:rPr lang="en-US" altLang="zh-CN" dirty="0" err="1"/>
              <a:t>eventId</a:t>
            </a:r>
            <a:r>
              <a:rPr lang="en-US" altLang="zh-CN" dirty="0" smtClean="0"/>
              <a:t>").constrain(</a:t>
            </a:r>
            <a:r>
              <a:rPr lang="en-US" altLang="zh-CN" dirty="0" err="1" smtClean="0"/>
              <a:t>eventId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query.descend</a:t>
            </a:r>
            <a:r>
              <a:rPr lang="en-US" altLang="zh-CN" dirty="0"/>
              <a:t>("</a:t>
            </a:r>
            <a:r>
              <a:rPr lang="en-US" altLang="zh-CN" dirty="0" err="1" smtClean="0"/>
              <a:t>chanelIndex</a:t>
            </a:r>
            <a:r>
              <a:rPr lang="en-US" altLang="zh-CN" dirty="0" smtClean="0"/>
              <a:t>").constrain(</a:t>
            </a:r>
            <a:r>
              <a:rPr lang="en-US" altLang="zh-CN" dirty="0" err="1" smtClean="0"/>
              <a:t>chanelIndex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List&lt;</a:t>
            </a:r>
            <a:r>
              <a:rPr lang="en-US" altLang="zh-CN" dirty="0" err="1" smtClean="0"/>
              <a:t>TpvEpgEvent</a:t>
            </a:r>
            <a:r>
              <a:rPr lang="en-US" altLang="zh-CN" dirty="0"/>
              <a:t>&gt; list = </a:t>
            </a:r>
            <a:r>
              <a:rPr lang="en-US" altLang="zh-CN" dirty="0" err="1"/>
              <a:t>query.execute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SODA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db4o </a:t>
            </a:r>
            <a:r>
              <a:rPr lang="zh-CN" altLang="en-US" dirty="0" smtClean="0"/>
              <a:t>最底层的查询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，目前 </a:t>
            </a:r>
            <a:r>
              <a:rPr lang="en-US" altLang="zh-CN" dirty="0" smtClean="0"/>
              <a:t>SODA </a:t>
            </a:r>
            <a:r>
              <a:rPr lang="zh-CN" altLang="en-US" dirty="0" smtClean="0"/>
              <a:t>中使用字符串来定义字段，这样将不能实现类型安全也无法在编译时检查代码，而且写起来较麻烦，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db4o</a:t>
            </a:r>
            <a:r>
              <a:rPr lang="zh-CN" altLang="en-US" dirty="0" smtClean="0"/>
              <a:t>操作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查询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SODA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Simple Object Database Access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支持升序降序，自定义比较函数，例如：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Query </a:t>
            </a:r>
            <a:r>
              <a:rPr lang="en-US" altLang="zh-CN" dirty="0" err="1"/>
              <a:t>query</a:t>
            </a:r>
            <a:r>
              <a:rPr lang="en-US" altLang="zh-CN" dirty="0"/>
              <a:t> = </a:t>
            </a:r>
            <a:r>
              <a:rPr lang="en-US" altLang="zh-CN" dirty="0" err="1"/>
              <a:t>mDb.query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err="1" smtClean="0"/>
              <a:t>query.constrain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Reminder.class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err="1" smtClean="0"/>
              <a:t>query.sortBy</a:t>
            </a:r>
            <a:r>
              <a:rPr lang="en-US" altLang="zh-CN" dirty="0" smtClean="0"/>
              <a:t>(new </a:t>
            </a:r>
            <a:r>
              <a:rPr lang="en-US" altLang="zh-CN" dirty="0"/>
              <a:t>Comparator&lt;Reminder&gt;()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@Override</a:t>
            </a:r>
            <a:br>
              <a:rPr lang="en-US" altLang="zh-CN" dirty="0" smtClean="0"/>
            </a:br>
            <a:r>
              <a:rPr lang="en-US" altLang="zh-CN" dirty="0" smtClean="0"/>
              <a:t>    public </a:t>
            </a:r>
            <a:r>
              <a:rPr lang="en-US" altLang="zh-CN" dirty="0" err="1"/>
              <a:t>int</a:t>
            </a:r>
            <a:r>
              <a:rPr lang="en-US" altLang="zh-CN" dirty="0"/>
              <a:t> compare(Reminder lhs, Reminder </a:t>
            </a:r>
            <a:r>
              <a:rPr lang="en-US" altLang="zh-CN" dirty="0" err="1"/>
              <a:t>rhs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return </a:t>
            </a:r>
            <a:r>
              <a:rPr lang="en-US" altLang="zh-CN" dirty="0" err="1"/>
              <a:t>lhs.startTime.compareTo</a:t>
            </a:r>
            <a:r>
              <a:rPr lang="en-US" altLang="zh-CN" dirty="0"/>
              <a:t>(</a:t>
            </a:r>
            <a:r>
              <a:rPr lang="en-US" altLang="zh-CN" dirty="0" err="1"/>
              <a:t>rhs.startTime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});</a:t>
            </a:r>
            <a:br>
              <a:rPr lang="en-US" altLang="zh-CN" dirty="0" smtClean="0"/>
            </a:br>
            <a:r>
              <a:rPr lang="en-US" altLang="zh-CN" dirty="0" smtClean="0"/>
              <a:t>List&lt;Reminder</a:t>
            </a:r>
            <a:r>
              <a:rPr lang="en-US" altLang="zh-CN" dirty="0"/>
              <a:t>&gt; list = </a:t>
            </a:r>
            <a:r>
              <a:rPr lang="en-US" altLang="zh-CN" dirty="0" err="1"/>
              <a:t>query.execute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113</TotalTime>
  <Words>311</Words>
  <Application>Microsoft Office PowerPoint</Application>
  <PresentationFormat>全屏显示(4:3)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暗香扑面</vt:lpstr>
      <vt:lpstr>对象数据库（db4o）</vt:lpstr>
      <vt:lpstr>传统数据库 Vs 对象数据库</vt:lpstr>
      <vt:lpstr>传统数据库存储方式</vt:lpstr>
      <vt:lpstr>对象数据库：db4o</vt:lpstr>
      <vt:lpstr>db4o操作 - 打开</vt:lpstr>
      <vt:lpstr>db4o操作 – 插入/更新/删除</vt:lpstr>
      <vt:lpstr>db4o操作 – 查询(1)</vt:lpstr>
      <vt:lpstr>db4o操作 – 查询(2)</vt:lpstr>
      <vt:lpstr>db4o操作 – 查询(2)</vt:lpstr>
      <vt:lpstr>db4o操作 – 查询(3)</vt:lpstr>
      <vt:lpstr>重构 &amp; 嵌套</vt:lpstr>
      <vt:lpstr>db4o高级：重构</vt:lpstr>
      <vt:lpstr>db4o高级：嵌套</vt:lpstr>
      <vt:lpstr>在线资源</vt:lpstr>
      <vt:lpstr>Thank you!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对象数据库（db4o）</dc:title>
  <dc:creator>user</dc:creator>
  <cp:lastModifiedBy>user</cp:lastModifiedBy>
  <cp:revision>28</cp:revision>
  <dcterms:created xsi:type="dcterms:W3CDTF">2015-01-10T06:24:11Z</dcterms:created>
  <dcterms:modified xsi:type="dcterms:W3CDTF">2015-01-10T08:17:13Z</dcterms:modified>
</cp:coreProperties>
</file>