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3" r:id="rId7"/>
    <p:sldId id="268" r:id="rId8"/>
    <p:sldId id="262" r:id="rId9"/>
    <p:sldId id="266" r:id="rId10"/>
    <p:sldId id="260" r:id="rId11"/>
    <p:sldId id="261" r:id="rId12"/>
    <p:sldId id="26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AE2AB11-BB72-4A49-8A75-5C943FBB7A06}" type="datetimeFigureOut">
              <a:rPr lang="zh-CN" altLang="en-US" smtClean="0"/>
              <a:pPr/>
              <a:t>2015-6-15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AAB03F66-7135-4475-9614-BA60CCD6CD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AB11-BB72-4A49-8A75-5C943FBB7A06}" type="datetimeFigureOut">
              <a:rPr lang="zh-CN" altLang="en-US" smtClean="0"/>
              <a:pPr/>
              <a:t>2015-6-15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F66-7135-4475-9614-BA60CCD6CD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AB11-BB72-4A49-8A75-5C943FBB7A06}" type="datetimeFigureOut">
              <a:rPr lang="zh-CN" altLang="en-US" smtClean="0"/>
              <a:pPr/>
              <a:t>2015-6-15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F66-7135-4475-9614-BA60CCD6CD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AB11-BB72-4A49-8A75-5C943FBB7A06}" type="datetimeFigureOut">
              <a:rPr lang="zh-CN" altLang="en-US" smtClean="0"/>
              <a:pPr/>
              <a:t>2015-6-15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F66-7135-4475-9614-BA60CCD6CD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AE2AB11-BB72-4A49-8A75-5C943FBB7A06}" type="datetimeFigureOut">
              <a:rPr lang="zh-CN" altLang="en-US" smtClean="0"/>
              <a:pPr/>
              <a:t>2015-6-15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AB03F66-7135-4475-9614-BA60CCD6CD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AB11-BB72-4A49-8A75-5C943FBB7A06}" type="datetimeFigureOut">
              <a:rPr lang="zh-CN" altLang="en-US" smtClean="0"/>
              <a:pPr/>
              <a:t>2015-6-15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F66-7135-4475-9614-BA60CCD6CD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AB11-BB72-4A49-8A75-5C943FBB7A06}" type="datetimeFigureOut">
              <a:rPr lang="zh-CN" altLang="en-US" smtClean="0"/>
              <a:pPr/>
              <a:t>2015-6-15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F66-7135-4475-9614-BA60CCD6CD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AB11-BB72-4A49-8A75-5C943FBB7A06}" type="datetimeFigureOut">
              <a:rPr lang="zh-CN" altLang="en-US" smtClean="0"/>
              <a:pPr/>
              <a:t>2015-6-15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F66-7135-4475-9614-BA60CCD6CD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AB11-BB72-4A49-8A75-5C943FBB7A06}" type="datetimeFigureOut">
              <a:rPr lang="zh-CN" altLang="en-US" smtClean="0"/>
              <a:pPr/>
              <a:t>2015-6-15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F66-7135-4475-9614-BA60CCD6CD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AB11-BB72-4A49-8A75-5C943FBB7A06}" type="datetimeFigureOut">
              <a:rPr lang="zh-CN" altLang="en-US" smtClean="0"/>
              <a:pPr/>
              <a:t>2015-6-15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F66-7135-4475-9614-BA60CCD6CD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AB11-BB72-4A49-8A75-5C943FBB7A06}" type="datetimeFigureOut">
              <a:rPr lang="zh-CN" altLang="en-US" smtClean="0"/>
              <a:pPr/>
              <a:t>2015-6-15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03F66-7135-4475-9614-BA60CCD6CD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AE2AB11-BB72-4A49-8A75-5C943FBB7A06}" type="datetimeFigureOut">
              <a:rPr lang="zh-CN" altLang="en-US" smtClean="0"/>
              <a:pPr/>
              <a:t>2015-6-15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AB03F66-7135-4475-9614-BA60CCD6CD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ebony-2k15-recorders-reminders</a:t>
            </a:r>
            <a:br>
              <a:rPr lang="en-US" altLang="zh-CN" dirty="0" smtClean="0"/>
            </a:br>
            <a:r>
              <a:rPr lang="zh-CN" altLang="en-US" dirty="0" smtClean="0"/>
              <a:t>设计心得分享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err="1" smtClean="0"/>
              <a:t>zhonglong.chen</a:t>
            </a:r>
            <a:endParaRPr lang="en-US" altLang="zh-CN" dirty="0" smtClean="0"/>
          </a:p>
          <a:p>
            <a:r>
              <a:rPr lang="en-US" altLang="zh-CN" dirty="0" smtClean="0"/>
              <a:t>2015-6-15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类：</a:t>
            </a:r>
            <a:r>
              <a:rPr lang="en-US" altLang="zh-CN" dirty="0" err="1" smtClean="0"/>
              <a:t>ReminderService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常驻</a:t>
            </a:r>
            <a:r>
              <a:rPr lang="zh-CN" altLang="en-US" dirty="0" smtClean="0"/>
              <a:t>后台，管理提醒增加和删除，冲突处理，到时提醒等</a:t>
            </a:r>
            <a:endParaRPr lang="en-US" altLang="zh-CN" dirty="0" smtClean="0"/>
          </a:p>
          <a:p>
            <a:r>
              <a:rPr lang="zh-CN" altLang="en-US" dirty="0" smtClean="0"/>
              <a:t>第三方应用交互的入口，减少应用程序间耦合程度</a:t>
            </a:r>
            <a:endParaRPr lang="en-US" altLang="zh-CN" dirty="0" smtClean="0"/>
          </a:p>
          <a:p>
            <a:r>
              <a:rPr lang="zh-CN" altLang="en-US" dirty="0" smtClean="0"/>
              <a:t>周期性检查提醒事件是否到时</a:t>
            </a:r>
            <a:r>
              <a:rPr lang="zh-CN" altLang="en-US" dirty="0" smtClean="0"/>
              <a:t>，编码比</a:t>
            </a:r>
            <a:r>
              <a:rPr lang="en-US" altLang="zh-CN" dirty="0" err="1" smtClean="0"/>
              <a:t>AlarmManager</a:t>
            </a:r>
            <a:r>
              <a:rPr lang="zh-CN" altLang="en-US" dirty="0" smtClean="0"/>
              <a:t>方式简单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类：</a:t>
            </a:r>
            <a:r>
              <a:rPr lang="en-US" altLang="zh-CN" dirty="0" err="1" smtClean="0"/>
              <a:t>PvrActivity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透明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覆盖在</a:t>
            </a:r>
            <a:r>
              <a:rPr lang="en-US" altLang="zh-CN" dirty="0" smtClean="0"/>
              <a:t>TV</a:t>
            </a:r>
            <a:r>
              <a:rPr lang="zh-CN" altLang="en-US" dirty="0" smtClean="0"/>
              <a:t>之上，执行</a:t>
            </a:r>
            <a:r>
              <a:rPr lang="en-US" altLang="zh-CN" dirty="0" smtClean="0"/>
              <a:t>DTV</a:t>
            </a:r>
            <a:r>
              <a:rPr lang="zh-CN" altLang="en-US" dirty="0" smtClean="0"/>
              <a:t>录影操作</a:t>
            </a:r>
            <a:endParaRPr lang="en-US" altLang="zh-CN" dirty="0" smtClean="0"/>
          </a:p>
          <a:p>
            <a:r>
              <a:rPr lang="zh-CN" altLang="en-US" dirty="0" smtClean="0"/>
              <a:t>主要流程采用消息驱动的方式</a:t>
            </a:r>
            <a:endParaRPr lang="en-US" altLang="zh-CN" dirty="0" smtClean="0"/>
          </a:p>
          <a:p>
            <a:r>
              <a:rPr lang="en-US" altLang="zh-CN" dirty="0" err="1" smtClean="0"/>
              <a:t>MStar</a:t>
            </a:r>
            <a:r>
              <a:rPr lang="zh-CN" altLang="en-US" dirty="0" smtClean="0"/>
              <a:t>接口不提供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检测接口、需要应用定时去检测剩余空间，以及监听</a:t>
            </a:r>
            <a:r>
              <a:rPr lang="en-US" altLang="zh-CN" dirty="0" smtClean="0"/>
              <a:t>USB</a:t>
            </a:r>
            <a:r>
              <a:rPr lang="zh-CN" altLang="en-US" dirty="0" smtClean="0"/>
              <a:t>拔出事件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0" y="3429000"/>
            <a:ext cx="34216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Thank you</a:t>
            </a:r>
            <a:r>
              <a:rPr lang="zh-CN" altLang="en-US" sz="4800" dirty="0"/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功能和界面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录影</a:t>
            </a:r>
            <a:endParaRPr lang="en-US" altLang="zh-CN" dirty="0" smtClean="0"/>
          </a:p>
          <a:p>
            <a:r>
              <a:rPr lang="zh-CN" altLang="en-US" dirty="0" smtClean="0"/>
              <a:t>录影文件</a:t>
            </a:r>
            <a:endParaRPr lang="en-US" altLang="zh-CN" dirty="0" smtClean="0"/>
          </a:p>
          <a:p>
            <a:r>
              <a:rPr lang="zh-CN" altLang="en-US" dirty="0" smtClean="0"/>
              <a:t>提醒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0000" y="1080000"/>
            <a:ext cx="44800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0000" y="3960000"/>
            <a:ext cx="44800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资源复用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控件库，以引用工程的方式导入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Ebony-2k15-uijar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TPVision</a:t>
            </a:r>
            <a:r>
              <a:rPr lang="zh-CN" altLang="en-US" dirty="0"/>
              <a:t>控件</a:t>
            </a:r>
            <a:r>
              <a:rPr lang="zh-CN" altLang="en-US" dirty="0" smtClean="0"/>
              <a:t>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Ebony-2k15-Tuf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XMIC</a:t>
            </a:r>
            <a:r>
              <a:rPr lang="zh-CN" altLang="en-US" dirty="0" smtClean="0"/>
              <a:t>控件库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共享控件资源，减少界面开发时间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db4o.jar</a:t>
            </a:r>
            <a:r>
              <a:rPr lang="zh-CN" altLang="en-US" dirty="0" smtClean="0"/>
              <a:t>，对象数据库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简化数据存储和查询操作</a:t>
            </a:r>
            <a:endParaRPr lang="en-US" altLang="zh-CN" dirty="0" smtClean="0"/>
          </a:p>
          <a:p>
            <a:r>
              <a:rPr lang="en-US" altLang="zh-CN" dirty="0" smtClean="0"/>
              <a:t>floatui.jar</a:t>
            </a:r>
            <a:r>
              <a:rPr lang="zh-CN" altLang="en-US" dirty="0" smtClean="0"/>
              <a:t>，浮动窗框架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简化浮动窗创建、跳转和关闭操作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应用结构（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主界面</a:t>
            </a:r>
            <a:endParaRPr lang="en-US" altLang="zh-CN" dirty="0" smtClean="0"/>
          </a:p>
        </p:txBody>
      </p:sp>
      <p:pic>
        <p:nvPicPr>
          <p:cNvPr id="11" name="图片 10" descr="pvr (7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60000" y="1080000"/>
            <a:ext cx="6505133" cy="57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应用结构（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MainActivity</a:t>
            </a:r>
            <a:r>
              <a:rPr lang="zh-CN" altLang="en-US" dirty="0" smtClean="0"/>
              <a:t>：主界面，包含录影文件与提醒两部分</a:t>
            </a:r>
            <a:endParaRPr lang="en-US" altLang="zh-CN" dirty="0" smtClean="0"/>
          </a:p>
          <a:p>
            <a:r>
              <a:rPr lang="en-US" altLang="zh-CN" dirty="0" err="1" smtClean="0"/>
              <a:t>RecorderFragment</a:t>
            </a:r>
            <a:r>
              <a:rPr lang="zh-CN" altLang="en-US" dirty="0" smtClean="0"/>
              <a:t>：录影文件界面</a:t>
            </a:r>
            <a:endParaRPr lang="en-US" altLang="zh-CN" dirty="0" smtClean="0"/>
          </a:p>
          <a:p>
            <a:r>
              <a:rPr lang="en-US" altLang="zh-CN" dirty="0" err="1" smtClean="0"/>
              <a:t>ReminderFragment</a:t>
            </a:r>
            <a:r>
              <a:rPr lang="zh-CN" altLang="en-US" dirty="0" smtClean="0"/>
              <a:t>：提醒列表界面</a:t>
            </a:r>
            <a:endParaRPr lang="en-US" altLang="zh-CN" dirty="0" smtClean="0"/>
          </a:p>
          <a:p>
            <a:r>
              <a:rPr lang="en-US" altLang="zh-CN" dirty="0" err="1" smtClean="0"/>
              <a:t>ProgramDetailActivity</a:t>
            </a:r>
            <a:r>
              <a:rPr lang="zh-CN" altLang="en-US" dirty="0" smtClean="0"/>
              <a:t>：录影文件详情界面</a:t>
            </a:r>
            <a:endParaRPr lang="en-US" altLang="zh-CN" dirty="0" smtClean="0"/>
          </a:p>
          <a:p>
            <a:r>
              <a:rPr lang="en-US" altLang="zh-CN" dirty="0" err="1" smtClean="0"/>
              <a:t>ReminderDetailActivity</a:t>
            </a:r>
            <a:r>
              <a:rPr lang="zh-CN" altLang="en-US" dirty="0" smtClean="0"/>
              <a:t>：提醒详情界面</a:t>
            </a:r>
            <a:endParaRPr lang="en-US" altLang="zh-CN" dirty="0" smtClean="0"/>
          </a:p>
          <a:p>
            <a:r>
              <a:rPr lang="en-US" altLang="zh-CN" dirty="0" err="1" smtClean="0"/>
              <a:t>USBRadioButtonViewGroup</a:t>
            </a:r>
            <a:r>
              <a:rPr lang="zh-CN" altLang="en-US" dirty="0" smtClean="0"/>
              <a:t>：选择</a:t>
            </a:r>
            <a:r>
              <a:rPr lang="en-US" altLang="zh-CN" dirty="0" smtClean="0"/>
              <a:t>USB</a:t>
            </a:r>
            <a:r>
              <a:rPr lang="zh-CN" altLang="en-US" dirty="0" smtClean="0"/>
              <a:t>对话框</a:t>
            </a:r>
            <a:endParaRPr lang="en-US" altLang="zh-CN" dirty="0" smtClean="0"/>
          </a:p>
          <a:p>
            <a:r>
              <a:rPr lang="en-US" altLang="zh-CN" dirty="0" err="1" smtClean="0"/>
              <a:t>USBOptionListViewGroup</a:t>
            </a:r>
            <a:r>
              <a:rPr lang="zh-CN" altLang="en-US" dirty="0" smtClean="0"/>
              <a:t>：选择</a:t>
            </a:r>
            <a:r>
              <a:rPr lang="en-US" altLang="zh-CN" dirty="0" smtClean="0"/>
              <a:t>USB</a:t>
            </a:r>
            <a:r>
              <a:rPr lang="zh-CN" altLang="en-US" dirty="0" smtClean="0"/>
              <a:t>选项菜单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应用结构（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后台</a:t>
            </a:r>
            <a:endParaRPr lang="zh-CN" altLang="en-US" dirty="0"/>
          </a:p>
        </p:txBody>
      </p:sp>
      <p:pic>
        <p:nvPicPr>
          <p:cNvPr id="4" name="图片 3" descr="PVR (6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0000" y="1080000"/>
            <a:ext cx="7373848" cy="576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应用结构（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ReminderService</a:t>
            </a:r>
            <a:r>
              <a:rPr lang="zh-CN" altLang="en-US" dirty="0" smtClean="0"/>
              <a:t>：管理提醒的后台服务</a:t>
            </a:r>
            <a:endParaRPr lang="en-US" altLang="zh-CN" dirty="0" smtClean="0"/>
          </a:p>
          <a:p>
            <a:r>
              <a:rPr lang="en-US" altLang="zh-CN" dirty="0" err="1" smtClean="0"/>
              <a:t>PvrActivity</a:t>
            </a:r>
            <a:r>
              <a:rPr lang="zh-CN" altLang="en-US" dirty="0" smtClean="0"/>
              <a:t>：录影界面</a:t>
            </a:r>
            <a:endParaRPr lang="en-US" altLang="zh-CN" dirty="0" smtClean="0"/>
          </a:p>
          <a:p>
            <a:r>
              <a:rPr lang="en-US" altLang="zh-CN" dirty="0" err="1" smtClean="0"/>
              <a:t>UsbSelector</a:t>
            </a:r>
            <a:r>
              <a:rPr lang="zh-CN" altLang="en-US" dirty="0" smtClean="0"/>
              <a:t>：选择</a:t>
            </a:r>
            <a:r>
              <a:rPr lang="en-US" altLang="zh-CN" dirty="0" smtClean="0"/>
              <a:t>USB</a:t>
            </a:r>
            <a:r>
              <a:rPr lang="zh-CN" altLang="en-US" dirty="0" smtClean="0"/>
              <a:t>对话框</a:t>
            </a:r>
            <a:endParaRPr lang="en-US" altLang="zh-CN" dirty="0" smtClean="0"/>
          </a:p>
          <a:p>
            <a:r>
              <a:rPr lang="en-US" altLang="zh-CN" dirty="0" err="1" smtClean="0"/>
              <a:t>UiHolderService</a:t>
            </a:r>
            <a:r>
              <a:rPr lang="zh-CN" altLang="en-US" dirty="0" smtClean="0"/>
              <a:t>：浮动窗服务</a:t>
            </a:r>
            <a:endParaRPr lang="en-US" altLang="zh-CN" dirty="0" smtClean="0"/>
          </a:p>
          <a:p>
            <a:r>
              <a:rPr lang="en-US" altLang="zh-CN" dirty="0" err="1" smtClean="0"/>
              <a:t>ManualRecorderActivity</a:t>
            </a:r>
            <a:r>
              <a:rPr lang="zh-CN" altLang="en-US" dirty="0" smtClean="0"/>
              <a:t>：手动录影界面</a:t>
            </a:r>
            <a:endParaRPr lang="en-US" altLang="zh-CN" dirty="0" smtClean="0"/>
          </a:p>
          <a:p>
            <a:r>
              <a:rPr lang="en-US" altLang="zh-CN" dirty="0" err="1" smtClean="0"/>
              <a:t>DeConflictActivity</a:t>
            </a:r>
            <a:r>
              <a:rPr lang="zh-CN" altLang="en-US" dirty="0" smtClean="0"/>
              <a:t>：冲突处理界面</a:t>
            </a:r>
            <a:endParaRPr lang="en-US" altLang="zh-CN" dirty="0" smtClean="0"/>
          </a:p>
          <a:p>
            <a:r>
              <a:rPr lang="en-US" altLang="zh-CN" dirty="0" err="1" smtClean="0"/>
              <a:t>ReminderActivity</a:t>
            </a:r>
            <a:r>
              <a:rPr lang="zh-CN" altLang="en-US" dirty="0" smtClean="0"/>
              <a:t>：录影和节目提醒界面</a:t>
            </a:r>
            <a:endParaRPr lang="en-US" altLang="zh-CN" dirty="0" smtClean="0"/>
          </a:p>
          <a:p>
            <a:r>
              <a:rPr lang="en-US" altLang="zh-CN" dirty="0" err="1" smtClean="0"/>
              <a:t>MultiReminderActivity</a:t>
            </a:r>
            <a:r>
              <a:rPr lang="zh-CN" altLang="en-US" dirty="0" smtClean="0"/>
              <a:t>：多个提醒界面</a:t>
            </a:r>
            <a:endParaRPr lang="en-US" altLang="zh-CN" dirty="0" smtClean="0"/>
          </a:p>
          <a:p>
            <a:r>
              <a:rPr lang="en-US" altLang="zh-CN" dirty="0" err="1" smtClean="0"/>
              <a:t>ExpiredActivity</a:t>
            </a:r>
            <a:r>
              <a:rPr lang="zh-CN" altLang="en-US" dirty="0" smtClean="0"/>
              <a:t>：过期提醒界面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err="1" smtClean="0"/>
              <a:t>DiskManager</a:t>
            </a:r>
            <a:r>
              <a:rPr lang="zh-CN" altLang="en-US" dirty="0" smtClean="0"/>
              <a:t>：管理</a:t>
            </a:r>
            <a:r>
              <a:rPr lang="en-US" altLang="zh-CN" dirty="0" smtClean="0"/>
              <a:t>USB</a:t>
            </a:r>
            <a:r>
              <a:rPr lang="zh-CN" altLang="en-US" dirty="0" smtClean="0"/>
              <a:t>存储设备</a:t>
            </a:r>
            <a:endParaRPr lang="en-US" altLang="zh-CN" dirty="0" smtClean="0"/>
          </a:p>
          <a:p>
            <a:r>
              <a:rPr lang="en-US" altLang="zh-CN" dirty="0" err="1" smtClean="0"/>
              <a:t>RecorderManager</a:t>
            </a:r>
            <a:r>
              <a:rPr lang="zh-CN" altLang="en-US" dirty="0" smtClean="0"/>
              <a:t>：管理</a:t>
            </a:r>
            <a:r>
              <a:rPr lang="zh-CN" altLang="en-US" dirty="0" smtClean="0"/>
              <a:t>录影文件</a:t>
            </a:r>
            <a:endParaRPr lang="en-US" altLang="zh-CN" dirty="0" smtClean="0"/>
          </a:p>
          <a:p>
            <a:r>
              <a:rPr lang="en-US" altLang="zh-CN" dirty="0" err="1" smtClean="0"/>
              <a:t>ReminderManager</a:t>
            </a:r>
            <a:r>
              <a:rPr lang="zh-CN" altLang="en-US" dirty="0" smtClean="0"/>
              <a:t>：管理</a:t>
            </a:r>
            <a:r>
              <a:rPr lang="zh-CN" altLang="en-US" dirty="0" smtClean="0"/>
              <a:t>提醒</a:t>
            </a:r>
            <a:r>
              <a:rPr lang="zh-CN" altLang="en-US" dirty="0" smtClean="0"/>
              <a:t>列表</a:t>
            </a:r>
            <a:endParaRPr lang="en-US" altLang="zh-CN" dirty="0" smtClean="0"/>
          </a:p>
          <a:p>
            <a:r>
              <a:rPr lang="en-US" altLang="zh-CN" dirty="0" err="1" smtClean="0"/>
              <a:t>EventManager</a:t>
            </a:r>
            <a:r>
              <a:rPr lang="zh-CN" altLang="en-US" dirty="0" smtClean="0"/>
              <a:t>：管理电子节目单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单例模式可方便多个模块共享同一份数据，同时一次性将数据加载到内存，加快访问速度</a:t>
            </a:r>
            <a:endParaRPr lang="en-US" altLang="zh-CN" dirty="0" smtClean="0"/>
          </a:p>
          <a:p>
            <a:r>
              <a:rPr lang="zh-CN" altLang="en-US" dirty="0" smtClean="0"/>
              <a:t>单例的</a:t>
            </a:r>
            <a:r>
              <a:rPr lang="en-US" altLang="zh-CN" dirty="0" smtClean="0"/>
              <a:t>Context</a:t>
            </a:r>
            <a:r>
              <a:rPr lang="zh-CN" altLang="en-US" dirty="0" smtClean="0"/>
              <a:t>成员应该使用</a:t>
            </a:r>
            <a:r>
              <a:rPr lang="en-US" altLang="zh-CN" dirty="0" smtClean="0"/>
              <a:t>Application Context</a:t>
            </a:r>
            <a:r>
              <a:rPr lang="zh-CN" altLang="en-US" dirty="0" smtClean="0"/>
              <a:t>，避免</a:t>
            </a:r>
            <a:r>
              <a:rPr lang="en-US" altLang="zh-CN" dirty="0" smtClean="0"/>
              <a:t>Activity</a:t>
            </a:r>
            <a:r>
              <a:rPr lang="zh-CN" altLang="en-US" dirty="0" smtClean="0"/>
              <a:t>或者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无法被回收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见开发文档：</a:t>
            </a:r>
            <a:r>
              <a:rPr lang="en-US" altLang="zh-CN" dirty="0" smtClean="0"/>
              <a:t>Avoiding Memory Leaks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问题：时间陷阱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非</a:t>
            </a:r>
            <a:r>
              <a:rPr lang="en-US" altLang="zh-CN" dirty="0" smtClean="0"/>
              <a:t>DTV</a:t>
            </a:r>
            <a:r>
              <a:rPr lang="zh-CN" altLang="en-US" dirty="0" smtClean="0"/>
              <a:t>下</a:t>
            </a:r>
            <a:r>
              <a:rPr lang="zh-CN" altLang="en-US" dirty="0" smtClean="0"/>
              <a:t>电视自动</a:t>
            </a:r>
            <a:r>
              <a:rPr lang="zh-CN" altLang="en-US" dirty="0" smtClean="0"/>
              <a:t>从网络更新时间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smtClean="0"/>
              <a:t>DTV</a:t>
            </a:r>
            <a:r>
              <a:rPr lang="zh-CN" altLang="en-US" dirty="0" smtClean="0"/>
              <a:t>下电视自动从工厂信号或码流中更新时间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工厂信号或码流</a:t>
            </a:r>
            <a:r>
              <a:rPr lang="zh-CN" altLang="en-US" dirty="0" smtClean="0"/>
              <a:t>的节目最多只有几分钟，反复播放</a:t>
            </a:r>
            <a:endParaRPr lang="en-US" altLang="zh-CN" dirty="0" smtClean="0"/>
          </a:p>
          <a:p>
            <a:r>
              <a:rPr lang="en-US" altLang="zh-CN" dirty="0" smtClean="0"/>
              <a:t>DTV</a:t>
            </a:r>
            <a:r>
              <a:rPr lang="zh-CN" altLang="en-US" dirty="0" smtClean="0"/>
              <a:t>下电视只能在一段时间内徘徊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定时器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Timer.schedule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dirty="0" err="1" smtClean="0"/>
              <a:t>Intent.ACTION_TIME_TICK</a:t>
            </a:r>
            <a:r>
              <a:rPr lang="zh-CN" altLang="en-US" dirty="0" smtClean="0"/>
              <a:t>广播</a:t>
            </a:r>
            <a:endParaRPr lang="en-US" altLang="zh-CN" dirty="0" smtClean="0"/>
          </a:p>
          <a:p>
            <a:r>
              <a:rPr lang="zh-CN" altLang="en-US" dirty="0" smtClean="0"/>
              <a:t>不论是接工厂信号还是码流仪，总有一种定时器无法触发，于是只能在代码中同时采用两种方式，以保证周期性执行某项工作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262</TotalTime>
  <Words>303</Words>
  <Application>Microsoft Office PowerPoint</Application>
  <PresentationFormat>全屏显示(4:3)</PresentationFormat>
  <Paragraphs>57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质朴</vt:lpstr>
      <vt:lpstr>ebony-2k15-recorders-reminders 设计心得分享</vt:lpstr>
      <vt:lpstr>功能和界面</vt:lpstr>
      <vt:lpstr>资源复用</vt:lpstr>
      <vt:lpstr>应用结构（1）</vt:lpstr>
      <vt:lpstr>应用结构（1）</vt:lpstr>
      <vt:lpstr>应用结构（2）</vt:lpstr>
      <vt:lpstr>应用结构（2）</vt:lpstr>
      <vt:lpstr>单例模式</vt:lpstr>
      <vt:lpstr>问题：时间陷阱</vt:lpstr>
      <vt:lpstr>类：ReminderService</vt:lpstr>
      <vt:lpstr>类：PvrActivity</vt:lpstr>
      <vt:lpstr>幻灯片 12</vt:lpstr>
    </vt:vector>
  </TitlesOfParts>
  <Company>tpvxm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ebony-2k15-recorders-reminders 设计心得分享</dc:title>
  <dc:creator>user</dc:creator>
  <cp:lastModifiedBy>user</cp:lastModifiedBy>
  <cp:revision>70</cp:revision>
  <dcterms:created xsi:type="dcterms:W3CDTF">2015-06-15T01:59:17Z</dcterms:created>
  <dcterms:modified xsi:type="dcterms:W3CDTF">2015-06-15T06:35:01Z</dcterms:modified>
</cp:coreProperties>
</file>