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5" r:id="rId3"/>
    <p:sldId id="258" r:id="rId4"/>
    <p:sldId id="259" r:id="rId5"/>
    <p:sldId id="262" r:id="rId6"/>
    <p:sldId id="260" r:id="rId7"/>
    <p:sldId id="264" r:id="rId8"/>
    <p:sldId id="263" r:id="rId9"/>
    <p:sldId id="261" r:id="rId10"/>
    <p:sldId id="266" r:id="rId11"/>
    <p:sldId id="257" r:id="rId12"/>
    <p:sldId id="267" r:id="rId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60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grpSp>
        <p:nvGrpSpPr>
          <p:cNvPr id="2" name="组合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任意多边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0CDBF07-97E8-4A14-B675-70B4DDDF504D}" type="datetimeFigureOut">
              <a:rPr lang="zh-CN" altLang="en-US" smtClean="0"/>
              <a:pPr/>
              <a:t>2015-10-26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B29E242-BB05-4E64-9C88-4FA491AAF79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0CDBF07-97E8-4A14-B675-70B4DDDF504D}" type="datetimeFigureOut">
              <a:rPr lang="zh-CN" altLang="en-US" smtClean="0"/>
              <a:pPr/>
              <a:t>2015-10-26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B29E242-BB05-4E64-9C88-4FA491AAF79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0CDBF07-97E8-4A14-B675-70B4DDDF504D}" type="datetimeFigureOut">
              <a:rPr lang="zh-CN" altLang="en-US" smtClean="0"/>
              <a:pPr/>
              <a:t>2015-10-26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B29E242-BB05-4E64-9C88-4FA491AAF79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0CDBF07-97E8-4A14-B675-70B4DDDF504D}" type="datetimeFigureOut">
              <a:rPr lang="zh-CN" altLang="en-US" smtClean="0"/>
              <a:pPr/>
              <a:t>2015-10-26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B29E242-BB05-4E64-9C88-4FA491AAF79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0CDBF07-97E8-4A14-B675-70B4DDDF504D}" type="datetimeFigureOut">
              <a:rPr lang="zh-CN" altLang="en-US" smtClean="0"/>
              <a:pPr/>
              <a:t>2015-10-26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B29E242-BB05-4E64-9C88-4FA491AAF79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燕尾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燕尾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0CDBF07-97E8-4A14-B675-70B4DDDF504D}" type="datetimeFigureOut">
              <a:rPr lang="zh-CN" altLang="en-US" smtClean="0"/>
              <a:pPr/>
              <a:t>2015-10-26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B29E242-BB05-4E64-9C88-4FA491AAF79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0CDBF07-97E8-4A14-B675-70B4DDDF504D}" type="datetimeFigureOut">
              <a:rPr lang="zh-CN" altLang="en-US" smtClean="0"/>
              <a:pPr/>
              <a:t>2015-10-26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B29E242-BB05-4E64-9C88-4FA491AAF79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0CDBF07-97E8-4A14-B675-70B4DDDF504D}" type="datetimeFigureOut">
              <a:rPr lang="zh-CN" altLang="en-US" smtClean="0"/>
              <a:pPr/>
              <a:t>2015-10-26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B29E242-BB05-4E64-9C88-4FA491AAF79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0CDBF07-97E8-4A14-B675-70B4DDDF504D}" type="datetimeFigureOut">
              <a:rPr lang="zh-CN" altLang="en-US" smtClean="0"/>
              <a:pPr/>
              <a:t>2015-10-26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B29E242-BB05-4E64-9C88-4FA491AAF79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00CDBF07-97E8-4A14-B675-70B4DDDF504D}" type="datetimeFigureOut">
              <a:rPr lang="zh-CN" altLang="en-US" smtClean="0"/>
              <a:pPr/>
              <a:t>2015-10-26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B29E242-BB05-4E64-9C88-4FA491AAF79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0CDBF07-97E8-4A14-B675-70B4DDDF504D}" type="datetimeFigureOut">
              <a:rPr lang="zh-CN" altLang="en-US" smtClean="0"/>
              <a:pPr/>
              <a:t>2015-10-26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B29E242-BB05-4E64-9C88-4FA491AAF79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任意多边形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燕尾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燕尾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00CDBF07-97E8-4A14-B675-70B4DDDF504D}" type="datetimeFigureOut">
              <a:rPr lang="zh-CN" altLang="en-US" smtClean="0"/>
              <a:pPr/>
              <a:t>2015-10-26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FB29E242-BB05-4E64-9C88-4FA491AAF79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file:///\\172.20.30.4\localhome\workspace\sangfei-v387" TargetMode="External"/><Relationship Id="rId2" Type="http://schemas.openxmlformats.org/officeDocument/2006/relationships/hyperlink" Target="http://172.20.30.3/PH_phone/8.MTK%20doc/application/application/contacts/SpeedDial_Plug-in_Implement_For_Customer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172.20.30.16:8080/source/xref/MT6755/" TargetMode="External"/><Relationship Id="rId5" Type="http://schemas.openxmlformats.org/officeDocument/2006/relationships/hyperlink" Target="file:///\\172.20.25.5\mt6755" TargetMode="External"/><Relationship Id="rId4" Type="http://schemas.openxmlformats.org/officeDocument/2006/relationships/hyperlink" Target="http://172.20.30.16:8080/source/xref/sangfei-v387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MTK L Plug-in</a:t>
            </a:r>
            <a:r>
              <a:rPr lang="zh-CN" altLang="en-US" dirty="0" smtClean="0"/>
              <a:t>框架浅析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Zhonglong </a:t>
            </a:r>
            <a:r>
              <a:rPr lang="en-US" altLang="zh-CN" dirty="0" smtClean="0"/>
              <a:t>Chen</a:t>
            </a:r>
          </a:p>
          <a:p>
            <a:r>
              <a:rPr lang="en-US" altLang="zh-CN" dirty="0" smtClean="0"/>
              <a:t>2015-10-26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扩展</a:t>
            </a:r>
            <a:r>
              <a:rPr lang="en-US" altLang="zh-CN" dirty="0" smtClean="0"/>
              <a:t>UI</a:t>
            </a:r>
            <a:r>
              <a:rPr lang="zh-CN" altLang="en-US" dirty="0" smtClean="0"/>
              <a:t>，如增加或移除菜单项，控制</a:t>
            </a:r>
            <a:r>
              <a:rPr lang="en-US" altLang="zh-CN" dirty="0" smtClean="0"/>
              <a:t>View</a:t>
            </a:r>
            <a:r>
              <a:rPr lang="zh-CN" altLang="en-US" dirty="0" smtClean="0"/>
              <a:t>显示隐藏等，例如通话记录界面在菜单中增加自动拒接来电的入口</a:t>
            </a:r>
            <a:endParaRPr lang="en-US" altLang="zh-CN" dirty="0" smtClean="0"/>
          </a:p>
          <a:p>
            <a:r>
              <a:rPr lang="zh-CN" altLang="en-US" dirty="0" smtClean="0"/>
              <a:t>修改已有的逻辑，例如获取所有通话记录列表时会在查询条件中过滤拦截记录，</a:t>
            </a:r>
            <a:r>
              <a:rPr lang="zh-CN" altLang="en-US" dirty="0" smtClean="0"/>
              <a:t>除非</a:t>
            </a:r>
            <a:r>
              <a:rPr lang="zh-CN" altLang="en-US" dirty="0" smtClean="0"/>
              <a:t>显</a:t>
            </a:r>
            <a:r>
              <a:rPr lang="zh-CN" altLang="en-US" dirty="0" smtClean="0"/>
              <a:t>式指定</a:t>
            </a:r>
            <a:r>
              <a:rPr lang="zh-CN" altLang="en-US" dirty="0" smtClean="0"/>
              <a:t>访问</a:t>
            </a:r>
            <a:r>
              <a:rPr lang="zh-CN" altLang="en-US" dirty="0" smtClean="0"/>
              <a:t>拦截记录</a:t>
            </a:r>
            <a:endParaRPr lang="en-US" altLang="zh-CN" dirty="0" smtClean="0"/>
          </a:p>
          <a:p>
            <a:r>
              <a:rPr lang="zh-CN" altLang="en-US" dirty="0" smtClean="0"/>
              <a:t>功能屏蔽，例如通话记录详情界面屏蔽通话类型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Plug-in</a:t>
            </a:r>
            <a:r>
              <a:rPr lang="zh-CN" altLang="en-US" dirty="0" smtClean="0"/>
              <a:t>功能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err="1" smtClean="0"/>
              <a:t>SpeedDial_Plug-in_Implement_For_Customer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>
                <a:hlinkClick r:id="rId2"/>
              </a:rPr>
              <a:t>http://172.20.30.3/PH_phone/8.MTK doc/application/application/contacts/SpeedDial_Plug-in_Implement_For_Customer.pdf</a:t>
            </a:r>
            <a:endParaRPr lang="en-US" altLang="zh-CN" dirty="0" smtClean="0"/>
          </a:p>
          <a:p>
            <a:r>
              <a:rPr lang="en-US" altLang="zh-CN" dirty="0" smtClean="0"/>
              <a:t>V387</a:t>
            </a:r>
            <a:r>
              <a:rPr lang="zh-CN" altLang="en-US" dirty="0" smtClean="0"/>
              <a:t>源代码（</a:t>
            </a:r>
            <a:r>
              <a:rPr lang="en-US" altLang="zh-CN" dirty="0" smtClean="0"/>
              <a:t>Android 4.4</a:t>
            </a:r>
            <a:r>
              <a:rPr lang="zh-CN" altLang="en-US" dirty="0" smtClean="0"/>
              <a:t>）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</a:t>
            </a:r>
            <a:r>
              <a:rPr lang="en-US" altLang="zh-CN" dirty="0" smtClean="0">
                <a:hlinkClick r:id="rId3" action="ppaction://hlinkfile"/>
              </a:rPr>
              <a:t>\\172.20.30.4\localhome\workspace\sangfei-v387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</a:t>
            </a:r>
            <a:r>
              <a:rPr lang="en-US" altLang="zh-CN" dirty="0" smtClean="0">
                <a:hlinkClick r:id="rId4"/>
              </a:rPr>
              <a:t>http://172.20.30.16:8080/source/xref/sangfei-v387</a:t>
            </a:r>
            <a:r>
              <a:rPr lang="en-US" altLang="zh-CN" dirty="0" smtClean="0"/>
              <a:t> </a:t>
            </a:r>
          </a:p>
          <a:p>
            <a:r>
              <a:rPr lang="en-US" altLang="zh-CN" dirty="0" smtClean="0"/>
              <a:t>MT6755</a:t>
            </a:r>
            <a:r>
              <a:rPr lang="zh-CN" altLang="en-US" dirty="0" smtClean="0"/>
              <a:t>源代码（</a:t>
            </a:r>
            <a:r>
              <a:rPr lang="en-US" altLang="zh-CN" dirty="0" smtClean="0"/>
              <a:t>Android 5.1</a:t>
            </a:r>
            <a:r>
              <a:rPr lang="zh-CN" altLang="en-US" dirty="0" smtClean="0"/>
              <a:t>） 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>
                <a:hlinkClick r:id="rId5" action="ppaction://hlinkfile"/>
              </a:rPr>
              <a:t>\\172.20.25.5\mt6755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>
                <a:hlinkClick r:id="rId6"/>
              </a:rPr>
              <a:t>http://172.20.30.16:8080/source/xref/MT6755/</a:t>
            </a:r>
            <a:endParaRPr lang="en-US" altLang="zh-CN" dirty="0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参考资料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CN" sz="7200" dirty="0" smtClean="0"/>
              <a:t>Thanks</a:t>
            </a:r>
            <a:endParaRPr lang="zh-CN" altLang="en-US" sz="7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MTK</a:t>
            </a:r>
            <a:r>
              <a:rPr lang="zh-CN" altLang="en-US" dirty="0" smtClean="0"/>
              <a:t>扩展的功能</a:t>
            </a:r>
            <a:endParaRPr lang="en-US" altLang="zh-CN" dirty="0" smtClean="0"/>
          </a:p>
          <a:p>
            <a:r>
              <a:rPr lang="zh-CN" altLang="en-US" dirty="0" smtClean="0"/>
              <a:t>在定制</a:t>
            </a:r>
            <a:r>
              <a:rPr lang="en-US" altLang="zh-CN" dirty="0" smtClean="0"/>
              <a:t>MTK6755</a:t>
            </a:r>
            <a:r>
              <a:rPr lang="zh-CN" altLang="en-US" dirty="0" smtClean="0"/>
              <a:t>应用时，发现某些功能找不到对应的源代码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问题由来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Android KK</a:t>
            </a:r>
            <a:r>
              <a:rPr lang="zh-CN" altLang="en-US" dirty="0" smtClean="0"/>
              <a:t>，如</a:t>
            </a:r>
            <a:r>
              <a:rPr lang="en-US" altLang="zh-CN" dirty="0" smtClean="0"/>
              <a:t>V387</a:t>
            </a:r>
            <a:br>
              <a:rPr lang="en-US" altLang="zh-CN" dirty="0" smtClean="0"/>
            </a:br>
            <a:r>
              <a:rPr lang="en-US" altLang="zh-CN" dirty="0" smtClean="0"/>
              <a:t>MTK</a:t>
            </a:r>
            <a:r>
              <a:rPr lang="zh-CN" altLang="en-US" dirty="0" smtClean="0"/>
              <a:t>扩展的代码直接加入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原生</a:t>
            </a:r>
            <a:r>
              <a:rPr lang="en-US" altLang="zh-CN" dirty="0" smtClean="0"/>
              <a:t>APK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Android L</a:t>
            </a:r>
            <a:r>
              <a:rPr lang="zh-CN" altLang="en-US" dirty="0" smtClean="0"/>
              <a:t>，如</a:t>
            </a:r>
            <a:r>
              <a:rPr lang="en-US" altLang="zh-CN" dirty="0" smtClean="0"/>
              <a:t>S616</a:t>
            </a:r>
            <a:br>
              <a:rPr lang="en-US" altLang="zh-CN" dirty="0" smtClean="0"/>
            </a:br>
            <a:r>
              <a:rPr lang="en-US" altLang="zh-CN" dirty="0" smtClean="0"/>
              <a:t>MTK</a:t>
            </a:r>
            <a:r>
              <a:rPr lang="zh-CN" altLang="en-US" dirty="0" smtClean="0"/>
              <a:t>设计了一套扩展的框架，在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原生</a:t>
            </a:r>
            <a:r>
              <a:rPr lang="en-US" altLang="zh-CN" dirty="0" smtClean="0"/>
              <a:t>APK</a:t>
            </a:r>
            <a:r>
              <a:rPr lang="zh-CN" altLang="en-US" dirty="0" smtClean="0"/>
              <a:t>中只定义和调用接口，具体实现在单独</a:t>
            </a:r>
            <a:r>
              <a:rPr lang="en-US" altLang="zh-CN" dirty="0" smtClean="0"/>
              <a:t>APK</a:t>
            </a:r>
            <a:r>
              <a:rPr lang="zh-CN" altLang="en-US" dirty="0" smtClean="0"/>
              <a:t>中进行</a:t>
            </a:r>
            <a:endParaRPr lang="en-US" altLang="zh-CN" dirty="0"/>
          </a:p>
          <a:p>
            <a:r>
              <a:rPr lang="en-US" altLang="zh-CN" dirty="0" smtClean="0"/>
              <a:t>Host App</a:t>
            </a:r>
            <a:r>
              <a:rPr lang="zh-CN" altLang="en-US" dirty="0" smtClean="0"/>
              <a:t>和</a:t>
            </a:r>
            <a:r>
              <a:rPr lang="en-US" altLang="zh-CN" dirty="0" smtClean="0"/>
              <a:t>Plug-in APK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MTK L Plug-in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0" y="0"/>
            <a:ext cx="9168384" cy="6876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云形标注 4"/>
          <p:cNvSpPr/>
          <p:nvPr/>
        </p:nvSpPr>
        <p:spPr>
          <a:xfrm>
            <a:off x="323528" y="4509120"/>
            <a:ext cx="1944216" cy="1008112"/>
          </a:xfrm>
          <a:prstGeom prst="cloud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中国移动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易扩展，各运营商业务在不同的</a:t>
            </a:r>
            <a:r>
              <a:rPr lang="en-US" altLang="zh-CN" dirty="0" smtClean="0"/>
              <a:t>Plug-in APK</a:t>
            </a:r>
            <a:r>
              <a:rPr lang="zh-CN" altLang="en-US" dirty="0" smtClean="0"/>
              <a:t>中实现</a:t>
            </a:r>
            <a:endParaRPr lang="en-US" altLang="zh-CN" dirty="0" smtClean="0"/>
          </a:p>
          <a:p>
            <a:r>
              <a:rPr lang="zh-CN" altLang="en-US" dirty="0" smtClean="0"/>
              <a:t>易移植，只有调用接口的代码会包含在原生</a:t>
            </a:r>
            <a:r>
              <a:rPr lang="en-US" altLang="zh-CN" dirty="0" smtClean="0"/>
              <a:t>APK</a:t>
            </a:r>
            <a:r>
              <a:rPr lang="zh-CN" altLang="en-US" dirty="0" smtClean="0"/>
              <a:t>代码中，接口定义在独立的文件夹</a:t>
            </a:r>
            <a:endParaRPr lang="en-US" altLang="zh-CN" dirty="0" smtClean="0"/>
          </a:p>
          <a:p>
            <a:r>
              <a:rPr lang="zh-CN" altLang="en-US" dirty="0" smtClean="0"/>
              <a:t>代码复用，</a:t>
            </a:r>
            <a:r>
              <a:rPr lang="en-US" altLang="zh-CN" dirty="0" smtClean="0"/>
              <a:t> Plug-in APK</a:t>
            </a:r>
            <a:r>
              <a:rPr lang="zh-CN" altLang="en-US" dirty="0" smtClean="0"/>
              <a:t>的代码可以在不同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版本中复用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 Plug-in</a:t>
            </a:r>
            <a:r>
              <a:rPr lang="zh-CN" altLang="en-US" dirty="0" smtClean="0"/>
              <a:t>框架优点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68384" cy="6876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流程图: 过程 10"/>
          <p:cNvSpPr/>
          <p:nvPr/>
        </p:nvSpPr>
        <p:spPr>
          <a:xfrm>
            <a:off x="108504" y="6237312"/>
            <a:ext cx="8928000" cy="576000"/>
          </a:xfrm>
          <a:prstGeom prst="flowChartProcess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alps/vendor/</a:t>
            </a:r>
            <a:r>
              <a:rPr lang="en-US" altLang="zh-CN" dirty="0" err="1" smtClean="0"/>
              <a:t>mediatek</a:t>
            </a:r>
            <a:r>
              <a:rPr lang="en-US" altLang="zh-CN" dirty="0" smtClean="0"/>
              <a:t>/proprietary/operator/OP01/packages/apps/</a:t>
            </a:r>
            <a:r>
              <a:rPr lang="en-US" altLang="zh-CN" dirty="0" err="1" smtClean="0"/>
              <a:t>Plugins</a:t>
            </a:r>
            <a:r>
              <a:rPr lang="en-US" altLang="zh-CN" dirty="0" smtClean="0"/>
              <a:t>/</a:t>
            </a:r>
            <a:endParaRPr lang="zh-CN" altLang="en-US" dirty="0"/>
          </a:p>
        </p:txBody>
      </p:sp>
      <p:cxnSp>
        <p:nvCxnSpPr>
          <p:cNvPr id="15" name="直接箭头连接符 14"/>
          <p:cNvCxnSpPr/>
          <p:nvPr/>
        </p:nvCxnSpPr>
        <p:spPr>
          <a:xfrm flipH="1">
            <a:off x="7308304" y="2132856"/>
            <a:ext cx="504056" cy="4104456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H="1">
            <a:off x="3131840" y="5589240"/>
            <a:ext cx="216024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云形标注 13"/>
          <p:cNvSpPr/>
          <p:nvPr/>
        </p:nvSpPr>
        <p:spPr>
          <a:xfrm>
            <a:off x="3419872" y="4797152"/>
            <a:ext cx="1368152" cy="684656"/>
          </a:xfrm>
          <a:prstGeom prst="cloud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继承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Host App</a:t>
            </a:r>
            <a:br>
              <a:rPr lang="en-US" altLang="zh-CN" dirty="0" smtClean="0"/>
            </a:br>
            <a:r>
              <a:rPr lang="zh-CN" altLang="en-US" dirty="0" smtClean="0"/>
              <a:t>新建</a:t>
            </a:r>
            <a:r>
              <a:rPr lang="en-US" altLang="zh-CN" dirty="0" smtClean="0"/>
              <a:t>ext</a:t>
            </a:r>
            <a:r>
              <a:rPr lang="zh-CN" altLang="en-US" dirty="0" smtClean="0"/>
              <a:t>目录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在</a:t>
            </a:r>
            <a:r>
              <a:rPr lang="en-US" altLang="zh-CN" dirty="0" smtClean="0"/>
              <a:t>ext</a:t>
            </a:r>
            <a:r>
              <a:rPr lang="zh-CN" altLang="en-US" dirty="0" smtClean="0"/>
              <a:t>目录中定义接口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 smtClean="0"/>
              <a:t>在</a:t>
            </a:r>
            <a:r>
              <a:rPr lang="en-US" altLang="zh-CN" dirty="0" smtClean="0"/>
              <a:t>ext</a:t>
            </a:r>
            <a:r>
              <a:rPr lang="zh-CN" altLang="en-US" dirty="0" smtClean="0"/>
              <a:t>目录中创建接口默认派生类</a:t>
            </a:r>
            <a:endParaRPr lang="en-US" altLang="zh-CN" dirty="0" smtClean="0"/>
          </a:p>
          <a:p>
            <a:r>
              <a:rPr lang="en-US" altLang="zh-CN" dirty="0" smtClean="0"/>
              <a:t>Plug-in APK</a:t>
            </a:r>
            <a:br>
              <a:rPr lang="en-US" altLang="zh-CN" dirty="0" smtClean="0"/>
            </a:br>
            <a:r>
              <a:rPr lang="zh-CN" altLang="en-US" dirty="0" smtClean="0"/>
              <a:t>创建接口定制化的派生类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通过注解关联至接口</a:t>
            </a:r>
            <a:r>
              <a:rPr lang="en-US" altLang="zh-CN" b="1" dirty="0" smtClean="0"/>
              <a:t>@</a:t>
            </a:r>
            <a:r>
              <a:rPr lang="en-US" altLang="zh-CN" b="1" dirty="0" err="1" smtClean="0"/>
              <a:t>PluginImpl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interfaceName</a:t>
            </a:r>
            <a:r>
              <a:rPr lang="en-US" altLang="zh-CN" dirty="0" smtClean="0"/>
              <a:t>=“</a:t>
            </a:r>
            <a:r>
              <a:rPr lang="en-US" altLang="zh-CN" dirty="0" err="1" smtClean="0"/>
              <a:t>IxxExtension</a:t>
            </a:r>
            <a:r>
              <a:rPr lang="en-US" altLang="zh-CN" dirty="0" smtClean="0"/>
              <a:t>“)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使用方式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CN" dirty="0" err="1" smtClean="0"/>
              <a:t>incallui_dir</a:t>
            </a:r>
            <a:r>
              <a:rPr lang="en-US" altLang="zh-CN" dirty="0" smtClean="0"/>
              <a:t> := ../</a:t>
            </a:r>
            <a:r>
              <a:rPr lang="en-US" altLang="zh-CN" dirty="0" err="1" smtClean="0"/>
              <a:t>InCallUI</a:t>
            </a:r>
            <a:endParaRPr lang="en-US" altLang="zh-CN" dirty="0" smtClean="0"/>
          </a:p>
          <a:p>
            <a:r>
              <a:rPr lang="en-US" altLang="zh-CN" dirty="0" err="1" smtClean="0"/>
              <a:t>contacts_common_dir</a:t>
            </a:r>
            <a:r>
              <a:rPr lang="en-US" altLang="zh-CN" dirty="0" smtClean="0"/>
              <a:t> := ../</a:t>
            </a:r>
            <a:r>
              <a:rPr lang="en-US" altLang="zh-CN" dirty="0" err="1" smtClean="0"/>
              <a:t>ContactsCommon</a:t>
            </a:r>
            <a:endParaRPr lang="en-US" altLang="zh-CN" dirty="0" smtClean="0"/>
          </a:p>
          <a:p>
            <a:r>
              <a:rPr lang="en-US" altLang="zh-CN" dirty="0" err="1" smtClean="0"/>
              <a:t>phone_common_dir</a:t>
            </a:r>
            <a:r>
              <a:rPr lang="en-US" altLang="zh-CN" dirty="0" smtClean="0"/>
              <a:t> := ../</a:t>
            </a:r>
            <a:r>
              <a:rPr lang="en-US" altLang="zh-CN" dirty="0" err="1" smtClean="0"/>
              <a:t>PhoneCommon</a:t>
            </a:r>
            <a:endParaRPr lang="en-US" altLang="zh-CN" dirty="0" smtClean="0"/>
          </a:p>
          <a:p>
            <a:r>
              <a:rPr lang="en-US" altLang="zh-CN" dirty="0" err="1" smtClean="0"/>
              <a:t>contacts_ext_dir</a:t>
            </a:r>
            <a:r>
              <a:rPr lang="en-US" altLang="zh-CN" dirty="0" smtClean="0"/>
              <a:t> := ../</a:t>
            </a:r>
            <a:r>
              <a:rPr lang="en-US" altLang="zh-CN" dirty="0" err="1" smtClean="0"/>
              <a:t>ContactsCommon</a:t>
            </a:r>
            <a:r>
              <a:rPr lang="en-US" altLang="zh-CN" dirty="0" smtClean="0"/>
              <a:t>/</a:t>
            </a:r>
            <a:r>
              <a:rPr lang="en-US" altLang="zh-CN" b="1" dirty="0" smtClean="0"/>
              <a:t>ext</a:t>
            </a:r>
          </a:p>
          <a:p>
            <a:endParaRPr lang="en-US" altLang="zh-CN" dirty="0" smtClean="0"/>
          </a:p>
          <a:p>
            <a:r>
              <a:rPr lang="en-US" altLang="zh-CN" dirty="0" err="1" smtClean="0"/>
              <a:t>src_dirs</a:t>
            </a:r>
            <a:r>
              <a:rPr lang="en-US" altLang="zh-CN" dirty="0" smtClean="0"/>
              <a:t> := </a:t>
            </a:r>
            <a:r>
              <a:rPr lang="en-US" altLang="zh-CN" dirty="0" err="1" smtClean="0"/>
              <a:t>src</a:t>
            </a:r>
            <a:r>
              <a:rPr lang="en-US" altLang="zh-CN" dirty="0" smtClean="0"/>
              <a:t> \</a:t>
            </a:r>
          </a:p>
          <a:p>
            <a:r>
              <a:rPr lang="en-US" altLang="zh-CN" dirty="0" smtClean="0"/>
              <a:t>    $(</a:t>
            </a:r>
            <a:r>
              <a:rPr lang="en-US" altLang="zh-CN" dirty="0" err="1" smtClean="0"/>
              <a:t>incallui_dir</a:t>
            </a:r>
            <a:r>
              <a:rPr lang="en-US" altLang="zh-CN" dirty="0" smtClean="0"/>
              <a:t>)/</a:t>
            </a:r>
            <a:r>
              <a:rPr lang="en-US" altLang="zh-CN" dirty="0" err="1" smtClean="0"/>
              <a:t>src</a:t>
            </a:r>
            <a:r>
              <a:rPr lang="en-US" altLang="zh-CN" dirty="0" smtClean="0"/>
              <a:t> \</a:t>
            </a:r>
          </a:p>
          <a:p>
            <a:r>
              <a:rPr lang="en-US" altLang="zh-CN" dirty="0" smtClean="0"/>
              <a:t>    $(</a:t>
            </a:r>
            <a:r>
              <a:rPr lang="en-US" altLang="zh-CN" dirty="0" err="1" smtClean="0"/>
              <a:t>contacts_common_dir</a:t>
            </a:r>
            <a:r>
              <a:rPr lang="en-US" altLang="zh-CN" dirty="0" smtClean="0"/>
              <a:t>)/</a:t>
            </a:r>
            <a:r>
              <a:rPr lang="en-US" altLang="zh-CN" dirty="0" err="1" smtClean="0"/>
              <a:t>src</a:t>
            </a:r>
            <a:r>
              <a:rPr lang="en-US" altLang="zh-CN" dirty="0" smtClean="0"/>
              <a:t> \</a:t>
            </a:r>
          </a:p>
          <a:p>
            <a:r>
              <a:rPr lang="en-US" altLang="zh-CN" dirty="0" smtClean="0"/>
              <a:t>    $(</a:t>
            </a:r>
            <a:r>
              <a:rPr lang="en-US" altLang="zh-CN" dirty="0" err="1" smtClean="0"/>
              <a:t>phone_common_dir</a:t>
            </a:r>
            <a:r>
              <a:rPr lang="en-US" altLang="zh-CN" dirty="0" smtClean="0"/>
              <a:t>)/</a:t>
            </a:r>
            <a:r>
              <a:rPr lang="en-US" altLang="zh-CN" dirty="0" err="1" smtClean="0"/>
              <a:t>src</a:t>
            </a:r>
            <a:r>
              <a:rPr lang="en-US" altLang="zh-CN" dirty="0" smtClean="0"/>
              <a:t> \</a:t>
            </a:r>
          </a:p>
          <a:p>
            <a:r>
              <a:rPr lang="en-US" altLang="zh-CN" dirty="0" smtClean="0"/>
              <a:t>    $(</a:t>
            </a:r>
            <a:r>
              <a:rPr lang="en-US" altLang="zh-CN" dirty="0" err="1" smtClean="0"/>
              <a:t>contacts_ext_dir</a:t>
            </a:r>
            <a:r>
              <a:rPr lang="en-US" altLang="zh-CN" dirty="0" smtClean="0"/>
              <a:t>)/</a:t>
            </a:r>
            <a:r>
              <a:rPr lang="en-US" altLang="zh-CN" dirty="0" err="1" smtClean="0"/>
              <a:t>src</a:t>
            </a:r>
            <a:endParaRPr lang="en-US" altLang="zh-CN" dirty="0" smtClean="0"/>
          </a:p>
          <a:p>
            <a:r>
              <a:rPr lang="en-US" altLang="zh-CN" dirty="0" smtClean="0"/>
              <a:t>LOCAL_SRC_FILES := $(call all-java-files-under, $(</a:t>
            </a:r>
            <a:r>
              <a:rPr lang="en-US" altLang="zh-CN" dirty="0" err="1" smtClean="0"/>
              <a:t>src_dirs</a:t>
            </a:r>
            <a:r>
              <a:rPr lang="en-US" altLang="zh-CN" dirty="0" smtClean="0"/>
              <a:t>))</a:t>
            </a:r>
          </a:p>
          <a:p>
            <a:endParaRPr lang="en-US" altLang="zh-CN" dirty="0"/>
          </a:p>
          <a:p>
            <a:r>
              <a:rPr lang="en-US" altLang="zh-CN" dirty="0" smtClean="0"/>
              <a:t>LOCAL_STATIC_JAVA_LIBRARIES := \</a:t>
            </a:r>
          </a:p>
          <a:p>
            <a:r>
              <a:rPr lang="en-US" altLang="zh-CN" dirty="0" smtClean="0"/>
              <a:t>    </a:t>
            </a:r>
            <a:r>
              <a:rPr lang="en-US" altLang="zh-CN" b="1" dirty="0" err="1" smtClean="0"/>
              <a:t>com.mediatek.dialer.ext</a:t>
            </a:r>
            <a:r>
              <a:rPr lang="en-US" altLang="zh-CN" b="1" dirty="0" smtClean="0"/>
              <a:t> </a:t>
            </a:r>
            <a:r>
              <a:rPr lang="en-US" altLang="zh-CN" dirty="0" smtClean="0"/>
              <a:t>\</a:t>
            </a:r>
          </a:p>
          <a:p>
            <a:r>
              <a:rPr lang="en-US" altLang="zh-CN" dirty="0" smtClean="0"/>
              <a:t>    </a:t>
            </a:r>
            <a:r>
              <a:rPr lang="en-US" altLang="zh-CN" b="1" dirty="0" err="1" smtClean="0"/>
              <a:t>com.mediatek.incallui.ex</a:t>
            </a:r>
            <a:r>
              <a:rPr lang="en-US" altLang="zh-CN" dirty="0" err="1" smtClean="0"/>
              <a:t>t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MK</a:t>
            </a:r>
            <a:r>
              <a:rPr lang="zh-CN" altLang="en-US" dirty="0" smtClean="0"/>
              <a:t>文件示例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68384" cy="6876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122</TotalTime>
  <Words>237</Words>
  <Application>Microsoft Office PowerPoint</Application>
  <PresentationFormat>全屏显示(4:3)</PresentationFormat>
  <Paragraphs>46</Paragraphs>
  <Slides>12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聚合</vt:lpstr>
      <vt:lpstr>MTK L Plug-in框架浅析</vt:lpstr>
      <vt:lpstr>问题由来</vt:lpstr>
      <vt:lpstr>MTK L Plug-in</vt:lpstr>
      <vt:lpstr>幻灯片 4</vt:lpstr>
      <vt:lpstr>L Plug-in框架优点</vt:lpstr>
      <vt:lpstr>幻灯片 6</vt:lpstr>
      <vt:lpstr>使用方式</vt:lpstr>
      <vt:lpstr>MK文件示例</vt:lpstr>
      <vt:lpstr>幻灯片 9</vt:lpstr>
      <vt:lpstr>Plug-in功能</vt:lpstr>
      <vt:lpstr>参考资料</vt:lpstr>
      <vt:lpstr>Thanks</vt:lpstr>
    </vt:vector>
  </TitlesOfParts>
  <Company>tpvxm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MTK L Plug-in框架浅析</dc:title>
  <dc:creator>user</dc:creator>
  <cp:lastModifiedBy>user</cp:lastModifiedBy>
  <cp:revision>62</cp:revision>
  <dcterms:created xsi:type="dcterms:W3CDTF">2015-10-21T10:05:36Z</dcterms:created>
  <dcterms:modified xsi:type="dcterms:W3CDTF">2015-10-26T07:35:29Z</dcterms:modified>
</cp:coreProperties>
</file>