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3442-507B-4331-874D-3019224F8E82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8D51-FC93-472B-AC03-AD8AF2C3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N for Developers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 Blocking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Only for the default SMS app, the default phone app, and carrier apps.</a:t>
            </a:r>
          </a:p>
          <a:p>
            <a:r>
              <a:rPr lang="en-US" altLang="zh-CN" dirty="0" smtClean="0"/>
              <a:t>Use to:</a:t>
            </a:r>
          </a:p>
          <a:p>
            <a:pPr lvl="1"/>
            <a:r>
              <a:rPr lang="en-US" altLang="zh-CN" dirty="0" smtClean="0"/>
              <a:t>block calls</a:t>
            </a:r>
          </a:p>
          <a:p>
            <a:pPr lvl="1"/>
            <a:r>
              <a:rPr lang="en-US" altLang="zh-CN" dirty="0" smtClean="0"/>
              <a:t>block texts, such as SMS and MMS</a:t>
            </a:r>
          </a:p>
          <a:p>
            <a:r>
              <a:rPr lang="en-US" altLang="zh-CN" dirty="0" smtClean="0"/>
              <a:t>See </a:t>
            </a:r>
            <a:r>
              <a:rPr lang="en-US" altLang="zh-CN" b="1" i="1" dirty="0" err="1" smtClean="0"/>
              <a:t>android.provider.BlockedNumberContract</a:t>
            </a:r>
            <a:endParaRPr lang="en-US" altLang="zh-CN" dirty="0"/>
          </a:p>
          <a:p>
            <a:pPr lvl="1"/>
            <a:r>
              <a:rPr lang="en-US" altLang="zh-CN" dirty="0" smtClean="0"/>
              <a:t>Store phone number or email in COLUMN_ORIGINAL_NUMBER column to content provider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BlockedNumberContract.isBlocked</a:t>
            </a:r>
            <a:r>
              <a:rPr lang="en-US" altLang="zh-CN" dirty="0" smtClean="0"/>
              <a:t>() to check whether a given number is in the blocked list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 Screening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Only for the default phone app</a:t>
            </a:r>
          </a:p>
          <a:p>
            <a:r>
              <a:rPr lang="en-US" altLang="zh-CN" dirty="0" smtClean="0"/>
              <a:t>Use to:</a:t>
            </a:r>
          </a:p>
          <a:p>
            <a:pPr lvl="1"/>
            <a:r>
              <a:rPr lang="en-US" altLang="zh-CN" dirty="0" smtClean="0"/>
              <a:t>Reject the incoming call</a:t>
            </a:r>
          </a:p>
          <a:p>
            <a:pPr lvl="1"/>
            <a:r>
              <a:rPr lang="en-US" altLang="zh-CN" dirty="0" smtClean="0"/>
              <a:t>Do not allow the call to the call log</a:t>
            </a:r>
          </a:p>
          <a:p>
            <a:pPr lvl="1"/>
            <a:r>
              <a:rPr lang="en-US" altLang="zh-CN" dirty="0" smtClean="0"/>
              <a:t>Do not show the user a notification for the call </a:t>
            </a:r>
          </a:p>
          <a:p>
            <a:r>
              <a:rPr lang="en-US" altLang="zh-CN" dirty="0" smtClean="0"/>
              <a:t>See </a:t>
            </a:r>
            <a:r>
              <a:rPr lang="en-US" altLang="zh-CN" b="1" i="1" dirty="0" err="1" smtClean="0"/>
              <a:t>android.telecom.CallScreeningService</a:t>
            </a:r>
            <a:endParaRPr lang="en-US" altLang="zh-CN" b="1" i="1" dirty="0" smtClean="0"/>
          </a:p>
          <a:p>
            <a:pPr lvl="1"/>
            <a:r>
              <a:rPr lang="en-US" altLang="zh-CN" dirty="0" smtClean="0"/>
              <a:t>Implement the new </a:t>
            </a:r>
            <a:r>
              <a:rPr lang="en-US" altLang="zh-CN" dirty="0" err="1" smtClean="0"/>
              <a:t>CallScreeningService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Override </a:t>
            </a:r>
            <a:r>
              <a:rPr lang="en-US" altLang="zh-CN" dirty="0" err="1" smtClean="0"/>
              <a:t>onScreenCall</a:t>
            </a:r>
            <a:r>
              <a:rPr lang="en-US" altLang="zh-CN" dirty="0" smtClean="0"/>
              <a:t>() to </a:t>
            </a:r>
            <a:r>
              <a:rPr lang="en-US" altLang="zh-CN" dirty="0" smtClean="0"/>
              <a:t>handle the </a:t>
            </a:r>
            <a:r>
              <a:rPr lang="en-US" altLang="zh-CN" dirty="0" err="1" smtClean="0"/>
              <a:t>Call.Details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 </a:t>
            </a:r>
            <a:r>
              <a:rPr lang="en-US" altLang="zh-CN" dirty="0" err="1" smtClean="0"/>
              <a:t>respondToCall</a:t>
            </a:r>
            <a:r>
              <a:rPr lang="en-US" altLang="zh-CN" dirty="0" smtClean="0"/>
              <a:t>() to allow or disallow the call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Scoped Directory 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StorageVolume.createAccessIntent</a:t>
            </a:r>
            <a:r>
              <a:rPr lang="en-US" altLang="zh-CN" dirty="0" smtClean="0"/>
              <a:t>() to replace READ_EXTERNAL_STORAGE or WRITE_EXTERNAL_STORAGE permission in manifest.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Sustained Performance API</a:t>
            </a:r>
          </a:p>
          <a:p>
            <a:pPr lvl="1"/>
            <a:r>
              <a:rPr lang="en-US" altLang="zh-CN" dirty="0" smtClean="0"/>
              <a:t>Enable OEMs to provide hints about device-performance capabilities for long-running apps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Window.setSustainedPerformanceMode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FrameMetricsListener</a:t>
            </a:r>
            <a:r>
              <a:rPr lang="en-US" altLang="zh-CN" dirty="0" smtClean="0"/>
              <a:t> API</a:t>
            </a:r>
          </a:p>
          <a:p>
            <a:pPr lvl="1"/>
            <a:r>
              <a:rPr lang="en-US" altLang="zh-CN" dirty="0" smtClean="0"/>
              <a:t>Monitor UI rendering performance</a:t>
            </a:r>
          </a:p>
          <a:p>
            <a:pPr lvl="1"/>
            <a:r>
              <a:rPr lang="en-US" altLang="zh-CN" dirty="0" smtClean="0"/>
              <a:t>Use “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</a:t>
            </a:r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gfxinfo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framestats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FrameMetricsListener.onMetricsAvailable</a:t>
            </a:r>
            <a:r>
              <a:rPr lang="en-US" altLang="zh-CN" dirty="0" smtClean="0"/>
              <a:t>() to monitor a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Behavior Changes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Permissions Changes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Private files’ file permissions should no longer be accessed outside, or will trigger a </a:t>
            </a:r>
            <a:r>
              <a:rPr lang="en-US" altLang="zh-CN" dirty="0" err="1" smtClean="0"/>
              <a:t>SecurityException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Passing file:// URIs outside the package will trigger a </a:t>
            </a:r>
            <a:r>
              <a:rPr lang="en-US" altLang="zh-CN" dirty="0" err="1" smtClean="0"/>
              <a:t>FileUriExposedException</a:t>
            </a:r>
            <a:r>
              <a:rPr lang="en-US" altLang="zh-CN" dirty="0" smtClean="0"/>
              <a:t>, use </a:t>
            </a:r>
            <a:r>
              <a:rPr lang="en-US" altLang="zh-CN" dirty="0" err="1" smtClean="0"/>
              <a:t>FileProvider</a:t>
            </a:r>
            <a:r>
              <a:rPr lang="en-US" altLang="zh-CN" dirty="0" smtClean="0"/>
              <a:t> instead.</a:t>
            </a:r>
          </a:p>
          <a:p>
            <a:r>
              <a:rPr lang="en-US" altLang="zh-CN" dirty="0" smtClean="0"/>
              <a:t>Accessing COLUMN_LOCAL_FILENAME from </a:t>
            </a:r>
            <a:r>
              <a:rPr lang="en-US" altLang="zh-CN" dirty="0" err="1" smtClean="0"/>
              <a:t>DownloadManager</a:t>
            </a:r>
            <a:r>
              <a:rPr lang="en-US" altLang="zh-CN" dirty="0" smtClean="0"/>
              <a:t> will trigger a </a:t>
            </a:r>
            <a:r>
              <a:rPr lang="en-US" altLang="zh-CN" dirty="0" err="1" smtClean="0"/>
              <a:t>SecurityException</a:t>
            </a:r>
            <a:r>
              <a:rPr lang="en-US" altLang="zh-CN" dirty="0" smtClean="0"/>
              <a:t>, use  </a:t>
            </a:r>
            <a:r>
              <a:rPr lang="en-US" altLang="zh-CN" dirty="0" err="1" smtClean="0"/>
              <a:t>ContentResolver.openFileDescriptor</a:t>
            </a:r>
            <a:r>
              <a:rPr lang="en-US" altLang="zh-CN" dirty="0" smtClean="0"/>
              <a:t>() instead.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Important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Android N enables users to set Display size (like Font size), so handle the configuration change.</a:t>
            </a:r>
          </a:p>
          <a:p>
            <a:r>
              <a:rPr lang="en-US" altLang="zh-CN" dirty="0" smtClean="0"/>
              <a:t>Writing to a TCP socket on the main thread as a strict-mode violation, and throw a </a:t>
            </a:r>
            <a:r>
              <a:rPr lang="en-US" altLang="zh-CN" dirty="0" err="1" smtClean="0"/>
              <a:t>NetworkOnMainThreadException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Storing too much data in </a:t>
            </a:r>
            <a:r>
              <a:rPr lang="en-US" altLang="zh-CN" dirty="0" err="1" smtClean="0"/>
              <a:t>Activity.onSaveInstanceState</a:t>
            </a:r>
            <a:r>
              <a:rPr lang="en-US" altLang="zh-CN" dirty="0" smtClean="0"/>
              <a:t>() will throw a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Posts 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 tasks to a View does not execute until the View is attached to a window.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M to 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M to N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Launcher</a:t>
            </a:r>
          </a:p>
          <a:p>
            <a:pPr lvl="1"/>
            <a:r>
              <a:rPr lang="en-US" altLang="zh-CN" dirty="0" smtClean="0"/>
              <a:t>Display Size</a:t>
            </a:r>
          </a:p>
          <a:p>
            <a:r>
              <a:rPr lang="en-US" altLang="zh-CN" dirty="0" smtClean="0"/>
              <a:t>System UI</a:t>
            </a:r>
          </a:p>
          <a:p>
            <a:pPr lvl="1"/>
            <a:r>
              <a:rPr lang="en-US" altLang="zh-CN" dirty="0" smtClean="0"/>
              <a:t>Notification Enhancement</a:t>
            </a:r>
          </a:p>
          <a:p>
            <a:pPr lvl="1"/>
            <a:r>
              <a:rPr lang="en-US" altLang="zh-CN" dirty="0" smtClean="0"/>
              <a:t>Quick Settings Tile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M to 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Contacts</a:t>
            </a:r>
          </a:p>
          <a:p>
            <a:pPr lvl="1"/>
            <a:r>
              <a:rPr lang="en-US" altLang="zh-CN" dirty="0" smtClean="0"/>
              <a:t>Number Blocking </a:t>
            </a:r>
          </a:p>
          <a:p>
            <a:r>
              <a:rPr lang="en-US" altLang="zh-CN" dirty="0" smtClean="0"/>
              <a:t>Dialer</a:t>
            </a:r>
          </a:p>
          <a:p>
            <a:pPr lvl="1"/>
            <a:r>
              <a:rPr lang="en-US" altLang="zh-CN" dirty="0" smtClean="0"/>
              <a:t>Number Blocking</a:t>
            </a:r>
          </a:p>
          <a:p>
            <a:pPr lvl="1"/>
            <a:r>
              <a:rPr lang="en-US" altLang="zh-CN" dirty="0" smtClean="0"/>
              <a:t>Call Screening  </a:t>
            </a:r>
          </a:p>
          <a:p>
            <a:r>
              <a:rPr lang="en-US" altLang="zh-CN" dirty="0" smtClean="0"/>
              <a:t>Message</a:t>
            </a:r>
          </a:p>
          <a:p>
            <a:pPr lvl="1"/>
            <a:r>
              <a:rPr lang="en-US" altLang="zh-CN" dirty="0" smtClean="0"/>
              <a:t>Number Blocking</a:t>
            </a:r>
          </a:p>
          <a:p>
            <a:pPr lvl="1"/>
            <a:r>
              <a:rPr lang="en-US" altLang="zh-CN" dirty="0" smtClean="0"/>
              <a:t>Notification Enhancement - Direct Reply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History</a:t>
            </a:r>
          </a:p>
          <a:p>
            <a:pPr lvl="1"/>
            <a:r>
              <a:rPr lang="en-US" altLang="zh-CN" dirty="0" smtClean="0"/>
              <a:t>Android L – Java 7</a:t>
            </a:r>
          </a:p>
          <a:p>
            <a:pPr lvl="1"/>
            <a:r>
              <a:rPr lang="en-US" altLang="zh-CN" dirty="0" smtClean="0"/>
              <a:t>Android N – Java 8</a:t>
            </a:r>
          </a:p>
          <a:p>
            <a:r>
              <a:rPr lang="en-US" altLang="zh-CN" dirty="0" smtClean="0"/>
              <a:t>Android does not currently support all Java 8 language features, except:</a:t>
            </a:r>
          </a:p>
          <a:p>
            <a:pPr lvl="1"/>
            <a:r>
              <a:rPr lang="en-US" altLang="zh-CN" dirty="0" smtClean="0"/>
              <a:t>Default and static interface methods</a:t>
            </a:r>
          </a:p>
          <a:p>
            <a:pPr lvl="1"/>
            <a:r>
              <a:rPr lang="en-US" altLang="zh-CN" dirty="0" smtClean="0"/>
              <a:t>Lambda expressions</a:t>
            </a:r>
          </a:p>
          <a:p>
            <a:pPr lvl="1"/>
            <a:r>
              <a:rPr lang="en-US" altLang="zh-CN" dirty="0" smtClean="0"/>
              <a:t>Repeatable annotations</a:t>
            </a:r>
          </a:p>
          <a:p>
            <a:pPr lvl="1"/>
            <a:r>
              <a:rPr lang="en-US" altLang="zh-CN" dirty="0" smtClean="0"/>
              <a:t>Method References</a:t>
            </a:r>
          </a:p>
          <a:p>
            <a:pPr lvl="1"/>
            <a:r>
              <a:rPr lang="en-US" altLang="zh-CN" dirty="0" smtClean="0"/>
              <a:t>Type </a:t>
            </a:r>
            <a:r>
              <a:rPr lang="en-US" altLang="zh-CN" dirty="0" smtClean="0"/>
              <a:t>Annotations</a:t>
            </a:r>
            <a:endParaRPr lang="en-US" altLang="zh-CN" dirty="0" smtClean="0"/>
          </a:p>
          <a:p>
            <a:r>
              <a:rPr lang="en-US" altLang="zh-CN" dirty="0" smtClean="0"/>
              <a:t>Jack tool chain to replace 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, fix 65K method limit</a:t>
            </a:r>
          </a:p>
          <a:p>
            <a:r>
              <a:rPr lang="en-US" altLang="zh-CN" dirty="0" smtClean="0"/>
              <a:t>Maybe </a:t>
            </a:r>
            <a:r>
              <a:rPr lang="en-US" altLang="zh-CN" dirty="0" smtClean="0"/>
              <a:t>we need JDK 8 to build AOSP application?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M to 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</a:p>
          <a:p>
            <a:pPr lvl="1"/>
            <a:r>
              <a:rPr lang="en-US" altLang="zh-CN" dirty="0" smtClean="0"/>
              <a:t>Scoped Directory Access</a:t>
            </a:r>
          </a:p>
          <a:p>
            <a:pPr lvl="1"/>
            <a:r>
              <a:rPr lang="en-US" altLang="zh-CN" dirty="0" smtClean="0"/>
              <a:t>File system permission changes</a:t>
            </a:r>
          </a:p>
          <a:p>
            <a:pPr lvl="1"/>
            <a:r>
              <a:rPr lang="en-US" altLang="zh-CN" dirty="0" smtClean="0"/>
              <a:t>Broadcast removed</a:t>
            </a:r>
          </a:p>
          <a:p>
            <a:r>
              <a:rPr lang="en-US" altLang="zh-CN" dirty="0" smtClean="0"/>
              <a:t>Boot Wizard</a:t>
            </a:r>
          </a:p>
          <a:p>
            <a:pPr lvl="1"/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Weather</a:t>
            </a:r>
          </a:p>
          <a:p>
            <a:pPr lvl="1"/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 </a:t>
            </a:r>
            <a:r>
              <a:rPr lang="en-US" altLang="zh-CN" dirty="0" smtClean="0"/>
              <a:t>doc</a:t>
            </a:r>
          </a:p>
          <a:p>
            <a:pPr lvl="1"/>
            <a:r>
              <a:rPr lang="en-US" altLang="zh-CN" dirty="0" smtClean="0"/>
              <a:t>\\172.20.30.16\public\temp\n-preview-1-docs.zip</a:t>
            </a:r>
          </a:p>
          <a:p>
            <a:r>
              <a:rPr lang="en-US" altLang="zh-CN" dirty="0" smtClean="0"/>
              <a:t>PDK</a:t>
            </a:r>
          </a:p>
          <a:p>
            <a:pPr lvl="1"/>
            <a:r>
              <a:rPr lang="en-US" altLang="zh-CN" dirty="0" smtClean="0"/>
              <a:t>\\</a:t>
            </a:r>
            <a:r>
              <a:rPr lang="en-US" altLang="zh-CN" dirty="0" smtClean="0"/>
              <a:t>172.20.30.7\jenkins\n-pdk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Developer Features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Multi-window Support</a:t>
            </a:r>
          </a:p>
          <a:p>
            <a:r>
              <a:rPr lang="en-US" altLang="zh-CN" dirty="0" smtClean="0"/>
              <a:t>Notifications - redesign and enhance</a:t>
            </a:r>
          </a:p>
          <a:p>
            <a:r>
              <a:rPr lang="en-US" altLang="zh-CN" dirty="0" smtClean="0"/>
              <a:t>JIT/AOT Compilation - for ART</a:t>
            </a:r>
          </a:p>
          <a:p>
            <a:r>
              <a:rPr lang="en-US" altLang="zh-CN" dirty="0" smtClean="0"/>
              <a:t>Quick Path to App Install - speed up app installs</a:t>
            </a:r>
          </a:p>
          <a:p>
            <a:r>
              <a:rPr lang="en-US" altLang="zh-CN" dirty="0" smtClean="0"/>
              <a:t>Doze on the Go - CPU and network restrictions</a:t>
            </a:r>
          </a:p>
          <a:p>
            <a:r>
              <a:rPr lang="en-US" altLang="zh-CN" dirty="0" smtClean="0"/>
              <a:t>Background Optimizations</a:t>
            </a:r>
          </a:p>
          <a:p>
            <a:r>
              <a:rPr lang="en-US" altLang="zh-CN" dirty="0" err="1" smtClean="0"/>
              <a:t>SurfaceView</a:t>
            </a:r>
            <a:r>
              <a:rPr lang="en-US" altLang="zh-CN" dirty="0" smtClean="0"/>
              <a:t> - bring synchronous movement</a:t>
            </a:r>
          </a:p>
          <a:p>
            <a:r>
              <a:rPr lang="en-US" altLang="zh-CN" dirty="0" smtClean="0"/>
              <a:t>Data </a:t>
            </a:r>
            <a:r>
              <a:rPr lang="en-US" altLang="zh-CN" dirty="0" smtClean="0"/>
              <a:t>Saver </a:t>
            </a:r>
            <a:r>
              <a:rPr lang="en-US" altLang="zh-CN" dirty="0" smtClean="0"/>
              <a:t>- use less cellular data</a:t>
            </a:r>
            <a:endParaRPr lang="en-US" altLang="zh-CN" dirty="0" smtClean="0"/>
          </a:p>
          <a:p>
            <a:r>
              <a:rPr lang="en-US" altLang="zh-CN" dirty="0" err="1" smtClean="0"/>
              <a:t>Vulkan</a:t>
            </a:r>
            <a:r>
              <a:rPr lang="en-US" altLang="zh-CN" dirty="0" smtClean="0"/>
              <a:t> API - a new 3D rendering API</a:t>
            </a:r>
          </a:p>
          <a:p>
            <a:r>
              <a:rPr lang="en-US" altLang="zh-CN" dirty="0" smtClean="0"/>
              <a:t>Quick Settings Tile API - for user define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Developer Features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Number Blocking - black list for phone and message</a:t>
            </a:r>
          </a:p>
          <a:p>
            <a:r>
              <a:rPr lang="en-US" altLang="zh-CN" dirty="0" smtClean="0"/>
              <a:t>Call Screening - allow or disallow calls</a:t>
            </a:r>
          </a:p>
          <a:p>
            <a:r>
              <a:rPr lang="en-US" altLang="zh-CN" dirty="0" smtClean="0"/>
              <a:t>Locales and Languages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Emojis</a:t>
            </a:r>
            <a:endParaRPr lang="en-US" altLang="zh-CN" dirty="0" smtClean="0"/>
          </a:p>
          <a:p>
            <a:r>
              <a:rPr lang="en-US" altLang="zh-CN" dirty="0" smtClean="0"/>
              <a:t>ICU4J APIs in Android - replace </a:t>
            </a:r>
            <a:r>
              <a:rPr lang="en-US" altLang="zh-CN" dirty="0" err="1" smtClean="0"/>
              <a:t>com.java.icu</a:t>
            </a:r>
            <a:r>
              <a:rPr lang="en-US" altLang="zh-CN" dirty="0" smtClean="0"/>
              <a:t> package</a:t>
            </a:r>
          </a:p>
          <a:p>
            <a:r>
              <a:rPr lang="en-US" altLang="zh-CN" dirty="0" smtClean="0"/>
              <a:t>OpenGL ES 3.2 API</a:t>
            </a:r>
          </a:p>
          <a:p>
            <a:r>
              <a:rPr lang="en-US" altLang="zh-CN" dirty="0" smtClean="0"/>
              <a:t>Android TV Recording</a:t>
            </a:r>
          </a:p>
          <a:p>
            <a:r>
              <a:rPr lang="en-US" altLang="zh-CN" dirty="0" smtClean="0"/>
              <a:t>Android for Work</a:t>
            </a:r>
          </a:p>
          <a:p>
            <a:r>
              <a:rPr lang="en-US" altLang="zh-CN" dirty="0" smtClean="0"/>
              <a:t>Accessibility</a:t>
            </a:r>
          </a:p>
          <a:p>
            <a:r>
              <a:rPr lang="en-US" altLang="zh-CN" dirty="0" smtClean="0"/>
              <a:t>Direct Boot - improve device startup times</a:t>
            </a:r>
          </a:p>
          <a:p>
            <a:r>
              <a:rPr lang="en-US" altLang="zh-CN" dirty="0" smtClean="0"/>
              <a:t>Key Attestation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Developer Features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Network Security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Default Trusted CA</a:t>
            </a:r>
          </a:p>
          <a:p>
            <a:r>
              <a:rPr lang="en-US" altLang="zh-CN" dirty="0" smtClean="0"/>
              <a:t>APK Signature Scheme v2</a:t>
            </a:r>
          </a:p>
          <a:p>
            <a:r>
              <a:rPr lang="en-US" altLang="zh-CN" dirty="0" smtClean="0"/>
              <a:t>Scoped Directory Access - new restriction and permission</a:t>
            </a:r>
          </a:p>
          <a:p>
            <a:r>
              <a:rPr lang="en-US" altLang="zh-CN" dirty="0" smtClean="0"/>
              <a:t>Keyboard Shortcuts Helper</a:t>
            </a:r>
          </a:p>
          <a:p>
            <a:r>
              <a:rPr lang="en-US" altLang="zh-CN" dirty="0" smtClean="0"/>
              <a:t>Custom Pointer API - for mouse and touch pad</a:t>
            </a:r>
          </a:p>
          <a:p>
            <a:r>
              <a:rPr lang="en-US" altLang="zh-CN" dirty="0" smtClean="0"/>
              <a:t>Sustained Performance API</a:t>
            </a:r>
          </a:p>
          <a:p>
            <a:r>
              <a:rPr lang="en-US" altLang="zh-CN" dirty="0" smtClean="0"/>
              <a:t>VR Support</a:t>
            </a:r>
          </a:p>
          <a:p>
            <a:r>
              <a:rPr lang="en-US" altLang="zh-CN" dirty="0" smtClean="0"/>
              <a:t>Print Service Enhancements</a:t>
            </a:r>
          </a:p>
          <a:p>
            <a:r>
              <a:rPr lang="en-US" altLang="zh-CN" dirty="0" smtClean="0"/>
              <a:t>Virtual Files</a:t>
            </a:r>
          </a:p>
          <a:p>
            <a:r>
              <a:rPr lang="en-US" altLang="zh-CN" dirty="0" err="1" smtClean="0"/>
              <a:t>FrameMetricsListener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Multi-window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Two mode:</a:t>
            </a:r>
          </a:p>
          <a:p>
            <a:pPr lvl="1"/>
            <a:r>
              <a:rPr lang="en-US" altLang="zh-CN" dirty="0" smtClean="0"/>
              <a:t>Split-screen mode: phones and tablets</a:t>
            </a:r>
          </a:p>
          <a:p>
            <a:pPr lvl="1"/>
            <a:r>
              <a:rPr lang="en-US" altLang="zh-CN" dirty="0" smtClean="0"/>
              <a:t>Picture-in-picture mode: TV devices</a:t>
            </a:r>
          </a:p>
          <a:p>
            <a:pPr lvl="1"/>
            <a:r>
              <a:rPr lang="en-US" altLang="zh-CN" dirty="0" smtClean="0"/>
              <a:t>Freeform mode: by manufacturer </a:t>
            </a:r>
          </a:p>
          <a:p>
            <a:r>
              <a:rPr lang="en-US" altLang="zh-CN" dirty="0" smtClean="0"/>
              <a:t>Multi-window mode does not change the activity lifecycle, so need to move some code from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Maybe manufacturer will disable this feature like MTK in Android M?</a:t>
            </a:r>
          </a:p>
          <a:p>
            <a:pPr lvl="1"/>
            <a:r>
              <a:rPr lang="en-US" altLang="zh-CN" dirty="0" smtClean="0"/>
              <a:t>Configure </a:t>
            </a:r>
            <a:r>
              <a:rPr lang="en-US" altLang="zh-CN" dirty="0" err="1" smtClean="0"/>
              <a:t>android:resizeableActivity</a:t>
            </a:r>
            <a:r>
              <a:rPr lang="en-US" altLang="zh-CN" dirty="0" smtClean="0"/>
              <a:t> in manifest, default is true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Notification Enhancements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Redesigned notifications:</a:t>
            </a:r>
          </a:p>
          <a:p>
            <a:pPr lvl="1"/>
            <a:r>
              <a:rPr lang="en-US" altLang="zh-CN" dirty="0" smtClean="0"/>
              <a:t>Template updates</a:t>
            </a:r>
          </a:p>
          <a:p>
            <a:pPr lvl="1"/>
            <a:r>
              <a:rPr lang="en-US" altLang="zh-CN" dirty="0" smtClean="0"/>
              <a:t>Messaging style customization</a:t>
            </a:r>
          </a:p>
          <a:p>
            <a:pPr lvl="1"/>
            <a:r>
              <a:rPr lang="en-US" altLang="zh-CN" dirty="0" smtClean="0"/>
              <a:t>Bundled notifications</a:t>
            </a:r>
          </a:p>
          <a:p>
            <a:pPr lvl="1"/>
            <a:r>
              <a:rPr lang="en-US" altLang="zh-CN" dirty="0" smtClean="0"/>
              <a:t>Direct reply</a:t>
            </a:r>
          </a:p>
          <a:p>
            <a:pPr lvl="1"/>
            <a:r>
              <a:rPr lang="en-US" altLang="zh-CN" dirty="0" smtClean="0"/>
              <a:t>Custom views</a:t>
            </a:r>
          </a:p>
          <a:p>
            <a:r>
              <a:rPr lang="en-US" altLang="zh-CN" dirty="0" smtClean="0"/>
              <a:t>Direct Reply in SMS/MMS:</a:t>
            </a:r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 err="1" smtClean="0"/>
              <a:t>RemoteInput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Notification.Action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RemoteInput.getResultsFromIntent</a:t>
            </a:r>
            <a:r>
              <a:rPr lang="en-US" altLang="zh-CN" dirty="0" smtClean="0"/>
              <a:t>(intent)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Project Svelte: Background Optimizations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Restrictions on three commonly-used implicit broadcasts, for memory and battery concern.</a:t>
            </a:r>
          </a:p>
          <a:p>
            <a:pPr lvl="1"/>
            <a:r>
              <a:rPr lang="en-US" altLang="zh-CN" dirty="0" smtClean="0"/>
              <a:t>CONNECTIVITY_ACTION: only for </a:t>
            </a:r>
            <a:r>
              <a:rPr lang="en-US" altLang="zh-CN" dirty="0" err="1" smtClean="0"/>
              <a:t>Context.registerReceiver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ACTION_NEW_PICTURE: removed</a:t>
            </a:r>
          </a:p>
          <a:p>
            <a:pPr lvl="1"/>
            <a:r>
              <a:rPr lang="en-US" altLang="zh-CN" dirty="0" smtClean="0"/>
              <a:t>ACTION_NEW_VIDEO: removed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JobScheduler</a:t>
            </a:r>
            <a:r>
              <a:rPr lang="en-US" altLang="zh-CN" dirty="0" smtClean="0"/>
              <a:t> instead, introduced in Android L.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Settings Tile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Users can access across a paginated display area by swiping left or right.</a:t>
            </a:r>
          </a:p>
          <a:p>
            <a:r>
              <a:rPr lang="en-US" altLang="zh-CN" dirty="0" smtClean="0"/>
              <a:t>Users can add or move tiles just by dragging and dropping them.</a:t>
            </a:r>
          </a:p>
          <a:p>
            <a:r>
              <a:rPr lang="en-US" altLang="zh-CN" dirty="0" smtClean="0"/>
              <a:t>See </a:t>
            </a:r>
            <a:r>
              <a:rPr lang="en-US" altLang="zh-CN" b="1" i="1" dirty="0" err="1" smtClean="0"/>
              <a:t>android.service.quicksettings.Tile</a:t>
            </a:r>
            <a:endParaRPr lang="en-US" altLang="zh-CN" b="1" i="1" dirty="0" smtClean="0"/>
          </a:p>
          <a:p>
            <a:pPr lvl="1"/>
            <a:r>
              <a:rPr lang="en-US" altLang="zh-CN" dirty="0" smtClean="0"/>
              <a:t>Implement the new </a:t>
            </a:r>
            <a:r>
              <a:rPr lang="en-US" altLang="zh-CN" dirty="0" err="1" smtClean="0"/>
              <a:t>TileService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 </a:t>
            </a:r>
            <a:r>
              <a:rPr lang="en-US" altLang="zh-CN" dirty="0" err="1" smtClean="0"/>
              <a:t>onTileAdded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onTileRemoved</a:t>
            </a:r>
            <a:r>
              <a:rPr lang="en-US" altLang="zh-CN" dirty="0" smtClean="0"/>
              <a:t>() and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771</Words>
  <Application>Microsoft Office PowerPoint</Application>
  <PresentationFormat>全屏显示(4:3)</PresentationFormat>
  <Paragraphs>146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Android N for Developers</vt:lpstr>
      <vt:lpstr>Java 8</vt:lpstr>
      <vt:lpstr>Key Developer Features (1)</vt:lpstr>
      <vt:lpstr>Key Developer Features (2)</vt:lpstr>
      <vt:lpstr>Key Developer Features (3)</vt:lpstr>
      <vt:lpstr>Multi-window Support</vt:lpstr>
      <vt:lpstr>Notification Enhancements</vt:lpstr>
      <vt:lpstr>Project Svelte: Background Optimizations</vt:lpstr>
      <vt:lpstr>Quick Settings Tile API</vt:lpstr>
      <vt:lpstr>Number Blocking</vt:lpstr>
      <vt:lpstr>Call Screening</vt:lpstr>
      <vt:lpstr>Scoped Directory Access</vt:lpstr>
      <vt:lpstr>Performance</vt:lpstr>
      <vt:lpstr>Behavior Changes</vt:lpstr>
      <vt:lpstr>Permissions Changes</vt:lpstr>
      <vt:lpstr>Other Important Points</vt:lpstr>
      <vt:lpstr>Android M to N</vt:lpstr>
      <vt:lpstr>Android M to N (1)</vt:lpstr>
      <vt:lpstr>Android M to N (2)</vt:lpstr>
      <vt:lpstr>Android M to N (3)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N for Developers</dc:title>
  <dc:creator>zhonglong.chen</dc:creator>
  <cp:lastModifiedBy>zhonglong.chen</cp:lastModifiedBy>
  <cp:revision>48</cp:revision>
  <dcterms:created xsi:type="dcterms:W3CDTF">2016-06-16T05:59:53Z</dcterms:created>
  <dcterms:modified xsi:type="dcterms:W3CDTF">2016-06-30T11:16:43Z</dcterms:modified>
</cp:coreProperties>
</file>