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CDD2D5-546E-4F8F-B46C-756FE8F3B16B}" type="datetimeFigureOut">
              <a:rPr lang="zh-CN" altLang="en-US" smtClean="0"/>
              <a:pPr/>
              <a:t>2015-4-28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F9AF523-EEEE-4070-A18E-0025C47ED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首次开机自动运行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帮您快速设置电视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OOBE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 smtClean="0"/>
              <a:t>步：</a:t>
            </a:r>
            <a:r>
              <a:rPr lang="zh-CN" altLang="en-US" dirty="0" smtClean="0"/>
              <a:t>语言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设置电视机语言，选择简体中文或者英文。</a:t>
            </a:r>
            <a:endParaRPr lang="zh-CN" altLang="en-US" dirty="0"/>
          </a:p>
        </p:txBody>
      </p:sp>
      <p:pic>
        <p:nvPicPr>
          <p:cNvPr id="5" name="图片占位符 4" descr="o1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6" b="47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</a:t>
            </a:r>
            <a:r>
              <a:rPr lang="zh-CN" altLang="en-US" dirty="0" smtClean="0"/>
              <a:t>网络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插入网线，自动进行配置，让您快速接入因特网。</a:t>
            </a:r>
            <a:endParaRPr lang="zh-CN" altLang="en-US" dirty="0"/>
          </a:p>
        </p:txBody>
      </p:sp>
      <p:pic>
        <p:nvPicPr>
          <p:cNvPr id="5" name="图片占位符 4" descr="o2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6" b="47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</a:t>
            </a:r>
            <a:r>
              <a:rPr lang="zh-CN" altLang="en-US" dirty="0" smtClean="0"/>
              <a:t>步：</a:t>
            </a:r>
            <a:r>
              <a:rPr lang="zh-CN" altLang="en-US" dirty="0" smtClean="0"/>
              <a:t>网络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想摆脱网线，选择您的无线路由器，输入密码轻松连接。</a:t>
            </a:r>
            <a:endParaRPr lang="zh-CN" altLang="en-US" dirty="0"/>
          </a:p>
        </p:txBody>
      </p:sp>
      <p:pic>
        <p:nvPicPr>
          <p:cNvPr id="5" name="图片占位符 4" descr="o3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6" b="47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第三步：完成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现在，开始体验您的智能电视之旅。</a:t>
            </a:r>
            <a:endParaRPr lang="zh-CN" altLang="en-US" dirty="0"/>
          </a:p>
        </p:txBody>
      </p:sp>
      <p:pic>
        <p:nvPicPr>
          <p:cNvPr id="5" name="图片占位符 4" descr="o4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6" b="47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中途离开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您也可以在任意界面选择离开，稍后再去设置电视。</a:t>
            </a:r>
            <a:endParaRPr lang="zh-CN" altLang="en-US" dirty="0"/>
          </a:p>
        </p:txBody>
      </p:sp>
      <p:pic>
        <p:nvPicPr>
          <p:cNvPr id="5" name="图片占位符 4" descr="o5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756" b="4756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</TotalTime>
  <Words>90</Words>
  <Application>Microsoft Office PowerPoint</Application>
  <PresentationFormat>全屏显示(4:3)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平衡</vt:lpstr>
      <vt:lpstr>OOBE</vt:lpstr>
      <vt:lpstr>第一步：语言设置</vt:lpstr>
      <vt:lpstr>第二步：网络设置</vt:lpstr>
      <vt:lpstr>第二步：网络设置</vt:lpstr>
      <vt:lpstr>第三步：完成</vt:lpstr>
      <vt:lpstr>中途离开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OOBE</dc:title>
  <dc:creator>user</dc:creator>
  <cp:lastModifiedBy>user</cp:lastModifiedBy>
  <cp:revision>14</cp:revision>
  <dcterms:created xsi:type="dcterms:W3CDTF">2015-04-28T02:33:43Z</dcterms:created>
  <dcterms:modified xsi:type="dcterms:W3CDTF">2015-04-28T03:03:42Z</dcterms:modified>
</cp:coreProperties>
</file>