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8" r:id="rId8"/>
    <p:sldId id="26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数字化转型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 数字化转型的背景和意义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600" b="1"/>
              <a:t>1.1 背景</a:t>
            </a:r>
            <a:endParaRPr lang="zh-CN" altLang="en-US" sz="1600" b="1"/>
          </a:p>
          <a:p>
            <a:r>
              <a:rPr lang="zh-CN" altLang="en-US" sz="1600"/>
              <a:t>在过去的十年里，数字技术的迅猛发展已彻底改变了企业运营的方方面面。互联网、移动技术、云计算、大数据、物联网（IoT）以及人工智能（AI）等技术的广泛应用，不仅催生了新的商业模式，还推动了企业在各个层面上的深度变革。企业开始意识到，数字化转型不仅仅是技术的应用，更是企业生存和发展的必然选择。</a:t>
            </a:r>
            <a:endParaRPr lang="zh-CN" altLang="en-US" sz="1600"/>
          </a:p>
          <a:p>
            <a:r>
              <a:rPr lang="zh-CN" altLang="en-US" sz="1600" b="1"/>
              <a:t>1.2 意义</a:t>
            </a:r>
            <a:endParaRPr lang="zh-CN" altLang="en-US" sz="1600" b="1"/>
          </a:p>
          <a:p>
            <a:r>
              <a:rPr lang="zh-CN" altLang="en-US" sz="1600"/>
              <a:t>1.2.1 提升企业竞争力</a:t>
            </a:r>
            <a:endParaRPr lang="zh-CN" altLang="en-US" sz="1600"/>
          </a:p>
          <a:p>
            <a:r>
              <a:rPr lang="zh-CN" altLang="en-US" sz="1600"/>
              <a:t>数字化转型帮助企业优化流程、提高效率和降低成本，使其能够在全球市场中保持竞争优势。通过数字化技术，企业可以实现业务的自动化、数据驱动的决策以及创新能力的提升，从而迅速响应市场变化。</a:t>
            </a:r>
            <a:endParaRPr lang="zh-CN" altLang="en-US" sz="1600"/>
          </a:p>
          <a:p>
            <a:r>
              <a:rPr lang="zh-CN" altLang="en-US" sz="1600"/>
              <a:t>1.2.2 改善客户体验</a:t>
            </a:r>
            <a:endParaRPr lang="zh-CN" altLang="en-US" sz="1600"/>
          </a:p>
          <a:p>
            <a:r>
              <a:rPr lang="zh-CN" altLang="en-US" sz="1600"/>
              <a:t>现代客户期望能够获得个性化、无缝和即时的服务体验。数字化转型使企业能够更好地了解客户需求，并通过数据分析提供定制化的产品和服务，从而提升客户满意度和忠诚度。</a:t>
            </a:r>
            <a:endParaRPr lang="zh-CN" altLang="en-US" sz="1600"/>
          </a:p>
          <a:p>
            <a:r>
              <a:rPr lang="zh-CN" altLang="en-US" sz="1600"/>
              <a:t>1.2.3 促进业务创新</a:t>
            </a:r>
            <a:endParaRPr lang="zh-CN" altLang="en-US" sz="1600"/>
          </a:p>
          <a:p>
            <a:r>
              <a:rPr lang="zh-CN" altLang="en-US" sz="1600"/>
              <a:t>数字化技术为企业开辟了新的增长路径和收入来源。通过创新的商业模式，如平台经济、订阅服务和共享经济等，企业能够利用数字生态系统，扩大市场份额和增加盈利能力。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1.2.4 加强企业风险管理</a:t>
            </a:r>
            <a:endParaRPr lang="zh-CN" altLang="en-US" sz="1600"/>
          </a:p>
          <a:p>
            <a:r>
              <a:rPr lang="zh-CN" altLang="en-US" sz="1600"/>
              <a:t>数字化转型不仅提升了企业的运营效率，还改善了风险管理能力。通过大数据分析和实时监控，企业能够更好地预测和应对潜在风险，确保业务的连续性和稳定性。</a:t>
            </a:r>
            <a:endParaRPr lang="zh-CN" altLang="en-US" sz="1600"/>
          </a:p>
          <a:p>
            <a:r>
              <a:rPr lang="zh-CN" altLang="en-US" sz="1600"/>
              <a:t>1.2.5 推动可持续发展</a:t>
            </a:r>
            <a:endParaRPr lang="zh-CN" altLang="en-US" sz="1600"/>
          </a:p>
          <a:p>
            <a:r>
              <a:rPr lang="zh-CN" altLang="en-US" sz="1600"/>
              <a:t>数字化转型也有助于企业实现可持续发展的目标。例如，通过优化供应链管理，减少资源浪费和碳排放，企业可以在追求商业成功的同时履行社会责任，促进环境的可持续发展。</a:t>
            </a:r>
            <a:endParaRPr lang="zh-CN" altLang="en-US" sz="1600"/>
          </a:p>
          <a:p>
            <a:r>
              <a:rPr lang="zh-CN" altLang="en-US" sz="1600"/>
              <a:t>1.3 总结</a:t>
            </a:r>
            <a:endParaRPr lang="zh-CN" altLang="en-US" sz="1600"/>
          </a:p>
          <a:p>
            <a:r>
              <a:rPr lang="zh-CN" altLang="en-US" sz="1600"/>
              <a:t>总的来说，数字化转型不仅是企业应对当前市场挑战的一种战略选择，更是通向未来的必由之路。成功的数字化转型将帮助企业提升核心竞争力，优化客户体验，并在全球经济中获得长期的可持续发展。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 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2.1 案例一：制造业的数字化转型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2.1.1 公司背景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制造业案例介绍了一家成立于20世纪初的德国老牌汽车制造公司，拥有悠久的历史和丰富的制造经验。面对日益激烈的市场竞争和消费者需求的变化，公司意识到传统制造模式已无法适应现代市场需求，因而决定实施全面的数字化转型，以保持竞争力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2.1.2 面临的挑战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在数字化转型之前，制造业案例公司面临多重挑战：生产效率低下，传统制造流程依赖人工，导致效率低且易出错；供应链复杂，涉及多个国家和地区，信息传递不及时，造成库存管理困难，甚至存在供应链断裂的风险；客户需求变化快，传统大规模生产方式无法满足市场对个性化定制产品的需求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2.1.3 数字化转型解决方案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为了应对制造业上述挑战，公司通过以下步骤进行数字化转型：首先，引入工业4.0技术，包括物联网（IoT）、人工智能（AI）、大数据分析和机器人自动化，以优化生产线；其次，构建基于云计算的智能供应链管理系统，实现供应链的端到端可视化管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 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2.2 案例二：零售业的数字化转型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2.2.1 公司背景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零售业案例讲述了一家全球知名的快时尚服装零售企业，面对电子商务的崛起和消费者购物行为的快速变化，传统零售模式受到巨大挑战。为保持市场竞争力并满足消费者日益增长的数字化需求，公司决定实施全面的数字化转型战略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2.2.2 面临的挑战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在数字化转型之前，零售业案例的公司面临以下挑战：线上线下渠道割裂，导致库存管理不统一、客户体验不一致，难以提供无缝购物体验；数据利用率低，尽管拥有大量消费者和销售数据，但缺乏先进的数据分析工具，未能转化为可操作的商业洞察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2.2.3 数字化转型解决方案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为了解决零售业案例的线上线下渠道割裂、数据利用率低、供应链效率低下和客户体验滞后等问题，公司实施了一系列数字化转型措施：首先，构建全渠道零售平台，实现线上与线下购物渠道的无缝整合，提升顾客的便利性和满意度；其次，引入大数据和人工智能驱动的分析平台，精准预测需求、优化库存，并提供个性化产品推荐和营销活动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 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600"/>
              <a:t>2.3 案例三：金融业的数字化转型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2.3.1 公司背景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金融业案例中的金融机构是一家全球知名的银行，成立已有百年历史。随着金融科技（FinTech）的迅速发展以及消费者对在线金融服务需求的增加，传统银行业务模式面临前所未有的挑战。为了保持市场竞争力并满足客户日益增长的数字化需求，该银行决定开展全面的数字化转型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2.3.2 面临的挑战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在数字化转型之前，金融业案例中银行面临以下主要挑战：客户服务模式过时，主要依赖实体网点，导致服务效率低、客户体验差；金融科技企业带来巨大竞争压力，凭借创新技术和便捷服务吸引大量客户，尤其是年轻一代；数据孤岛和风险管理滞后，各业务部门缺乏数据共享机制，导致信息无法整合，风险管理效率低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2.3.3 数字化转型解决方案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为应对金融业案例挑战，银行实施了多方面的数字化转型措施：首先，构建数字化银行平台，推出移动银行应用、在线服务、虚拟客服和智能理财顾问，显著提升了服务便捷性和客户满意度；其次，引入人工智能和大数据分析技术，通过个性化金融产品推荐和实时风险监控，提升客户服务质量和风险管理能力。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文字</Application>
  <PresentationFormat>宽屏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数字化转型</vt:lpstr>
      <vt:lpstr>1. 数字化转型的背景和意义</vt:lpstr>
      <vt:lpstr>PowerPoint 演示文稿</vt:lpstr>
      <vt:lpstr>2. 案例分析</vt:lpstr>
      <vt:lpstr>2. 案例分析</vt:lpstr>
      <vt:lpstr>2. 案例分析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cy</cp:lastModifiedBy>
  <cp:revision>19</cp:revision>
  <dcterms:created xsi:type="dcterms:W3CDTF">2024-08-25T01:13:31Z</dcterms:created>
  <dcterms:modified xsi:type="dcterms:W3CDTF">2024-08-25T01:13:31Z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02FFAA3EA2698167FED0C966BEC23B0A_41</vt:lpwstr>
  </property>
</Properties>
</file>