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D50"/>
    <a:srgbClr val="FFFFFF"/>
    <a:srgbClr val="22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54"/>
  </p:normalViewPr>
  <p:slideViewPr>
    <p:cSldViewPr snapToGrid="0" snapToObjects="1">
      <p:cViewPr>
        <p:scale>
          <a:sx n="66" d="100"/>
          <a:sy n="66" d="100"/>
        </p:scale>
        <p:origin x="10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E7DB5-6676-4707-A8AE-681305B033F7}" type="doc">
      <dgm:prSet loTypeId="process" loCatId="process" qsTypeId="urn:microsoft.com/office/officeart/2005/8/quickstyle/simple4" qsCatId="simple" csTypeId="urn:microsoft.com/office/officeart/2005/8/colors/accent1_2" csCatId="accent1" phldr="1"/>
      <dgm:spPr/>
    </dgm:pt>
    <dgm:pt modelId="{405BF295-0687-4BA4-B823-C1058F382B8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10</a:t>
          </a: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月</a:t>
          </a:r>
          <a:r>
            <a:rPr lang="en-US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12</a:t>
          </a: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日</a:t>
          </a:r>
          <a:r>
            <a:rPr lang="zh-CN" altLang="en-US" sz="1200" b="1" dirty="0"/>
            <a:t/>
          </a:r>
          <a:endParaRPr lang="zh-CN" altLang="en-US" sz="1200" b="1" dirty="0"/>
        </a:p>
      </dgm:t>
    </dgm:pt>
    <dgm:pt modelId="{501C5E29-7130-4092-9FF3-5BFDCF7993EA}" cxnId="{D8216CB1-07DC-4817-876F-186121AE4F66}" type="parTrans">
      <dgm:prSet/>
      <dgm:spPr/>
      <dgm:t>
        <a:bodyPr/>
        <a:lstStyle/>
        <a:p>
          <a:endParaRPr lang="zh-CN" altLang="en-US" sz="1200" b="1"/>
        </a:p>
      </dgm:t>
    </dgm:pt>
    <dgm:pt modelId="{923D3DF4-A71A-44CE-879B-E563FFC7D620}" cxnId="{D8216CB1-07DC-4817-876F-186121AE4F66}" type="sibTrans">
      <dgm:prSet/>
      <dgm:spPr/>
      <dgm:t>
        <a:bodyPr/>
        <a:lstStyle/>
        <a:p>
          <a:endParaRPr lang="zh-CN" altLang="en-US" sz="1200" b="1"/>
        </a:p>
      </dgm:t>
    </dgm:pt>
    <dgm:pt modelId="{F2C4B0DA-D1F1-4FEA-B02E-ED74D03024C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学习研发</a:t>
          </a:r>
          <a:r>
            <a:rPr sz="6500"/>
            <a:t/>
          </a:r>
          <a:endParaRPr sz="6500"/>
        </a:p>
      </dgm:t>
    </dgm:pt>
    <dgm:pt modelId="{823C9BB2-AA35-43E4-B84F-E7CB259C4D49}" cxnId="{7BFDC381-E288-4FE7-89F3-7CB15BCB420A}" type="parTrans">
      <dgm:prSet/>
      <dgm:spPr/>
      <dgm:t>
        <a:bodyPr/>
        <a:lstStyle/>
        <a:p>
          <a:endParaRPr lang="zh-CN" altLang="en-US" sz="1200" b="1"/>
        </a:p>
      </dgm:t>
    </dgm:pt>
    <dgm:pt modelId="{FCADFEC6-2C2B-48FD-B08D-EBD3669C37CA}" cxnId="{7BFDC381-E288-4FE7-89F3-7CB15BCB420A}" type="sibTrans">
      <dgm:prSet/>
      <dgm:spPr/>
      <dgm:t>
        <a:bodyPr/>
        <a:lstStyle/>
        <a:p>
          <a:endParaRPr lang="zh-CN" altLang="en-US" sz="1200" b="1"/>
        </a:p>
      </dgm:t>
    </dgm:pt>
    <dgm:pt modelId="{0829ECD0-FC7D-4C6B-93DF-9174EAD0452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11</a:t>
          </a: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月</a:t>
          </a:r>
          <a:r>
            <a:rPr lang="en-US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15</a:t>
          </a: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日</a:t>
          </a:r>
          <a:r>
            <a:rPr lang="zh-CN" altLang="en-US" sz="1200" b="1" dirty="0"/>
            <a:t/>
          </a:r>
          <a:endParaRPr lang="zh-CN" altLang="en-US" sz="1200" b="1" dirty="0"/>
        </a:p>
      </dgm:t>
    </dgm:pt>
    <dgm:pt modelId="{691D1001-71A1-4A87-AB3B-384A21F65933}" cxnId="{0EDB480B-BCED-4574-94D6-E515A6A380B2}" type="parTrans">
      <dgm:prSet/>
      <dgm:spPr/>
      <dgm:t>
        <a:bodyPr/>
        <a:lstStyle/>
        <a:p>
          <a:endParaRPr lang="zh-CN" altLang="en-US" sz="1200" b="1"/>
        </a:p>
      </dgm:t>
    </dgm:pt>
    <dgm:pt modelId="{813FEE86-C122-40AA-B8A1-0B29CC92F13D}" cxnId="{0EDB480B-BCED-4574-94D6-E515A6A380B2}" type="sibTrans">
      <dgm:prSet/>
      <dgm:spPr/>
      <dgm:t>
        <a:bodyPr/>
        <a:lstStyle/>
        <a:p>
          <a:endParaRPr lang="zh-CN" altLang="en-US" sz="1200" b="1"/>
        </a:p>
      </dgm:t>
    </dgm:pt>
    <dgm:pt modelId="{D5A5B046-3642-41BC-9F70-653C624A733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完成程序调试</a:t>
          </a:r>
          <a:r>
            <a:rPr sz="6500"/>
            <a:t/>
          </a:r>
          <a:endParaRPr sz="6500"/>
        </a:p>
      </dgm:t>
    </dgm:pt>
    <dgm:pt modelId="{C9993F79-4E10-4BA4-94AA-31A0533DC470}" cxnId="{BF2B3B67-2F2B-495D-BA9D-58FA37D262F7}" type="parTrans">
      <dgm:prSet/>
      <dgm:spPr/>
      <dgm:t>
        <a:bodyPr/>
        <a:lstStyle/>
        <a:p>
          <a:endParaRPr lang="zh-CN" altLang="en-US" sz="1200" b="1"/>
        </a:p>
      </dgm:t>
    </dgm:pt>
    <dgm:pt modelId="{828E2E0A-EA45-4119-977E-50241045D6C5}" cxnId="{BF2B3B67-2F2B-495D-BA9D-58FA37D262F7}" type="sibTrans">
      <dgm:prSet/>
      <dgm:spPr/>
      <dgm:t>
        <a:bodyPr/>
        <a:lstStyle/>
        <a:p>
          <a:endParaRPr lang="zh-CN" altLang="en-US" sz="1200" b="1"/>
        </a:p>
      </dgm:t>
    </dgm:pt>
    <dgm:pt modelId="{12FB1212-5367-459B-B224-D6492926225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11</a:t>
          </a: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月</a:t>
          </a:r>
          <a:r>
            <a:rPr lang="en-US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17</a:t>
          </a: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日</a:t>
          </a:r>
          <a:r>
            <a:rPr lang="zh-CN" altLang="en-US" sz="1200" b="1" dirty="0"/>
            <a:t/>
          </a:r>
          <a:endParaRPr lang="zh-CN" altLang="en-US" sz="1200" b="1" dirty="0"/>
        </a:p>
      </dgm:t>
    </dgm:pt>
    <dgm:pt modelId="{879AB78F-AE70-4242-B77C-BB9EF52CF909}" cxnId="{95ACF76E-4F57-4924-AC33-0608420BBDAF}" type="parTrans">
      <dgm:prSet/>
      <dgm:spPr/>
      <dgm:t>
        <a:bodyPr/>
        <a:lstStyle/>
        <a:p>
          <a:endParaRPr lang="zh-CN" altLang="en-US" sz="1200" b="1"/>
        </a:p>
      </dgm:t>
    </dgm:pt>
    <dgm:pt modelId="{430EFC78-12F4-4EFF-B5D8-7ABD18EDBE94}" cxnId="{95ACF76E-4F57-4924-AC33-0608420BBDAF}" type="sibTrans">
      <dgm:prSet/>
      <dgm:spPr/>
      <dgm:t>
        <a:bodyPr/>
        <a:lstStyle/>
        <a:p>
          <a:endParaRPr lang="zh-CN" altLang="en-US" sz="1200" b="1"/>
        </a:p>
      </dgm:t>
    </dgm:pt>
    <dgm:pt modelId="{DC8DD104-6583-42F8-B4EE-49F3705BBBC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完成讲解稿，论文答辩等</a:t>
          </a:r>
          <a:r>
            <a:rPr sz="6500"/>
            <a:t/>
          </a:r>
          <a:endParaRPr sz="6500"/>
        </a:p>
      </dgm:t>
    </dgm:pt>
    <dgm:pt modelId="{B6AA4977-F535-4B26-89D0-01E0C4231166}" cxnId="{BEE6662C-DB8E-49AF-8277-5489295586EA}" type="parTrans">
      <dgm:prSet/>
      <dgm:spPr/>
      <dgm:t>
        <a:bodyPr/>
        <a:lstStyle/>
        <a:p>
          <a:endParaRPr lang="zh-CN" altLang="en-US" sz="1200" b="1"/>
        </a:p>
      </dgm:t>
    </dgm:pt>
    <dgm:pt modelId="{A9D8A571-C214-40D7-A274-879B247F69DD}" cxnId="{BEE6662C-DB8E-49AF-8277-5489295586EA}" type="sibTrans">
      <dgm:prSet/>
      <dgm:spPr/>
      <dgm:t>
        <a:bodyPr/>
        <a:lstStyle/>
        <a:p>
          <a:endParaRPr lang="zh-CN" altLang="en-US" sz="1200" b="1"/>
        </a:p>
      </dgm:t>
    </dgm:pt>
    <dgm:pt modelId="{6664B8E1-F725-4D2D-92DD-D9CA7BBA4AC8}">
      <dgm:prSet custT="1"/>
      <dgm:spPr/>
      <dgm:t>
        <a:bodyPr/>
        <a:lstStyle/>
        <a:p>
          <a:r>
            <a:rPr lang="en-US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11</a:t>
          </a: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月</a:t>
          </a:r>
          <a:r>
            <a:rPr lang="en-US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18</a:t>
          </a: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日</a:t>
          </a:r>
        </a:p>
      </dgm:t>
    </dgm:pt>
    <dgm:pt modelId="{CB430A33-6D5D-4555-8B31-E69F6B5606A9}" cxnId="{AD3ECE52-31DB-42C9-BFCB-FE1614C0551A}" type="parTrans">
      <dgm:prSet/>
      <dgm:spPr/>
      <dgm:t>
        <a:bodyPr/>
        <a:lstStyle/>
        <a:p>
          <a:endParaRPr lang="zh-CN" altLang="en-US" sz="1200" b="1"/>
        </a:p>
      </dgm:t>
    </dgm:pt>
    <dgm:pt modelId="{ADF9FCE8-798B-451F-A981-02120280AD91}" cxnId="{AD3ECE52-31DB-42C9-BFCB-FE1614C0551A}" type="sibTrans">
      <dgm:prSet/>
      <dgm:spPr/>
      <dgm:t>
        <a:bodyPr/>
        <a:lstStyle/>
        <a:p>
          <a:endParaRPr lang="zh-CN" altLang="en-US" sz="1200" b="1"/>
        </a:p>
      </dgm:t>
    </dgm:pt>
    <dgm:pt modelId="{0591541F-45B3-4A66-8586-AE95703CE07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>产品提交</a:t>
          </a:r>
          <a:r>
            <a:rPr lang="zh-CN" altLang="en-US" sz="1200" b="1" dirty="0">
              <a:latin typeface="微软雅黑" panose="020B0503020204020204" charset="-122"/>
              <a:ea typeface="微软雅黑" panose="020B0503020204020204" charset="-122"/>
              <a:sym typeface="+mn-ea"/>
            </a:rPr>
            <a:t/>
          </a:r>
          <a:endParaRPr lang="zh-CN" altLang="en-US" sz="1200" b="1" dirty="0">
            <a:latin typeface="微软雅黑" panose="020B0503020204020204" charset="-122"/>
            <a:ea typeface="微软雅黑" panose="020B0503020204020204" charset="-122"/>
            <a:sym typeface="+mn-ea"/>
          </a:endParaRPr>
        </a:p>
      </dgm:t>
    </dgm:pt>
    <dgm:pt modelId="{645CE37E-108F-4C4E-9363-E78604390E0C}" cxnId="{0E9C22D8-D246-4CFF-9BF8-5F4DC973A847}" type="parTrans">
      <dgm:prSet/>
      <dgm:spPr/>
      <dgm:t>
        <a:bodyPr/>
        <a:lstStyle/>
        <a:p>
          <a:endParaRPr lang="zh-CN" altLang="en-US" sz="1200" b="1"/>
        </a:p>
      </dgm:t>
    </dgm:pt>
    <dgm:pt modelId="{E6BD5E3F-FACB-4E40-BB0F-16C38C9919C0}" cxnId="{0E9C22D8-D246-4CFF-9BF8-5F4DC973A847}" type="sibTrans">
      <dgm:prSet/>
      <dgm:spPr/>
      <dgm:t>
        <a:bodyPr/>
        <a:lstStyle/>
        <a:p>
          <a:endParaRPr lang="zh-CN" altLang="en-US" sz="1200" b="1"/>
        </a:p>
      </dgm:t>
    </dgm:pt>
    <dgm:pt modelId="{B5552927-D827-42AE-9C20-2D19357CE128}" type="pres">
      <dgm:prSet presAssocID="{6BBE7DB5-6676-4707-A8AE-681305B033F7}" presName="Name0" presStyleCnt="0">
        <dgm:presLayoutVars>
          <dgm:dir/>
          <dgm:resizeHandles val="exact"/>
        </dgm:presLayoutVars>
      </dgm:prSet>
      <dgm:spPr/>
    </dgm:pt>
    <dgm:pt modelId="{15B5313F-1D96-405A-9346-A44F462AC582}" type="pres">
      <dgm:prSet presAssocID="{405BF295-0687-4BA4-B823-C1058F382B89}" presName="parTxOnly" presStyleLbl="node1" presStyleIdx="0" presStyleCnt="8">
        <dgm:presLayoutVars>
          <dgm:bulletEnabled val="1"/>
        </dgm:presLayoutVars>
      </dgm:prSet>
      <dgm:spPr/>
    </dgm:pt>
    <dgm:pt modelId="{29E2D2E2-4D4C-4F48-BB9D-1AABE5F43867}" type="pres">
      <dgm:prSet presAssocID="{923D3DF4-A71A-44CE-879B-E563FFC7D620}" presName="parSpace" presStyleCnt="0"/>
      <dgm:spPr/>
    </dgm:pt>
    <dgm:pt modelId="{3C0D1D62-8280-4818-BE04-6485030790E1}" type="pres">
      <dgm:prSet presAssocID="{F2C4B0DA-D1F1-4FEA-B02E-ED74D03024CA}" presName="parTxOnly" presStyleLbl="node1" presStyleIdx="1" presStyleCnt="8">
        <dgm:presLayoutVars>
          <dgm:bulletEnabled val="1"/>
        </dgm:presLayoutVars>
      </dgm:prSet>
      <dgm:spPr/>
    </dgm:pt>
    <dgm:pt modelId="{156D4B59-DE20-4109-B1D3-44D25A3062D3}" type="pres">
      <dgm:prSet presAssocID="{FCADFEC6-2C2B-48FD-B08D-EBD3669C37CA}" presName="parSpace" presStyleCnt="0"/>
      <dgm:spPr/>
    </dgm:pt>
    <dgm:pt modelId="{D3D2B147-CC21-401A-9853-20055226D2A9}" type="pres">
      <dgm:prSet presAssocID="{0829ECD0-FC7D-4C6B-93DF-9174EAD04529}" presName="parTxOnly" presStyleLbl="node1" presStyleIdx="2" presStyleCnt="8">
        <dgm:presLayoutVars>
          <dgm:bulletEnabled val="1"/>
        </dgm:presLayoutVars>
      </dgm:prSet>
      <dgm:spPr/>
    </dgm:pt>
    <dgm:pt modelId="{34B91492-3596-46C1-B6AC-D21BF2AF20A0}" type="pres">
      <dgm:prSet presAssocID="{813FEE86-C122-40AA-B8A1-0B29CC92F13D}" presName="parSpace" presStyleCnt="0"/>
      <dgm:spPr/>
    </dgm:pt>
    <dgm:pt modelId="{2D2779D6-4767-40D3-BCDA-B5C09F828F6A}" type="pres">
      <dgm:prSet presAssocID="{D5A5B046-3642-41BC-9F70-653C624A733A}" presName="parTxOnly" presStyleLbl="node1" presStyleIdx="3" presStyleCnt="8">
        <dgm:presLayoutVars>
          <dgm:bulletEnabled val="1"/>
        </dgm:presLayoutVars>
      </dgm:prSet>
      <dgm:spPr/>
    </dgm:pt>
    <dgm:pt modelId="{344641E1-5638-4792-993B-C1AD009FA2DB}" type="pres">
      <dgm:prSet presAssocID="{828E2E0A-EA45-4119-977E-50241045D6C5}" presName="parSpace" presStyleCnt="0"/>
      <dgm:spPr/>
    </dgm:pt>
    <dgm:pt modelId="{4D61D849-D723-492A-938C-23DCB3C8153B}" type="pres">
      <dgm:prSet presAssocID="{12FB1212-5367-459B-B224-D6492926225E}" presName="parTxOnly" presStyleLbl="node1" presStyleIdx="4" presStyleCnt="8">
        <dgm:presLayoutVars>
          <dgm:bulletEnabled val="1"/>
        </dgm:presLayoutVars>
      </dgm:prSet>
      <dgm:spPr/>
    </dgm:pt>
    <dgm:pt modelId="{9BC5C06C-7787-4ED1-9BC6-B4FEC37B950D}" type="pres">
      <dgm:prSet presAssocID="{430EFC78-12F4-4EFF-B5D8-7ABD18EDBE94}" presName="parSpace" presStyleCnt="0"/>
      <dgm:spPr/>
    </dgm:pt>
    <dgm:pt modelId="{3665C2FD-A508-48F0-B401-8F31FF528957}" type="pres">
      <dgm:prSet presAssocID="{DC8DD104-6583-42F8-B4EE-49F3705BBBC2}" presName="parTxOnly" presStyleLbl="node1" presStyleIdx="5" presStyleCnt="8">
        <dgm:presLayoutVars>
          <dgm:bulletEnabled val="1"/>
        </dgm:presLayoutVars>
      </dgm:prSet>
      <dgm:spPr/>
    </dgm:pt>
    <dgm:pt modelId="{5257B60C-EB98-46DF-BDC4-9707820A7187}" type="pres">
      <dgm:prSet presAssocID="{A9D8A571-C214-40D7-A274-879B247F69DD}" presName="parSpace" presStyleCnt="0"/>
      <dgm:spPr/>
    </dgm:pt>
    <dgm:pt modelId="{163591D5-4C50-443D-955A-76E147BA4D0D}" type="pres">
      <dgm:prSet presAssocID="{6664B8E1-F725-4D2D-92DD-D9CA7BBA4AC8}" presName="parTxOnly" presStyleLbl="node1" presStyleIdx="6" presStyleCnt="8">
        <dgm:presLayoutVars>
          <dgm:bulletEnabled val="1"/>
        </dgm:presLayoutVars>
      </dgm:prSet>
      <dgm:spPr/>
    </dgm:pt>
    <dgm:pt modelId="{91A5E7E6-97C4-44EB-8230-FCB667ED4C01}" type="pres">
      <dgm:prSet presAssocID="{ADF9FCE8-798B-451F-A981-02120280AD91}" presName="parSpace" presStyleCnt="0"/>
      <dgm:spPr/>
    </dgm:pt>
    <dgm:pt modelId="{30638DDA-2BE7-4D33-9D29-BDA52124564C}" type="pres">
      <dgm:prSet presAssocID="{0591541F-45B3-4A66-8586-AE95703CE076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D8216CB1-07DC-4817-876F-186121AE4F66}" srcId="{6BBE7DB5-6676-4707-A8AE-681305B033F7}" destId="{405BF295-0687-4BA4-B823-C1058F382B89}" srcOrd="0" destOrd="0" parTransId="{501C5E29-7130-4092-9FF3-5BFDCF7993EA}" sibTransId="{923D3DF4-A71A-44CE-879B-E563FFC7D620}"/>
    <dgm:cxn modelId="{7BFDC381-E288-4FE7-89F3-7CB15BCB420A}" srcId="{6BBE7DB5-6676-4707-A8AE-681305B033F7}" destId="{F2C4B0DA-D1F1-4FEA-B02E-ED74D03024CA}" srcOrd="1" destOrd="0" parTransId="{823C9BB2-AA35-43E4-B84F-E7CB259C4D49}" sibTransId="{FCADFEC6-2C2B-48FD-B08D-EBD3669C37CA}"/>
    <dgm:cxn modelId="{0EDB480B-BCED-4574-94D6-E515A6A380B2}" srcId="{6BBE7DB5-6676-4707-A8AE-681305B033F7}" destId="{0829ECD0-FC7D-4C6B-93DF-9174EAD04529}" srcOrd="2" destOrd="0" parTransId="{691D1001-71A1-4A87-AB3B-384A21F65933}" sibTransId="{813FEE86-C122-40AA-B8A1-0B29CC92F13D}"/>
    <dgm:cxn modelId="{BF2B3B67-2F2B-495D-BA9D-58FA37D262F7}" srcId="{6BBE7DB5-6676-4707-A8AE-681305B033F7}" destId="{D5A5B046-3642-41BC-9F70-653C624A733A}" srcOrd="3" destOrd="0" parTransId="{C9993F79-4E10-4BA4-94AA-31A0533DC470}" sibTransId="{828E2E0A-EA45-4119-977E-50241045D6C5}"/>
    <dgm:cxn modelId="{95ACF76E-4F57-4924-AC33-0608420BBDAF}" srcId="{6BBE7DB5-6676-4707-A8AE-681305B033F7}" destId="{12FB1212-5367-459B-B224-D6492926225E}" srcOrd="4" destOrd="0" parTransId="{879AB78F-AE70-4242-B77C-BB9EF52CF909}" sibTransId="{430EFC78-12F4-4EFF-B5D8-7ABD18EDBE94}"/>
    <dgm:cxn modelId="{BEE6662C-DB8E-49AF-8277-5489295586EA}" srcId="{6BBE7DB5-6676-4707-A8AE-681305B033F7}" destId="{DC8DD104-6583-42F8-B4EE-49F3705BBBC2}" srcOrd="5" destOrd="0" parTransId="{B6AA4977-F535-4B26-89D0-01E0C4231166}" sibTransId="{A9D8A571-C214-40D7-A274-879B247F69DD}"/>
    <dgm:cxn modelId="{AD3ECE52-31DB-42C9-BFCB-FE1614C0551A}" srcId="{6BBE7DB5-6676-4707-A8AE-681305B033F7}" destId="{6664B8E1-F725-4D2D-92DD-D9CA7BBA4AC8}" srcOrd="6" destOrd="0" parTransId="{CB430A33-6D5D-4555-8B31-E69F6B5606A9}" sibTransId="{ADF9FCE8-798B-451F-A981-02120280AD91}"/>
    <dgm:cxn modelId="{0E9C22D8-D246-4CFF-9BF8-5F4DC973A847}" srcId="{6BBE7DB5-6676-4707-A8AE-681305B033F7}" destId="{0591541F-45B3-4A66-8586-AE95703CE076}" srcOrd="7" destOrd="0" parTransId="{645CE37E-108F-4C4E-9363-E78604390E0C}" sibTransId="{E6BD5E3F-FACB-4E40-BB0F-16C38C9919C0}"/>
    <dgm:cxn modelId="{4B451024-2EAF-4CE2-98CA-C8EC3E401F5A}" type="presOf" srcId="{6BBE7DB5-6676-4707-A8AE-681305B033F7}" destId="{B5552927-D827-42AE-9C20-2D19357CE128}" srcOrd="0" destOrd="0" presId="urn:microsoft.com/office/officeart/2005/8/layout/hChevron3"/>
    <dgm:cxn modelId="{41553197-7D14-4C35-AB55-979FE030A57B}" type="presParOf" srcId="{B5552927-D827-42AE-9C20-2D19357CE128}" destId="{15B5313F-1D96-405A-9346-A44F462AC582}" srcOrd="0" destOrd="0" presId="urn:microsoft.com/office/officeart/2005/8/layout/hChevron3"/>
    <dgm:cxn modelId="{D481DEC7-0B91-480C-A570-4AE28D90DEE1}" type="presOf" srcId="{405BF295-0687-4BA4-B823-C1058F382B89}" destId="{15B5313F-1D96-405A-9346-A44F462AC582}" srcOrd="0" destOrd="0" presId="urn:microsoft.com/office/officeart/2005/8/layout/hChevron3"/>
    <dgm:cxn modelId="{9D0E8DF6-CF1A-4E43-BD2E-17ED413EFFF9}" type="presParOf" srcId="{B5552927-D827-42AE-9C20-2D19357CE128}" destId="{29E2D2E2-4D4C-4F48-BB9D-1AABE5F43867}" srcOrd="1" destOrd="0" presId="urn:microsoft.com/office/officeart/2005/8/layout/hChevron3"/>
    <dgm:cxn modelId="{9C61BFD3-CE15-413E-AF06-A39ED73DB812}" type="presParOf" srcId="{B5552927-D827-42AE-9C20-2D19357CE128}" destId="{3C0D1D62-8280-4818-BE04-6485030790E1}" srcOrd="2" destOrd="0" presId="urn:microsoft.com/office/officeart/2005/8/layout/hChevron3"/>
    <dgm:cxn modelId="{C97E00AF-BF65-4730-9BBD-EBD9A36ABA8F}" type="presOf" srcId="{F2C4B0DA-D1F1-4FEA-B02E-ED74D03024CA}" destId="{3C0D1D62-8280-4818-BE04-6485030790E1}" srcOrd="0" destOrd="0" presId="urn:microsoft.com/office/officeart/2005/8/layout/hChevron3"/>
    <dgm:cxn modelId="{7C64C6AC-6DB0-4C0A-AC59-79DCF0756540}" type="presParOf" srcId="{B5552927-D827-42AE-9C20-2D19357CE128}" destId="{156D4B59-DE20-4109-B1D3-44D25A3062D3}" srcOrd="3" destOrd="0" presId="urn:microsoft.com/office/officeart/2005/8/layout/hChevron3"/>
    <dgm:cxn modelId="{76FE347C-B797-4B2F-B70A-A170D6ACC461}" type="presParOf" srcId="{B5552927-D827-42AE-9C20-2D19357CE128}" destId="{D3D2B147-CC21-401A-9853-20055226D2A9}" srcOrd="4" destOrd="0" presId="urn:microsoft.com/office/officeart/2005/8/layout/hChevron3"/>
    <dgm:cxn modelId="{DDDF37DA-72A5-469E-AC93-14175F72A2B1}" type="presOf" srcId="{0829ECD0-FC7D-4C6B-93DF-9174EAD04529}" destId="{D3D2B147-CC21-401A-9853-20055226D2A9}" srcOrd="0" destOrd="0" presId="urn:microsoft.com/office/officeart/2005/8/layout/hChevron3"/>
    <dgm:cxn modelId="{9B817F0F-0D18-49F9-9FB7-44B43FB8AFBF}" type="presParOf" srcId="{B5552927-D827-42AE-9C20-2D19357CE128}" destId="{34B91492-3596-46C1-B6AC-D21BF2AF20A0}" srcOrd="5" destOrd="0" presId="urn:microsoft.com/office/officeart/2005/8/layout/hChevron3"/>
    <dgm:cxn modelId="{50AC148A-A889-4967-B3F4-675101D331DD}" type="presParOf" srcId="{B5552927-D827-42AE-9C20-2D19357CE128}" destId="{2D2779D6-4767-40D3-BCDA-B5C09F828F6A}" srcOrd="6" destOrd="0" presId="urn:microsoft.com/office/officeart/2005/8/layout/hChevron3"/>
    <dgm:cxn modelId="{E3DF68B5-B0EC-4CC9-A541-171E28923E42}" type="presOf" srcId="{D5A5B046-3642-41BC-9F70-653C624A733A}" destId="{2D2779D6-4767-40D3-BCDA-B5C09F828F6A}" srcOrd="0" destOrd="0" presId="urn:microsoft.com/office/officeart/2005/8/layout/hChevron3"/>
    <dgm:cxn modelId="{0AABF219-5441-4A62-9806-7FFCA8AB854C}" type="presParOf" srcId="{B5552927-D827-42AE-9C20-2D19357CE128}" destId="{344641E1-5638-4792-993B-C1AD009FA2DB}" srcOrd="7" destOrd="0" presId="urn:microsoft.com/office/officeart/2005/8/layout/hChevron3"/>
    <dgm:cxn modelId="{6CF33653-8310-4297-8435-1E0EBB50A6F4}" type="presParOf" srcId="{B5552927-D827-42AE-9C20-2D19357CE128}" destId="{4D61D849-D723-492A-938C-23DCB3C8153B}" srcOrd="8" destOrd="0" presId="urn:microsoft.com/office/officeart/2005/8/layout/hChevron3"/>
    <dgm:cxn modelId="{25920800-0E61-4E0C-8334-8B2C243B9E65}" type="presOf" srcId="{12FB1212-5367-459B-B224-D6492926225E}" destId="{4D61D849-D723-492A-938C-23DCB3C8153B}" srcOrd="0" destOrd="0" presId="urn:microsoft.com/office/officeart/2005/8/layout/hChevron3"/>
    <dgm:cxn modelId="{2A6231FF-2FE5-4404-BDEC-C369D722CE87}" type="presParOf" srcId="{B5552927-D827-42AE-9C20-2D19357CE128}" destId="{9BC5C06C-7787-4ED1-9BC6-B4FEC37B950D}" srcOrd="9" destOrd="0" presId="urn:microsoft.com/office/officeart/2005/8/layout/hChevron3"/>
    <dgm:cxn modelId="{3759A6A4-9AC5-4B6A-8D1C-708EE1FD57E9}" type="presParOf" srcId="{B5552927-D827-42AE-9C20-2D19357CE128}" destId="{3665C2FD-A508-48F0-B401-8F31FF528957}" srcOrd="10" destOrd="0" presId="urn:microsoft.com/office/officeart/2005/8/layout/hChevron3"/>
    <dgm:cxn modelId="{AED3B22A-8481-4532-AE9C-D0B78F6C667F}" type="presOf" srcId="{DC8DD104-6583-42F8-B4EE-49F3705BBBC2}" destId="{3665C2FD-A508-48F0-B401-8F31FF528957}" srcOrd="0" destOrd="0" presId="urn:microsoft.com/office/officeart/2005/8/layout/hChevron3"/>
    <dgm:cxn modelId="{F45A1642-A9A5-45E8-B489-A668BF990805}" type="presParOf" srcId="{B5552927-D827-42AE-9C20-2D19357CE128}" destId="{5257B60C-EB98-46DF-BDC4-9707820A7187}" srcOrd="11" destOrd="0" presId="urn:microsoft.com/office/officeart/2005/8/layout/hChevron3"/>
    <dgm:cxn modelId="{A1773E62-5986-401B-99A4-C9912DCEE948}" type="presParOf" srcId="{B5552927-D827-42AE-9C20-2D19357CE128}" destId="{163591D5-4C50-443D-955A-76E147BA4D0D}" srcOrd="12" destOrd="0" presId="urn:microsoft.com/office/officeart/2005/8/layout/hChevron3"/>
    <dgm:cxn modelId="{49895F4F-76C7-41C8-B95A-5E7231E8BF53}" type="presOf" srcId="{6664B8E1-F725-4D2D-92DD-D9CA7BBA4AC8}" destId="{163591D5-4C50-443D-955A-76E147BA4D0D}" srcOrd="0" destOrd="0" presId="urn:microsoft.com/office/officeart/2005/8/layout/hChevron3"/>
    <dgm:cxn modelId="{363291BC-9484-4403-8C94-996D221063D8}" type="presParOf" srcId="{B5552927-D827-42AE-9C20-2D19357CE128}" destId="{91A5E7E6-97C4-44EB-8230-FCB667ED4C01}" srcOrd="13" destOrd="0" presId="urn:microsoft.com/office/officeart/2005/8/layout/hChevron3"/>
    <dgm:cxn modelId="{77595D98-F155-4ADF-84EF-2207BBF1F92A}" type="presParOf" srcId="{B5552927-D827-42AE-9C20-2D19357CE128}" destId="{30638DDA-2BE7-4D33-9D29-BDA52124564C}" srcOrd="14" destOrd="0" presId="urn:microsoft.com/office/officeart/2005/8/layout/hChevron3"/>
    <dgm:cxn modelId="{04D92B28-AAC3-44C0-B288-6376C9270193}" type="presOf" srcId="{0591541F-45B3-4A66-8586-AE95703CE076}" destId="{30638DDA-2BE7-4D33-9D29-BDA52124564C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5313F-1D96-405A-9346-A44F462AC582}">
      <dsp:nvSpPr>
        <dsp:cNvPr id="0" name=""/>
        <dsp:cNvSpPr/>
      </dsp:nvSpPr>
      <dsp:spPr>
        <a:xfrm>
          <a:off x="5563" y="3196559"/>
          <a:ext cx="1724634" cy="689853"/>
        </a:xfrm>
        <a:prstGeom prst="homePlate">
          <a:avLst/>
        </a:prstGeom>
        <a:solidFill>
          <a:srgbClr val="040D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微软雅黑" charset="0"/>
              <a:ea typeface="微软雅黑" charset="0"/>
              <a:sym typeface="+mn-ea"/>
            </a:rPr>
            <a:t>10</a:t>
          </a: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月</a:t>
          </a:r>
          <a:r>
            <a:rPr lang="en-US" altLang="zh-CN" sz="1200" b="1" kern="1200" dirty="0">
              <a:latin typeface="微软雅黑" charset="0"/>
              <a:ea typeface="微软雅黑" charset="0"/>
              <a:sym typeface="+mn-ea"/>
            </a:rPr>
            <a:t>12</a:t>
          </a: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日</a:t>
          </a:r>
          <a:endParaRPr lang="zh-CN" altLang="en-US" sz="1200" b="1" kern="1200" dirty="0"/>
        </a:p>
      </dsp:txBody>
      <dsp:txXfrm>
        <a:off x="5563" y="3196559"/>
        <a:ext cx="1552171" cy="689853"/>
      </dsp:txXfrm>
    </dsp:sp>
    <dsp:sp modelId="{3C0D1D62-8280-4818-BE04-6485030790E1}">
      <dsp:nvSpPr>
        <dsp:cNvPr id="0" name=""/>
        <dsp:cNvSpPr/>
      </dsp:nvSpPr>
      <dsp:spPr>
        <a:xfrm>
          <a:off x="1385270" y="3196559"/>
          <a:ext cx="1724634" cy="689853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开始开发</a:t>
          </a:r>
        </a:p>
      </dsp:txBody>
      <dsp:txXfrm>
        <a:off x="1730197" y="3196559"/>
        <a:ext cx="1034781" cy="689853"/>
      </dsp:txXfrm>
    </dsp:sp>
    <dsp:sp modelId="{D3D2B147-CC21-401A-9853-20055226D2A9}">
      <dsp:nvSpPr>
        <dsp:cNvPr id="0" name=""/>
        <dsp:cNvSpPr/>
      </dsp:nvSpPr>
      <dsp:spPr>
        <a:xfrm>
          <a:off x="2764978" y="3196559"/>
          <a:ext cx="1724634" cy="689853"/>
        </a:xfrm>
        <a:prstGeom prst="chevron">
          <a:avLst/>
        </a:prstGeom>
        <a:solidFill>
          <a:srgbClr val="040D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微软雅黑" charset="0"/>
              <a:ea typeface="微软雅黑" charset="0"/>
              <a:sym typeface="+mn-ea"/>
            </a:rPr>
            <a:t>10</a:t>
          </a: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月</a:t>
          </a:r>
          <a:r>
            <a:rPr lang="en-US" altLang="zh-CN" sz="1200" b="1" kern="1200" dirty="0">
              <a:latin typeface="微软雅黑" charset="0"/>
              <a:ea typeface="微软雅黑" charset="0"/>
              <a:sym typeface="+mn-ea"/>
            </a:rPr>
            <a:t>25</a:t>
          </a: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日</a:t>
          </a:r>
          <a:endParaRPr lang="zh-CN" altLang="en-US" sz="1200" b="1" kern="1200" dirty="0"/>
        </a:p>
      </dsp:txBody>
      <dsp:txXfrm>
        <a:off x="3109905" y="3196559"/>
        <a:ext cx="1034781" cy="689853"/>
      </dsp:txXfrm>
    </dsp:sp>
    <dsp:sp modelId="{2D2779D6-4767-40D3-BCDA-B5C09F828F6A}">
      <dsp:nvSpPr>
        <dsp:cNvPr id="0" name=""/>
        <dsp:cNvSpPr/>
      </dsp:nvSpPr>
      <dsp:spPr>
        <a:xfrm>
          <a:off x="4144686" y="3196559"/>
          <a:ext cx="1724634" cy="689853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完成“垃圾分类指南”开发</a:t>
          </a:r>
        </a:p>
      </dsp:txBody>
      <dsp:txXfrm>
        <a:off x="4489613" y="3196559"/>
        <a:ext cx="1034781" cy="689853"/>
      </dsp:txXfrm>
    </dsp:sp>
    <dsp:sp modelId="{4D61D849-D723-492A-938C-23DCB3C8153B}">
      <dsp:nvSpPr>
        <dsp:cNvPr id="0" name=""/>
        <dsp:cNvSpPr/>
      </dsp:nvSpPr>
      <dsp:spPr>
        <a:xfrm>
          <a:off x="5524393" y="3196559"/>
          <a:ext cx="1724634" cy="689853"/>
        </a:xfrm>
        <a:prstGeom prst="chevron">
          <a:avLst/>
        </a:prstGeom>
        <a:solidFill>
          <a:srgbClr val="040D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微软雅黑" charset="0"/>
              <a:ea typeface="微软雅黑" charset="0"/>
              <a:sym typeface="+mn-ea"/>
            </a:rPr>
            <a:t>11</a:t>
          </a: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月</a:t>
          </a:r>
          <a:r>
            <a:rPr lang="en-US" altLang="zh-CN" sz="1200" b="1" kern="1200" dirty="0">
              <a:latin typeface="微软雅黑" charset="0"/>
              <a:ea typeface="微软雅黑" charset="0"/>
              <a:sym typeface="+mn-ea"/>
            </a:rPr>
            <a:t>10</a:t>
          </a: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日</a:t>
          </a:r>
          <a:endParaRPr lang="zh-CN" altLang="en-US" sz="1200" b="1" kern="1200" dirty="0"/>
        </a:p>
      </dsp:txBody>
      <dsp:txXfrm>
        <a:off x="5869320" y="3196559"/>
        <a:ext cx="1034781" cy="689853"/>
      </dsp:txXfrm>
    </dsp:sp>
    <dsp:sp modelId="{3665C2FD-A508-48F0-B401-8F31FF528957}">
      <dsp:nvSpPr>
        <dsp:cNvPr id="0" name=""/>
        <dsp:cNvSpPr/>
      </dsp:nvSpPr>
      <dsp:spPr>
        <a:xfrm>
          <a:off x="6904101" y="3196559"/>
          <a:ext cx="1724634" cy="689853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完成“垃圾分类搜索”开发</a:t>
          </a:r>
        </a:p>
      </dsp:txBody>
      <dsp:txXfrm>
        <a:off x="7249028" y="3196559"/>
        <a:ext cx="1034781" cy="689853"/>
      </dsp:txXfrm>
    </dsp:sp>
    <dsp:sp modelId="{163591D5-4C50-443D-955A-76E147BA4D0D}">
      <dsp:nvSpPr>
        <dsp:cNvPr id="0" name=""/>
        <dsp:cNvSpPr/>
      </dsp:nvSpPr>
      <dsp:spPr>
        <a:xfrm>
          <a:off x="8283808" y="3196559"/>
          <a:ext cx="1724634" cy="689853"/>
        </a:xfrm>
        <a:prstGeom prst="chevron">
          <a:avLst/>
        </a:prstGeom>
        <a:solidFill>
          <a:srgbClr val="040D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微软雅黑" charset="0"/>
              <a:ea typeface="微软雅黑" charset="0"/>
              <a:sym typeface="+mn-ea"/>
            </a:rPr>
            <a:t>11</a:t>
          </a: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月</a:t>
          </a:r>
          <a:r>
            <a:rPr lang="en-US" altLang="zh-CN" sz="1200" b="1" kern="1200" dirty="0">
              <a:latin typeface="微软雅黑" charset="0"/>
              <a:ea typeface="微软雅黑" charset="0"/>
              <a:sym typeface="+mn-ea"/>
            </a:rPr>
            <a:t>18</a:t>
          </a:r>
          <a:r>
            <a:rPr lang="zh-CN" altLang="en-US" sz="1200" b="1" kern="1200" dirty="0">
              <a:latin typeface="微软雅黑" charset="0"/>
              <a:ea typeface="微软雅黑" charset="0"/>
              <a:sym typeface="+mn-ea"/>
            </a:rPr>
            <a:t>日</a:t>
          </a:r>
        </a:p>
      </dsp:txBody>
      <dsp:txXfrm>
        <a:off x="8628735" y="3196559"/>
        <a:ext cx="1034781" cy="689853"/>
      </dsp:txXfrm>
    </dsp:sp>
    <dsp:sp modelId="{30638DDA-2BE7-4D33-9D29-BDA52124564C}">
      <dsp:nvSpPr>
        <dsp:cNvPr id="0" name=""/>
        <dsp:cNvSpPr/>
      </dsp:nvSpPr>
      <dsp:spPr>
        <a:xfrm>
          <a:off x="9663516" y="3196559"/>
          <a:ext cx="1724634" cy="689853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>
              <a:latin typeface="微软雅黑" charset="0"/>
              <a:ea typeface="微软雅黑" charset="0"/>
              <a:sym typeface="+mn-ea"/>
            </a:rPr>
            <a:t>完成全部开发</a:t>
          </a:r>
          <a:endParaRPr lang="zh-CN" altLang="en-US" sz="1200" b="1" kern="1200" dirty="0">
            <a:latin typeface="微软雅黑" charset="0"/>
            <a:ea typeface="微软雅黑" charset="0"/>
            <a:sym typeface="+mn-ea"/>
          </a:endParaRPr>
        </a:p>
      </dsp:txBody>
      <dsp:txXfrm>
        <a:off x="10008443" y="3196559"/>
        <a:ext cx="1034781" cy="68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9667240" y="-1515745"/>
            <a:ext cx="2286000" cy="2286000"/>
          </a:xfrm>
          <a:prstGeom prst="ellipse">
            <a:avLst/>
          </a:prstGeom>
          <a:noFill/>
          <a:ln w="746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725170" y="5765165"/>
            <a:ext cx="593090" cy="593090"/>
          </a:xfrm>
          <a:prstGeom prst="ellipse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-433705" y="-669290"/>
            <a:ext cx="1943735" cy="1943735"/>
          </a:xfrm>
          <a:prstGeom prst="ellipse">
            <a:avLst/>
          </a:prstGeom>
          <a:noFill/>
          <a:ln w="508000">
            <a:solidFill>
              <a:schemeClr val="bg1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 descr="形状 515 拷贝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7885" y="2635885"/>
            <a:ext cx="10058400" cy="4279900"/>
          </a:xfrm>
          <a:prstGeom prst="rect">
            <a:avLst/>
          </a:prstGeom>
        </p:spPr>
      </p:pic>
      <p:pic>
        <p:nvPicPr>
          <p:cNvPr id="25" name="图片 24" descr="形状 515 拷贝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67945" y="-3005455"/>
            <a:ext cx="10058400" cy="4279900"/>
          </a:xfrm>
          <a:prstGeom prst="rect">
            <a:avLst/>
          </a:prstGeom>
        </p:spPr>
      </p:pic>
      <p:sp>
        <p:nvSpPr>
          <p:cNvPr id="7" name="圆角矩形 6"/>
          <p:cNvSpPr/>
          <p:nvPr userDrawn="1"/>
        </p:nvSpPr>
        <p:spPr>
          <a:xfrm>
            <a:off x="786130" y="634365"/>
            <a:ext cx="10619740" cy="673100"/>
          </a:xfrm>
          <a:prstGeom prst="roundRect">
            <a:avLst>
              <a:gd name="adj" fmla="val 50000"/>
            </a:avLst>
          </a:prstGeom>
          <a:solidFill>
            <a:srgbClr val="040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echatIMG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90405" y="494665"/>
            <a:ext cx="2058670" cy="1158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9667240" y="-1515745"/>
            <a:ext cx="2286000" cy="2286000"/>
          </a:xfrm>
          <a:prstGeom prst="ellipse">
            <a:avLst/>
          </a:prstGeom>
          <a:noFill/>
          <a:ln w="7461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725170" y="5765165"/>
            <a:ext cx="593090" cy="593090"/>
          </a:xfrm>
          <a:prstGeom prst="ellipse">
            <a:avLst/>
          </a:prstGeom>
          <a:noFill/>
          <a:ln w="857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-433705" y="-669290"/>
            <a:ext cx="1943735" cy="1943735"/>
          </a:xfrm>
          <a:prstGeom prst="ellipse">
            <a:avLst/>
          </a:prstGeom>
          <a:noFill/>
          <a:ln w="508000">
            <a:solidFill>
              <a:schemeClr val="bg1">
                <a:lumMod val="9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形状 515 拷贝"/>
          <p:cNvPicPr>
            <a:picLocks noChangeAspect="1"/>
          </p:cNvPicPr>
          <p:nvPr userDrawn="1"/>
        </p:nvPicPr>
        <p:blipFill>
          <a:blip r:embed="rId2">
            <a:lum bright="-6000" contrast="6000"/>
          </a:blip>
          <a:stretch>
            <a:fillRect/>
          </a:stretch>
        </p:blipFill>
        <p:spPr>
          <a:xfrm flipH="1">
            <a:off x="-67945" y="-3005455"/>
            <a:ext cx="10058400" cy="4279900"/>
          </a:xfrm>
          <a:prstGeom prst="rect">
            <a:avLst/>
          </a:prstGeom>
        </p:spPr>
      </p:pic>
      <p:pic>
        <p:nvPicPr>
          <p:cNvPr id="24" name="图片 23" descr="形状 515 拷贝"/>
          <p:cNvPicPr>
            <a:picLocks noChangeAspect="1"/>
          </p:cNvPicPr>
          <p:nvPr userDrawn="1"/>
        </p:nvPicPr>
        <p:blipFill>
          <a:blip r:embed="rId2">
            <a:lum contrast="-6000"/>
          </a:blip>
          <a:stretch>
            <a:fillRect/>
          </a:stretch>
        </p:blipFill>
        <p:spPr>
          <a:xfrm>
            <a:off x="2127885" y="2635885"/>
            <a:ext cx="10058400" cy="4279900"/>
          </a:xfrm>
          <a:prstGeom prst="rect">
            <a:avLst/>
          </a:prstGeom>
        </p:spPr>
      </p:pic>
      <p:sp>
        <p:nvSpPr>
          <p:cNvPr id="7" name="圆角矩形 6"/>
          <p:cNvSpPr/>
          <p:nvPr userDrawn="1"/>
        </p:nvSpPr>
        <p:spPr>
          <a:xfrm>
            <a:off x="786130" y="634365"/>
            <a:ext cx="10619740" cy="673100"/>
          </a:xfrm>
          <a:prstGeom prst="roundRect">
            <a:avLst>
              <a:gd name="adj" fmla="val 50000"/>
            </a:avLst>
          </a:prstGeom>
          <a:solidFill>
            <a:srgbClr val="040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echatIMG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90405" y="494665"/>
            <a:ext cx="2058670" cy="1158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6976-5EEC-A94C-BA1A-ACF29666AB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E627-A5DC-6A4A-828C-43647C2B1E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rcRect l="9270" r="17512"/>
          <a:stretch>
            <a:fillRect/>
          </a:stretch>
        </p:blipFill>
        <p:spPr>
          <a:xfrm>
            <a:off x="-15240" y="-192405"/>
            <a:ext cx="12207240" cy="7095490"/>
          </a:xfrm>
          <a:prstGeom prst="rect">
            <a:avLst/>
          </a:prstGeom>
        </p:spPr>
      </p:pic>
      <p:pic>
        <p:nvPicPr>
          <p:cNvPr id="2" name="图片 1" descr="WechatIMG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630" y="1423035"/>
            <a:ext cx="6384925" cy="35915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685055" y="2564935"/>
            <a:ext cx="7356774" cy="997880"/>
            <a:chOff x="3767020" y="2843353"/>
            <a:chExt cx="7356774" cy="997880"/>
          </a:xfrm>
        </p:grpSpPr>
        <p:sp>
          <p:nvSpPr>
            <p:cNvPr id="6" name="标题 4"/>
            <p:cNvSpPr txBox="1"/>
            <p:nvPr/>
          </p:nvSpPr>
          <p:spPr>
            <a:xfrm>
              <a:off x="3767020" y="2843354"/>
              <a:ext cx="1246717" cy="997879"/>
            </a:xfrm>
            <a:prstGeom prst="rect">
              <a:avLst/>
            </a:prstGeom>
          </p:spPr>
          <p:txBody>
            <a:bodyPr anchor="ctr" anchorCtr="0"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zh-CN" sz="6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90204" pitchFamily="34" charset="0"/>
                </a:rPr>
                <a:t>《 </a:t>
              </a:r>
              <a:endParaRPr kumimoji="1"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" name="标题 4"/>
            <p:cNvSpPr txBox="1"/>
            <p:nvPr/>
          </p:nvSpPr>
          <p:spPr>
            <a:xfrm>
              <a:off x="9877077" y="2843353"/>
              <a:ext cx="1246717" cy="997879"/>
            </a:xfrm>
            <a:prstGeom prst="rect">
              <a:avLst/>
            </a:prstGeom>
          </p:spPr>
          <p:txBody>
            <a:bodyPr anchor="ctr" anchorCtr="0"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zh-CN" sz="6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90204" pitchFamily="34" charset="0"/>
                </a:rPr>
                <a:t>》</a:t>
              </a:r>
              <a:endParaRPr kumimoji="1" lang="en-US" altLang="zh-CN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endParaRPr>
            </a:p>
          </p:txBody>
        </p:sp>
      </p:grpSp>
      <p:pic>
        <p:nvPicPr>
          <p:cNvPr id="10" name="图片 9" descr="图层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05" y="6249670"/>
            <a:ext cx="4252595" cy="238125"/>
          </a:xfrm>
          <a:prstGeom prst="rect">
            <a:avLst/>
          </a:prstGeom>
        </p:spPr>
      </p:pic>
      <p:pic>
        <p:nvPicPr>
          <p:cNvPr id="11" name="图片 10" descr="logo集合 拷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60" y="6249670"/>
            <a:ext cx="2019935" cy="21399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2540000" y="6304280"/>
            <a:ext cx="0" cy="129540"/>
          </a:xfrm>
          <a:prstGeom prst="line">
            <a:avLst/>
          </a:prstGeom>
          <a:ln w="3175">
            <a:solidFill>
              <a:schemeClr val="bg1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4"/>
          <p:cNvSpPr txBox="1"/>
          <p:nvPr/>
        </p:nvSpPr>
        <p:spPr>
          <a:xfrm>
            <a:off x="6862708" y="2486190"/>
            <a:ext cx="2716513" cy="1155367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心记录</a:t>
            </a:r>
            <a:endParaRPr kumimoji="1" lang="zh-CN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1420" y="709930"/>
            <a:ext cx="6139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800" b="1" kern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kumimoji="1" lang="zh-CN" altLang="en-US" sz="2800" b="1" kern="12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10690" y="1953260"/>
            <a:ext cx="623570" cy="6235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10690" y="3451225"/>
            <a:ext cx="623570" cy="6235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10690" y="4955540"/>
            <a:ext cx="623570" cy="6235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578600" y="1953260"/>
            <a:ext cx="623570" cy="6235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78600" y="3451225"/>
            <a:ext cx="623570" cy="623570"/>
          </a:xfrm>
          <a:prstGeom prst="ellipse">
            <a:avLst/>
          </a:prstGeom>
          <a:solidFill>
            <a:schemeClr val="bg1"/>
          </a:solidFill>
          <a:ln w="19050"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2037715" y="2576830"/>
            <a:ext cx="3427095" cy="0"/>
          </a:xfrm>
          <a:prstGeom prst="line">
            <a:avLst/>
          </a:prstGeom>
          <a:ln w="9525">
            <a:solidFill>
              <a:srgbClr val="22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037715" y="4074795"/>
            <a:ext cx="3427095" cy="0"/>
          </a:xfrm>
          <a:prstGeom prst="line">
            <a:avLst/>
          </a:prstGeom>
          <a:ln w="9525">
            <a:solidFill>
              <a:srgbClr val="22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37715" y="5579110"/>
            <a:ext cx="3427095" cy="0"/>
          </a:xfrm>
          <a:prstGeom prst="line">
            <a:avLst/>
          </a:prstGeom>
          <a:ln w="9525">
            <a:solidFill>
              <a:srgbClr val="22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80225" y="2576830"/>
            <a:ext cx="3427095" cy="0"/>
          </a:xfrm>
          <a:prstGeom prst="line">
            <a:avLst/>
          </a:prstGeom>
          <a:ln w="9525">
            <a:solidFill>
              <a:srgbClr val="22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80225" y="4074795"/>
            <a:ext cx="3427095" cy="0"/>
          </a:xfrm>
          <a:prstGeom prst="line">
            <a:avLst/>
          </a:prstGeom>
          <a:ln w="9525">
            <a:solidFill>
              <a:srgbClr val="22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37055" y="2034540"/>
            <a:ext cx="370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2240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>
              <a:solidFill>
                <a:srgbClr val="224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37055" y="3533140"/>
            <a:ext cx="370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2240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rgbClr val="224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37055" y="5037455"/>
            <a:ext cx="370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2240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rgbClr val="224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04965" y="2034540"/>
            <a:ext cx="370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2240FF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400" b="1">
              <a:solidFill>
                <a:srgbClr val="224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4965" y="3533140"/>
            <a:ext cx="370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2240FF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400" b="1">
              <a:solidFill>
                <a:srgbClr val="224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11170" y="2096135"/>
            <a:ext cx="1480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作品概述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11170" y="3594735"/>
            <a:ext cx="1480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产品介绍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11170" y="5099050"/>
            <a:ext cx="1480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团队组建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53680" y="2096135"/>
            <a:ext cx="1480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上线周期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53680" y="3594735"/>
            <a:ext cx="1480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运营手段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1420" y="699770"/>
            <a:ext cx="61391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智能小程序作品概述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 hangingPunct="1">
              <a:lnSpc>
                <a:spcPct val="100000"/>
              </a:lnSpc>
              <a:spcBef>
                <a:spcPts val="0"/>
              </a:spcBef>
            </a:pPr>
            <a:endParaRPr kumimoji="1" lang="zh-CN" altLang="en-US" sz="28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1420" y="1415683"/>
            <a:ext cx="942540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产品名称：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心记录习惯打卡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习惯打卡工具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所选分类：心情记录与分享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240" y="2661920"/>
            <a:ext cx="11125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“</a:t>
            </a:r>
            <a:r>
              <a:rPr lang="zh-CN" altLang="en-US" sz="2800">
                <a:sym typeface="+mn-ea"/>
              </a:rPr>
              <a:t>心记录打卡</a:t>
            </a:r>
            <a:r>
              <a:rPr lang="zh-CN" altLang="en-US" sz="2800"/>
              <a:t>”小程序是一款养成好习惯的专业打卡工具，这里没有热热闹闹的社交，也没有各式各样的小组。这里只有你，面对自己的每一天，帮助自己“养成良好的习惯”、“戒掉坏习惯”，记录自己的每一次进步。</a:t>
            </a:r>
            <a:endParaRPr lang="zh-CN" altLang="en-US" sz="2800"/>
          </a:p>
          <a:p>
            <a:r>
              <a:rPr lang="zh-CN" altLang="en-US" sz="2800"/>
              <a:t>       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1420" y="699770"/>
            <a:ext cx="6139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产品介绍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01420" y="1396726"/>
            <a:ext cx="9951854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、产品概述：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心记录习惯打卡小程序，为自己提供一个专业打卡记录平台。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、目标用户：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需要养成各式各样好习惯的人们（包括学习打卡、健身打卡、光盘行动打卡、垃圾分类打卡等等）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、产品板块：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）新建打卡：在这里，用户可以自由创建所需打卡的类型；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）优质打卡推荐：在这里，用户可以看到后台推送的各种优质打卡活动进行参与；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）打卡分类查询：在这里，用户可以按照打卡类型分类进行查看相对应的打卡活动；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）个人中心：在这里，用户可以查看自己创建的打卡活动以及参与别人发起的打卡活动；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、场景分发：百度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1420" y="699770"/>
            <a:ext cx="6139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团队组建 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630" y="1503680"/>
            <a:ext cx="1133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我们的队伍名称是：你的代码不队；队长是：仲维林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1946275"/>
            <a:ext cx="11224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队伍成员（以下排名不分先后）：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产品：关淇乘   百度账号：157乡村      电话：17677316865       QQ：1147921652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交互：周润华   百度账号：Zima齐马    电话：18675992938       QQ：1732776861</a:t>
            </a:r>
            <a:endParaRPr lang="zh-CN" altLang="en-US"/>
          </a:p>
          <a:p>
            <a:r>
              <a:rPr lang="en-US" altLang="zh-CN"/>
              <a:t>3.前端</a:t>
            </a:r>
            <a:r>
              <a:rPr lang="zh-CN" altLang="en-US"/>
              <a:t>：许文君   百度账号：__DespicableMe  电话：17354422575 QQ：1160935483</a:t>
            </a:r>
            <a:endParaRPr lang="zh-CN" altLang="en-US"/>
          </a:p>
          <a:p>
            <a:r>
              <a:rPr lang="en-US" altLang="zh-CN"/>
              <a:t>4.UI、前端</a:t>
            </a:r>
            <a:r>
              <a:rPr lang="zh-CN" altLang="en-US"/>
              <a:t>：葛康乐 百度账号：65随便  电话：17002500160   QQ：791516577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>
                <a:sym typeface="+mn-ea"/>
              </a:rPr>
              <a:t>后端：</a:t>
            </a:r>
            <a:r>
              <a:rPr lang="zh-CN" altLang="en-US"/>
              <a:t>潘建华   百度账号：发际线的高度  电话：15157883679  QQ：2465091601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1205" y="3916045"/>
            <a:ext cx="10973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我们队伍样样齐全，正好遇到了这次机会，希望通过这次比赛积累项目经验，和优秀人一起学习、探讨、交流。我们的定位很清晰，就是通过此次机会提升自己，做出令人满意的产品。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1420" y="699770"/>
            <a:ext cx="6139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上线周期 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564606" y="-504917"/>
          <a:ext cx="11393714" cy="7082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1420" y="699770"/>
            <a:ext cx="6139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运营手段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4732" y="1403350"/>
            <a:ext cx="1012253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1.程序推广：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在小程序添加拉新，分享机制等；可获得金币用于应援打榜。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2.广告投放：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在百度百家号、百度贴吧、知乎、简书、微信群，QQ群等或个人朋友圈，QQ空间等平台投放软文，同时，在各个社交平台粉丝群投放推广小程序。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3.线下推广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rcRect l="9270" r="17512"/>
          <a:stretch>
            <a:fillRect/>
          </a:stretch>
        </p:blipFill>
        <p:spPr>
          <a:xfrm>
            <a:off x="-7620" y="-236220"/>
            <a:ext cx="12207240" cy="7095490"/>
          </a:xfrm>
          <a:prstGeom prst="rect">
            <a:avLst/>
          </a:prstGeom>
        </p:spPr>
      </p:pic>
      <p:pic>
        <p:nvPicPr>
          <p:cNvPr id="2" name="图片 1" descr="WechatIMG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0" y="885190"/>
            <a:ext cx="9043035" cy="5086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05230" y="2634615"/>
            <a:ext cx="4035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WPS 演示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zmm</cp:lastModifiedBy>
  <cp:revision>52</cp:revision>
  <dcterms:created xsi:type="dcterms:W3CDTF">2020-10-16T09:30:17Z</dcterms:created>
  <dcterms:modified xsi:type="dcterms:W3CDTF">2020-10-16T09:30:17Z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