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4" r:id="rId3"/>
    <p:sldId id="265" r:id="rId4"/>
    <p:sldId id="266" r:id="rId5"/>
    <p:sldId id="267" r:id="rId6"/>
    <p:sldId id="268" r:id="rId7"/>
    <p:sldId id="269" r:id="rId8"/>
    <p:sldId id="27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D50"/>
    <a:srgbClr val="FFFFFF"/>
    <a:srgbClr val="22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54"/>
  </p:normalViewPr>
  <p:slideViewPr>
    <p:cSldViewPr snapToGrid="0" snapToObjects="1">
      <p:cViewPr>
        <p:scale>
          <a:sx n="66" d="100"/>
          <a:sy n="66" d="100"/>
        </p:scale>
        <p:origin x="105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BE7DB5-6676-4707-A8AE-681305B033F7}" type="doc">
      <dgm:prSet loTypeId="urn:microsoft.com/office/officeart/2005/8/layout/hChevron3" loCatId="process" qsTypeId="urn:microsoft.com/office/officeart/2005/8/quickstyle/simple1" qsCatId="simple" csTypeId="urn:microsoft.com/office/officeart/2005/8/colors/accent1_2" csCatId="accent1" phldr="1"/>
      <dgm:spPr/>
    </dgm:pt>
    <dgm:pt modelId="{405BF295-0687-4BA4-B823-C1058F382B89}">
      <dgm:prSet phldrT="[文本]" custT="1">
        <dgm:style>
          <a:lnRef idx="0">
            <a:scrgbClr r="0" g="0" b="0"/>
          </a:lnRef>
          <a:fillRef idx="0">
            <a:scrgbClr r="0" g="0" b="0"/>
          </a:fillRef>
          <a:effectRef idx="0">
            <a:scrgbClr r="0" g="0" b="0"/>
          </a:effectRef>
          <a:fontRef idx="minor">
            <a:schemeClr val="lt1"/>
          </a:fontRef>
        </dgm:style>
      </dgm:prSet>
      <dgm:spPr>
        <a:solidFill>
          <a:srgbClr val="040D50"/>
        </a:solidFill>
        <a:ln>
          <a:noFill/>
        </a:ln>
      </dgm:spPr>
      <dgm:t>
        <a:bodyPr/>
        <a:lstStyle/>
        <a:p>
          <a:r>
            <a:rPr lang="en-US" altLang="zh-CN" sz="1200" b="1" dirty="0">
              <a:latin typeface="微软雅黑" charset="0"/>
              <a:ea typeface="微软雅黑" charset="0"/>
              <a:sym typeface="+mn-ea"/>
            </a:rPr>
            <a:t>10</a:t>
          </a:r>
          <a:r>
            <a:rPr lang="zh-CN" altLang="en-US" sz="1200" b="1" dirty="0">
              <a:latin typeface="微软雅黑" charset="0"/>
              <a:ea typeface="微软雅黑" charset="0"/>
              <a:sym typeface="+mn-ea"/>
            </a:rPr>
            <a:t>月</a:t>
          </a:r>
          <a:r>
            <a:rPr lang="en-US" altLang="zh-CN" sz="1200" b="1" dirty="0">
              <a:latin typeface="微软雅黑" charset="0"/>
              <a:ea typeface="微软雅黑" charset="0"/>
              <a:sym typeface="+mn-ea"/>
            </a:rPr>
            <a:t>12</a:t>
          </a:r>
          <a:r>
            <a:rPr lang="zh-CN" altLang="en-US" sz="1200" b="1" dirty="0">
              <a:latin typeface="微软雅黑" charset="0"/>
              <a:ea typeface="微软雅黑" charset="0"/>
              <a:sym typeface="+mn-ea"/>
            </a:rPr>
            <a:t>日</a:t>
          </a:r>
          <a:endParaRPr lang="zh-CN" altLang="en-US" sz="1200" b="1" dirty="0"/>
        </a:p>
      </dgm:t>
    </dgm:pt>
    <dgm:pt modelId="{501C5E29-7130-4092-9FF3-5BFDCF7993EA}" type="parTrans" cxnId="{B209BF41-01EC-42F9-A94D-AC831DB26411}">
      <dgm:prSet/>
      <dgm:spPr/>
      <dgm:t>
        <a:bodyPr/>
        <a:lstStyle/>
        <a:p>
          <a:endParaRPr lang="zh-CN" altLang="en-US" sz="1200" b="1"/>
        </a:p>
      </dgm:t>
    </dgm:pt>
    <dgm:pt modelId="{923D3DF4-A71A-44CE-879B-E563FFC7D620}" type="sibTrans" cxnId="{B209BF41-01EC-42F9-A94D-AC831DB26411}">
      <dgm:prSet/>
      <dgm:spPr/>
      <dgm:t>
        <a:bodyPr/>
        <a:lstStyle/>
        <a:p>
          <a:endParaRPr lang="zh-CN" altLang="en-US" sz="1200" b="1"/>
        </a:p>
      </dgm:t>
    </dgm:pt>
    <dgm:pt modelId="{0829ECD0-FC7D-4C6B-93DF-9174EAD04529}">
      <dgm:prSet phldrT="[文本]" custT="1">
        <dgm:style>
          <a:lnRef idx="0">
            <a:scrgbClr r="0" g="0" b="0"/>
          </a:lnRef>
          <a:fillRef idx="0">
            <a:scrgbClr r="0" g="0" b="0"/>
          </a:fillRef>
          <a:effectRef idx="0">
            <a:scrgbClr r="0" g="0" b="0"/>
          </a:effectRef>
          <a:fontRef idx="minor">
            <a:schemeClr val="lt1"/>
          </a:fontRef>
        </dgm:style>
      </dgm:prSet>
      <dgm:spPr>
        <a:solidFill>
          <a:srgbClr val="040D50"/>
        </a:solidFill>
        <a:ln>
          <a:noFill/>
        </a:ln>
      </dgm:spPr>
      <dgm:t>
        <a:bodyPr/>
        <a:lstStyle/>
        <a:p>
          <a:r>
            <a:rPr lang="en-US" altLang="zh-CN" sz="1200" b="1" dirty="0">
              <a:latin typeface="微软雅黑" charset="0"/>
              <a:ea typeface="微软雅黑" charset="0"/>
              <a:sym typeface="+mn-ea"/>
            </a:rPr>
            <a:t>10</a:t>
          </a:r>
          <a:r>
            <a:rPr lang="zh-CN" altLang="en-US" sz="1200" b="1" dirty="0">
              <a:latin typeface="微软雅黑" charset="0"/>
              <a:ea typeface="微软雅黑" charset="0"/>
              <a:sym typeface="+mn-ea"/>
            </a:rPr>
            <a:t>月</a:t>
          </a:r>
          <a:r>
            <a:rPr lang="en-US" altLang="zh-CN" sz="1200" b="1" dirty="0">
              <a:latin typeface="微软雅黑" charset="0"/>
              <a:ea typeface="微软雅黑" charset="0"/>
              <a:sym typeface="+mn-ea"/>
            </a:rPr>
            <a:t>25</a:t>
          </a:r>
          <a:r>
            <a:rPr lang="zh-CN" altLang="en-US" sz="1200" b="1" dirty="0">
              <a:latin typeface="微软雅黑" charset="0"/>
              <a:ea typeface="微软雅黑" charset="0"/>
              <a:sym typeface="+mn-ea"/>
            </a:rPr>
            <a:t>日</a:t>
          </a:r>
          <a:endParaRPr lang="zh-CN" altLang="en-US" sz="1200" b="1" dirty="0"/>
        </a:p>
      </dgm:t>
    </dgm:pt>
    <dgm:pt modelId="{691D1001-71A1-4A87-AB3B-384A21F65933}" type="parTrans" cxnId="{D8C3351C-0D18-4CE4-893B-5CCFE8BF4029}">
      <dgm:prSet/>
      <dgm:spPr/>
      <dgm:t>
        <a:bodyPr/>
        <a:lstStyle/>
        <a:p>
          <a:endParaRPr lang="zh-CN" altLang="en-US" sz="1200" b="1"/>
        </a:p>
      </dgm:t>
    </dgm:pt>
    <dgm:pt modelId="{813FEE86-C122-40AA-B8A1-0B29CC92F13D}" type="sibTrans" cxnId="{D8C3351C-0D18-4CE4-893B-5CCFE8BF4029}">
      <dgm:prSet/>
      <dgm:spPr/>
      <dgm:t>
        <a:bodyPr/>
        <a:lstStyle/>
        <a:p>
          <a:endParaRPr lang="zh-CN" altLang="en-US" sz="1200" b="1"/>
        </a:p>
      </dgm:t>
    </dgm:pt>
    <dgm:pt modelId="{12FB1212-5367-459B-B224-D6492926225E}">
      <dgm:prSet phldrT="[文本]" custT="1">
        <dgm:style>
          <a:lnRef idx="0">
            <a:scrgbClr r="0" g="0" b="0"/>
          </a:lnRef>
          <a:fillRef idx="0">
            <a:scrgbClr r="0" g="0" b="0"/>
          </a:fillRef>
          <a:effectRef idx="0">
            <a:scrgbClr r="0" g="0" b="0"/>
          </a:effectRef>
          <a:fontRef idx="minor">
            <a:schemeClr val="lt1"/>
          </a:fontRef>
        </dgm:style>
      </dgm:prSet>
      <dgm:spPr>
        <a:solidFill>
          <a:srgbClr val="040D50"/>
        </a:solidFill>
        <a:ln>
          <a:noFill/>
        </a:ln>
      </dgm:spPr>
      <dgm:t>
        <a:bodyPr/>
        <a:lstStyle/>
        <a:p>
          <a:r>
            <a:rPr lang="en-US" altLang="zh-CN" sz="1200" b="1" dirty="0">
              <a:latin typeface="微软雅黑" charset="0"/>
              <a:ea typeface="微软雅黑" charset="0"/>
              <a:sym typeface="+mn-ea"/>
            </a:rPr>
            <a:t>11</a:t>
          </a:r>
          <a:r>
            <a:rPr lang="zh-CN" altLang="en-US" sz="1200" b="1" dirty="0">
              <a:latin typeface="微软雅黑" charset="0"/>
              <a:ea typeface="微软雅黑" charset="0"/>
              <a:sym typeface="+mn-ea"/>
            </a:rPr>
            <a:t>月</a:t>
          </a:r>
          <a:r>
            <a:rPr lang="en-US" altLang="zh-CN" sz="1200" b="1" dirty="0">
              <a:latin typeface="微软雅黑" charset="0"/>
              <a:ea typeface="微软雅黑" charset="0"/>
              <a:sym typeface="+mn-ea"/>
            </a:rPr>
            <a:t>10</a:t>
          </a:r>
          <a:r>
            <a:rPr lang="zh-CN" altLang="en-US" sz="1200" b="1" dirty="0">
              <a:latin typeface="微软雅黑" charset="0"/>
              <a:ea typeface="微软雅黑" charset="0"/>
              <a:sym typeface="+mn-ea"/>
            </a:rPr>
            <a:t>日</a:t>
          </a:r>
          <a:endParaRPr lang="zh-CN" altLang="en-US" sz="1200" b="1" dirty="0"/>
        </a:p>
      </dgm:t>
    </dgm:pt>
    <dgm:pt modelId="{879AB78F-AE70-4242-B77C-BB9EF52CF909}" type="parTrans" cxnId="{ADD7B714-CE54-4B7E-BA64-9F41DC922D15}">
      <dgm:prSet/>
      <dgm:spPr/>
      <dgm:t>
        <a:bodyPr/>
        <a:lstStyle/>
        <a:p>
          <a:endParaRPr lang="zh-CN" altLang="en-US" sz="1200" b="1"/>
        </a:p>
      </dgm:t>
    </dgm:pt>
    <dgm:pt modelId="{430EFC78-12F4-4EFF-B5D8-7ABD18EDBE94}" type="sibTrans" cxnId="{ADD7B714-CE54-4B7E-BA64-9F41DC922D15}">
      <dgm:prSet/>
      <dgm:spPr/>
      <dgm:t>
        <a:bodyPr/>
        <a:lstStyle/>
        <a:p>
          <a:endParaRPr lang="zh-CN" altLang="en-US" sz="1200" b="1"/>
        </a:p>
      </dgm:t>
    </dgm:pt>
    <dgm:pt modelId="{F2C4B0DA-D1F1-4FEA-B02E-ED74D03024CA}">
      <dgm:prSet custT="1">
        <dgm:style>
          <a:lnRef idx="3">
            <a:schemeClr val="lt1"/>
          </a:lnRef>
          <a:fillRef idx="1">
            <a:schemeClr val="accent1"/>
          </a:fillRef>
          <a:effectRef idx="1">
            <a:schemeClr val="accent1"/>
          </a:effectRef>
          <a:fontRef idx="minor">
            <a:schemeClr val="lt1"/>
          </a:fontRef>
        </dgm:style>
      </dgm:prSet>
      <dgm:spPr/>
      <dgm:t>
        <a:bodyPr/>
        <a:lstStyle/>
        <a:p>
          <a:r>
            <a:rPr lang="zh-CN" altLang="en-US" sz="1200" b="1" dirty="0">
              <a:latin typeface="微软雅黑" charset="0"/>
              <a:ea typeface="微软雅黑" charset="0"/>
              <a:sym typeface="+mn-ea"/>
            </a:rPr>
            <a:t>开始开发</a:t>
          </a:r>
        </a:p>
      </dgm:t>
    </dgm:pt>
    <dgm:pt modelId="{823C9BB2-AA35-43E4-B84F-E7CB259C4D49}" type="parTrans" cxnId="{0E8DCE23-45DF-41C3-A68F-4EDD723EE79F}">
      <dgm:prSet/>
      <dgm:spPr/>
      <dgm:t>
        <a:bodyPr/>
        <a:lstStyle/>
        <a:p>
          <a:endParaRPr lang="zh-CN" altLang="en-US" sz="1200" b="1"/>
        </a:p>
      </dgm:t>
    </dgm:pt>
    <dgm:pt modelId="{FCADFEC6-2C2B-48FD-B08D-EBD3669C37CA}" type="sibTrans" cxnId="{0E8DCE23-45DF-41C3-A68F-4EDD723EE79F}">
      <dgm:prSet/>
      <dgm:spPr/>
      <dgm:t>
        <a:bodyPr/>
        <a:lstStyle/>
        <a:p>
          <a:endParaRPr lang="zh-CN" altLang="en-US" sz="1200" b="1"/>
        </a:p>
      </dgm:t>
    </dgm:pt>
    <dgm:pt modelId="{D5A5B046-3642-41BC-9F70-653C624A733A}">
      <dgm:prSet custT="1">
        <dgm:style>
          <a:lnRef idx="3">
            <a:schemeClr val="lt1"/>
          </a:lnRef>
          <a:fillRef idx="1">
            <a:schemeClr val="accent1"/>
          </a:fillRef>
          <a:effectRef idx="1">
            <a:schemeClr val="accent1"/>
          </a:effectRef>
          <a:fontRef idx="minor">
            <a:schemeClr val="lt1"/>
          </a:fontRef>
        </dgm:style>
      </dgm:prSet>
      <dgm:spPr/>
      <dgm:t>
        <a:bodyPr/>
        <a:lstStyle/>
        <a:p>
          <a:r>
            <a:rPr lang="zh-CN" altLang="en-US" sz="1200" b="1" dirty="0">
              <a:latin typeface="微软雅黑" charset="0"/>
              <a:ea typeface="微软雅黑" charset="0"/>
              <a:sym typeface="+mn-ea"/>
            </a:rPr>
            <a:t>完成“垃圾分类指南”开发</a:t>
          </a:r>
        </a:p>
      </dgm:t>
    </dgm:pt>
    <dgm:pt modelId="{C9993F79-4E10-4BA4-94AA-31A0533DC470}" type="parTrans" cxnId="{D3F86DD5-969F-4B01-90A3-3D8BCA5147A1}">
      <dgm:prSet/>
      <dgm:spPr/>
      <dgm:t>
        <a:bodyPr/>
        <a:lstStyle/>
        <a:p>
          <a:endParaRPr lang="zh-CN" altLang="en-US" sz="1200" b="1"/>
        </a:p>
      </dgm:t>
    </dgm:pt>
    <dgm:pt modelId="{828E2E0A-EA45-4119-977E-50241045D6C5}" type="sibTrans" cxnId="{D3F86DD5-969F-4B01-90A3-3D8BCA5147A1}">
      <dgm:prSet/>
      <dgm:spPr/>
      <dgm:t>
        <a:bodyPr/>
        <a:lstStyle/>
        <a:p>
          <a:endParaRPr lang="zh-CN" altLang="en-US" sz="1200" b="1"/>
        </a:p>
      </dgm:t>
    </dgm:pt>
    <dgm:pt modelId="{DC8DD104-6583-42F8-B4EE-49F3705BBBC2}">
      <dgm:prSet custT="1">
        <dgm:style>
          <a:lnRef idx="3">
            <a:schemeClr val="lt1"/>
          </a:lnRef>
          <a:fillRef idx="1">
            <a:schemeClr val="accent1"/>
          </a:fillRef>
          <a:effectRef idx="1">
            <a:schemeClr val="accent1"/>
          </a:effectRef>
          <a:fontRef idx="minor">
            <a:schemeClr val="lt1"/>
          </a:fontRef>
        </dgm:style>
      </dgm:prSet>
      <dgm:spPr/>
      <dgm:t>
        <a:bodyPr/>
        <a:lstStyle/>
        <a:p>
          <a:r>
            <a:rPr lang="zh-CN" altLang="en-US" sz="1200" b="1" dirty="0">
              <a:latin typeface="微软雅黑" charset="0"/>
              <a:ea typeface="微软雅黑" charset="0"/>
              <a:sym typeface="+mn-ea"/>
            </a:rPr>
            <a:t>完成“垃圾分类搜索”开发</a:t>
          </a:r>
        </a:p>
      </dgm:t>
    </dgm:pt>
    <dgm:pt modelId="{B6AA4977-F535-4B26-89D0-01E0C4231166}" type="parTrans" cxnId="{87326605-E2DD-4500-AC1F-9AD5448F552A}">
      <dgm:prSet/>
      <dgm:spPr/>
      <dgm:t>
        <a:bodyPr/>
        <a:lstStyle/>
        <a:p>
          <a:endParaRPr lang="zh-CN" altLang="en-US" sz="1200" b="1"/>
        </a:p>
      </dgm:t>
    </dgm:pt>
    <dgm:pt modelId="{A9D8A571-C214-40D7-A274-879B247F69DD}" type="sibTrans" cxnId="{87326605-E2DD-4500-AC1F-9AD5448F552A}">
      <dgm:prSet/>
      <dgm:spPr/>
      <dgm:t>
        <a:bodyPr/>
        <a:lstStyle/>
        <a:p>
          <a:endParaRPr lang="zh-CN" altLang="en-US" sz="1200" b="1"/>
        </a:p>
      </dgm:t>
    </dgm:pt>
    <dgm:pt modelId="{6664B8E1-F725-4D2D-92DD-D9CA7BBA4AC8}">
      <dgm:prSet custT="1">
        <dgm:style>
          <a:lnRef idx="0">
            <a:scrgbClr r="0" g="0" b="0"/>
          </a:lnRef>
          <a:fillRef idx="0">
            <a:scrgbClr r="0" g="0" b="0"/>
          </a:fillRef>
          <a:effectRef idx="0">
            <a:scrgbClr r="0" g="0" b="0"/>
          </a:effectRef>
          <a:fontRef idx="minor">
            <a:schemeClr val="lt1"/>
          </a:fontRef>
        </dgm:style>
      </dgm:prSet>
      <dgm:spPr>
        <a:solidFill>
          <a:srgbClr val="040D50"/>
        </a:solidFill>
        <a:ln>
          <a:noFill/>
        </a:ln>
      </dgm:spPr>
      <dgm:t>
        <a:bodyPr/>
        <a:lstStyle/>
        <a:p>
          <a:r>
            <a:rPr lang="en-US" altLang="zh-CN" sz="1200" b="1" dirty="0">
              <a:latin typeface="微软雅黑" charset="0"/>
              <a:ea typeface="微软雅黑" charset="0"/>
              <a:sym typeface="+mn-ea"/>
            </a:rPr>
            <a:t>11</a:t>
          </a:r>
          <a:r>
            <a:rPr lang="zh-CN" altLang="en-US" sz="1200" b="1" dirty="0">
              <a:latin typeface="微软雅黑" charset="0"/>
              <a:ea typeface="微软雅黑" charset="0"/>
              <a:sym typeface="+mn-ea"/>
            </a:rPr>
            <a:t>月</a:t>
          </a:r>
          <a:r>
            <a:rPr lang="en-US" altLang="zh-CN" sz="1200" b="1" dirty="0">
              <a:latin typeface="微软雅黑" charset="0"/>
              <a:ea typeface="微软雅黑" charset="0"/>
              <a:sym typeface="+mn-ea"/>
            </a:rPr>
            <a:t>18</a:t>
          </a:r>
          <a:r>
            <a:rPr lang="zh-CN" altLang="en-US" sz="1200" b="1" dirty="0">
              <a:latin typeface="微软雅黑" charset="0"/>
              <a:ea typeface="微软雅黑" charset="0"/>
              <a:sym typeface="+mn-ea"/>
            </a:rPr>
            <a:t>日</a:t>
          </a:r>
        </a:p>
      </dgm:t>
    </dgm:pt>
    <dgm:pt modelId="{CB430A33-6D5D-4555-8B31-E69F6B5606A9}" type="parTrans" cxnId="{710FAC76-CA26-4D06-8166-714E02808F22}">
      <dgm:prSet/>
      <dgm:spPr/>
      <dgm:t>
        <a:bodyPr/>
        <a:lstStyle/>
        <a:p>
          <a:endParaRPr lang="zh-CN" altLang="en-US" sz="1200" b="1"/>
        </a:p>
      </dgm:t>
    </dgm:pt>
    <dgm:pt modelId="{ADF9FCE8-798B-451F-A981-02120280AD91}" type="sibTrans" cxnId="{710FAC76-CA26-4D06-8166-714E02808F22}">
      <dgm:prSet/>
      <dgm:spPr/>
      <dgm:t>
        <a:bodyPr/>
        <a:lstStyle/>
        <a:p>
          <a:endParaRPr lang="zh-CN" altLang="en-US" sz="1200" b="1"/>
        </a:p>
      </dgm:t>
    </dgm:pt>
    <dgm:pt modelId="{0591541F-45B3-4A66-8586-AE95703CE076}">
      <dgm:prSet custT="1">
        <dgm:style>
          <a:lnRef idx="3">
            <a:schemeClr val="lt1"/>
          </a:lnRef>
          <a:fillRef idx="1">
            <a:schemeClr val="accent1"/>
          </a:fillRef>
          <a:effectRef idx="1">
            <a:schemeClr val="accent1"/>
          </a:effectRef>
          <a:fontRef idx="minor">
            <a:schemeClr val="lt1"/>
          </a:fontRef>
        </dgm:style>
      </dgm:prSet>
      <dgm:spPr/>
      <dgm:t>
        <a:bodyPr/>
        <a:lstStyle/>
        <a:p>
          <a:r>
            <a:rPr lang="zh-CN" altLang="en-US" sz="1200" b="1">
              <a:latin typeface="微软雅黑" charset="0"/>
              <a:ea typeface="微软雅黑" charset="0"/>
              <a:sym typeface="+mn-ea"/>
            </a:rPr>
            <a:t>完成全部开发</a:t>
          </a:r>
          <a:endParaRPr lang="zh-CN" altLang="en-US" sz="1200" b="1" dirty="0">
            <a:latin typeface="微软雅黑" charset="0"/>
            <a:ea typeface="微软雅黑" charset="0"/>
            <a:sym typeface="+mn-ea"/>
          </a:endParaRPr>
        </a:p>
      </dgm:t>
    </dgm:pt>
    <dgm:pt modelId="{645CE37E-108F-4C4E-9363-E78604390E0C}" type="parTrans" cxnId="{471D8EC7-2706-467D-88E0-23134C2AB70C}">
      <dgm:prSet/>
      <dgm:spPr/>
      <dgm:t>
        <a:bodyPr/>
        <a:lstStyle/>
        <a:p>
          <a:endParaRPr lang="zh-CN" altLang="en-US" sz="1200" b="1"/>
        </a:p>
      </dgm:t>
    </dgm:pt>
    <dgm:pt modelId="{E6BD5E3F-FACB-4E40-BB0F-16C38C9919C0}" type="sibTrans" cxnId="{471D8EC7-2706-467D-88E0-23134C2AB70C}">
      <dgm:prSet/>
      <dgm:spPr/>
      <dgm:t>
        <a:bodyPr/>
        <a:lstStyle/>
        <a:p>
          <a:endParaRPr lang="zh-CN" altLang="en-US" sz="1200" b="1"/>
        </a:p>
      </dgm:t>
    </dgm:pt>
    <dgm:pt modelId="{B5552927-D827-42AE-9C20-2D19357CE128}" type="pres">
      <dgm:prSet presAssocID="{6BBE7DB5-6676-4707-A8AE-681305B033F7}" presName="Name0" presStyleCnt="0">
        <dgm:presLayoutVars>
          <dgm:dir/>
          <dgm:resizeHandles val="exact"/>
        </dgm:presLayoutVars>
      </dgm:prSet>
      <dgm:spPr/>
    </dgm:pt>
    <dgm:pt modelId="{15B5313F-1D96-405A-9346-A44F462AC582}" type="pres">
      <dgm:prSet presAssocID="{405BF295-0687-4BA4-B823-C1058F382B89}" presName="parTxOnly" presStyleLbl="node1" presStyleIdx="0" presStyleCnt="8">
        <dgm:presLayoutVars>
          <dgm:bulletEnabled val="1"/>
        </dgm:presLayoutVars>
      </dgm:prSet>
      <dgm:spPr/>
    </dgm:pt>
    <dgm:pt modelId="{29E2D2E2-4D4C-4F48-BB9D-1AABE5F43867}" type="pres">
      <dgm:prSet presAssocID="{923D3DF4-A71A-44CE-879B-E563FFC7D620}" presName="parSpace" presStyleCnt="0"/>
      <dgm:spPr/>
    </dgm:pt>
    <dgm:pt modelId="{3C0D1D62-8280-4818-BE04-6485030790E1}" type="pres">
      <dgm:prSet presAssocID="{F2C4B0DA-D1F1-4FEA-B02E-ED74D03024CA}" presName="parTxOnly" presStyleLbl="node1" presStyleIdx="1" presStyleCnt="8">
        <dgm:presLayoutVars>
          <dgm:bulletEnabled val="1"/>
        </dgm:presLayoutVars>
      </dgm:prSet>
      <dgm:spPr/>
    </dgm:pt>
    <dgm:pt modelId="{156D4B59-DE20-4109-B1D3-44D25A3062D3}" type="pres">
      <dgm:prSet presAssocID="{FCADFEC6-2C2B-48FD-B08D-EBD3669C37CA}" presName="parSpace" presStyleCnt="0"/>
      <dgm:spPr/>
    </dgm:pt>
    <dgm:pt modelId="{D3D2B147-CC21-401A-9853-20055226D2A9}" type="pres">
      <dgm:prSet presAssocID="{0829ECD0-FC7D-4C6B-93DF-9174EAD04529}" presName="parTxOnly" presStyleLbl="node1" presStyleIdx="2" presStyleCnt="8">
        <dgm:presLayoutVars>
          <dgm:bulletEnabled val="1"/>
        </dgm:presLayoutVars>
      </dgm:prSet>
      <dgm:spPr/>
    </dgm:pt>
    <dgm:pt modelId="{34B91492-3596-46C1-B6AC-D21BF2AF20A0}" type="pres">
      <dgm:prSet presAssocID="{813FEE86-C122-40AA-B8A1-0B29CC92F13D}" presName="parSpace" presStyleCnt="0"/>
      <dgm:spPr/>
    </dgm:pt>
    <dgm:pt modelId="{2D2779D6-4767-40D3-BCDA-B5C09F828F6A}" type="pres">
      <dgm:prSet presAssocID="{D5A5B046-3642-41BC-9F70-653C624A733A}" presName="parTxOnly" presStyleLbl="node1" presStyleIdx="3" presStyleCnt="8">
        <dgm:presLayoutVars>
          <dgm:bulletEnabled val="1"/>
        </dgm:presLayoutVars>
      </dgm:prSet>
      <dgm:spPr/>
    </dgm:pt>
    <dgm:pt modelId="{344641E1-5638-4792-993B-C1AD009FA2DB}" type="pres">
      <dgm:prSet presAssocID="{828E2E0A-EA45-4119-977E-50241045D6C5}" presName="parSpace" presStyleCnt="0"/>
      <dgm:spPr/>
    </dgm:pt>
    <dgm:pt modelId="{4D61D849-D723-492A-938C-23DCB3C8153B}" type="pres">
      <dgm:prSet presAssocID="{12FB1212-5367-459B-B224-D6492926225E}" presName="parTxOnly" presStyleLbl="node1" presStyleIdx="4" presStyleCnt="8">
        <dgm:presLayoutVars>
          <dgm:bulletEnabled val="1"/>
        </dgm:presLayoutVars>
      </dgm:prSet>
      <dgm:spPr/>
    </dgm:pt>
    <dgm:pt modelId="{9BC5C06C-7787-4ED1-9BC6-B4FEC37B950D}" type="pres">
      <dgm:prSet presAssocID="{430EFC78-12F4-4EFF-B5D8-7ABD18EDBE94}" presName="parSpace" presStyleCnt="0"/>
      <dgm:spPr/>
    </dgm:pt>
    <dgm:pt modelId="{3665C2FD-A508-48F0-B401-8F31FF528957}" type="pres">
      <dgm:prSet presAssocID="{DC8DD104-6583-42F8-B4EE-49F3705BBBC2}" presName="parTxOnly" presStyleLbl="node1" presStyleIdx="5" presStyleCnt="8">
        <dgm:presLayoutVars>
          <dgm:bulletEnabled val="1"/>
        </dgm:presLayoutVars>
      </dgm:prSet>
      <dgm:spPr/>
    </dgm:pt>
    <dgm:pt modelId="{5257B60C-EB98-46DF-BDC4-9707820A7187}" type="pres">
      <dgm:prSet presAssocID="{A9D8A571-C214-40D7-A274-879B247F69DD}" presName="parSpace" presStyleCnt="0"/>
      <dgm:spPr/>
    </dgm:pt>
    <dgm:pt modelId="{163591D5-4C50-443D-955A-76E147BA4D0D}" type="pres">
      <dgm:prSet presAssocID="{6664B8E1-F725-4D2D-92DD-D9CA7BBA4AC8}" presName="parTxOnly" presStyleLbl="node1" presStyleIdx="6" presStyleCnt="8">
        <dgm:presLayoutVars>
          <dgm:bulletEnabled val="1"/>
        </dgm:presLayoutVars>
      </dgm:prSet>
      <dgm:spPr/>
    </dgm:pt>
    <dgm:pt modelId="{91A5E7E6-97C4-44EB-8230-FCB667ED4C01}" type="pres">
      <dgm:prSet presAssocID="{ADF9FCE8-798B-451F-A981-02120280AD91}" presName="parSpace" presStyleCnt="0"/>
      <dgm:spPr/>
    </dgm:pt>
    <dgm:pt modelId="{30638DDA-2BE7-4D33-9D29-BDA52124564C}" type="pres">
      <dgm:prSet presAssocID="{0591541F-45B3-4A66-8586-AE95703CE076}" presName="parTxOnly" presStyleLbl="node1" presStyleIdx="7" presStyleCnt="8">
        <dgm:presLayoutVars>
          <dgm:bulletEnabled val="1"/>
        </dgm:presLayoutVars>
      </dgm:prSet>
      <dgm:spPr/>
    </dgm:pt>
  </dgm:ptLst>
  <dgm:cxnLst>
    <dgm:cxn modelId="{87326605-E2DD-4500-AC1F-9AD5448F552A}" srcId="{6BBE7DB5-6676-4707-A8AE-681305B033F7}" destId="{DC8DD104-6583-42F8-B4EE-49F3705BBBC2}" srcOrd="5" destOrd="0" parTransId="{B6AA4977-F535-4B26-89D0-01E0C4231166}" sibTransId="{A9D8A571-C214-40D7-A274-879B247F69DD}"/>
    <dgm:cxn modelId="{6D481407-05BD-40DB-B4FE-C4DAF5F36A0E}" type="presOf" srcId="{DC8DD104-6583-42F8-B4EE-49F3705BBBC2}" destId="{3665C2FD-A508-48F0-B401-8F31FF528957}" srcOrd="0" destOrd="0" presId="urn:microsoft.com/office/officeart/2005/8/layout/hChevron3"/>
    <dgm:cxn modelId="{1E241C0C-AE75-40ED-8175-1DD51F7E0D1E}" type="presOf" srcId="{405BF295-0687-4BA4-B823-C1058F382B89}" destId="{15B5313F-1D96-405A-9346-A44F462AC582}" srcOrd="0" destOrd="0" presId="urn:microsoft.com/office/officeart/2005/8/layout/hChevron3"/>
    <dgm:cxn modelId="{8307FB0F-310F-40EE-8952-DBC0C7C042F5}" type="presOf" srcId="{D5A5B046-3642-41BC-9F70-653C624A733A}" destId="{2D2779D6-4767-40D3-BCDA-B5C09F828F6A}" srcOrd="0" destOrd="0" presId="urn:microsoft.com/office/officeart/2005/8/layout/hChevron3"/>
    <dgm:cxn modelId="{ADD7B714-CE54-4B7E-BA64-9F41DC922D15}" srcId="{6BBE7DB5-6676-4707-A8AE-681305B033F7}" destId="{12FB1212-5367-459B-B224-D6492926225E}" srcOrd="4" destOrd="0" parTransId="{879AB78F-AE70-4242-B77C-BB9EF52CF909}" sibTransId="{430EFC78-12F4-4EFF-B5D8-7ABD18EDBE94}"/>
    <dgm:cxn modelId="{D8C3351C-0D18-4CE4-893B-5CCFE8BF4029}" srcId="{6BBE7DB5-6676-4707-A8AE-681305B033F7}" destId="{0829ECD0-FC7D-4C6B-93DF-9174EAD04529}" srcOrd="2" destOrd="0" parTransId="{691D1001-71A1-4A87-AB3B-384A21F65933}" sibTransId="{813FEE86-C122-40AA-B8A1-0B29CC92F13D}"/>
    <dgm:cxn modelId="{0E8DCE23-45DF-41C3-A68F-4EDD723EE79F}" srcId="{6BBE7DB5-6676-4707-A8AE-681305B033F7}" destId="{F2C4B0DA-D1F1-4FEA-B02E-ED74D03024CA}" srcOrd="1" destOrd="0" parTransId="{823C9BB2-AA35-43E4-B84F-E7CB259C4D49}" sibTransId="{FCADFEC6-2C2B-48FD-B08D-EBD3669C37CA}"/>
    <dgm:cxn modelId="{B209BF41-01EC-42F9-A94D-AC831DB26411}" srcId="{6BBE7DB5-6676-4707-A8AE-681305B033F7}" destId="{405BF295-0687-4BA4-B823-C1058F382B89}" srcOrd="0" destOrd="0" parTransId="{501C5E29-7130-4092-9FF3-5BFDCF7993EA}" sibTransId="{923D3DF4-A71A-44CE-879B-E563FFC7D620}"/>
    <dgm:cxn modelId="{DB898E42-2648-40D1-A044-BAE9B80BD0C5}" type="presOf" srcId="{12FB1212-5367-459B-B224-D6492926225E}" destId="{4D61D849-D723-492A-938C-23DCB3C8153B}" srcOrd="0" destOrd="0" presId="urn:microsoft.com/office/officeart/2005/8/layout/hChevron3"/>
    <dgm:cxn modelId="{710FAC76-CA26-4D06-8166-714E02808F22}" srcId="{6BBE7DB5-6676-4707-A8AE-681305B033F7}" destId="{6664B8E1-F725-4D2D-92DD-D9CA7BBA4AC8}" srcOrd="6" destOrd="0" parTransId="{CB430A33-6D5D-4555-8B31-E69F6B5606A9}" sibTransId="{ADF9FCE8-798B-451F-A981-02120280AD91}"/>
    <dgm:cxn modelId="{9F1D5A87-106E-4841-B958-886F85CA9B40}" type="presOf" srcId="{6664B8E1-F725-4D2D-92DD-D9CA7BBA4AC8}" destId="{163591D5-4C50-443D-955A-76E147BA4D0D}" srcOrd="0" destOrd="0" presId="urn:microsoft.com/office/officeart/2005/8/layout/hChevron3"/>
    <dgm:cxn modelId="{CF7B8DBE-C337-4EFF-98BB-EBF79569FE1B}" type="presOf" srcId="{0829ECD0-FC7D-4C6B-93DF-9174EAD04529}" destId="{D3D2B147-CC21-401A-9853-20055226D2A9}" srcOrd="0" destOrd="0" presId="urn:microsoft.com/office/officeart/2005/8/layout/hChevron3"/>
    <dgm:cxn modelId="{471D8EC7-2706-467D-88E0-23134C2AB70C}" srcId="{6BBE7DB5-6676-4707-A8AE-681305B033F7}" destId="{0591541F-45B3-4A66-8586-AE95703CE076}" srcOrd="7" destOrd="0" parTransId="{645CE37E-108F-4C4E-9363-E78604390E0C}" sibTransId="{E6BD5E3F-FACB-4E40-BB0F-16C38C9919C0}"/>
    <dgm:cxn modelId="{D3F86DD5-969F-4B01-90A3-3D8BCA5147A1}" srcId="{6BBE7DB5-6676-4707-A8AE-681305B033F7}" destId="{D5A5B046-3642-41BC-9F70-653C624A733A}" srcOrd="3" destOrd="0" parTransId="{C9993F79-4E10-4BA4-94AA-31A0533DC470}" sibTransId="{828E2E0A-EA45-4119-977E-50241045D6C5}"/>
    <dgm:cxn modelId="{D2CE78E2-F9CD-4088-B1AA-B750EC71EBFD}" type="presOf" srcId="{6BBE7DB5-6676-4707-A8AE-681305B033F7}" destId="{B5552927-D827-42AE-9C20-2D19357CE128}" srcOrd="0" destOrd="0" presId="urn:microsoft.com/office/officeart/2005/8/layout/hChevron3"/>
    <dgm:cxn modelId="{09EF79EA-E268-4D23-944F-3BDCE578DB78}" type="presOf" srcId="{0591541F-45B3-4A66-8586-AE95703CE076}" destId="{30638DDA-2BE7-4D33-9D29-BDA52124564C}" srcOrd="0" destOrd="0" presId="urn:microsoft.com/office/officeart/2005/8/layout/hChevron3"/>
    <dgm:cxn modelId="{81CF4BFD-1AFF-4960-9677-6ACCA4948BFE}" type="presOf" srcId="{F2C4B0DA-D1F1-4FEA-B02E-ED74D03024CA}" destId="{3C0D1D62-8280-4818-BE04-6485030790E1}" srcOrd="0" destOrd="0" presId="urn:microsoft.com/office/officeart/2005/8/layout/hChevron3"/>
    <dgm:cxn modelId="{457AA915-D7A2-4AE9-AEE9-708EFF4B44FA}" type="presParOf" srcId="{B5552927-D827-42AE-9C20-2D19357CE128}" destId="{15B5313F-1D96-405A-9346-A44F462AC582}" srcOrd="0" destOrd="0" presId="urn:microsoft.com/office/officeart/2005/8/layout/hChevron3"/>
    <dgm:cxn modelId="{473746A5-6D55-4E79-8294-51E8F493BB4D}" type="presParOf" srcId="{B5552927-D827-42AE-9C20-2D19357CE128}" destId="{29E2D2E2-4D4C-4F48-BB9D-1AABE5F43867}" srcOrd="1" destOrd="0" presId="urn:microsoft.com/office/officeart/2005/8/layout/hChevron3"/>
    <dgm:cxn modelId="{90A2646D-9E0C-43C6-9E69-3CE4BD52486A}" type="presParOf" srcId="{B5552927-D827-42AE-9C20-2D19357CE128}" destId="{3C0D1D62-8280-4818-BE04-6485030790E1}" srcOrd="2" destOrd="0" presId="urn:microsoft.com/office/officeart/2005/8/layout/hChevron3"/>
    <dgm:cxn modelId="{851A553B-6B9F-4AE3-8CEC-700B9D9FCA77}" type="presParOf" srcId="{B5552927-D827-42AE-9C20-2D19357CE128}" destId="{156D4B59-DE20-4109-B1D3-44D25A3062D3}" srcOrd="3" destOrd="0" presId="urn:microsoft.com/office/officeart/2005/8/layout/hChevron3"/>
    <dgm:cxn modelId="{EF08851F-F5EF-4632-BD95-A48C612795B9}" type="presParOf" srcId="{B5552927-D827-42AE-9C20-2D19357CE128}" destId="{D3D2B147-CC21-401A-9853-20055226D2A9}" srcOrd="4" destOrd="0" presId="urn:microsoft.com/office/officeart/2005/8/layout/hChevron3"/>
    <dgm:cxn modelId="{D365E40B-57FC-4C57-9F16-9B9C4BC010DD}" type="presParOf" srcId="{B5552927-D827-42AE-9C20-2D19357CE128}" destId="{34B91492-3596-46C1-B6AC-D21BF2AF20A0}" srcOrd="5" destOrd="0" presId="urn:microsoft.com/office/officeart/2005/8/layout/hChevron3"/>
    <dgm:cxn modelId="{9DA81FEA-A4C7-449C-954A-3F6DB5F2EE73}" type="presParOf" srcId="{B5552927-D827-42AE-9C20-2D19357CE128}" destId="{2D2779D6-4767-40D3-BCDA-B5C09F828F6A}" srcOrd="6" destOrd="0" presId="urn:microsoft.com/office/officeart/2005/8/layout/hChevron3"/>
    <dgm:cxn modelId="{CCE0A136-3A18-4CA8-88A4-5CDB8CE49BF5}" type="presParOf" srcId="{B5552927-D827-42AE-9C20-2D19357CE128}" destId="{344641E1-5638-4792-993B-C1AD009FA2DB}" srcOrd="7" destOrd="0" presId="urn:microsoft.com/office/officeart/2005/8/layout/hChevron3"/>
    <dgm:cxn modelId="{B89FE876-63F1-4455-9209-5152DF3DC75B}" type="presParOf" srcId="{B5552927-D827-42AE-9C20-2D19357CE128}" destId="{4D61D849-D723-492A-938C-23DCB3C8153B}" srcOrd="8" destOrd="0" presId="urn:microsoft.com/office/officeart/2005/8/layout/hChevron3"/>
    <dgm:cxn modelId="{733287EF-9AD8-4733-A57F-3034DB3CAE90}" type="presParOf" srcId="{B5552927-D827-42AE-9C20-2D19357CE128}" destId="{9BC5C06C-7787-4ED1-9BC6-B4FEC37B950D}" srcOrd="9" destOrd="0" presId="urn:microsoft.com/office/officeart/2005/8/layout/hChevron3"/>
    <dgm:cxn modelId="{B8D16479-D370-44E2-9A39-349500F6FEAB}" type="presParOf" srcId="{B5552927-D827-42AE-9C20-2D19357CE128}" destId="{3665C2FD-A508-48F0-B401-8F31FF528957}" srcOrd="10" destOrd="0" presId="urn:microsoft.com/office/officeart/2005/8/layout/hChevron3"/>
    <dgm:cxn modelId="{AC41B2C5-90D7-45A2-B39C-3043723B8258}" type="presParOf" srcId="{B5552927-D827-42AE-9C20-2D19357CE128}" destId="{5257B60C-EB98-46DF-BDC4-9707820A7187}" srcOrd="11" destOrd="0" presId="urn:microsoft.com/office/officeart/2005/8/layout/hChevron3"/>
    <dgm:cxn modelId="{5E7EFA62-239F-40F7-9B27-CF19DD42ECC6}" type="presParOf" srcId="{B5552927-D827-42AE-9C20-2D19357CE128}" destId="{163591D5-4C50-443D-955A-76E147BA4D0D}" srcOrd="12" destOrd="0" presId="urn:microsoft.com/office/officeart/2005/8/layout/hChevron3"/>
    <dgm:cxn modelId="{DEDFDCF8-CDCE-4516-855F-AA805B3577A3}" type="presParOf" srcId="{B5552927-D827-42AE-9C20-2D19357CE128}" destId="{91A5E7E6-97C4-44EB-8230-FCB667ED4C01}" srcOrd="13" destOrd="0" presId="urn:microsoft.com/office/officeart/2005/8/layout/hChevron3"/>
    <dgm:cxn modelId="{87E1B3AD-C864-4780-9866-4FBEE61878FC}" type="presParOf" srcId="{B5552927-D827-42AE-9C20-2D19357CE128}" destId="{30638DDA-2BE7-4D33-9D29-BDA52124564C}"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5313F-1D96-405A-9346-A44F462AC582}">
      <dsp:nvSpPr>
        <dsp:cNvPr id="0" name=""/>
        <dsp:cNvSpPr/>
      </dsp:nvSpPr>
      <dsp:spPr>
        <a:xfrm>
          <a:off x="5563" y="3196559"/>
          <a:ext cx="1724634" cy="689853"/>
        </a:xfrm>
        <a:prstGeom prst="homePlate">
          <a:avLst/>
        </a:prstGeom>
        <a:solidFill>
          <a:srgbClr val="040D50"/>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latin typeface="微软雅黑" charset="0"/>
              <a:ea typeface="微软雅黑" charset="0"/>
              <a:sym typeface="+mn-ea"/>
            </a:rPr>
            <a:t>10</a:t>
          </a:r>
          <a:r>
            <a:rPr lang="zh-CN" altLang="en-US" sz="1200" b="1" kern="1200" dirty="0">
              <a:latin typeface="微软雅黑" charset="0"/>
              <a:ea typeface="微软雅黑" charset="0"/>
              <a:sym typeface="+mn-ea"/>
            </a:rPr>
            <a:t>月</a:t>
          </a:r>
          <a:r>
            <a:rPr lang="en-US" altLang="zh-CN" sz="1200" b="1" kern="1200" dirty="0">
              <a:latin typeface="微软雅黑" charset="0"/>
              <a:ea typeface="微软雅黑" charset="0"/>
              <a:sym typeface="+mn-ea"/>
            </a:rPr>
            <a:t>12</a:t>
          </a:r>
          <a:r>
            <a:rPr lang="zh-CN" altLang="en-US" sz="1200" b="1" kern="1200" dirty="0">
              <a:latin typeface="微软雅黑" charset="0"/>
              <a:ea typeface="微软雅黑" charset="0"/>
              <a:sym typeface="+mn-ea"/>
            </a:rPr>
            <a:t>日</a:t>
          </a:r>
          <a:endParaRPr lang="zh-CN" altLang="en-US" sz="1200" b="1" kern="1200" dirty="0"/>
        </a:p>
      </dsp:txBody>
      <dsp:txXfrm>
        <a:off x="5563" y="3196559"/>
        <a:ext cx="1552171" cy="689853"/>
      </dsp:txXfrm>
    </dsp:sp>
    <dsp:sp modelId="{3C0D1D62-8280-4818-BE04-6485030790E1}">
      <dsp:nvSpPr>
        <dsp:cNvPr id="0" name=""/>
        <dsp:cNvSpPr/>
      </dsp:nvSpPr>
      <dsp:spPr>
        <a:xfrm>
          <a:off x="1385270" y="3196559"/>
          <a:ext cx="1724634" cy="689853"/>
        </a:xfrm>
        <a:prstGeom prst="chevron">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charset="0"/>
              <a:ea typeface="微软雅黑" charset="0"/>
              <a:sym typeface="+mn-ea"/>
            </a:rPr>
            <a:t>开始开发</a:t>
          </a:r>
        </a:p>
      </dsp:txBody>
      <dsp:txXfrm>
        <a:off x="1730197" y="3196559"/>
        <a:ext cx="1034781" cy="689853"/>
      </dsp:txXfrm>
    </dsp:sp>
    <dsp:sp modelId="{D3D2B147-CC21-401A-9853-20055226D2A9}">
      <dsp:nvSpPr>
        <dsp:cNvPr id="0" name=""/>
        <dsp:cNvSpPr/>
      </dsp:nvSpPr>
      <dsp:spPr>
        <a:xfrm>
          <a:off x="2764978" y="3196559"/>
          <a:ext cx="1724634" cy="689853"/>
        </a:xfrm>
        <a:prstGeom prst="chevron">
          <a:avLst/>
        </a:prstGeom>
        <a:solidFill>
          <a:srgbClr val="040D50"/>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latin typeface="微软雅黑" charset="0"/>
              <a:ea typeface="微软雅黑" charset="0"/>
              <a:sym typeface="+mn-ea"/>
            </a:rPr>
            <a:t>10</a:t>
          </a:r>
          <a:r>
            <a:rPr lang="zh-CN" altLang="en-US" sz="1200" b="1" kern="1200" dirty="0">
              <a:latin typeface="微软雅黑" charset="0"/>
              <a:ea typeface="微软雅黑" charset="0"/>
              <a:sym typeface="+mn-ea"/>
            </a:rPr>
            <a:t>月</a:t>
          </a:r>
          <a:r>
            <a:rPr lang="en-US" altLang="zh-CN" sz="1200" b="1" kern="1200" dirty="0">
              <a:latin typeface="微软雅黑" charset="0"/>
              <a:ea typeface="微软雅黑" charset="0"/>
              <a:sym typeface="+mn-ea"/>
            </a:rPr>
            <a:t>25</a:t>
          </a:r>
          <a:r>
            <a:rPr lang="zh-CN" altLang="en-US" sz="1200" b="1" kern="1200" dirty="0">
              <a:latin typeface="微软雅黑" charset="0"/>
              <a:ea typeface="微软雅黑" charset="0"/>
              <a:sym typeface="+mn-ea"/>
            </a:rPr>
            <a:t>日</a:t>
          </a:r>
          <a:endParaRPr lang="zh-CN" altLang="en-US" sz="1200" b="1" kern="1200" dirty="0"/>
        </a:p>
      </dsp:txBody>
      <dsp:txXfrm>
        <a:off x="3109905" y="3196559"/>
        <a:ext cx="1034781" cy="689853"/>
      </dsp:txXfrm>
    </dsp:sp>
    <dsp:sp modelId="{2D2779D6-4767-40D3-BCDA-B5C09F828F6A}">
      <dsp:nvSpPr>
        <dsp:cNvPr id="0" name=""/>
        <dsp:cNvSpPr/>
      </dsp:nvSpPr>
      <dsp:spPr>
        <a:xfrm>
          <a:off x="4144686" y="3196559"/>
          <a:ext cx="1724634" cy="689853"/>
        </a:xfrm>
        <a:prstGeom prst="chevron">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charset="0"/>
              <a:ea typeface="微软雅黑" charset="0"/>
              <a:sym typeface="+mn-ea"/>
            </a:rPr>
            <a:t>完成“垃圾分类指南”开发</a:t>
          </a:r>
        </a:p>
      </dsp:txBody>
      <dsp:txXfrm>
        <a:off x="4489613" y="3196559"/>
        <a:ext cx="1034781" cy="689853"/>
      </dsp:txXfrm>
    </dsp:sp>
    <dsp:sp modelId="{4D61D849-D723-492A-938C-23DCB3C8153B}">
      <dsp:nvSpPr>
        <dsp:cNvPr id="0" name=""/>
        <dsp:cNvSpPr/>
      </dsp:nvSpPr>
      <dsp:spPr>
        <a:xfrm>
          <a:off x="5524393" y="3196559"/>
          <a:ext cx="1724634" cy="689853"/>
        </a:xfrm>
        <a:prstGeom prst="chevron">
          <a:avLst/>
        </a:prstGeom>
        <a:solidFill>
          <a:srgbClr val="040D50"/>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latin typeface="微软雅黑" charset="0"/>
              <a:ea typeface="微软雅黑" charset="0"/>
              <a:sym typeface="+mn-ea"/>
            </a:rPr>
            <a:t>11</a:t>
          </a:r>
          <a:r>
            <a:rPr lang="zh-CN" altLang="en-US" sz="1200" b="1" kern="1200" dirty="0">
              <a:latin typeface="微软雅黑" charset="0"/>
              <a:ea typeface="微软雅黑" charset="0"/>
              <a:sym typeface="+mn-ea"/>
            </a:rPr>
            <a:t>月</a:t>
          </a:r>
          <a:r>
            <a:rPr lang="en-US" altLang="zh-CN" sz="1200" b="1" kern="1200" dirty="0">
              <a:latin typeface="微软雅黑" charset="0"/>
              <a:ea typeface="微软雅黑" charset="0"/>
              <a:sym typeface="+mn-ea"/>
            </a:rPr>
            <a:t>10</a:t>
          </a:r>
          <a:r>
            <a:rPr lang="zh-CN" altLang="en-US" sz="1200" b="1" kern="1200" dirty="0">
              <a:latin typeface="微软雅黑" charset="0"/>
              <a:ea typeface="微软雅黑" charset="0"/>
              <a:sym typeface="+mn-ea"/>
            </a:rPr>
            <a:t>日</a:t>
          </a:r>
          <a:endParaRPr lang="zh-CN" altLang="en-US" sz="1200" b="1" kern="1200" dirty="0"/>
        </a:p>
      </dsp:txBody>
      <dsp:txXfrm>
        <a:off x="5869320" y="3196559"/>
        <a:ext cx="1034781" cy="689853"/>
      </dsp:txXfrm>
    </dsp:sp>
    <dsp:sp modelId="{3665C2FD-A508-48F0-B401-8F31FF528957}">
      <dsp:nvSpPr>
        <dsp:cNvPr id="0" name=""/>
        <dsp:cNvSpPr/>
      </dsp:nvSpPr>
      <dsp:spPr>
        <a:xfrm>
          <a:off x="6904101" y="3196559"/>
          <a:ext cx="1724634" cy="689853"/>
        </a:xfrm>
        <a:prstGeom prst="chevron">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charset="0"/>
              <a:ea typeface="微软雅黑" charset="0"/>
              <a:sym typeface="+mn-ea"/>
            </a:rPr>
            <a:t>完成“垃圾分类搜索”开发</a:t>
          </a:r>
        </a:p>
      </dsp:txBody>
      <dsp:txXfrm>
        <a:off x="7249028" y="3196559"/>
        <a:ext cx="1034781" cy="689853"/>
      </dsp:txXfrm>
    </dsp:sp>
    <dsp:sp modelId="{163591D5-4C50-443D-955A-76E147BA4D0D}">
      <dsp:nvSpPr>
        <dsp:cNvPr id="0" name=""/>
        <dsp:cNvSpPr/>
      </dsp:nvSpPr>
      <dsp:spPr>
        <a:xfrm>
          <a:off x="8283808" y="3196559"/>
          <a:ext cx="1724634" cy="689853"/>
        </a:xfrm>
        <a:prstGeom prst="chevron">
          <a:avLst/>
        </a:prstGeom>
        <a:solidFill>
          <a:srgbClr val="040D50"/>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latin typeface="微软雅黑" charset="0"/>
              <a:ea typeface="微软雅黑" charset="0"/>
              <a:sym typeface="+mn-ea"/>
            </a:rPr>
            <a:t>11</a:t>
          </a:r>
          <a:r>
            <a:rPr lang="zh-CN" altLang="en-US" sz="1200" b="1" kern="1200" dirty="0">
              <a:latin typeface="微软雅黑" charset="0"/>
              <a:ea typeface="微软雅黑" charset="0"/>
              <a:sym typeface="+mn-ea"/>
            </a:rPr>
            <a:t>月</a:t>
          </a:r>
          <a:r>
            <a:rPr lang="en-US" altLang="zh-CN" sz="1200" b="1" kern="1200" dirty="0">
              <a:latin typeface="微软雅黑" charset="0"/>
              <a:ea typeface="微软雅黑" charset="0"/>
              <a:sym typeface="+mn-ea"/>
            </a:rPr>
            <a:t>18</a:t>
          </a:r>
          <a:r>
            <a:rPr lang="zh-CN" altLang="en-US" sz="1200" b="1" kern="1200" dirty="0">
              <a:latin typeface="微软雅黑" charset="0"/>
              <a:ea typeface="微软雅黑" charset="0"/>
              <a:sym typeface="+mn-ea"/>
            </a:rPr>
            <a:t>日</a:t>
          </a:r>
        </a:p>
      </dsp:txBody>
      <dsp:txXfrm>
        <a:off x="8628735" y="3196559"/>
        <a:ext cx="1034781" cy="689853"/>
      </dsp:txXfrm>
    </dsp:sp>
    <dsp:sp modelId="{30638DDA-2BE7-4D33-9D29-BDA52124564C}">
      <dsp:nvSpPr>
        <dsp:cNvPr id="0" name=""/>
        <dsp:cNvSpPr/>
      </dsp:nvSpPr>
      <dsp:spPr>
        <a:xfrm>
          <a:off x="9663516" y="3196559"/>
          <a:ext cx="1724634" cy="689853"/>
        </a:xfrm>
        <a:prstGeom prst="chevron">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CN" altLang="en-US" sz="1200" b="1" kern="1200">
              <a:latin typeface="微软雅黑" charset="0"/>
              <a:ea typeface="微软雅黑" charset="0"/>
              <a:sym typeface="+mn-ea"/>
            </a:rPr>
            <a:t>完成全部开发</a:t>
          </a:r>
          <a:endParaRPr lang="zh-CN" altLang="en-US" sz="1200" b="1" kern="1200" dirty="0">
            <a:latin typeface="微软雅黑" charset="0"/>
            <a:ea typeface="微软雅黑" charset="0"/>
            <a:sym typeface="+mn-ea"/>
          </a:endParaRPr>
        </a:p>
      </dsp:txBody>
      <dsp:txXfrm>
        <a:off x="10008443" y="3196559"/>
        <a:ext cx="1034781" cy="68985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lumMod val="95000"/>
            <a:alpha val="56000"/>
          </a:schemeClr>
        </a:solidFill>
        <a:effectLst/>
      </p:bgPr>
    </p:bg>
    <p:spTree>
      <p:nvGrpSpPr>
        <p:cNvPr id="1" name=""/>
        <p:cNvGrpSpPr/>
        <p:nvPr/>
      </p:nvGrpSpPr>
      <p:grpSpPr>
        <a:xfrm>
          <a:off x="0" y="0"/>
          <a:ext cx="0" cy="0"/>
          <a:chOff x="0" y="0"/>
          <a:chExt cx="0" cy="0"/>
        </a:xfrm>
      </p:grpSpPr>
      <p:sp>
        <p:nvSpPr>
          <p:cNvPr id="18" name="椭圆 17"/>
          <p:cNvSpPr/>
          <p:nvPr userDrawn="1"/>
        </p:nvSpPr>
        <p:spPr>
          <a:xfrm>
            <a:off x="9667240" y="-1515745"/>
            <a:ext cx="2286000" cy="2286000"/>
          </a:xfrm>
          <a:prstGeom prst="ellipse">
            <a:avLst/>
          </a:prstGeom>
          <a:noFill/>
          <a:ln w="746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725170" y="5765165"/>
            <a:ext cx="593090" cy="593090"/>
          </a:xfrm>
          <a:prstGeom prst="ellipse">
            <a:avLst/>
          </a:prstGeom>
          <a:noFill/>
          <a:ln w="857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433705" y="-669290"/>
            <a:ext cx="1943735" cy="1943735"/>
          </a:xfrm>
          <a:prstGeom prst="ellipse">
            <a:avLst/>
          </a:prstGeom>
          <a:noFill/>
          <a:ln w="508000">
            <a:solidFill>
              <a:schemeClr val="bg1">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descr="形状 515 拷贝"/>
          <p:cNvPicPr>
            <a:picLocks noChangeAspect="1"/>
          </p:cNvPicPr>
          <p:nvPr userDrawn="1"/>
        </p:nvPicPr>
        <p:blipFill>
          <a:blip r:embed="rId2"/>
          <a:stretch>
            <a:fillRect/>
          </a:stretch>
        </p:blipFill>
        <p:spPr>
          <a:xfrm>
            <a:off x="2127885" y="2635885"/>
            <a:ext cx="10058400" cy="4279900"/>
          </a:xfrm>
          <a:prstGeom prst="rect">
            <a:avLst/>
          </a:prstGeom>
        </p:spPr>
      </p:pic>
      <p:pic>
        <p:nvPicPr>
          <p:cNvPr id="25" name="图片 24" descr="形状 515 拷贝"/>
          <p:cNvPicPr>
            <a:picLocks noChangeAspect="1"/>
          </p:cNvPicPr>
          <p:nvPr userDrawn="1"/>
        </p:nvPicPr>
        <p:blipFill>
          <a:blip r:embed="rId2"/>
          <a:stretch>
            <a:fillRect/>
          </a:stretch>
        </p:blipFill>
        <p:spPr>
          <a:xfrm flipH="1">
            <a:off x="-67945" y="-3005455"/>
            <a:ext cx="10058400" cy="4279900"/>
          </a:xfrm>
          <a:prstGeom prst="rect">
            <a:avLst/>
          </a:prstGeom>
        </p:spPr>
      </p:pic>
      <p:sp>
        <p:nvSpPr>
          <p:cNvPr id="7" name="圆角矩形 6"/>
          <p:cNvSpPr/>
          <p:nvPr userDrawn="1"/>
        </p:nvSpPr>
        <p:spPr>
          <a:xfrm>
            <a:off x="786130" y="634365"/>
            <a:ext cx="10619740" cy="673100"/>
          </a:xfrm>
          <a:prstGeom prst="roundRect">
            <a:avLst>
              <a:gd name="adj" fmla="val 50000"/>
            </a:avLst>
          </a:prstGeom>
          <a:solidFill>
            <a:srgbClr val="040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WechatIMG12"/>
          <p:cNvPicPr>
            <a:picLocks noChangeAspect="1"/>
          </p:cNvPicPr>
          <p:nvPr userDrawn="1"/>
        </p:nvPicPr>
        <p:blipFill>
          <a:blip r:embed="rId3"/>
          <a:stretch>
            <a:fillRect/>
          </a:stretch>
        </p:blipFill>
        <p:spPr>
          <a:xfrm>
            <a:off x="9590405" y="494665"/>
            <a:ext cx="2058670" cy="11582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702A6976-5EEC-A94C-BA1A-ACF29666AB7D}" type="datetimeFigureOut">
              <a:rPr kumimoji="1" lang="zh-CN" altLang="en-US" smtClean="0"/>
              <a:t>2020/10/9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DE5E627-A5DC-6A4A-828C-43647C2B1E3F}"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702A6976-5EEC-A94C-BA1A-ACF29666AB7D}" type="datetimeFigureOut">
              <a:rPr kumimoji="1" lang="zh-CN" altLang="en-US" smtClean="0"/>
              <a:t>2020/10/9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DE5E627-A5DC-6A4A-828C-43647C2B1E3F}"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 name="椭圆 17"/>
          <p:cNvSpPr/>
          <p:nvPr userDrawn="1"/>
        </p:nvSpPr>
        <p:spPr>
          <a:xfrm>
            <a:off x="9667240" y="-1515745"/>
            <a:ext cx="2286000" cy="2286000"/>
          </a:xfrm>
          <a:prstGeom prst="ellipse">
            <a:avLst/>
          </a:prstGeom>
          <a:noFill/>
          <a:ln w="7461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725170" y="5765165"/>
            <a:ext cx="593090" cy="593090"/>
          </a:xfrm>
          <a:prstGeom prst="ellipse">
            <a:avLst/>
          </a:prstGeom>
          <a:noFill/>
          <a:ln w="857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433705" y="-669290"/>
            <a:ext cx="1943735" cy="1943735"/>
          </a:xfrm>
          <a:prstGeom prst="ellipse">
            <a:avLst/>
          </a:prstGeom>
          <a:noFill/>
          <a:ln w="508000">
            <a:solidFill>
              <a:schemeClr val="bg1">
                <a:lumMod val="9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形状 515 拷贝"/>
          <p:cNvPicPr>
            <a:picLocks noChangeAspect="1"/>
          </p:cNvPicPr>
          <p:nvPr userDrawn="1"/>
        </p:nvPicPr>
        <p:blipFill>
          <a:blip r:embed="rId2">
            <a:lum bright="-6000" contrast="6000"/>
          </a:blip>
          <a:stretch>
            <a:fillRect/>
          </a:stretch>
        </p:blipFill>
        <p:spPr>
          <a:xfrm flipH="1">
            <a:off x="-67945" y="-3005455"/>
            <a:ext cx="10058400" cy="4279900"/>
          </a:xfrm>
          <a:prstGeom prst="rect">
            <a:avLst/>
          </a:prstGeom>
        </p:spPr>
      </p:pic>
      <p:pic>
        <p:nvPicPr>
          <p:cNvPr id="24" name="图片 23" descr="形状 515 拷贝"/>
          <p:cNvPicPr>
            <a:picLocks noChangeAspect="1"/>
          </p:cNvPicPr>
          <p:nvPr userDrawn="1"/>
        </p:nvPicPr>
        <p:blipFill>
          <a:blip r:embed="rId2">
            <a:lum contrast="-6000"/>
          </a:blip>
          <a:stretch>
            <a:fillRect/>
          </a:stretch>
        </p:blipFill>
        <p:spPr>
          <a:xfrm>
            <a:off x="2127885" y="2635885"/>
            <a:ext cx="10058400" cy="4279900"/>
          </a:xfrm>
          <a:prstGeom prst="rect">
            <a:avLst/>
          </a:prstGeom>
        </p:spPr>
      </p:pic>
      <p:sp>
        <p:nvSpPr>
          <p:cNvPr id="7" name="圆角矩形 6"/>
          <p:cNvSpPr/>
          <p:nvPr userDrawn="1"/>
        </p:nvSpPr>
        <p:spPr>
          <a:xfrm>
            <a:off x="786130" y="634365"/>
            <a:ext cx="10619740" cy="673100"/>
          </a:xfrm>
          <a:prstGeom prst="roundRect">
            <a:avLst>
              <a:gd name="adj" fmla="val 50000"/>
            </a:avLst>
          </a:prstGeom>
          <a:solidFill>
            <a:srgbClr val="040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WechatIMG12"/>
          <p:cNvPicPr>
            <a:picLocks noChangeAspect="1"/>
          </p:cNvPicPr>
          <p:nvPr userDrawn="1"/>
        </p:nvPicPr>
        <p:blipFill>
          <a:blip r:embed="rId3"/>
          <a:stretch>
            <a:fillRect/>
          </a:stretch>
        </p:blipFill>
        <p:spPr>
          <a:xfrm>
            <a:off x="9590405" y="494665"/>
            <a:ext cx="2058670" cy="115824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702A6976-5EEC-A94C-BA1A-ACF29666AB7D}" type="datetimeFigureOut">
              <a:rPr kumimoji="1" lang="zh-CN" altLang="en-US" smtClean="0"/>
              <a:t>2020/10/9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DE5E627-A5DC-6A4A-828C-43647C2B1E3F}"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702A6976-5EEC-A94C-BA1A-ACF29666AB7D}" type="datetimeFigureOut">
              <a:rPr kumimoji="1" lang="zh-CN" altLang="en-US" smtClean="0"/>
              <a:t>2020/10/9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DE5E627-A5DC-6A4A-828C-43647C2B1E3F}"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702A6976-5EEC-A94C-BA1A-ACF29666AB7D}" type="datetimeFigureOut">
              <a:rPr kumimoji="1" lang="zh-CN" altLang="en-US" smtClean="0"/>
              <a:t>2020/10/9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DE5E627-A5DC-6A4A-828C-43647C2B1E3F}"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702A6976-5EEC-A94C-BA1A-ACF29666AB7D}" type="datetimeFigureOut">
              <a:rPr kumimoji="1" lang="zh-CN" altLang="en-US" smtClean="0"/>
              <a:t>2020/10/9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DE5E627-A5DC-6A4A-828C-43647C2B1E3F}"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2A6976-5EEC-A94C-BA1A-ACF29666AB7D}" type="datetimeFigureOut">
              <a:rPr kumimoji="1" lang="zh-CN" altLang="en-US" smtClean="0"/>
              <a:t>2020/10/9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DE5E627-A5DC-6A4A-828C-43647C2B1E3F}"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702A6976-5EEC-A94C-BA1A-ACF29666AB7D}" type="datetimeFigureOut">
              <a:rPr kumimoji="1" lang="zh-CN" altLang="en-US" smtClean="0"/>
              <a:t>2020/10/9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DE5E627-A5DC-6A4A-828C-43647C2B1E3F}"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702A6976-5EEC-A94C-BA1A-ACF29666AB7D}" type="datetimeFigureOut">
              <a:rPr kumimoji="1" lang="zh-CN" altLang="en-US" smtClean="0"/>
              <a:t>2020/10/9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DE5E627-A5DC-6A4A-828C-43647C2B1E3F}"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A6976-5EEC-A94C-BA1A-ACF29666AB7D}" type="datetimeFigureOut">
              <a:rPr kumimoji="1" lang="zh-CN" altLang="en-US" smtClean="0"/>
              <a:t>2020/10/9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5E627-A5DC-6A4A-828C-43647C2B1E3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0"/>
          <p:cNvPicPr>
            <a:picLocks noChangeAspect="1"/>
          </p:cNvPicPr>
          <p:nvPr/>
        </p:nvPicPr>
        <p:blipFill>
          <a:blip r:embed="rId2"/>
          <a:srcRect l="9270" r="17512"/>
          <a:stretch>
            <a:fillRect/>
          </a:stretch>
        </p:blipFill>
        <p:spPr>
          <a:xfrm>
            <a:off x="-15240" y="-192405"/>
            <a:ext cx="12207240" cy="7095490"/>
          </a:xfrm>
          <a:prstGeom prst="rect">
            <a:avLst/>
          </a:prstGeom>
        </p:spPr>
      </p:pic>
      <p:pic>
        <p:nvPicPr>
          <p:cNvPr id="2" name="图片 1" descr="WechatIMG12"/>
          <p:cNvPicPr>
            <a:picLocks noChangeAspect="1"/>
          </p:cNvPicPr>
          <p:nvPr/>
        </p:nvPicPr>
        <p:blipFill>
          <a:blip r:embed="rId3"/>
          <a:stretch>
            <a:fillRect/>
          </a:stretch>
        </p:blipFill>
        <p:spPr>
          <a:xfrm>
            <a:off x="-595630" y="1423035"/>
            <a:ext cx="6384925" cy="3591560"/>
          </a:xfrm>
          <a:prstGeom prst="rect">
            <a:avLst/>
          </a:prstGeom>
        </p:spPr>
      </p:pic>
      <p:grpSp>
        <p:nvGrpSpPr>
          <p:cNvPr id="5" name="组合 4"/>
          <p:cNvGrpSpPr/>
          <p:nvPr/>
        </p:nvGrpSpPr>
        <p:grpSpPr>
          <a:xfrm>
            <a:off x="4685055" y="2564935"/>
            <a:ext cx="7356774" cy="997880"/>
            <a:chOff x="3767020" y="2843353"/>
            <a:chExt cx="7356774" cy="997880"/>
          </a:xfrm>
        </p:grpSpPr>
        <p:sp>
          <p:nvSpPr>
            <p:cNvPr id="6" name="标题 4"/>
            <p:cNvSpPr txBox="1"/>
            <p:nvPr/>
          </p:nvSpPr>
          <p:spPr>
            <a:xfrm>
              <a:off x="3767020" y="2843354"/>
              <a:ext cx="1246717" cy="997879"/>
            </a:xfrm>
            <a:prstGeom prst="rect">
              <a:avLst/>
            </a:prstGeom>
          </p:spPr>
          <p:txBody>
            <a:bodyPr anchor="ctr" anchorCtr="0"/>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6000" b="1" dirty="0">
                  <a:solidFill>
                    <a:schemeClr val="bg1"/>
                  </a:solidFill>
                  <a:latin typeface="微软雅黑" panose="020B0703020204020201" charset="-122"/>
                  <a:ea typeface="微软雅黑" panose="020B0703020204020201" charset="-122"/>
                  <a:cs typeface="+mn-ea"/>
                  <a:sym typeface="Arial" panose="020B0604020202090204" pitchFamily="34" charset="0"/>
                </a:rPr>
                <a:t>《 </a:t>
              </a:r>
            </a:p>
          </p:txBody>
        </p:sp>
        <p:sp>
          <p:nvSpPr>
            <p:cNvPr id="7" name="标题 4"/>
            <p:cNvSpPr txBox="1"/>
            <p:nvPr/>
          </p:nvSpPr>
          <p:spPr>
            <a:xfrm>
              <a:off x="9877077" y="2843353"/>
              <a:ext cx="1246717" cy="997879"/>
            </a:xfrm>
            <a:prstGeom prst="rect">
              <a:avLst/>
            </a:prstGeom>
          </p:spPr>
          <p:txBody>
            <a:bodyPr anchor="ctr" anchorCtr="0"/>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6600" b="1" dirty="0">
                  <a:solidFill>
                    <a:schemeClr val="bg1"/>
                  </a:solidFill>
                  <a:latin typeface="微软雅黑" panose="020B0703020204020201" charset="-122"/>
                  <a:ea typeface="微软雅黑" panose="020B0703020204020201" charset="-122"/>
                  <a:cs typeface="+mn-ea"/>
                  <a:sym typeface="Arial" panose="020B0604020202090204" pitchFamily="34" charset="0"/>
                </a:rPr>
                <a:t>》</a:t>
              </a:r>
            </a:p>
          </p:txBody>
        </p:sp>
      </p:grpSp>
      <p:pic>
        <p:nvPicPr>
          <p:cNvPr id="10" name="图片 9" descr="图层 7"/>
          <p:cNvPicPr>
            <a:picLocks noChangeAspect="1"/>
          </p:cNvPicPr>
          <p:nvPr/>
        </p:nvPicPr>
        <p:blipFill>
          <a:blip r:embed="rId4"/>
          <a:stretch>
            <a:fillRect/>
          </a:stretch>
        </p:blipFill>
        <p:spPr>
          <a:xfrm>
            <a:off x="2668905" y="6249670"/>
            <a:ext cx="4252595" cy="238125"/>
          </a:xfrm>
          <a:prstGeom prst="rect">
            <a:avLst/>
          </a:prstGeom>
        </p:spPr>
      </p:pic>
      <p:pic>
        <p:nvPicPr>
          <p:cNvPr id="11" name="图片 10" descr="logo集合 拷贝"/>
          <p:cNvPicPr>
            <a:picLocks noChangeAspect="1"/>
          </p:cNvPicPr>
          <p:nvPr/>
        </p:nvPicPr>
        <p:blipFill>
          <a:blip r:embed="rId5"/>
          <a:stretch>
            <a:fillRect/>
          </a:stretch>
        </p:blipFill>
        <p:spPr>
          <a:xfrm>
            <a:off x="391160" y="6249670"/>
            <a:ext cx="2019935" cy="213995"/>
          </a:xfrm>
          <a:prstGeom prst="rect">
            <a:avLst/>
          </a:prstGeom>
        </p:spPr>
      </p:pic>
      <p:cxnSp>
        <p:nvCxnSpPr>
          <p:cNvPr id="12" name="直接连接符 11"/>
          <p:cNvCxnSpPr/>
          <p:nvPr/>
        </p:nvCxnSpPr>
        <p:spPr>
          <a:xfrm>
            <a:off x="2540000" y="6304280"/>
            <a:ext cx="0" cy="129540"/>
          </a:xfrm>
          <a:prstGeom prst="line">
            <a:avLst/>
          </a:prstGeom>
          <a:ln w="3175">
            <a:solidFill>
              <a:schemeClr val="bg1">
                <a:alpha val="78000"/>
              </a:schemeClr>
            </a:solidFill>
          </a:ln>
        </p:spPr>
        <p:style>
          <a:lnRef idx="1">
            <a:schemeClr val="accent1"/>
          </a:lnRef>
          <a:fillRef idx="0">
            <a:schemeClr val="accent1"/>
          </a:fillRef>
          <a:effectRef idx="0">
            <a:schemeClr val="accent1"/>
          </a:effectRef>
          <a:fontRef idx="minor">
            <a:schemeClr val="tx1"/>
          </a:fontRef>
        </p:style>
      </p:cxnSp>
      <p:sp>
        <p:nvSpPr>
          <p:cNvPr id="8" name="标题 4">
            <a:extLst>
              <a:ext uri="{FF2B5EF4-FFF2-40B4-BE49-F238E27FC236}">
                <a16:creationId xmlns:a16="http://schemas.microsoft.com/office/drawing/2014/main" id="{E1BD016F-BF6B-47AF-999E-9F72E122924A}"/>
              </a:ext>
            </a:extLst>
          </p:cNvPr>
          <p:cNvSpPr txBox="1"/>
          <p:nvPr/>
        </p:nvSpPr>
        <p:spPr>
          <a:xfrm>
            <a:off x="6862708" y="2486190"/>
            <a:ext cx="2716513" cy="1155367"/>
          </a:xfrm>
          <a:prstGeom prst="rect">
            <a:avLst/>
          </a:prstGeom>
        </p:spPr>
        <p:txBody>
          <a:bodyPr anchor="ctr" anchorCtr="0"/>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zh-CN" altLang="en-US" sz="6600" b="1" dirty="0">
                <a:solidFill>
                  <a:schemeClr val="bg1"/>
                </a:solidFill>
                <a:latin typeface="微软雅黑" panose="020B0703020204020201" charset="-122"/>
                <a:ea typeface="微软雅黑" panose="020B0703020204020201" charset="-122"/>
                <a:cs typeface="+mn-ea"/>
                <a:sym typeface="Arial" panose="020B0604020202090204" pitchFamily="34" charset="0"/>
              </a:rPr>
              <a:t>易聚</a:t>
            </a:r>
            <a:endParaRPr kumimoji="1" lang="en-US" altLang="zh-CN" sz="6600" b="1" dirty="0">
              <a:solidFill>
                <a:schemeClr val="bg1"/>
              </a:solidFill>
              <a:latin typeface="微软雅黑" panose="020B0703020204020201" charset="-122"/>
              <a:ea typeface="微软雅黑" panose="020B0703020204020201" charset="-122"/>
              <a:cs typeface="+mn-ea"/>
              <a:sym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01420" y="709930"/>
            <a:ext cx="6139180" cy="521970"/>
          </a:xfrm>
          <a:prstGeom prst="rect">
            <a:avLst/>
          </a:prstGeom>
          <a:noFill/>
        </p:spPr>
        <p:txBody>
          <a:bodyPr wrap="square" rtlCol="0">
            <a:spAutoFit/>
          </a:bodyPr>
          <a:lstStyle/>
          <a:p>
            <a:pPr defTabSz="685800" hangingPunct="1">
              <a:lnSpc>
                <a:spcPct val="100000"/>
              </a:lnSpc>
              <a:spcBef>
                <a:spcPts val="0"/>
              </a:spcBef>
            </a:pPr>
            <a:r>
              <a:rPr kumimoji="1" lang="zh-CN" altLang="en-US" sz="2800" b="1" kern="1200" dirty="0">
                <a:solidFill>
                  <a:prstClr val="white"/>
                </a:solidFill>
                <a:latin typeface="微软雅黑" panose="020B0703020204020201" charset="-122"/>
                <a:ea typeface="微软雅黑" panose="020B0703020204020201" charset="-122"/>
              </a:rPr>
              <a:t>目录</a:t>
            </a:r>
          </a:p>
        </p:txBody>
      </p:sp>
      <p:sp>
        <p:nvSpPr>
          <p:cNvPr id="5" name="椭圆 4"/>
          <p:cNvSpPr/>
          <p:nvPr/>
        </p:nvSpPr>
        <p:spPr>
          <a:xfrm>
            <a:off x="1710690" y="1953260"/>
            <a:ext cx="623570" cy="623570"/>
          </a:xfrm>
          <a:prstGeom prst="ellipse">
            <a:avLst/>
          </a:prstGeom>
          <a:solidFill>
            <a:schemeClr val="bg1"/>
          </a:solidFill>
          <a:ln w="19050">
            <a:solidFill>
              <a:srgbClr val="22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10690" y="3451225"/>
            <a:ext cx="623570" cy="623570"/>
          </a:xfrm>
          <a:prstGeom prst="ellipse">
            <a:avLst/>
          </a:prstGeom>
          <a:solidFill>
            <a:schemeClr val="bg1"/>
          </a:solidFill>
          <a:ln w="19050">
            <a:solidFill>
              <a:srgbClr val="22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10690" y="4955540"/>
            <a:ext cx="623570" cy="623570"/>
          </a:xfrm>
          <a:prstGeom prst="ellipse">
            <a:avLst/>
          </a:prstGeom>
          <a:solidFill>
            <a:schemeClr val="bg1"/>
          </a:solidFill>
          <a:ln w="19050">
            <a:solidFill>
              <a:srgbClr val="22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78600" y="1953260"/>
            <a:ext cx="623570" cy="623570"/>
          </a:xfrm>
          <a:prstGeom prst="ellipse">
            <a:avLst/>
          </a:prstGeom>
          <a:solidFill>
            <a:schemeClr val="bg1"/>
          </a:solidFill>
          <a:ln w="19050">
            <a:solidFill>
              <a:srgbClr val="22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78600" y="3451225"/>
            <a:ext cx="623570" cy="623570"/>
          </a:xfrm>
          <a:prstGeom prst="ellipse">
            <a:avLst/>
          </a:prstGeom>
          <a:solidFill>
            <a:schemeClr val="bg1"/>
          </a:solidFill>
          <a:ln w="19050">
            <a:solidFill>
              <a:srgbClr val="22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p:nvPr/>
        </p:nvCxnSpPr>
        <p:spPr>
          <a:xfrm>
            <a:off x="2037715" y="2576830"/>
            <a:ext cx="3427095" cy="0"/>
          </a:xfrm>
          <a:prstGeom prst="line">
            <a:avLst/>
          </a:prstGeom>
          <a:ln w="9525">
            <a:solidFill>
              <a:srgbClr val="2240F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37715" y="4074795"/>
            <a:ext cx="3427095" cy="0"/>
          </a:xfrm>
          <a:prstGeom prst="line">
            <a:avLst/>
          </a:prstGeom>
          <a:ln w="9525">
            <a:solidFill>
              <a:srgbClr val="224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37715" y="5579110"/>
            <a:ext cx="3427095" cy="0"/>
          </a:xfrm>
          <a:prstGeom prst="line">
            <a:avLst/>
          </a:prstGeom>
          <a:ln w="9525">
            <a:solidFill>
              <a:srgbClr val="224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880225" y="2576830"/>
            <a:ext cx="3427095" cy="0"/>
          </a:xfrm>
          <a:prstGeom prst="line">
            <a:avLst/>
          </a:prstGeom>
          <a:ln w="9525">
            <a:solidFill>
              <a:srgbClr val="2240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880225" y="4074795"/>
            <a:ext cx="3427095" cy="0"/>
          </a:xfrm>
          <a:prstGeom prst="line">
            <a:avLst/>
          </a:prstGeom>
          <a:ln w="9525">
            <a:solidFill>
              <a:srgbClr val="2240FF"/>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37055" y="2034540"/>
            <a:ext cx="370840" cy="460375"/>
          </a:xfrm>
          <a:prstGeom prst="rect">
            <a:avLst/>
          </a:prstGeom>
          <a:noFill/>
        </p:spPr>
        <p:txBody>
          <a:bodyPr wrap="none" rtlCol="0">
            <a:spAutoFit/>
          </a:bodyPr>
          <a:lstStyle/>
          <a:p>
            <a:r>
              <a:rPr lang="en-US" altLang="zh-CN" sz="2400" b="1">
                <a:solidFill>
                  <a:srgbClr val="2240FF"/>
                </a:solidFill>
                <a:latin typeface="微软雅黑" panose="020B0703020204020201" charset="-122"/>
                <a:ea typeface="微软雅黑" panose="020B0703020204020201" charset="-122"/>
              </a:rPr>
              <a:t>1</a:t>
            </a:r>
          </a:p>
        </p:txBody>
      </p:sp>
      <p:sp>
        <p:nvSpPr>
          <p:cNvPr id="16" name="文本框 15"/>
          <p:cNvSpPr txBox="1"/>
          <p:nvPr/>
        </p:nvSpPr>
        <p:spPr>
          <a:xfrm>
            <a:off x="1837055" y="3533140"/>
            <a:ext cx="370840" cy="460375"/>
          </a:xfrm>
          <a:prstGeom prst="rect">
            <a:avLst/>
          </a:prstGeom>
          <a:noFill/>
        </p:spPr>
        <p:txBody>
          <a:bodyPr wrap="none" rtlCol="0">
            <a:spAutoFit/>
          </a:bodyPr>
          <a:lstStyle/>
          <a:p>
            <a:r>
              <a:rPr lang="en-US" altLang="zh-CN" sz="2400" b="1">
                <a:solidFill>
                  <a:srgbClr val="2240FF"/>
                </a:solidFill>
                <a:latin typeface="微软雅黑" panose="020B0703020204020201" charset="-122"/>
                <a:ea typeface="微软雅黑" panose="020B0703020204020201" charset="-122"/>
              </a:rPr>
              <a:t>2</a:t>
            </a:r>
          </a:p>
        </p:txBody>
      </p:sp>
      <p:sp>
        <p:nvSpPr>
          <p:cNvPr id="17" name="文本框 16"/>
          <p:cNvSpPr txBox="1"/>
          <p:nvPr/>
        </p:nvSpPr>
        <p:spPr>
          <a:xfrm>
            <a:off x="1837055" y="5037455"/>
            <a:ext cx="370840" cy="460375"/>
          </a:xfrm>
          <a:prstGeom prst="rect">
            <a:avLst/>
          </a:prstGeom>
          <a:noFill/>
        </p:spPr>
        <p:txBody>
          <a:bodyPr wrap="none" rtlCol="0">
            <a:spAutoFit/>
          </a:bodyPr>
          <a:lstStyle/>
          <a:p>
            <a:r>
              <a:rPr lang="en-US" altLang="zh-CN" sz="2400" b="1">
                <a:solidFill>
                  <a:srgbClr val="2240FF"/>
                </a:solidFill>
                <a:latin typeface="微软雅黑" panose="020B0703020204020201" charset="-122"/>
                <a:ea typeface="微软雅黑" panose="020B0703020204020201" charset="-122"/>
              </a:rPr>
              <a:t>3</a:t>
            </a:r>
          </a:p>
        </p:txBody>
      </p:sp>
      <p:sp>
        <p:nvSpPr>
          <p:cNvPr id="18" name="文本框 17"/>
          <p:cNvSpPr txBox="1"/>
          <p:nvPr/>
        </p:nvSpPr>
        <p:spPr>
          <a:xfrm>
            <a:off x="6704965" y="2034540"/>
            <a:ext cx="370840" cy="460375"/>
          </a:xfrm>
          <a:prstGeom prst="rect">
            <a:avLst/>
          </a:prstGeom>
          <a:noFill/>
        </p:spPr>
        <p:txBody>
          <a:bodyPr wrap="none" rtlCol="0">
            <a:spAutoFit/>
          </a:bodyPr>
          <a:lstStyle/>
          <a:p>
            <a:r>
              <a:rPr lang="en-US" altLang="zh-CN" sz="2400" b="1">
                <a:solidFill>
                  <a:srgbClr val="2240FF"/>
                </a:solidFill>
                <a:latin typeface="微软雅黑" panose="020B0703020204020201" charset="-122"/>
                <a:ea typeface="微软雅黑" panose="020B0703020204020201" charset="-122"/>
              </a:rPr>
              <a:t>4</a:t>
            </a:r>
          </a:p>
        </p:txBody>
      </p:sp>
      <p:sp>
        <p:nvSpPr>
          <p:cNvPr id="19" name="文本框 18"/>
          <p:cNvSpPr txBox="1"/>
          <p:nvPr/>
        </p:nvSpPr>
        <p:spPr>
          <a:xfrm>
            <a:off x="6704965" y="3533140"/>
            <a:ext cx="370840" cy="460375"/>
          </a:xfrm>
          <a:prstGeom prst="rect">
            <a:avLst/>
          </a:prstGeom>
          <a:noFill/>
        </p:spPr>
        <p:txBody>
          <a:bodyPr wrap="none" rtlCol="0">
            <a:spAutoFit/>
          </a:bodyPr>
          <a:lstStyle/>
          <a:p>
            <a:r>
              <a:rPr lang="en-US" altLang="zh-CN" sz="2400" b="1">
                <a:solidFill>
                  <a:srgbClr val="2240FF"/>
                </a:solidFill>
                <a:latin typeface="微软雅黑" panose="020B0703020204020201" charset="-122"/>
                <a:ea typeface="微软雅黑" panose="020B0703020204020201" charset="-122"/>
              </a:rPr>
              <a:t>5</a:t>
            </a:r>
          </a:p>
        </p:txBody>
      </p:sp>
      <p:sp>
        <p:nvSpPr>
          <p:cNvPr id="20" name="文本框 19"/>
          <p:cNvSpPr txBox="1"/>
          <p:nvPr/>
        </p:nvSpPr>
        <p:spPr>
          <a:xfrm>
            <a:off x="3011170" y="2096135"/>
            <a:ext cx="1480185" cy="398780"/>
          </a:xfrm>
          <a:prstGeom prst="rect">
            <a:avLst/>
          </a:prstGeom>
          <a:noFill/>
        </p:spPr>
        <p:txBody>
          <a:bodyPr wrap="square" rtlCol="0">
            <a:spAutoFit/>
          </a:bodyPr>
          <a:lstStyle/>
          <a:p>
            <a:pPr algn="dist"/>
            <a:r>
              <a:rPr lang="zh-CN" altLang="en-US" sz="2000" dirty="0">
                <a:solidFill>
                  <a:schemeClr val="tx1">
                    <a:lumMod val="85000"/>
                    <a:lumOff val="15000"/>
                  </a:schemeClr>
                </a:solidFill>
                <a:latin typeface="微软雅黑" panose="020B0703020204020201" charset="-122"/>
                <a:ea typeface="微软雅黑" panose="020B0703020204020201" charset="-122"/>
              </a:rPr>
              <a:t>作品概述</a:t>
            </a:r>
          </a:p>
        </p:txBody>
      </p:sp>
      <p:sp>
        <p:nvSpPr>
          <p:cNvPr id="21" name="文本框 20"/>
          <p:cNvSpPr txBox="1"/>
          <p:nvPr/>
        </p:nvSpPr>
        <p:spPr>
          <a:xfrm>
            <a:off x="3011170" y="3594735"/>
            <a:ext cx="1480185" cy="398780"/>
          </a:xfrm>
          <a:prstGeom prst="rect">
            <a:avLst/>
          </a:prstGeom>
          <a:noFill/>
        </p:spPr>
        <p:txBody>
          <a:bodyPr wrap="square" rtlCol="0">
            <a:spAutoFit/>
          </a:bodyPr>
          <a:lstStyle/>
          <a:p>
            <a:pPr algn="dist"/>
            <a:r>
              <a:rPr lang="zh-CN" altLang="en-US" sz="2000" dirty="0">
                <a:solidFill>
                  <a:schemeClr val="tx1">
                    <a:lumMod val="85000"/>
                    <a:lumOff val="15000"/>
                  </a:schemeClr>
                </a:solidFill>
                <a:latin typeface="微软雅黑" panose="020B0703020204020201" charset="-122"/>
                <a:ea typeface="微软雅黑" panose="020B0703020204020201" charset="-122"/>
              </a:rPr>
              <a:t>产品介绍</a:t>
            </a:r>
          </a:p>
        </p:txBody>
      </p:sp>
      <p:sp>
        <p:nvSpPr>
          <p:cNvPr id="22" name="文本框 21"/>
          <p:cNvSpPr txBox="1"/>
          <p:nvPr/>
        </p:nvSpPr>
        <p:spPr>
          <a:xfrm>
            <a:off x="3011170" y="5099050"/>
            <a:ext cx="1480185" cy="398780"/>
          </a:xfrm>
          <a:prstGeom prst="rect">
            <a:avLst/>
          </a:prstGeom>
          <a:noFill/>
        </p:spPr>
        <p:txBody>
          <a:bodyPr wrap="square" rtlCol="0">
            <a:spAutoFit/>
          </a:bodyPr>
          <a:lstStyle/>
          <a:p>
            <a:pPr algn="dist"/>
            <a:r>
              <a:rPr lang="zh-CN" altLang="en-US" sz="2000">
                <a:solidFill>
                  <a:schemeClr val="tx1">
                    <a:lumMod val="85000"/>
                    <a:lumOff val="15000"/>
                  </a:schemeClr>
                </a:solidFill>
                <a:latin typeface="微软雅黑" panose="020B0703020204020201" charset="-122"/>
                <a:ea typeface="微软雅黑" panose="020B0703020204020201" charset="-122"/>
              </a:rPr>
              <a:t>团队组建</a:t>
            </a:r>
          </a:p>
        </p:txBody>
      </p:sp>
      <p:sp>
        <p:nvSpPr>
          <p:cNvPr id="23" name="文本框 22"/>
          <p:cNvSpPr txBox="1"/>
          <p:nvPr/>
        </p:nvSpPr>
        <p:spPr>
          <a:xfrm>
            <a:off x="7853680" y="2096135"/>
            <a:ext cx="1480185" cy="398780"/>
          </a:xfrm>
          <a:prstGeom prst="rect">
            <a:avLst/>
          </a:prstGeom>
          <a:noFill/>
        </p:spPr>
        <p:txBody>
          <a:bodyPr wrap="square" rtlCol="0">
            <a:spAutoFit/>
          </a:bodyPr>
          <a:lstStyle/>
          <a:p>
            <a:pPr algn="dist"/>
            <a:r>
              <a:rPr lang="zh-CN" altLang="en-US" sz="2000" dirty="0">
                <a:solidFill>
                  <a:schemeClr val="tx1">
                    <a:lumMod val="85000"/>
                    <a:lumOff val="15000"/>
                  </a:schemeClr>
                </a:solidFill>
                <a:latin typeface="微软雅黑" panose="020B0703020204020201" charset="-122"/>
                <a:ea typeface="微软雅黑" panose="020B0703020204020201" charset="-122"/>
              </a:rPr>
              <a:t>上线周期</a:t>
            </a:r>
          </a:p>
        </p:txBody>
      </p:sp>
      <p:sp>
        <p:nvSpPr>
          <p:cNvPr id="24" name="文本框 23"/>
          <p:cNvSpPr txBox="1"/>
          <p:nvPr/>
        </p:nvSpPr>
        <p:spPr>
          <a:xfrm>
            <a:off x="7853680" y="3594735"/>
            <a:ext cx="1480185" cy="398780"/>
          </a:xfrm>
          <a:prstGeom prst="rect">
            <a:avLst/>
          </a:prstGeom>
          <a:noFill/>
        </p:spPr>
        <p:txBody>
          <a:bodyPr wrap="square" rtlCol="0">
            <a:spAutoFit/>
          </a:bodyPr>
          <a:lstStyle/>
          <a:p>
            <a:pPr algn="dist"/>
            <a:r>
              <a:rPr lang="zh-CN" altLang="en-US" sz="2000" dirty="0">
                <a:solidFill>
                  <a:schemeClr val="tx1">
                    <a:lumMod val="85000"/>
                    <a:lumOff val="15000"/>
                  </a:schemeClr>
                </a:solidFill>
                <a:latin typeface="微软雅黑" panose="020B0703020204020201" charset="-122"/>
                <a:ea typeface="微软雅黑" panose="020B0703020204020201" charset="-122"/>
              </a:rPr>
              <a:t>运营手段</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01420" y="699770"/>
            <a:ext cx="6139180" cy="953135"/>
          </a:xfrm>
          <a:prstGeom prst="rect">
            <a:avLst/>
          </a:prstGeom>
          <a:noFill/>
        </p:spPr>
        <p:txBody>
          <a:bodyPr wrap="square" rtlCol="0">
            <a:spAutoFit/>
          </a:bodyPr>
          <a:lstStyle/>
          <a:p>
            <a:pPr defTabSz="685800" hangingPunct="1">
              <a:lnSpc>
                <a:spcPct val="100000"/>
              </a:lnSpc>
              <a:spcBef>
                <a:spcPts val="0"/>
              </a:spcBef>
            </a:pPr>
            <a:r>
              <a:rPr kumimoji="1" lang="zh-CN" altLang="en-US" sz="2800" b="1" dirty="0">
                <a:solidFill>
                  <a:schemeClr val="bg1"/>
                </a:solidFill>
                <a:latin typeface="微软雅黑" panose="020B0703020204020201" charset="-122"/>
                <a:ea typeface="微软雅黑" panose="020B0703020204020201" charset="-122"/>
                <a:sym typeface="+mn-ea"/>
              </a:rPr>
              <a:t>智能小程序作品概述</a:t>
            </a:r>
            <a:endParaRPr kumimoji="1" lang="zh-CN" altLang="en-US" sz="2800" b="1" dirty="0">
              <a:solidFill>
                <a:schemeClr val="bg1"/>
              </a:solidFill>
              <a:latin typeface="微软雅黑" panose="020B0703020204020201" charset="-122"/>
              <a:ea typeface="微软雅黑" panose="020B0703020204020201" charset="-122"/>
            </a:endParaRPr>
          </a:p>
          <a:p>
            <a:pPr defTabSz="685800" hangingPunct="1">
              <a:lnSpc>
                <a:spcPct val="100000"/>
              </a:lnSpc>
              <a:spcBef>
                <a:spcPts val="0"/>
              </a:spcBef>
            </a:pPr>
            <a:endParaRPr kumimoji="1" lang="zh-CN" altLang="en-US" sz="2800" b="1" kern="1200" dirty="0">
              <a:solidFill>
                <a:schemeClr val="bg1"/>
              </a:solidFill>
              <a:latin typeface="微软雅黑" panose="020B0703020204020201" charset="-122"/>
              <a:ea typeface="微软雅黑" panose="020B0703020204020201" charset="-122"/>
            </a:endParaRPr>
          </a:p>
        </p:txBody>
      </p:sp>
      <p:sp>
        <p:nvSpPr>
          <p:cNvPr id="5" name="文本框 4">
            <a:extLst>
              <a:ext uri="{FF2B5EF4-FFF2-40B4-BE49-F238E27FC236}">
                <a16:creationId xmlns:a16="http://schemas.microsoft.com/office/drawing/2014/main" id="{8B36A63D-9167-4830-87DE-1DDEA0A1E541}"/>
              </a:ext>
            </a:extLst>
          </p:cNvPr>
          <p:cNvSpPr txBox="1"/>
          <p:nvPr/>
        </p:nvSpPr>
        <p:spPr>
          <a:xfrm>
            <a:off x="1201420" y="1436003"/>
            <a:ext cx="9425406" cy="1892121"/>
          </a:xfrm>
          <a:prstGeom prst="rect">
            <a:avLst/>
          </a:prstGeom>
          <a:noFill/>
        </p:spPr>
        <p:txBody>
          <a:bodyPr wrap="square" rtlCol="0">
            <a:spAutoFit/>
          </a:bodyPr>
          <a:lstStyle/>
          <a:p>
            <a:pPr>
              <a:lnSpc>
                <a:spcPct val="150000"/>
              </a:lnSpc>
            </a:pPr>
            <a:r>
              <a:rPr lang="zh-CN" altLang="en-US" sz="2000" b="1" dirty="0">
                <a:latin typeface="微软雅黑" charset="0"/>
                <a:ea typeface="微软雅黑" charset="0"/>
              </a:rPr>
              <a:t>产品名称：易聚</a:t>
            </a:r>
            <a:r>
              <a:rPr lang="en-US" altLang="zh-CN" sz="2000" b="1" dirty="0">
                <a:latin typeface="微软雅黑" charset="0"/>
                <a:ea typeface="微软雅黑" charset="0"/>
              </a:rPr>
              <a:t>——</a:t>
            </a:r>
            <a:r>
              <a:rPr lang="zh-CN" altLang="en-US" sz="2000" b="1" dirty="0">
                <a:latin typeface="微软雅黑" charset="0"/>
                <a:ea typeface="微软雅黑" charset="0"/>
              </a:rPr>
              <a:t>垃圾分类小程序</a:t>
            </a:r>
            <a:endParaRPr lang="en-US" altLang="zh-CN" sz="2000" b="1" dirty="0">
              <a:latin typeface="微软雅黑" charset="0"/>
              <a:ea typeface="微软雅黑" charset="0"/>
            </a:endParaRPr>
          </a:p>
          <a:p>
            <a:pPr>
              <a:lnSpc>
                <a:spcPct val="150000"/>
              </a:lnSpc>
            </a:pPr>
            <a:endParaRPr lang="zh-CN" altLang="en-US" sz="2000" b="1" dirty="0">
              <a:latin typeface="微软雅黑" charset="0"/>
              <a:ea typeface="微软雅黑" charset="0"/>
            </a:endParaRPr>
          </a:p>
          <a:p>
            <a:pPr>
              <a:lnSpc>
                <a:spcPct val="150000"/>
              </a:lnSpc>
            </a:pPr>
            <a:r>
              <a:rPr lang="zh-CN" altLang="en-US" sz="2000" b="1" dirty="0">
                <a:latin typeface="微软雅黑" charset="0"/>
                <a:ea typeface="微软雅黑" charset="0"/>
              </a:rPr>
              <a:t>所选分类：公益赛道——改善自然环境</a:t>
            </a:r>
          </a:p>
          <a:p>
            <a:pPr>
              <a:lnSpc>
                <a:spcPct val="150000"/>
              </a:lnSpc>
            </a:pPr>
            <a:endParaRPr lang="zh-CN" alt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01420" y="699770"/>
            <a:ext cx="6139180" cy="521970"/>
          </a:xfrm>
          <a:prstGeom prst="rect">
            <a:avLst/>
          </a:prstGeom>
          <a:noFill/>
        </p:spPr>
        <p:txBody>
          <a:bodyPr wrap="square" rtlCol="0">
            <a:spAutoFit/>
          </a:bodyPr>
          <a:lstStyle/>
          <a:p>
            <a:pPr defTabSz="685800" hangingPunct="1">
              <a:lnSpc>
                <a:spcPct val="100000"/>
              </a:lnSpc>
              <a:spcBef>
                <a:spcPts val="0"/>
              </a:spcBef>
            </a:pPr>
            <a:r>
              <a:rPr kumimoji="1" lang="zh-CN" altLang="en-US" sz="2800" b="1" dirty="0">
                <a:solidFill>
                  <a:schemeClr val="bg1"/>
                </a:solidFill>
                <a:latin typeface="微软雅黑" panose="020B0703020204020201" charset="-122"/>
                <a:ea typeface="微软雅黑" panose="020B0703020204020201" charset="-122"/>
                <a:sym typeface="+mn-ea"/>
              </a:rPr>
              <a:t>产品介绍</a:t>
            </a:r>
          </a:p>
        </p:txBody>
      </p:sp>
      <p:sp>
        <p:nvSpPr>
          <p:cNvPr id="11" name="文本框 10">
            <a:extLst>
              <a:ext uri="{FF2B5EF4-FFF2-40B4-BE49-F238E27FC236}">
                <a16:creationId xmlns:a16="http://schemas.microsoft.com/office/drawing/2014/main" id="{62D41538-D6A8-4E8C-A283-91FC14357584}"/>
              </a:ext>
            </a:extLst>
          </p:cNvPr>
          <p:cNvSpPr txBox="1"/>
          <p:nvPr/>
        </p:nvSpPr>
        <p:spPr>
          <a:xfrm>
            <a:off x="1201420" y="1396726"/>
            <a:ext cx="9951854" cy="5816977"/>
          </a:xfrm>
          <a:prstGeom prst="rect">
            <a:avLst/>
          </a:prstGeom>
          <a:noFill/>
        </p:spPr>
        <p:txBody>
          <a:bodyPr wrap="square" rtlCol="0">
            <a:spAutoFit/>
          </a:bodyPr>
          <a:lstStyle/>
          <a:p>
            <a:pPr algn="l">
              <a:lnSpc>
                <a:spcPct val="150000"/>
              </a:lnSpc>
            </a:pPr>
            <a:r>
              <a:rPr lang="en-US" altLang="zh-CN" sz="2000" b="1" dirty="0">
                <a:latin typeface="微软雅黑" charset="0"/>
                <a:ea typeface="微软雅黑" charset="0"/>
              </a:rPr>
              <a:t>1</a:t>
            </a:r>
            <a:r>
              <a:rPr lang="zh-CN" altLang="en-US" sz="2000" b="1" dirty="0">
                <a:latin typeface="微软雅黑" charset="0"/>
                <a:ea typeface="微软雅黑" charset="0"/>
              </a:rPr>
              <a:t>、产品概述：</a:t>
            </a:r>
          </a:p>
          <a:p>
            <a:pPr algn="l">
              <a:lnSpc>
                <a:spcPct val="150000"/>
              </a:lnSpc>
            </a:pPr>
            <a:r>
              <a:rPr lang="zh-CN" altLang="en-US" sz="1600" dirty="0">
                <a:latin typeface="微软雅黑" charset="0"/>
                <a:ea typeface="微软雅黑" charset="0"/>
              </a:rPr>
              <a:t>    “垃圾分类”小程序致力于做居民身边最便捷的垃圾分类的助手！一键</a:t>
            </a:r>
            <a:r>
              <a:rPr lang="zh-CN" altLang="en-US" sz="1600" dirty="0">
                <a:latin typeface="微软雅黑" charset="0"/>
                <a:ea typeface="微软雅黑" charset="0"/>
                <a:sym typeface="+mn-ea"/>
              </a:rPr>
              <a:t>垃圾</a:t>
            </a:r>
            <a:r>
              <a:rPr lang="zh-CN" altLang="en-US" sz="1600" dirty="0">
                <a:latin typeface="微软雅黑" charset="0"/>
                <a:ea typeface="微软雅黑" charset="0"/>
              </a:rPr>
              <a:t>查询，快速精准定位干垃圾、湿垃圾、有害垃圾、可回收垃圾分类，让垃圾分类变得轻松、无忧。</a:t>
            </a:r>
          </a:p>
          <a:p>
            <a:pPr algn="l">
              <a:lnSpc>
                <a:spcPct val="150000"/>
              </a:lnSpc>
            </a:pPr>
            <a:r>
              <a:rPr lang="en-US" altLang="zh-CN" sz="2000" b="1" dirty="0">
                <a:latin typeface="微软雅黑" charset="0"/>
                <a:ea typeface="微软雅黑" charset="0"/>
              </a:rPr>
              <a:t>2</a:t>
            </a:r>
            <a:r>
              <a:rPr lang="zh-CN" altLang="en-US" sz="2000" b="1" dirty="0">
                <a:latin typeface="微软雅黑" charset="0"/>
                <a:ea typeface="微软雅黑" charset="0"/>
              </a:rPr>
              <a:t>、目标用户：</a:t>
            </a:r>
          </a:p>
          <a:p>
            <a:pPr algn="l">
              <a:lnSpc>
                <a:spcPct val="150000"/>
              </a:lnSpc>
            </a:pPr>
            <a:r>
              <a:rPr lang="zh-CN" altLang="en-US" sz="1600" dirty="0">
                <a:latin typeface="微软雅黑" charset="0"/>
                <a:ea typeface="微软雅黑" charset="0"/>
              </a:rPr>
              <a:t>（</a:t>
            </a:r>
            <a:r>
              <a:rPr lang="en-US" altLang="zh-CN" sz="1600" dirty="0">
                <a:latin typeface="微软雅黑" charset="0"/>
                <a:ea typeface="微软雅黑" charset="0"/>
              </a:rPr>
              <a:t>1</a:t>
            </a:r>
            <a:r>
              <a:rPr lang="zh-CN" altLang="en-US" sz="1600" dirty="0">
                <a:latin typeface="微软雅黑" charset="0"/>
                <a:ea typeface="微软雅黑" charset="0"/>
              </a:rPr>
              <a:t>）工作繁忙的上班族</a:t>
            </a:r>
            <a:endParaRPr lang="en-US" altLang="zh-CN" sz="1600" dirty="0">
              <a:latin typeface="微软雅黑" charset="0"/>
              <a:ea typeface="微软雅黑" charset="0"/>
            </a:endParaRPr>
          </a:p>
          <a:p>
            <a:pPr algn="l">
              <a:lnSpc>
                <a:spcPct val="150000"/>
              </a:lnSpc>
            </a:pPr>
            <a:r>
              <a:rPr lang="zh-CN" altLang="en-US" sz="1600" dirty="0">
                <a:latin typeface="微软雅黑" charset="0"/>
                <a:ea typeface="微软雅黑" charset="0"/>
              </a:rPr>
              <a:t>（</a:t>
            </a:r>
            <a:r>
              <a:rPr lang="en-US" altLang="zh-CN" sz="1600" dirty="0">
                <a:latin typeface="微软雅黑" charset="0"/>
                <a:ea typeface="微软雅黑" charset="0"/>
              </a:rPr>
              <a:t>2</a:t>
            </a:r>
            <a:r>
              <a:rPr lang="zh-CN" altLang="en-US" sz="1600" dirty="0">
                <a:latin typeface="微软雅黑" charset="0"/>
                <a:ea typeface="微软雅黑" charset="0"/>
              </a:rPr>
              <a:t>）居家的家庭主妇</a:t>
            </a:r>
            <a:r>
              <a:rPr lang="en-US" altLang="zh-CN" sz="1600" dirty="0">
                <a:latin typeface="微软雅黑" charset="0"/>
                <a:ea typeface="微软雅黑" charset="0"/>
              </a:rPr>
              <a:t>(or</a:t>
            </a:r>
            <a:r>
              <a:rPr lang="zh-CN" altLang="en-US" sz="1600" dirty="0">
                <a:latin typeface="微软雅黑" charset="0"/>
                <a:ea typeface="微软雅黑" charset="0"/>
              </a:rPr>
              <a:t>老人</a:t>
            </a:r>
            <a:r>
              <a:rPr lang="en-US" altLang="zh-CN" sz="1600" dirty="0">
                <a:latin typeface="微软雅黑" charset="0"/>
                <a:ea typeface="微软雅黑" charset="0"/>
              </a:rPr>
              <a:t>)</a:t>
            </a:r>
          </a:p>
          <a:p>
            <a:pPr algn="l">
              <a:lnSpc>
                <a:spcPct val="150000"/>
              </a:lnSpc>
            </a:pPr>
            <a:r>
              <a:rPr lang="zh-CN" altLang="en-US" sz="1600" dirty="0">
                <a:latin typeface="微软雅黑" charset="0"/>
                <a:ea typeface="微软雅黑" charset="0"/>
              </a:rPr>
              <a:t>（</a:t>
            </a:r>
            <a:r>
              <a:rPr lang="en-US" altLang="zh-CN" sz="1600" dirty="0">
                <a:latin typeface="微软雅黑" charset="0"/>
                <a:ea typeface="微软雅黑" charset="0"/>
              </a:rPr>
              <a:t>3</a:t>
            </a:r>
            <a:r>
              <a:rPr lang="zh-CN" altLang="en-US" sz="1600" dirty="0">
                <a:latin typeface="微软雅黑" charset="0"/>
                <a:ea typeface="微软雅黑" charset="0"/>
              </a:rPr>
              <a:t>）在校学生群体（包括大中小幼）</a:t>
            </a:r>
          </a:p>
          <a:p>
            <a:pPr algn="l">
              <a:lnSpc>
                <a:spcPct val="150000"/>
              </a:lnSpc>
            </a:pPr>
            <a:r>
              <a:rPr lang="en-US" altLang="zh-CN" sz="2000" b="1" dirty="0">
                <a:latin typeface="微软雅黑" charset="0"/>
                <a:ea typeface="微软雅黑" charset="0"/>
              </a:rPr>
              <a:t>3</a:t>
            </a:r>
            <a:r>
              <a:rPr lang="zh-CN" altLang="en-US" sz="2000" b="1" dirty="0">
                <a:latin typeface="微软雅黑" charset="0"/>
                <a:ea typeface="微软雅黑" charset="0"/>
              </a:rPr>
              <a:t>、解决问题：</a:t>
            </a:r>
          </a:p>
          <a:p>
            <a:pPr algn="l">
              <a:lnSpc>
                <a:spcPct val="150000"/>
              </a:lnSpc>
            </a:pPr>
            <a:r>
              <a:rPr lang="zh-CN" altLang="en-US" sz="1600" dirty="0">
                <a:latin typeface="微软雅黑" charset="0"/>
                <a:ea typeface="微软雅黑" charset="0"/>
                <a:sym typeface="+mn-ea"/>
              </a:rPr>
              <a:t>（</a:t>
            </a:r>
            <a:r>
              <a:rPr lang="en-US" altLang="zh-CN" sz="1600" dirty="0">
                <a:latin typeface="微软雅黑" charset="0"/>
                <a:ea typeface="微软雅黑" charset="0"/>
                <a:sym typeface="+mn-ea"/>
              </a:rPr>
              <a:t>1</a:t>
            </a:r>
            <a:r>
              <a:rPr lang="zh-CN" altLang="en-US" sz="1600" dirty="0">
                <a:latin typeface="微软雅黑" charset="0"/>
                <a:ea typeface="微软雅黑" charset="0"/>
                <a:sym typeface="+mn-ea"/>
              </a:rPr>
              <a:t>）分类过程繁琐，给生活带来诸多不便。</a:t>
            </a:r>
          </a:p>
          <a:p>
            <a:pPr algn="l">
              <a:lnSpc>
                <a:spcPct val="150000"/>
              </a:lnSpc>
            </a:pPr>
            <a:r>
              <a:rPr lang="zh-CN" altLang="en-US" sz="1600" dirty="0">
                <a:latin typeface="微软雅黑" charset="0"/>
                <a:ea typeface="微软雅黑" charset="0"/>
                <a:sym typeface="+mn-ea"/>
              </a:rPr>
              <a:t>（</a:t>
            </a:r>
            <a:r>
              <a:rPr lang="en-US" altLang="zh-CN" sz="1600" dirty="0">
                <a:latin typeface="微软雅黑" charset="0"/>
                <a:ea typeface="微软雅黑" charset="0"/>
                <a:sym typeface="+mn-ea"/>
              </a:rPr>
              <a:t>2</a:t>
            </a:r>
            <a:r>
              <a:rPr lang="zh-CN" altLang="en-US" sz="1600" dirty="0">
                <a:latin typeface="微软雅黑" charset="0"/>
                <a:ea typeface="微软雅黑" charset="0"/>
                <a:sym typeface="+mn-ea"/>
              </a:rPr>
              <a:t>）分类名称没有做到见名知意，很难分清垃圾的属性。</a:t>
            </a:r>
          </a:p>
          <a:p>
            <a:pPr algn="l">
              <a:lnSpc>
                <a:spcPct val="150000"/>
              </a:lnSpc>
            </a:pPr>
            <a:r>
              <a:rPr lang="en-US" altLang="zh-CN" sz="2000" b="1" dirty="0">
                <a:latin typeface="微软雅黑" charset="0"/>
                <a:ea typeface="微软雅黑" charset="0"/>
              </a:rPr>
              <a:t>4</a:t>
            </a:r>
            <a:r>
              <a:rPr lang="zh-CN" altLang="en-US" sz="2000" b="1" dirty="0">
                <a:latin typeface="微软雅黑" charset="0"/>
                <a:ea typeface="微软雅黑" charset="0"/>
              </a:rPr>
              <a:t>、场景分发：</a:t>
            </a:r>
          </a:p>
          <a:p>
            <a:pPr algn="l">
              <a:lnSpc>
                <a:spcPct val="150000"/>
              </a:lnSpc>
            </a:pPr>
            <a:r>
              <a:rPr lang="zh-CN" altLang="en-US" sz="1600" dirty="0">
                <a:latin typeface="微软雅黑" charset="0"/>
                <a:ea typeface="微软雅黑" charset="0"/>
                <a:sym typeface="+mn-ea"/>
              </a:rPr>
              <a:t>（</a:t>
            </a:r>
            <a:r>
              <a:rPr lang="en-US" altLang="zh-CN" sz="1600" dirty="0">
                <a:latin typeface="微软雅黑" charset="0"/>
                <a:ea typeface="微软雅黑" charset="0"/>
                <a:sym typeface="+mn-ea"/>
              </a:rPr>
              <a:t>1</a:t>
            </a:r>
            <a:r>
              <a:rPr lang="zh-CN" altLang="en-US" sz="1600" dirty="0">
                <a:latin typeface="微软雅黑" charset="0"/>
                <a:ea typeface="微软雅黑" charset="0"/>
                <a:sym typeface="+mn-ea"/>
              </a:rPr>
              <a:t>）在百家号中阅读有关垃圾分类的内容，文章最后插入“垃圾分类”小程序入口；</a:t>
            </a:r>
          </a:p>
          <a:p>
            <a:pPr algn="l">
              <a:lnSpc>
                <a:spcPct val="150000"/>
              </a:lnSpc>
            </a:pPr>
            <a:r>
              <a:rPr lang="zh-CN" altLang="en-US" sz="1600" dirty="0">
                <a:latin typeface="微软雅黑" charset="0"/>
                <a:ea typeface="微软雅黑" charset="0"/>
                <a:sym typeface="+mn-ea"/>
              </a:rPr>
              <a:t>（</a:t>
            </a:r>
            <a:r>
              <a:rPr lang="en-US" altLang="zh-CN" sz="1600" dirty="0">
                <a:latin typeface="微软雅黑" charset="0"/>
                <a:ea typeface="微软雅黑" charset="0"/>
                <a:sym typeface="+mn-ea"/>
              </a:rPr>
              <a:t>2</a:t>
            </a:r>
            <a:r>
              <a:rPr lang="zh-CN" altLang="en-US" sz="1600" dirty="0">
                <a:latin typeface="微软雅黑" charset="0"/>
                <a:ea typeface="微软雅黑" charset="0"/>
                <a:sym typeface="+mn-ea"/>
              </a:rPr>
              <a:t>）在“垃圾分类”小程序中加入垃圾分类相关的产品链接（如垃圾袋、垃圾桶等）</a:t>
            </a:r>
          </a:p>
          <a:p>
            <a:pPr algn="l"/>
            <a:endParaRPr lang="zh-CN" altLang="en-US" dirty="0">
              <a:latin typeface="微软雅黑" charset="0"/>
              <a:ea typeface="微软雅黑" charset="0"/>
            </a:endParaRPr>
          </a:p>
          <a:p>
            <a:endParaRPr lang="zh-CN" altLang="en-US" dirty="0">
              <a:latin typeface="微软雅黑" charset="0"/>
              <a:ea typeface="微软雅黑"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01420" y="699770"/>
            <a:ext cx="6139180" cy="521970"/>
          </a:xfrm>
          <a:prstGeom prst="rect">
            <a:avLst/>
          </a:prstGeom>
          <a:noFill/>
        </p:spPr>
        <p:txBody>
          <a:bodyPr wrap="square" rtlCol="0">
            <a:spAutoFit/>
          </a:bodyPr>
          <a:lstStyle/>
          <a:p>
            <a:pPr defTabSz="685800" hangingPunct="1">
              <a:lnSpc>
                <a:spcPct val="100000"/>
              </a:lnSpc>
              <a:spcBef>
                <a:spcPts val="0"/>
              </a:spcBef>
            </a:pPr>
            <a:r>
              <a:rPr kumimoji="1" lang="zh-CN" altLang="en-US" sz="2800" b="1" dirty="0">
                <a:solidFill>
                  <a:schemeClr val="bg1"/>
                </a:solidFill>
                <a:latin typeface="微软雅黑" panose="020B0703020204020201" charset="-122"/>
                <a:ea typeface="微软雅黑" panose="020B0703020204020201" charset="-122"/>
                <a:sym typeface="+mn-ea"/>
              </a:rPr>
              <a:t>团队组建 </a:t>
            </a:r>
          </a:p>
        </p:txBody>
      </p:sp>
      <p:sp>
        <p:nvSpPr>
          <p:cNvPr id="2" name="文本框 1">
            <a:extLst>
              <a:ext uri="{FF2B5EF4-FFF2-40B4-BE49-F238E27FC236}">
                <a16:creationId xmlns:a16="http://schemas.microsoft.com/office/drawing/2014/main" id="{581D937B-F55D-490E-9E12-E2AE931B2A4E}"/>
              </a:ext>
            </a:extLst>
          </p:cNvPr>
          <p:cNvSpPr txBox="1"/>
          <p:nvPr/>
        </p:nvSpPr>
        <p:spPr>
          <a:xfrm>
            <a:off x="1201420" y="1565168"/>
            <a:ext cx="9951854" cy="4755148"/>
          </a:xfrm>
          <a:prstGeom prst="rect">
            <a:avLst/>
          </a:prstGeom>
          <a:noFill/>
        </p:spPr>
        <p:txBody>
          <a:bodyPr wrap="square" rtlCol="0">
            <a:spAutoFit/>
          </a:bodyPr>
          <a:lstStyle/>
          <a:p>
            <a:pPr>
              <a:lnSpc>
                <a:spcPct val="150000"/>
              </a:lnSpc>
            </a:pPr>
            <a:r>
              <a:rPr lang="zh-CN" altLang="en-US" sz="2000" b="1" dirty="0">
                <a:latin typeface="微软雅黑" charset="0"/>
                <a:ea typeface="微软雅黑" charset="0"/>
                <a:sym typeface="+mn-ea"/>
              </a:rPr>
              <a:t>一、人员分工</a:t>
            </a:r>
            <a:endParaRPr lang="en-US" altLang="zh-CN" sz="2000" b="1" dirty="0">
              <a:latin typeface="微软雅黑" charset="0"/>
              <a:ea typeface="微软雅黑" charset="0"/>
              <a:sym typeface="+mn-ea"/>
            </a:endParaRPr>
          </a:p>
          <a:p>
            <a:pPr marL="342900" indent="504000">
              <a:lnSpc>
                <a:spcPct val="150000"/>
              </a:lnSpc>
              <a:buFont typeface="+mj-lt"/>
              <a:buAutoNum type="arabicPeriod"/>
            </a:pPr>
            <a:r>
              <a:rPr lang="zh-CN" altLang="en-US" sz="1800" dirty="0">
                <a:latin typeface="微软雅黑" charset="0"/>
                <a:ea typeface="微软雅黑" charset="0"/>
                <a:cs typeface="微软雅黑" charset="0"/>
              </a:rPr>
              <a:t>仲维林：小程序前端开发</a:t>
            </a:r>
            <a:r>
              <a:rPr lang="en-US" altLang="zh-CN" sz="1800" dirty="0">
                <a:latin typeface="微软雅黑" charset="0"/>
                <a:ea typeface="微软雅黑" charset="0"/>
                <a:cs typeface="微软雅黑" charset="0"/>
              </a:rPr>
              <a:t>+</a:t>
            </a:r>
            <a:r>
              <a:rPr lang="zh-CN" altLang="en-US" sz="1800" dirty="0">
                <a:latin typeface="微软雅黑" charset="0"/>
                <a:ea typeface="微软雅黑" charset="0"/>
                <a:cs typeface="微软雅黑" charset="0"/>
              </a:rPr>
              <a:t>产品规划</a:t>
            </a:r>
          </a:p>
          <a:p>
            <a:pPr marL="342900" indent="504000">
              <a:lnSpc>
                <a:spcPct val="150000"/>
              </a:lnSpc>
              <a:buFont typeface="+mj-lt"/>
              <a:buAutoNum type="arabicPeriod"/>
            </a:pPr>
            <a:r>
              <a:rPr lang="zh-CN" altLang="en-US" sz="1800" dirty="0">
                <a:latin typeface="微软雅黑" charset="0"/>
                <a:ea typeface="微软雅黑" charset="0"/>
                <a:cs typeface="微软雅黑" charset="0"/>
              </a:rPr>
              <a:t>许文君：小程序前端开发</a:t>
            </a:r>
          </a:p>
          <a:p>
            <a:pPr marL="342900" indent="504000">
              <a:lnSpc>
                <a:spcPct val="150000"/>
              </a:lnSpc>
              <a:buFont typeface="+mj-lt"/>
              <a:buAutoNum type="arabicPeriod"/>
            </a:pPr>
            <a:r>
              <a:rPr lang="zh-CN" altLang="en-US" sz="1800" dirty="0">
                <a:latin typeface="微软雅黑" charset="0"/>
                <a:ea typeface="微软雅黑" charset="0"/>
                <a:cs typeface="微软雅黑" charset="0"/>
                <a:sym typeface="+mn-ea"/>
              </a:rPr>
              <a:t>葛康乐：交互设计</a:t>
            </a:r>
            <a:endParaRPr lang="en-US" altLang="zh-CN" sz="1800" dirty="0">
              <a:latin typeface="微软雅黑" charset="0"/>
              <a:ea typeface="微软雅黑" charset="0"/>
              <a:cs typeface="微软雅黑" charset="0"/>
              <a:sym typeface="+mn-ea"/>
            </a:endParaRPr>
          </a:p>
          <a:p>
            <a:pPr>
              <a:lnSpc>
                <a:spcPct val="150000"/>
              </a:lnSpc>
            </a:pPr>
            <a:r>
              <a:rPr lang="zh-CN" altLang="en-US" sz="2000" b="1" dirty="0">
                <a:latin typeface="微软雅黑" charset="0"/>
                <a:ea typeface="微软雅黑" charset="0"/>
                <a:sym typeface="+mn-ea"/>
              </a:rPr>
              <a:t>二、参赛理由</a:t>
            </a:r>
            <a:endParaRPr lang="en-US" altLang="zh-CN" sz="2000" b="1" dirty="0">
              <a:latin typeface="微软雅黑" charset="0"/>
              <a:ea typeface="微软雅黑" charset="0"/>
              <a:sym typeface="+mn-ea"/>
            </a:endParaRPr>
          </a:p>
          <a:p>
            <a:pPr algn="dist">
              <a:lnSpc>
                <a:spcPct val="150000"/>
              </a:lnSpc>
            </a:pPr>
            <a:r>
              <a:rPr lang="en-US" altLang="zh-CN" sz="1800" dirty="0">
                <a:latin typeface="微软雅黑" charset="0"/>
                <a:ea typeface="微软雅黑" charset="0"/>
                <a:cs typeface="微软雅黑" charset="0"/>
                <a:sym typeface="+mn-ea"/>
              </a:rPr>
              <a:t>	</a:t>
            </a:r>
            <a:r>
              <a:rPr lang="zh-CN" altLang="en-US" sz="1800" dirty="0">
                <a:latin typeface="微软雅黑" charset="0"/>
                <a:ea typeface="微软雅黑" charset="0"/>
                <a:cs typeface="微软雅黑" charset="0"/>
                <a:sym typeface="+mn-ea"/>
              </a:rPr>
              <a:t>我们三人都是这方面的新手，可以说是零基础，都想学习前端。正好遇到了这次机会，希望通过这次比赛积累项目经验，和优秀人一起学习、探讨、交流。我们的定位很清晰，时间有限的情况下不要求能设计的多强大多好，但是一定会努力在市场有已有的类似的软件上优化的更好</a:t>
            </a:r>
            <a:r>
              <a:rPr lang="en-US" altLang="zh-CN" sz="1800" dirty="0">
                <a:latin typeface="微软雅黑" charset="0"/>
                <a:ea typeface="微软雅黑" charset="0"/>
                <a:cs typeface="微软雅黑" charset="0"/>
                <a:sym typeface="+mn-ea"/>
              </a:rPr>
              <a:t>.</a:t>
            </a:r>
            <a:endParaRPr lang="zh-CN" altLang="en-US" dirty="0">
              <a:latin typeface="微软雅黑" charset="0"/>
              <a:ea typeface="微软雅黑" charset="0"/>
              <a:sym typeface="+mn-ea"/>
            </a:endParaRPr>
          </a:p>
          <a:p>
            <a:endParaRPr lang="zh-CN" altLang="en-US" sz="1800" dirty="0">
              <a:latin typeface="微软雅黑" charset="0"/>
              <a:ea typeface="微软雅黑" charset="0"/>
              <a:cs typeface="微软雅黑" charset="0"/>
            </a:endParaRPr>
          </a:p>
          <a:p>
            <a:endParaRPr lang="zh-CN" altLang="en-US" dirty="0">
              <a:latin typeface="微软雅黑" charset="0"/>
              <a:ea typeface="微软雅黑" charset="0"/>
            </a:endParaRPr>
          </a:p>
          <a:p>
            <a:endParaRPr lang="zh-CN" altLang="en-US" dirty="0">
              <a:latin typeface="微软雅黑" charset="0"/>
              <a:ea typeface="微软雅黑"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01420" y="699770"/>
            <a:ext cx="6139180" cy="521970"/>
          </a:xfrm>
          <a:prstGeom prst="rect">
            <a:avLst/>
          </a:prstGeom>
          <a:noFill/>
        </p:spPr>
        <p:txBody>
          <a:bodyPr wrap="square" rtlCol="0">
            <a:spAutoFit/>
          </a:bodyPr>
          <a:lstStyle/>
          <a:p>
            <a:pPr defTabSz="685800" hangingPunct="1">
              <a:lnSpc>
                <a:spcPct val="100000"/>
              </a:lnSpc>
              <a:spcBef>
                <a:spcPts val="0"/>
              </a:spcBef>
            </a:pPr>
            <a:r>
              <a:rPr kumimoji="1" lang="zh-CN" altLang="en-US" sz="2800" b="1" dirty="0">
                <a:solidFill>
                  <a:schemeClr val="bg1"/>
                </a:solidFill>
                <a:latin typeface="微软雅黑" panose="020B0703020204020201" charset="-122"/>
                <a:ea typeface="微软雅黑" panose="020B0703020204020201" charset="-122"/>
                <a:sym typeface="+mn-ea"/>
              </a:rPr>
              <a:t>上线周期 </a:t>
            </a:r>
          </a:p>
        </p:txBody>
      </p:sp>
      <p:graphicFrame>
        <p:nvGraphicFramePr>
          <p:cNvPr id="9" name="图示 8">
            <a:extLst>
              <a:ext uri="{FF2B5EF4-FFF2-40B4-BE49-F238E27FC236}">
                <a16:creationId xmlns:a16="http://schemas.microsoft.com/office/drawing/2014/main" id="{2F06133B-44DD-4523-9480-60E7F087EC49}"/>
              </a:ext>
            </a:extLst>
          </p:cNvPr>
          <p:cNvGraphicFramePr/>
          <p:nvPr>
            <p:extLst>
              <p:ext uri="{D42A27DB-BD31-4B8C-83A1-F6EECF244321}">
                <p14:modId xmlns:p14="http://schemas.microsoft.com/office/powerpoint/2010/main" val="3053798994"/>
              </p:ext>
            </p:extLst>
          </p:nvPr>
        </p:nvGraphicFramePr>
        <p:xfrm>
          <a:off x="493486" y="217713"/>
          <a:ext cx="11393714" cy="70829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01420" y="699770"/>
            <a:ext cx="6139180" cy="521970"/>
          </a:xfrm>
          <a:prstGeom prst="rect">
            <a:avLst/>
          </a:prstGeom>
          <a:noFill/>
        </p:spPr>
        <p:txBody>
          <a:bodyPr wrap="square" rtlCol="0">
            <a:spAutoFit/>
          </a:bodyPr>
          <a:lstStyle/>
          <a:p>
            <a:pPr defTabSz="685800" hangingPunct="1">
              <a:lnSpc>
                <a:spcPct val="100000"/>
              </a:lnSpc>
              <a:spcBef>
                <a:spcPts val="0"/>
              </a:spcBef>
            </a:pPr>
            <a:r>
              <a:rPr kumimoji="1" lang="zh-CN" altLang="en-US" sz="2800" b="1" dirty="0">
                <a:solidFill>
                  <a:schemeClr val="bg1"/>
                </a:solidFill>
                <a:latin typeface="微软雅黑" panose="020B0703020204020201" charset="-122"/>
                <a:ea typeface="微软雅黑" panose="020B0703020204020201" charset="-122"/>
                <a:sym typeface="+mn-ea"/>
              </a:rPr>
              <a:t>运营手段</a:t>
            </a:r>
          </a:p>
        </p:txBody>
      </p:sp>
      <p:sp>
        <p:nvSpPr>
          <p:cNvPr id="2" name="文本框 1"/>
          <p:cNvSpPr txBox="1"/>
          <p:nvPr/>
        </p:nvSpPr>
        <p:spPr>
          <a:xfrm>
            <a:off x="1034732" y="1426845"/>
            <a:ext cx="10122535" cy="4567725"/>
          </a:xfrm>
          <a:prstGeom prst="rect">
            <a:avLst/>
          </a:prstGeom>
          <a:noFill/>
        </p:spPr>
        <p:txBody>
          <a:bodyPr wrap="square" rtlCol="0">
            <a:spAutoFit/>
          </a:bodyPr>
          <a:lstStyle/>
          <a:p>
            <a:pPr>
              <a:lnSpc>
                <a:spcPct val="150000"/>
              </a:lnSpc>
            </a:pPr>
            <a:r>
              <a:rPr lang="zh-CN" altLang="en-US" sz="2000" b="1" dirty="0">
                <a:latin typeface="微软雅黑" charset="0"/>
                <a:ea typeface="微软雅黑" charset="0"/>
              </a:rPr>
              <a:t>一、获取流量：</a:t>
            </a:r>
          </a:p>
          <a:p>
            <a:pPr>
              <a:lnSpc>
                <a:spcPct val="150000"/>
              </a:lnSpc>
            </a:pPr>
            <a:r>
              <a:rPr lang="zh-CN" altLang="en-US" dirty="0">
                <a:latin typeface="微软雅黑" charset="0"/>
                <a:ea typeface="微软雅黑" charset="0"/>
              </a:rPr>
              <a:t>    我们会在百度百家号、百度贴吧、知乎、简书等平台写软文，文章内容主要是两块，一是垃圾分类的痛点介绍；二是垃圾分类百度智能小程序的使用介绍，告诉人们使用该小程序可以帮他们快速精准的进行垃圾分类，通过不同的平台来最大化的获取人们的关注。</a:t>
            </a:r>
          </a:p>
          <a:p>
            <a:endParaRPr lang="zh-CN" altLang="en-US" dirty="0">
              <a:latin typeface="微软雅黑" charset="0"/>
              <a:ea typeface="微软雅黑" charset="0"/>
            </a:endParaRPr>
          </a:p>
          <a:p>
            <a:pPr>
              <a:lnSpc>
                <a:spcPct val="150000"/>
              </a:lnSpc>
            </a:pPr>
            <a:r>
              <a:rPr lang="zh-CN" altLang="en-US" sz="2000" b="1" dirty="0">
                <a:latin typeface="微软雅黑" charset="0"/>
                <a:ea typeface="微软雅黑" charset="0"/>
              </a:rPr>
              <a:t>二、拉获新流：</a:t>
            </a:r>
          </a:p>
          <a:p>
            <a:pPr>
              <a:lnSpc>
                <a:spcPct val="150000"/>
              </a:lnSpc>
            </a:pPr>
            <a:r>
              <a:rPr lang="zh-CN" altLang="en-US" dirty="0">
                <a:latin typeface="微软雅黑" charset="0"/>
                <a:ea typeface="微软雅黑" charset="0"/>
              </a:rPr>
              <a:t>    有了老用户后，可以建立微信群、</a:t>
            </a:r>
            <a:r>
              <a:rPr lang="en-US" altLang="zh-CN" dirty="0">
                <a:latin typeface="微软雅黑" charset="0"/>
                <a:ea typeface="微软雅黑" charset="0"/>
              </a:rPr>
              <a:t>QQ</a:t>
            </a:r>
            <a:r>
              <a:rPr lang="zh-CN" altLang="en-US" dirty="0">
                <a:latin typeface="微软雅黑" charset="0"/>
                <a:ea typeface="微软雅黑" charset="0"/>
              </a:rPr>
              <a:t>群，进行群内维护，维护的内容包括：垃圾分类相关产品推荐、淘宝拼多多等平台优惠券分享，根据人们喜欢优惠、划算的心里进行大面积宣传推广，另可以和做这些优惠券的平台进行合作，比如我们在自己的文章、群社区帮他们拉去新老用户，他们也可以推广我们的垃圾分类小程序；有了一定的用户基础后还可以跟卖垃圾分类相关产品的商铺进行合作，比如我们帮他们推荐用户购买，他们提供额外的购买优惠券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0"/>
          <p:cNvPicPr>
            <a:picLocks noChangeAspect="1"/>
          </p:cNvPicPr>
          <p:nvPr/>
        </p:nvPicPr>
        <p:blipFill>
          <a:blip r:embed="rId2"/>
          <a:srcRect l="9270" r="17512"/>
          <a:stretch>
            <a:fillRect/>
          </a:stretch>
        </p:blipFill>
        <p:spPr>
          <a:xfrm>
            <a:off x="-7620" y="-236220"/>
            <a:ext cx="12207240" cy="7095490"/>
          </a:xfrm>
          <a:prstGeom prst="rect">
            <a:avLst/>
          </a:prstGeom>
        </p:spPr>
      </p:pic>
      <p:pic>
        <p:nvPicPr>
          <p:cNvPr id="2" name="图片 1" descr="WechatIMG12"/>
          <p:cNvPicPr>
            <a:picLocks noChangeAspect="1"/>
          </p:cNvPicPr>
          <p:nvPr/>
        </p:nvPicPr>
        <p:blipFill>
          <a:blip r:embed="rId3"/>
          <a:stretch>
            <a:fillRect/>
          </a:stretch>
        </p:blipFill>
        <p:spPr>
          <a:xfrm>
            <a:off x="4507230" y="885190"/>
            <a:ext cx="9043035" cy="5086985"/>
          </a:xfrm>
          <a:prstGeom prst="rect">
            <a:avLst/>
          </a:prstGeom>
        </p:spPr>
      </p:pic>
      <p:sp>
        <p:nvSpPr>
          <p:cNvPr id="3" name="文本框 2"/>
          <p:cNvSpPr txBox="1"/>
          <p:nvPr/>
        </p:nvSpPr>
        <p:spPr>
          <a:xfrm>
            <a:off x="1205230" y="2634615"/>
            <a:ext cx="4035425" cy="1014730"/>
          </a:xfrm>
          <a:prstGeom prst="rect">
            <a:avLst/>
          </a:prstGeom>
          <a:noFill/>
        </p:spPr>
        <p:txBody>
          <a:bodyPr wrap="square" rtlCol="0">
            <a:spAutoFit/>
          </a:bodyPr>
          <a:lstStyle/>
          <a:p>
            <a:pPr algn="dist"/>
            <a:r>
              <a:rPr lang="zh-CN" altLang="en-US" sz="6000" b="1">
                <a:solidFill>
                  <a:schemeClr val="bg1"/>
                </a:solidFill>
                <a:latin typeface="微软雅黑" panose="020B0703020204020201" charset="-122"/>
                <a:ea typeface="微软雅黑" panose="020B0703020204020201" charset="-122"/>
              </a:rPr>
              <a:t>谢谢观看</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584</Words>
  <Application>Microsoft Office PowerPoint</Application>
  <PresentationFormat>宽屏</PresentationFormat>
  <Paragraphs>55</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Future</cp:lastModifiedBy>
  <cp:revision>40</cp:revision>
  <dcterms:created xsi:type="dcterms:W3CDTF">2020-10-08T17:14:27Z</dcterms:created>
  <dcterms:modified xsi:type="dcterms:W3CDTF">2020-10-09T00:56:16Z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