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7" r:id="rId3"/>
  </p:sldIdLst>
  <p:sldSz cx="21383625" cy="30274895"/>
  <p:notesSz cx="6668770" cy="9926320"/>
  <p:defaultTextStyle>
    <a:defPPr>
      <a:defRPr lang="en-US"/>
    </a:defPPr>
    <a:lvl1pPr algn="l" rtl="0" fontAlgn="base">
      <a:spcBef>
        <a:spcPct val="0"/>
      </a:spcBef>
      <a:spcAft>
        <a:spcPct val="0"/>
      </a:spcAft>
      <a:defRPr sz="1695" kern="1200">
        <a:solidFill>
          <a:schemeClr val="tx1"/>
        </a:solidFill>
        <a:latin typeface="Arial Narrow" panose="020B07060202020A0204" pitchFamily="34" charset="0"/>
        <a:ea typeface="MS PGothic" panose="020B0600070205080204" pitchFamily="34" charset="-128"/>
        <a:cs typeface="+mn-cs"/>
      </a:defRPr>
    </a:lvl1pPr>
    <a:lvl2pPr marL="323215" algn="l" rtl="0" fontAlgn="base">
      <a:spcBef>
        <a:spcPct val="0"/>
      </a:spcBef>
      <a:spcAft>
        <a:spcPct val="0"/>
      </a:spcAft>
      <a:defRPr sz="1695" kern="1200">
        <a:solidFill>
          <a:schemeClr val="tx1"/>
        </a:solidFill>
        <a:latin typeface="Arial Narrow" panose="020B07060202020A0204" pitchFamily="34" charset="0"/>
        <a:ea typeface="MS PGothic" panose="020B0600070205080204" pitchFamily="34" charset="-128"/>
        <a:cs typeface="+mn-cs"/>
      </a:defRPr>
    </a:lvl2pPr>
    <a:lvl3pPr marL="646430" algn="l" rtl="0" fontAlgn="base">
      <a:spcBef>
        <a:spcPct val="0"/>
      </a:spcBef>
      <a:spcAft>
        <a:spcPct val="0"/>
      </a:spcAft>
      <a:defRPr sz="1695" kern="1200">
        <a:solidFill>
          <a:schemeClr val="tx1"/>
        </a:solidFill>
        <a:latin typeface="Arial Narrow" panose="020B07060202020A0204" pitchFamily="34" charset="0"/>
        <a:ea typeface="MS PGothic" panose="020B0600070205080204" pitchFamily="34" charset="-128"/>
        <a:cs typeface="+mn-cs"/>
      </a:defRPr>
    </a:lvl3pPr>
    <a:lvl4pPr marL="969645" algn="l" rtl="0" fontAlgn="base">
      <a:spcBef>
        <a:spcPct val="0"/>
      </a:spcBef>
      <a:spcAft>
        <a:spcPct val="0"/>
      </a:spcAft>
      <a:defRPr sz="1695" kern="1200">
        <a:solidFill>
          <a:schemeClr val="tx1"/>
        </a:solidFill>
        <a:latin typeface="Arial Narrow" panose="020B07060202020A0204" pitchFamily="34" charset="0"/>
        <a:ea typeface="MS PGothic" panose="020B0600070205080204" pitchFamily="34" charset="-128"/>
        <a:cs typeface="+mn-cs"/>
      </a:defRPr>
    </a:lvl4pPr>
    <a:lvl5pPr marL="1292860" algn="l" rtl="0" fontAlgn="base">
      <a:spcBef>
        <a:spcPct val="0"/>
      </a:spcBef>
      <a:spcAft>
        <a:spcPct val="0"/>
      </a:spcAft>
      <a:defRPr sz="1695" kern="1200">
        <a:solidFill>
          <a:schemeClr val="tx1"/>
        </a:solidFill>
        <a:latin typeface="Arial Narrow" panose="020B07060202020A0204" pitchFamily="34" charset="0"/>
        <a:ea typeface="MS PGothic" panose="020B0600070205080204" pitchFamily="34" charset="-128"/>
        <a:cs typeface="+mn-cs"/>
      </a:defRPr>
    </a:lvl5pPr>
    <a:lvl6pPr marL="1615440" algn="l" defTabSz="645795" rtl="0" eaLnBrk="1" latinLnBrk="0" hangingPunct="1">
      <a:defRPr sz="1695" kern="1200">
        <a:solidFill>
          <a:schemeClr val="tx1"/>
        </a:solidFill>
        <a:latin typeface="Arial Narrow" panose="020B07060202020A0204" pitchFamily="34" charset="0"/>
        <a:ea typeface="MS PGothic" panose="020B0600070205080204" pitchFamily="34" charset="-128"/>
        <a:cs typeface="+mn-cs"/>
      </a:defRPr>
    </a:lvl6pPr>
    <a:lvl7pPr marL="1938655" algn="l" defTabSz="645795" rtl="0" eaLnBrk="1" latinLnBrk="0" hangingPunct="1">
      <a:defRPr sz="1695" kern="1200">
        <a:solidFill>
          <a:schemeClr val="tx1"/>
        </a:solidFill>
        <a:latin typeface="Arial Narrow" panose="020B07060202020A0204" pitchFamily="34" charset="0"/>
        <a:ea typeface="MS PGothic" panose="020B0600070205080204" pitchFamily="34" charset="-128"/>
        <a:cs typeface="+mn-cs"/>
      </a:defRPr>
    </a:lvl7pPr>
    <a:lvl8pPr marL="2261870" algn="l" defTabSz="645795" rtl="0" eaLnBrk="1" latinLnBrk="0" hangingPunct="1">
      <a:defRPr sz="1695" kern="1200">
        <a:solidFill>
          <a:schemeClr val="tx1"/>
        </a:solidFill>
        <a:latin typeface="Arial Narrow" panose="020B07060202020A0204" pitchFamily="34" charset="0"/>
        <a:ea typeface="MS PGothic" panose="020B0600070205080204" pitchFamily="34" charset="-128"/>
        <a:cs typeface="+mn-cs"/>
      </a:defRPr>
    </a:lvl8pPr>
    <a:lvl9pPr marL="2585085" algn="l" defTabSz="645795" rtl="0" eaLnBrk="1" latinLnBrk="0" hangingPunct="1">
      <a:defRPr sz="1695" kern="1200">
        <a:solidFill>
          <a:schemeClr val="tx1"/>
        </a:solidFill>
        <a:latin typeface="Arial Narrow" panose="020B07060202020A0204" pitchFamily="34" charset="0"/>
        <a:ea typeface="MS PGothic" panose="020B0600070205080204" pitchFamily="34" charset="-128"/>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ahe Lu" initials="J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FFFFFF"/>
    <a:srgbClr val="A4A3A4"/>
    <a:srgbClr val="2266D4"/>
    <a:srgbClr val="12F307"/>
    <a:srgbClr val="FF66CC"/>
    <a:srgbClr val="FF33CC"/>
    <a:srgbClr val="3399FF"/>
    <a:srgbClr val="FF00FF"/>
    <a:srgbClr val="79954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79" autoAdjust="0"/>
    <p:restoredTop sz="93867" autoAdjust="0"/>
  </p:normalViewPr>
  <p:slideViewPr>
    <p:cSldViewPr snapToGrid="0" snapToObjects="1">
      <p:cViewPr>
        <p:scale>
          <a:sx n="50" d="100"/>
          <a:sy n="50" d="100"/>
        </p:scale>
        <p:origin x="806" y="-2923"/>
      </p:cViewPr>
      <p:guideLst>
        <p:guide orient="horz" pos="3843"/>
        <p:guide orient="horz" pos="17218"/>
        <p:guide pos="4000"/>
        <p:guide pos="4257"/>
        <p:guide pos="14376"/>
        <p:guide pos="9207"/>
        <p:guide pos="941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bwMode="auto">
          <a:xfrm>
            <a:off x="0" y="0"/>
            <a:ext cx="2889938" cy="496332"/>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90204" pitchFamily="34" charset="0"/>
                <a:ea typeface="+mn-ea"/>
                <a:cs typeface="+mn-cs"/>
              </a:defRPr>
            </a:lvl1pPr>
          </a:lstStyle>
          <a:p>
            <a:pPr>
              <a:defRPr/>
            </a:pPr>
            <a:endParaRPr lang="en-US"/>
          </a:p>
        </p:txBody>
      </p:sp>
      <p:sp>
        <p:nvSpPr>
          <p:cNvPr id="150531" name="Rectangle 3"/>
          <p:cNvSpPr>
            <a:spLocks noGrp="1" noChangeArrowheads="1"/>
          </p:cNvSpPr>
          <p:nvPr>
            <p:ph type="dt" idx="1"/>
          </p:nvPr>
        </p:nvSpPr>
        <p:spPr bwMode="auto">
          <a:xfrm>
            <a:off x="3777607" y="0"/>
            <a:ext cx="2889938" cy="496332"/>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90204" pitchFamily="34" charset="0"/>
                <a:ea typeface="+mn-ea"/>
                <a:cs typeface="+mn-cs"/>
              </a:defRPr>
            </a:lvl1pPr>
          </a:lstStyle>
          <a:p>
            <a:pPr>
              <a:defRPr/>
            </a:pPr>
            <a:endParaRPr lang="en-US"/>
          </a:p>
        </p:txBody>
      </p:sp>
      <p:sp>
        <p:nvSpPr>
          <p:cNvPr id="5124" name="Rectangle 4"/>
          <p:cNvSpPr>
            <a:spLocks noGrp="1" noRot="1" noChangeAspect="1" noChangeArrowheads="1" noTextEdit="1"/>
          </p:cNvSpPr>
          <p:nvPr>
            <p:ph type="sldImg" idx="2"/>
          </p:nvPr>
        </p:nvSpPr>
        <p:spPr bwMode="auto">
          <a:xfrm>
            <a:off x="2019300" y="744538"/>
            <a:ext cx="2630488" cy="3722687"/>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150533" name="Rectangle 5"/>
          <p:cNvSpPr>
            <a:spLocks noGrp="1" noChangeArrowheads="1"/>
          </p:cNvSpPr>
          <p:nvPr>
            <p:ph type="body" sz="quarter" idx="3"/>
          </p:nvPr>
        </p:nvSpPr>
        <p:spPr bwMode="auto">
          <a:xfrm>
            <a:off x="666909" y="4715153"/>
            <a:ext cx="5335270" cy="4466987"/>
          </a:xfrm>
          <a:prstGeom prst="rect">
            <a:avLst/>
          </a:prstGeom>
          <a:noFill/>
          <a:ln w="9525">
            <a:noFill/>
            <a:miter lim="800000"/>
          </a:ln>
          <a:effectLst/>
        </p:spPr>
        <p:txBody>
          <a:bodyPr vert="horz" wrap="square" lIns="91440" tIns="45720" rIns="91440" bIns="45720" numCol="1" anchor="t"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150534" name="Rectangle 6"/>
          <p:cNvSpPr>
            <a:spLocks noGrp="1" noChangeArrowheads="1"/>
          </p:cNvSpPr>
          <p:nvPr>
            <p:ph type="ftr" sz="quarter" idx="4"/>
          </p:nvPr>
        </p:nvSpPr>
        <p:spPr bwMode="auto">
          <a:xfrm>
            <a:off x="0" y="9428583"/>
            <a:ext cx="2889938" cy="496332"/>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90204" pitchFamily="34" charset="0"/>
                <a:ea typeface="+mn-ea"/>
                <a:cs typeface="+mn-cs"/>
              </a:defRPr>
            </a:lvl1pPr>
          </a:lstStyle>
          <a:p>
            <a:pPr>
              <a:defRPr/>
            </a:pPr>
            <a:endParaRPr lang="en-US"/>
          </a:p>
        </p:txBody>
      </p:sp>
      <p:sp>
        <p:nvSpPr>
          <p:cNvPr id="150535" name="Rectangle 7"/>
          <p:cNvSpPr>
            <a:spLocks noGrp="1" noChangeArrowheads="1"/>
          </p:cNvSpPr>
          <p:nvPr>
            <p:ph type="sldNum" sz="quarter" idx="5"/>
          </p:nvPr>
        </p:nvSpPr>
        <p:spPr bwMode="auto">
          <a:xfrm>
            <a:off x="3777607" y="9428583"/>
            <a:ext cx="2889938" cy="496332"/>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90204" pitchFamily="34" charset="0"/>
              </a:defRPr>
            </a:lvl1pPr>
          </a:lstStyle>
          <a:p>
            <a:fld id="{61F556E2-1959-40AA-AE19-3C34AE6979FD}" type="slidenum">
              <a:rPr lang="en-US" altLang="en-US"/>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850" kern="1200">
        <a:solidFill>
          <a:schemeClr val="tx1"/>
        </a:solidFill>
        <a:latin typeface="Arial" panose="020B0604020202090204" pitchFamily="34" charset="0"/>
        <a:ea typeface="MS PGothic" panose="020B0600070205080204" pitchFamily="34" charset="-128"/>
        <a:cs typeface="MS PGothic" panose="020B0600070205080204" pitchFamily="34" charset="-128"/>
      </a:defRPr>
    </a:lvl1pPr>
    <a:lvl2pPr marL="323215" algn="l" rtl="0" eaLnBrk="0" fontAlgn="base" hangingPunct="0">
      <a:spcBef>
        <a:spcPct val="30000"/>
      </a:spcBef>
      <a:spcAft>
        <a:spcPct val="0"/>
      </a:spcAft>
      <a:defRPr sz="850" kern="1200">
        <a:solidFill>
          <a:schemeClr val="tx1"/>
        </a:solidFill>
        <a:latin typeface="Arial" panose="020B0604020202090204" pitchFamily="34" charset="0"/>
        <a:ea typeface="MS PGothic" panose="020B0600070205080204" pitchFamily="34" charset="-128"/>
        <a:cs typeface="MS PGothic"/>
      </a:defRPr>
    </a:lvl2pPr>
    <a:lvl3pPr marL="646430" algn="l" rtl="0" eaLnBrk="0" fontAlgn="base" hangingPunct="0">
      <a:spcBef>
        <a:spcPct val="30000"/>
      </a:spcBef>
      <a:spcAft>
        <a:spcPct val="0"/>
      </a:spcAft>
      <a:defRPr sz="850" kern="1200">
        <a:solidFill>
          <a:schemeClr val="tx1"/>
        </a:solidFill>
        <a:latin typeface="Arial" panose="020B0604020202090204" pitchFamily="34" charset="0"/>
        <a:ea typeface="MS PGothic" panose="020B0600070205080204" pitchFamily="34" charset="-128"/>
        <a:cs typeface="MS PGothic"/>
      </a:defRPr>
    </a:lvl3pPr>
    <a:lvl4pPr marL="969645" algn="l" rtl="0" eaLnBrk="0" fontAlgn="base" hangingPunct="0">
      <a:spcBef>
        <a:spcPct val="30000"/>
      </a:spcBef>
      <a:spcAft>
        <a:spcPct val="0"/>
      </a:spcAft>
      <a:defRPr sz="850" kern="1200">
        <a:solidFill>
          <a:schemeClr val="tx1"/>
        </a:solidFill>
        <a:latin typeface="Arial" panose="020B0604020202090204" pitchFamily="34" charset="0"/>
        <a:ea typeface="MS PGothic" panose="020B0600070205080204" pitchFamily="34" charset="-128"/>
        <a:cs typeface="MS PGothic"/>
      </a:defRPr>
    </a:lvl4pPr>
    <a:lvl5pPr marL="1292860" algn="l" rtl="0" eaLnBrk="0" fontAlgn="base" hangingPunct="0">
      <a:spcBef>
        <a:spcPct val="30000"/>
      </a:spcBef>
      <a:spcAft>
        <a:spcPct val="0"/>
      </a:spcAft>
      <a:defRPr sz="850" kern="1200">
        <a:solidFill>
          <a:schemeClr val="tx1"/>
        </a:solidFill>
        <a:latin typeface="Arial" panose="020B0604020202090204" pitchFamily="34" charset="0"/>
        <a:ea typeface="MS PGothic" panose="020B0600070205080204" pitchFamily="34" charset="-128"/>
        <a:cs typeface="MS PGothic"/>
      </a:defRPr>
    </a:lvl5pPr>
    <a:lvl6pPr marL="1615440" algn="l" defTabSz="322580" rtl="0" eaLnBrk="1" latinLnBrk="0" hangingPunct="1">
      <a:defRPr sz="850" kern="1200">
        <a:solidFill>
          <a:schemeClr val="tx1"/>
        </a:solidFill>
        <a:latin typeface="+mn-lt"/>
        <a:ea typeface="+mn-ea"/>
        <a:cs typeface="+mn-cs"/>
      </a:defRPr>
    </a:lvl6pPr>
    <a:lvl7pPr marL="1938655" algn="l" defTabSz="322580" rtl="0" eaLnBrk="1" latinLnBrk="0" hangingPunct="1">
      <a:defRPr sz="850" kern="1200">
        <a:solidFill>
          <a:schemeClr val="tx1"/>
        </a:solidFill>
        <a:latin typeface="+mn-lt"/>
        <a:ea typeface="+mn-ea"/>
        <a:cs typeface="+mn-cs"/>
      </a:defRPr>
    </a:lvl7pPr>
    <a:lvl8pPr marL="2261870" algn="l" defTabSz="322580" rtl="0" eaLnBrk="1" latinLnBrk="0" hangingPunct="1">
      <a:defRPr sz="850" kern="1200">
        <a:solidFill>
          <a:schemeClr val="tx1"/>
        </a:solidFill>
        <a:latin typeface="+mn-lt"/>
        <a:ea typeface="+mn-ea"/>
        <a:cs typeface="+mn-cs"/>
      </a:defRPr>
    </a:lvl8pPr>
    <a:lvl9pPr marL="2585085" algn="l" defTabSz="322580" rtl="0" eaLnBrk="1" latinLnBrk="0" hangingPunct="1">
      <a:defRPr sz="85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1F556E2-1959-40AA-AE19-3C34AE6979FD}" type="slidenum">
              <a:rPr lang="en-US" altLang="en-US" smtClean="0"/>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asic">
    <p:spTree>
      <p:nvGrpSpPr>
        <p:cNvPr id="1" name=""/>
        <p:cNvGrpSpPr/>
        <p:nvPr/>
      </p:nvGrpSpPr>
      <p:grpSpPr>
        <a:xfrm>
          <a:off x="0" y="0"/>
          <a:ext cx="0" cy="0"/>
          <a:chOff x="0" y="0"/>
          <a:chExt cx="0" cy="0"/>
        </a:xfrm>
      </p:grpSpPr>
      <p:sp>
        <p:nvSpPr>
          <p:cNvPr id="8" name="Content Placeholder 2"/>
          <p:cNvSpPr>
            <a:spLocks noGrp="1"/>
          </p:cNvSpPr>
          <p:nvPr>
            <p:ph idx="1"/>
          </p:nvPr>
        </p:nvSpPr>
        <p:spPr>
          <a:xfrm>
            <a:off x="467568" y="9766038"/>
            <a:ext cx="6571728" cy="18594278"/>
          </a:xfrm>
          <a:prstGeom prst="rect">
            <a:avLst/>
          </a:prstGeom>
        </p:spPr>
        <p:txBody>
          <a:bodyPr/>
          <a:lstStyle>
            <a:lvl1pPr>
              <a:defRPr sz="2260"/>
            </a:lvl1pPr>
            <a:lvl2pPr>
              <a:defRPr sz="2260"/>
            </a:lvl2pPr>
            <a:lvl3pPr>
              <a:defRPr sz="2260"/>
            </a:lvl3pPr>
            <a:lvl4pPr>
              <a:defRPr sz="2260"/>
            </a:lvl4pPr>
            <a:lvl5pPr>
              <a:defRPr sz="226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9" name="Content Placeholder 2"/>
          <p:cNvSpPr>
            <a:spLocks noGrp="1"/>
          </p:cNvSpPr>
          <p:nvPr>
            <p:ph idx="10"/>
          </p:nvPr>
        </p:nvSpPr>
        <p:spPr>
          <a:xfrm>
            <a:off x="7421647" y="9766039"/>
            <a:ext cx="6571728" cy="18594277"/>
          </a:xfrm>
          <a:prstGeom prst="rect">
            <a:avLst/>
          </a:prstGeom>
        </p:spPr>
        <p:txBody>
          <a:bodyPr/>
          <a:lstStyle>
            <a:lvl1pPr>
              <a:defRPr sz="2260"/>
            </a:lvl1pPr>
            <a:lvl2pPr>
              <a:defRPr sz="2260"/>
            </a:lvl2pPr>
            <a:lvl3pPr>
              <a:defRPr sz="2260"/>
            </a:lvl3pPr>
            <a:lvl4pPr>
              <a:defRPr sz="2260"/>
            </a:lvl4pPr>
            <a:lvl5pPr>
              <a:defRPr sz="226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12" name="Content Placeholder 11"/>
          <p:cNvSpPr>
            <a:spLocks noGrp="1"/>
          </p:cNvSpPr>
          <p:nvPr>
            <p:ph sz="quarter" idx="12"/>
          </p:nvPr>
        </p:nvSpPr>
        <p:spPr>
          <a:xfrm>
            <a:off x="8864489" y="4850682"/>
            <a:ext cx="12082964" cy="3597544"/>
          </a:xfrm>
          <a:prstGeom prst="rect">
            <a:avLst/>
          </a:prstGeom>
        </p:spPr>
        <p:txBody>
          <a:bodyPr/>
          <a:lstStyle>
            <a:lvl1pPr>
              <a:defRPr sz="3110"/>
            </a:lvl1pPr>
            <a:lvl2pPr>
              <a:defRPr sz="3110"/>
            </a:lvl2pPr>
            <a:lvl3pPr>
              <a:defRPr sz="3110"/>
            </a:lvl3pPr>
            <a:lvl4pPr>
              <a:defRPr sz="3110"/>
            </a:lvl4pPr>
            <a:lvl5pPr>
              <a:defRPr sz="311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14" name="Text Placeholder 13"/>
          <p:cNvSpPr>
            <a:spLocks noGrp="1"/>
          </p:cNvSpPr>
          <p:nvPr>
            <p:ph type="body" sz="quarter" idx="13" hasCustomPrompt="1"/>
          </p:nvPr>
        </p:nvSpPr>
        <p:spPr>
          <a:xfrm>
            <a:off x="467568" y="4016948"/>
            <a:ext cx="6954079" cy="4428492"/>
          </a:xfrm>
          <a:prstGeom prst="rect">
            <a:avLst/>
          </a:prstGeom>
        </p:spPr>
        <p:txBody>
          <a:bodyPr/>
          <a:lstStyle>
            <a:lvl1pPr marL="0" indent="0">
              <a:buNone/>
              <a:defRPr sz="2260">
                <a:latin typeface="+mn-lt"/>
              </a:defRPr>
            </a:lvl1pPr>
          </a:lstStyle>
          <a:p>
            <a:r>
              <a:rPr lang="en-GB" sz="2260" b="1" dirty="0">
                <a:solidFill>
                  <a:srgbClr val="79954A"/>
                </a:solidFill>
                <a:latin typeface="Arial" panose="020B0604020202090204" pitchFamily="34" charset="0"/>
                <a:cs typeface="Arial" panose="020B0604020202090204" pitchFamily="34" charset="0"/>
              </a:rPr>
              <a:t>Prepared</a:t>
            </a:r>
            <a:r>
              <a:rPr lang="en-GB" sz="2260" b="1" baseline="0" dirty="0">
                <a:solidFill>
                  <a:srgbClr val="79954A"/>
                </a:solidFill>
                <a:latin typeface="Arial" panose="020B0604020202090204" pitchFamily="34" charset="0"/>
                <a:cs typeface="Arial" panose="020B0604020202090204" pitchFamily="34" charset="0"/>
              </a:rPr>
              <a:t> by</a:t>
            </a:r>
            <a:endParaRPr lang="en-GB" sz="2260" b="1" baseline="0" dirty="0">
              <a:solidFill>
                <a:srgbClr val="79954A"/>
              </a:solidFill>
              <a:latin typeface="Arial" panose="020B0604020202090204" pitchFamily="34" charset="0"/>
              <a:cs typeface="Arial" panose="020B0604020202090204" pitchFamily="34" charset="0"/>
            </a:endParaRPr>
          </a:p>
          <a:p>
            <a:br>
              <a:rPr lang="en-GB" sz="2260" b="1" baseline="0" dirty="0">
                <a:solidFill>
                  <a:srgbClr val="79954A"/>
                </a:solidFill>
                <a:latin typeface="Arial" panose="020B0604020202090204" pitchFamily="34" charset="0"/>
                <a:cs typeface="Arial" panose="020B0604020202090204" pitchFamily="34" charset="0"/>
              </a:rPr>
            </a:br>
            <a:r>
              <a:rPr lang="en-GB" sz="2260" b="0" baseline="0" dirty="0">
                <a:solidFill>
                  <a:srgbClr val="79954A"/>
                </a:solidFill>
                <a:latin typeface="Arial" panose="020B0604020202090204" pitchFamily="34" charset="0"/>
                <a:cs typeface="Arial" panose="020B0604020202090204" pitchFamily="34" charset="0"/>
              </a:rPr>
              <a:t>Name Surname; Name Surname, Name Surname, Name Surname, Name Surname , Name </a:t>
            </a:r>
            <a:r>
              <a:rPr lang="en-GB" sz="2260" b="0" baseline="0" dirty="0" err="1">
                <a:solidFill>
                  <a:srgbClr val="79954A"/>
                </a:solidFill>
                <a:latin typeface="Arial" panose="020B0604020202090204" pitchFamily="34" charset="0"/>
                <a:cs typeface="Arial" panose="020B0604020202090204" pitchFamily="34" charset="0"/>
              </a:rPr>
              <a:t>Name</a:t>
            </a:r>
            <a:r>
              <a:rPr lang="en-GB" sz="2260" b="0" baseline="0" dirty="0">
                <a:solidFill>
                  <a:srgbClr val="79954A"/>
                </a:solidFill>
                <a:latin typeface="Arial" panose="020B0604020202090204" pitchFamily="34" charset="0"/>
                <a:cs typeface="Arial" panose="020B0604020202090204" pitchFamily="34" charset="0"/>
              </a:rPr>
              <a:t> </a:t>
            </a:r>
            <a:r>
              <a:rPr lang="en-GB" sz="2260" b="0" baseline="0" dirty="0" err="1">
                <a:solidFill>
                  <a:srgbClr val="79954A"/>
                </a:solidFill>
                <a:latin typeface="Arial" panose="020B0604020202090204" pitchFamily="34" charset="0"/>
                <a:cs typeface="Arial" panose="020B0604020202090204" pitchFamily="34" charset="0"/>
              </a:rPr>
              <a:t>suraname</a:t>
            </a:r>
            <a:endParaRPr lang="en-GB" sz="2260" b="0" dirty="0">
              <a:solidFill>
                <a:srgbClr val="79954A"/>
              </a:solidFill>
              <a:latin typeface="Arial" panose="020B0604020202090204" pitchFamily="34" charset="0"/>
              <a:cs typeface="Arial" panose="020B0604020202090204" pitchFamily="34" charset="0"/>
            </a:endParaRPr>
          </a:p>
        </p:txBody>
      </p:sp>
      <p:sp>
        <p:nvSpPr>
          <p:cNvPr id="16" name="Text Placeholder 15"/>
          <p:cNvSpPr>
            <a:spLocks noGrp="1"/>
          </p:cNvSpPr>
          <p:nvPr>
            <p:ph type="body" sz="quarter" idx="14" hasCustomPrompt="1"/>
          </p:nvPr>
        </p:nvSpPr>
        <p:spPr>
          <a:xfrm>
            <a:off x="8138134" y="4016409"/>
            <a:ext cx="12809319" cy="672583"/>
          </a:xfrm>
          <a:prstGeom prst="rect">
            <a:avLst/>
          </a:prstGeom>
        </p:spPr>
        <p:txBody>
          <a:bodyPr anchor="ctr" anchorCtr="0"/>
          <a:lstStyle>
            <a:lvl1pPr marL="0" indent="0">
              <a:buNone/>
              <a:defRPr sz="3110" b="0" baseline="0">
                <a:solidFill>
                  <a:srgbClr val="79954A"/>
                </a:solidFill>
              </a:defRPr>
            </a:lvl1pPr>
          </a:lstStyle>
          <a:p>
            <a:pPr lvl="0"/>
            <a:r>
              <a:rPr lang="en-GB" sz="3110" dirty="0"/>
              <a:t>Introduction/ Project description</a:t>
            </a:r>
            <a:endParaRPr lang="en-GB" dirty="0"/>
          </a:p>
        </p:txBody>
      </p:sp>
      <p:sp>
        <p:nvSpPr>
          <p:cNvPr id="17" name="Text Placeholder 15"/>
          <p:cNvSpPr>
            <a:spLocks noGrp="1"/>
          </p:cNvSpPr>
          <p:nvPr>
            <p:ph type="body" sz="quarter" idx="15" hasCustomPrompt="1"/>
          </p:nvPr>
        </p:nvSpPr>
        <p:spPr>
          <a:xfrm>
            <a:off x="7421647" y="8964173"/>
            <a:ext cx="6571728" cy="672583"/>
          </a:xfrm>
          <a:prstGeom prst="rect">
            <a:avLst/>
          </a:prstGeom>
          <a:solidFill>
            <a:srgbClr val="79954A"/>
          </a:solidFill>
        </p:spPr>
        <p:txBody>
          <a:bodyPr anchor="ctr" anchorCtr="0"/>
          <a:lstStyle>
            <a:lvl1pPr marL="0" indent="0">
              <a:buNone/>
              <a:defRPr sz="3110" baseline="0">
                <a:solidFill>
                  <a:schemeClr val="bg1"/>
                </a:solidFill>
              </a:defRPr>
            </a:lvl1pPr>
          </a:lstStyle>
          <a:p>
            <a:pPr lvl="0"/>
            <a:r>
              <a:rPr lang="en-GB" sz="3110" dirty="0"/>
              <a:t>Subheading</a:t>
            </a:r>
            <a:endParaRPr lang="en-GB" dirty="0"/>
          </a:p>
        </p:txBody>
      </p:sp>
      <p:sp>
        <p:nvSpPr>
          <p:cNvPr id="18" name="Text Placeholder 15"/>
          <p:cNvSpPr>
            <a:spLocks noGrp="1"/>
          </p:cNvSpPr>
          <p:nvPr>
            <p:ph type="body" sz="quarter" idx="16" hasCustomPrompt="1"/>
          </p:nvPr>
        </p:nvSpPr>
        <p:spPr>
          <a:xfrm>
            <a:off x="467568" y="8964172"/>
            <a:ext cx="6571728" cy="672583"/>
          </a:xfrm>
          <a:prstGeom prst="rect">
            <a:avLst/>
          </a:prstGeom>
          <a:solidFill>
            <a:srgbClr val="79954A"/>
          </a:solidFill>
        </p:spPr>
        <p:txBody>
          <a:bodyPr anchor="ctr" anchorCtr="0"/>
          <a:lstStyle>
            <a:lvl1pPr marL="0" indent="0">
              <a:buNone/>
              <a:defRPr sz="3110" baseline="0">
                <a:solidFill>
                  <a:schemeClr val="bg1"/>
                </a:solidFill>
              </a:defRPr>
            </a:lvl1pPr>
          </a:lstStyle>
          <a:p>
            <a:pPr lvl="0"/>
            <a:r>
              <a:rPr lang="en-GB" sz="3110" dirty="0"/>
              <a:t>Subheading</a:t>
            </a:r>
            <a:endParaRPr lang="en-GB" dirty="0"/>
          </a:p>
        </p:txBody>
      </p:sp>
      <p:sp>
        <p:nvSpPr>
          <p:cNvPr id="19" name="Content Placeholder 2"/>
          <p:cNvSpPr>
            <a:spLocks noGrp="1"/>
          </p:cNvSpPr>
          <p:nvPr>
            <p:ph idx="17"/>
          </p:nvPr>
        </p:nvSpPr>
        <p:spPr>
          <a:xfrm>
            <a:off x="14375726" y="9766040"/>
            <a:ext cx="6571728" cy="18594277"/>
          </a:xfrm>
          <a:prstGeom prst="rect">
            <a:avLst/>
          </a:prstGeom>
        </p:spPr>
        <p:txBody>
          <a:bodyPr/>
          <a:lstStyle>
            <a:lvl1pPr>
              <a:defRPr sz="2260"/>
            </a:lvl1pPr>
            <a:lvl2pPr>
              <a:defRPr sz="2260"/>
            </a:lvl2pPr>
            <a:lvl3pPr>
              <a:defRPr sz="2260"/>
            </a:lvl3pPr>
            <a:lvl4pPr>
              <a:defRPr sz="2260"/>
            </a:lvl4pPr>
            <a:lvl5pPr>
              <a:defRPr sz="226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20" name="Text Placeholder 15"/>
          <p:cNvSpPr>
            <a:spLocks noGrp="1"/>
          </p:cNvSpPr>
          <p:nvPr>
            <p:ph type="body" sz="quarter" idx="18" hasCustomPrompt="1"/>
          </p:nvPr>
        </p:nvSpPr>
        <p:spPr>
          <a:xfrm>
            <a:off x="14375726" y="8964173"/>
            <a:ext cx="6571728" cy="672583"/>
          </a:xfrm>
          <a:prstGeom prst="rect">
            <a:avLst/>
          </a:prstGeom>
          <a:solidFill>
            <a:srgbClr val="79954A"/>
          </a:solidFill>
        </p:spPr>
        <p:txBody>
          <a:bodyPr anchor="ctr" anchorCtr="0"/>
          <a:lstStyle>
            <a:lvl1pPr marL="0" indent="0">
              <a:buNone/>
              <a:defRPr sz="3110" baseline="0">
                <a:solidFill>
                  <a:schemeClr val="bg1"/>
                </a:solidFill>
              </a:defRPr>
            </a:lvl1pPr>
          </a:lstStyle>
          <a:p>
            <a:pPr lvl="0"/>
            <a:r>
              <a:rPr lang="en-GB" sz="3110" dirty="0"/>
              <a:t>Subheading</a:t>
            </a:r>
            <a:endParaRPr lang="en-GB" dirty="0"/>
          </a:p>
        </p:txBody>
      </p:sp>
      <p:sp>
        <p:nvSpPr>
          <p:cNvPr id="24" name="Title 22"/>
          <p:cNvSpPr>
            <a:spLocks noGrp="1"/>
          </p:cNvSpPr>
          <p:nvPr>
            <p:ph type="title" hasCustomPrompt="1"/>
          </p:nvPr>
        </p:nvSpPr>
        <p:spPr>
          <a:xfrm>
            <a:off x="467569" y="323379"/>
            <a:ext cx="13908157" cy="2937357"/>
          </a:xfrm>
          <a:prstGeom prst="rect">
            <a:avLst/>
          </a:prstGeom>
        </p:spPr>
        <p:txBody>
          <a:bodyPr>
            <a:normAutofit/>
          </a:bodyPr>
          <a:lstStyle>
            <a:lvl1pPr algn="l">
              <a:defRPr sz="8475" baseline="0"/>
            </a:lvl1pPr>
          </a:lstStyle>
          <a:p>
            <a:r>
              <a:rPr lang="en-US" dirty="0"/>
              <a:t>Poster title goes here</a:t>
            </a:r>
            <a:endParaRPr lang="en-GB" dirty="0"/>
          </a:p>
        </p:txBody>
      </p:sp>
      <p:sp>
        <p:nvSpPr>
          <p:cNvPr id="25" name="Footer Placeholder 3"/>
          <p:cNvSpPr>
            <a:spLocks noGrp="1"/>
          </p:cNvSpPr>
          <p:nvPr>
            <p:ph type="ftr" sz="quarter" idx="3"/>
          </p:nvPr>
        </p:nvSpPr>
        <p:spPr>
          <a:xfrm>
            <a:off x="4145928" y="28749414"/>
            <a:ext cx="16747705" cy="922832"/>
          </a:xfrm>
          <a:prstGeom prst="rect">
            <a:avLst/>
          </a:prstGeom>
        </p:spPr>
        <p:txBody>
          <a:bodyPr vert="horz" lIns="91440" tIns="45720" rIns="91440" bIns="45720" rtlCol="0" anchor="ctr"/>
          <a:lstStyle>
            <a:lvl1pPr algn="ctr">
              <a:defRPr sz="1980">
                <a:solidFill>
                  <a:schemeClr val="tx1">
                    <a:tint val="75000"/>
                  </a:schemeClr>
                </a:solidFill>
                <a:latin typeface="+mn-lt"/>
              </a:defRPr>
            </a:lvl1pPr>
          </a:lstStyle>
          <a:p>
            <a:r>
              <a:rPr lang="en-GB" dirty="0"/>
              <a:t>Grant agreement or any other small font information</a:t>
            </a:r>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asic">
    <p:spTree>
      <p:nvGrpSpPr>
        <p:cNvPr id="1" name=""/>
        <p:cNvGrpSpPr/>
        <p:nvPr/>
      </p:nvGrpSpPr>
      <p:grpSpPr>
        <a:xfrm>
          <a:off x="0" y="0"/>
          <a:ext cx="0" cy="0"/>
          <a:chOff x="0" y="0"/>
          <a:chExt cx="0" cy="0"/>
        </a:xfrm>
      </p:grpSpPr>
      <p:sp>
        <p:nvSpPr>
          <p:cNvPr id="8" name="Content Placeholder 2"/>
          <p:cNvSpPr>
            <a:spLocks noGrp="1"/>
          </p:cNvSpPr>
          <p:nvPr>
            <p:ph idx="1"/>
          </p:nvPr>
        </p:nvSpPr>
        <p:spPr>
          <a:xfrm>
            <a:off x="467568" y="15322831"/>
            <a:ext cx="6571728" cy="12951320"/>
          </a:xfrm>
          <a:prstGeom prst="rect">
            <a:avLst/>
          </a:prstGeom>
        </p:spPr>
        <p:txBody>
          <a:bodyPr/>
          <a:lstStyle>
            <a:lvl1pPr>
              <a:defRPr sz="2260"/>
            </a:lvl1pPr>
            <a:lvl2pPr>
              <a:defRPr sz="2260"/>
            </a:lvl2pPr>
            <a:lvl3pPr>
              <a:defRPr sz="2260"/>
            </a:lvl3pPr>
            <a:lvl4pPr>
              <a:defRPr sz="2260"/>
            </a:lvl4pPr>
            <a:lvl5pPr>
              <a:defRPr sz="226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9" name="Content Placeholder 2"/>
          <p:cNvSpPr>
            <a:spLocks noGrp="1"/>
          </p:cNvSpPr>
          <p:nvPr>
            <p:ph idx="10"/>
          </p:nvPr>
        </p:nvSpPr>
        <p:spPr>
          <a:xfrm>
            <a:off x="7421647" y="15322832"/>
            <a:ext cx="6571728" cy="12951319"/>
          </a:xfrm>
          <a:prstGeom prst="rect">
            <a:avLst/>
          </a:prstGeom>
        </p:spPr>
        <p:txBody>
          <a:bodyPr/>
          <a:lstStyle>
            <a:lvl1pPr>
              <a:defRPr sz="2260"/>
            </a:lvl1pPr>
            <a:lvl2pPr>
              <a:defRPr sz="2260"/>
            </a:lvl2pPr>
            <a:lvl3pPr>
              <a:defRPr sz="2260"/>
            </a:lvl3pPr>
            <a:lvl4pPr>
              <a:defRPr sz="2260"/>
            </a:lvl4pPr>
            <a:lvl5pPr>
              <a:defRPr sz="226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12" name="Content Placeholder 11"/>
          <p:cNvSpPr>
            <a:spLocks noGrp="1"/>
          </p:cNvSpPr>
          <p:nvPr>
            <p:ph sz="quarter" idx="12"/>
          </p:nvPr>
        </p:nvSpPr>
        <p:spPr>
          <a:xfrm>
            <a:off x="8864489" y="4850682"/>
            <a:ext cx="12082964" cy="3597544"/>
          </a:xfrm>
          <a:prstGeom prst="rect">
            <a:avLst/>
          </a:prstGeom>
        </p:spPr>
        <p:txBody>
          <a:bodyPr/>
          <a:lstStyle>
            <a:lvl1pPr>
              <a:defRPr sz="3110"/>
            </a:lvl1pPr>
            <a:lvl2pPr>
              <a:defRPr sz="3110"/>
            </a:lvl2pPr>
            <a:lvl3pPr>
              <a:defRPr sz="3110"/>
            </a:lvl3pPr>
            <a:lvl4pPr>
              <a:defRPr sz="3110"/>
            </a:lvl4pPr>
            <a:lvl5pPr>
              <a:defRPr sz="311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14" name="Text Placeholder 13"/>
          <p:cNvSpPr>
            <a:spLocks noGrp="1"/>
          </p:cNvSpPr>
          <p:nvPr>
            <p:ph type="body" sz="quarter" idx="13" hasCustomPrompt="1"/>
          </p:nvPr>
        </p:nvSpPr>
        <p:spPr>
          <a:xfrm>
            <a:off x="467568" y="4016948"/>
            <a:ext cx="6954079" cy="4428492"/>
          </a:xfrm>
          <a:prstGeom prst="rect">
            <a:avLst/>
          </a:prstGeom>
        </p:spPr>
        <p:txBody>
          <a:bodyPr/>
          <a:lstStyle>
            <a:lvl1pPr marL="0" indent="0">
              <a:buNone/>
              <a:defRPr sz="2260">
                <a:latin typeface="+mn-lt"/>
              </a:defRPr>
            </a:lvl1pPr>
          </a:lstStyle>
          <a:p>
            <a:r>
              <a:rPr lang="en-GB" sz="2260" b="1" dirty="0">
                <a:solidFill>
                  <a:srgbClr val="79954A"/>
                </a:solidFill>
                <a:latin typeface="Arial" panose="020B0604020202090204" pitchFamily="34" charset="0"/>
                <a:cs typeface="Arial" panose="020B0604020202090204" pitchFamily="34" charset="0"/>
              </a:rPr>
              <a:t>Prepared</a:t>
            </a:r>
            <a:r>
              <a:rPr lang="en-GB" sz="2260" b="1" baseline="0" dirty="0">
                <a:solidFill>
                  <a:srgbClr val="79954A"/>
                </a:solidFill>
                <a:latin typeface="Arial" panose="020B0604020202090204" pitchFamily="34" charset="0"/>
                <a:cs typeface="Arial" panose="020B0604020202090204" pitchFamily="34" charset="0"/>
              </a:rPr>
              <a:t> by</a:t>
            </a:r>
            <a:endParaRPr lang="en-GB" sz="2260" b="1" baseline="0" dirty="0">
              <a:solidFill>
                <a:srgbClr val="79954A"/>
              </a:solidFill>
              <a:latin typeface="Arial" panose="020B0604020202090204" pitchFamily="34" charset="0"/>
              <a:cs typeface="Arial" panose="020B0604020202090204" pitchFamily="34" charset="0"/>
            </a:endParaRPr>
          </a:p>
          <a:p>
            <a:br>
              <a:rPr lang="en-GB" sz="2260" b="1" baseline="0" dirty="0">
                <a:solidFill>
                  <a:srgbClr val="79954A"/>
                </a:solidFill>
                <a:latin typeface="Arial" panose="020B0604020202090204" pitchFamily="34" charset="0"/>
                <a:cs typeface="Arial" panose="020B0604020202090204" pitchFamily="34" charset="0"/>
              </a:rPr>
            </a:br>
            <a:r>
              <a:rPr lang="en-GB" sz="2260" b="0" baseline="0" dirty="0">
                <a:solidFill>
                  <a:srgbClr val="79954A"/>
                </a:solidFill>
                <a:latin typeface="Arial" panose="020B0604020202090204" pitchFamily="34" charset="0"/>
                <a:cs typeface="Arial" panose="020B0604020202090204" pitchFamily="34" charset="0"/>
              </a:rPr>
              <a:t>Name Surname; Name Surname, Name Surname, Name Surname, Name Surname , Name </a:t>
            </a:r>
            <a:r>
              <a:rPr lang="en-GB" sz="2260" b="0" baseline="0" dirty="0" err="1">
                <a:solidFill>
                  <a:srgbClr val="79954A"/>
                </a:solidFill>
                <a:latin typeface="Arial" panose="020B0604020202090204" pitchFamily="34" charset="0"/>
                <a:cs typeface="Arial" panose="020B0604020202090204" pitchFamily="34" charset="0"/>
              </a:rPr>
              <a:t>Name</a:t>
            </a:r>
            <a:r>
              <a:rPr lang="en-GB" sz="2260" b="0" baseline="0" dirty="0">
                <a:solidFill>
                  <a:srgbClr val="79954A"/>
                </a:solidFill>
                <a:latin typeface="Arial" panose="020B0604020202090204" pitchFamily="34" charset="0"/>
                <a:cs typeface="Arial" panose="020B0604020202090204" pitchFamily="34" charset="0"/>
              </a:rPr>
              <a:t> </a:t>
            </a:r>
            <a:r>
              <a:rPr lang="en-GB" sz="2260" b="0" baseline="0" dirty="0" err="1">
                <a:solidFill>
                  <a:srgbClr val="79954A"/>
                </a:solidFill>
                <a:latin typeface="Arial" panose="020B0604020202090204" pitchFamily="34" charset="0"/>
                <a:cs typeface="Arial" panose="020B0604020202090204" pitchFamily="34" charset="0"/>
              </a:rPr>
              <a:t>suraname</a:t>
            </a:r>
            <a:endParaRPr lang="en-GB" sz="2260" b="0" dirty="0">
              <a:solidFill>
                <a:srgbClr val="79954A"/>
              </a:solidFill>
              <a:latin typeface="Arial" panose="020B0604020202090204" pitchFamily="34" charset="0"/>
              <a:cs typeface="Arial" panose="020B0604020202090204" pitchFamily="34" charset="0"/>
            </a:endParaRPr>
          </a:p>
        </p:txBody>
      </p:sp>
      <p:sp>
        <p:nvSpPr>
          <p:cNvPr id="16" name="Text Placeholder 15"/>
          <p:cNvSpPr>
            <a:spLocks noGrp="1"/>
          </p:cNvSpPr>
          <p:nvPr>
            <p:ph type="body" sz="quarter" idx="14" hasCustomPrompt="1"/>
          </p:nvPr>
        </p:nvSpPr>
        <p:spPr>
          <a:xfrm>
            <a:off x="8138134" y="4016409"/>
            <a:ext cx="12809319" cy="672583"/>
          </a:xfrm>
          <a:prstGeom prst="rect">
            <a:avLst/>
          </a:prstGeom>
        </p:spPr>
        <p:txBody>
          <a:bodyPr anchor="ctr" anchorCtr="0"/>
          <a:lstStyle>
            <a:lvl1pPr marL="0" indent="0">
              <a:buNone/>
              <a:defRPr sz="3110" b="0" baseline="0">
                <a:solidFill>
                  <a:srgbClr val="79954A"/>
                </a:solidFill>
              </a:defRPr>
            </a:lvl1pPr>
          </a:lstStyle>
          <a:p>
            <a:pPr lvl="0"/>
            <a:r>
              <a:rPr lang="en-GB" sz="3110" dirty="0"/>
              <a:t>Introduction/ Project description</a:t>
            </a:r>
            <a:endParaRPr lang="en-GB" dirty="0"/>
          </a:p>
        </p:txBody>
      </p:sp>
      <p:sp>
        <p:nvSpPr>
          <p:cNvPr id="17" name="Text Placeholder 15"/>
          <p:cNvSpPr>
            <a:spLocks noGrp="1"/>
          </p:cNvSpPr>
          <p:nvPr>
            <p:ph type="body" sz="quarter" idx="15" hasCustomPrompt="1"/>
          </p:nvPr>
        </p:nvSpPr>
        <p:spPr>
          <a:xfrm>
            <a:off x="7421647" y="14520965"/>
            <a:ext cx="6571728" cy="672583"/>
          </a:xfrm>
          <a:prstGeom prst="rect">
            <a:avLst/>
          </a:prstGeom>
          <a:solidFill>
            <a:srgbClr val="79954A"/>
          </a:solidFill>
        </p:spPr>
        <p:txBody>
          <a:bodyPr anchor="ctr" anchorCtr="0"/>
          <a:lstStyle>
            <a:lvl1pPr marL="0" indent="0">
              <a:buNone/>
              <a:defRPr sz="3110" baseline="0">
                <a:solidFill>
                  <a:schemeClr val="bg1"/>
                </a:solidFill>
              </a:defRPr>
            </a:lvl1pPr>
          </a:lstStyle>
          <a:p>
            <a:pPr lvl="0"/>
            <a:r>
              <a:rPr lang="en-GB" sz="3110" dirty="0"/>
              <a:t>Subheading</a:t>
            </a:r>
            <a:endParaRPr lang="en-GB" dirty="0"/>
          </a:p>
        </p:txBody>
      </p:sp>
      <p:sp>
        <p:nvSpPr>
          <p:cNvPr id="18" name="Text Placeholder 15"/>
          <p:cNvSpPr>
            <a:spLocks noGrp="1"/>
          </p:cNvSpPr>
          <p:nvPr>
            <p:ph type="body" sz="quarter" idx="16" hasCustomPrompt="1"/>
          </p:nvPr>
        </p:nvSpPr>
        <p:spPr>
          <a:xfrm>
            <a:off x="467568" y="14520965"/>
            <a:ext cx="6571728" cy="672583"/>
          </a:xfrm>
          <a:prstGeom prst="rect">
            <a:avLst/>
          </a:prstGeom>
          <a:solidFill>
            <a:srgbClr val="79954A"/>
          </a:solidFill>
        </p:spPr>
        <p:txBody>
          <a:bodyPr anchor="ctr" anchorCtr="0"/>
          <a:lstStyle>
            <a:lvl1pPr marL="0" indent="0">
              <a:buNone/>
              <a:defRPr sz="3110" baseline="0">
                <a:solidFill>
                  <a:schemeClr val="bg1"/>
                </a:solidFill>
              </a:defRPr>
            </a:lvl1pPr>
          </a:lstStyle>
          <a:p>
            <a:pPr lvl="0"/>
            <a:r>
              <a:rPr lang="en-GB" sz="3110" dirty="0"/>
              <a:t>Subheading</a:t>
            </a:r>
            <a:endParaRPr lang="en-GB" dirty="0"/>
          </a:p>
        </p:txBody>
      </p:sp>
      <p:sp>
        <p:nvSpPr>
          <p:cNvPr id="19" name="Content Placeholder 2"/>
          <p:cNvSpPr>
            <a:spLocks noGrp="1"/>
          </p:cNvSpPr>
          <p:nvPr>
            <p:ph idx="17"/>
          </p:nvPr>
        </p:nvSpPr>
        <p:spPr>
          <a:xfrm>
            <a:off x="14375726" y="15322832"/>
            <a:ext cx="6571728" cy="12951319"/>
          </a:xfrm>
          <a:prstGeom prst="rect">
            <a:avLst/>
          </a:prstGeom>
        </p:spPr>
        <p:txBody>
          <a:bodyPr/>
          <a:lstStyle>
            <a:lvl1pPr>
              <a:defRPr sz="2260"/>
            </a:lvl1pPr>
            <a:lvl2pPr>
              <a:defRPr sz="2260"/>
            </a:lvl2pPr>
            <a:lvl3pPr>
              <a:defRPr sz="2260"/>
            </a:lvl3pPr>
            <a:lvl4pPr>
              <a:defRPr sz="2260"/>
            </a:lvl4pPr>
            <a:lvl5pPr>
              <a:defRPr sz="226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20" name="Text Placeholder 15"/>
          <p:cNvSpPr>
            <a:spLocks noGrp="1"/>
          </p:cNvSpPr>
          <p:nvPr>
            <p:ph type="body" sz="quarter" idx="18" hasCustomPrompt="1"/>
          </p:nvPr>
        </p:nvSpPr>
        <p:spPr>
          <a:xfrm>
            <a:off x="14375726" y="14520966"/>
            <a:ext cx="6571728" cy="672583"/>
          </a:xfrm>
          <a:prstGeom prst="rect">
            <a:avLst/>
          </a:prstGeom>
          <a:solidFill>
            <a:srgbClr val="79954A"/>
          </a:solidFill>
        </p:spPr>
        <p:txBody>
          <a:bodyPr anchor="ctr" anchorCtr="0"/>
          <a:lstStyle>
            <a:lvl1pPr marL="0" indent="0">
              <a:buNone/>
              <a:defRPr sz="3110" baseline="0">
                <a:solidFill>
                  <a:schemeClr val="bg1"/>
                </a:solidFill>
              </a:defRPr>
            </a:lvl1pPr>
          </a:lstStyle>
          <a:p>
            <a:pPr lvl="0"/>
            <a:r>
              <a:rPr lang="en-GB" sz="3110" dirty="0"/>
              <a:t>Subheading</a:t>
            </a:r>
            <a:endParaRPr lang="en-GB" dirty="0"/>
          </a:p>
        </p:txBody>
      </p:sp>
      <p:sp>
        <p:nvSpPr>
          <p:cNvPr id="13" name="Text Placeholder 15"/>
          <p:cNvSpPr>
            <a:spLocks noGrp="1"/>
          </p:cNvSpPr>
          <p:nvPr>
            <p:ph type="body" sz="quarter" idx="19" hasCustomPrompt="1"/>
          </p:nvPr>
        </p:nvSpPr>
        <p:spPr>
          <a:xfrm>
            <a:off x="467568" y="9025639"/>
            <a:ext cx="20479881" cy="672583"/>
          </a:xfrm>
          <a:prstGeom prst="rect">
            <a:avLst/>
          </a:prstGeom>
        </p:spPr>
        <p:txBody>
          <a:bodyPr anchor="ctr" anchorCtr="0"/>
          <a:lstStyle>
            <a:lvl1pPr marL="0" indent="0" algn="ctr">
              <a:buNone/>
              <a:defRPr sz="3390" b="0" baseline="0">
                <a:solidFill>
                  <a:schemeClr val="tx2"/>
                </a:solidFill>
              </a:defRPr>
            </a:lvl1pPr>
          </a:lstStyle>
          <a:p>
            <a:pPr lvl="0"/>
            <a:r>
              <a:rPr lang="en-GB" sz="3110" dirty="0"/>
              <a:t>Subtitle</a:t>
            </a:r>
            <a:endParaRPr lang="en-GB" dirty="0"/>
          </a:p>
        </p:txBody>
      </p:sp>
      <p:sp>
        <p:nvSpPr>
          <p:cNvPr id="15" name="Content Placeholder 2"/>
          <p:cNvSpPr>
            <a:spLocks noGrp="1"/>
          </p:cNvSpPr>
          <p:nvPr>
            <p:ph idx="20"/>
          </p:nvPr>
        </p:nvSpPr>
        <p:spPr>
          <a:xfrm>
            <a:off x="467570" y="11077502"/>
            <a:ext cx="20479885" cy="2719992"/>
          </a:xfrm>
          <a:prstGeom prst="rect">
            <a:avLst/>
          </a:prstGeom>
        </p:spPr>
        <p:txBody>
          <a:bodyPr/>
          <a:lstStyle>
            <a:lvl1pPr>
              <a:defRPr sz="2260"/>
            </a:lvl1pPr>
            <a:lvl2pPr>
              <a:defRPr sz="2260"/>
            </a:lvl2pPr>
            <a:lvl3pPr>
              <a:defRPr sz="2260"/>
            </a:lvl3pPr>
            <a:lvl4pPr>
              <a:defRPr sz="2260"/>
            </a:lvl4pPr>
            <a:lvl5pPr>
              <a:defRPr sz="226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21" name="Text Placeholder 15"/>
          <p:cNvSpPr>
            <a:spLocks noGrp="1"/>
          </p:cNvSpPr>
          <p:nvPr>
            <p:ph type="body" sz="quarter" idx="21" hasCustomPrompt="1"/>
          </p:nvPr>
        </p:nvSpPr>
        <p:spPr>
          <a:xfrm>
            <a:off x="467571" y="10275636"/>
            <a:ext cx="20479885" cy="672583"/>
          </a:xfrm>
          <a:prstGeom prst="rect">
            <a:avLst/>
          </a:prstGeom>
          <a:solidFill>
            <a:srgbClr val="79954A"/>
          </a:solidFill>
        </p:spPr>
        <p:txBody>
          <a:bodyPr anchor="ctr" anchorCtr="0"/>
          <a:lstStyle>
            <a:lvl1pPr marL="0" indent="0">
              <a:buNone/>
              <a:defRPr sz="3110" baseline="0">
                <a:solidFill>
                  <a:schemeClr val="bg1"/>
                </a:solidFill>
              </a:defRPr>
            </a:lvl1pPr>
          </a:lstStyle>
          <a:p>
            <a:pPr lvl="0"/>
            <a:r>
              <a:rPr lang="en-GB" sz="3110" dirty="0"/>
              <a:t>Subheading</a:t>
            </a:r>
            <a:endParaRPr lang="en-GB" dirty="0"/>
          </a:p>
        </p:txBody>
      </p:sp>
      <p:sp>
        <p:nvSpPr>
          <p:cNvPr id="22" name="Title 22"/>
          <p:cNvSpPr>
            <a:spLocks noGrp="1"/>
          </p:cNvSpPr>
          <p:nvPr>
            <p:ph type="title" hasCustomPrompt="1"/>
          </p:nvPr>
        </p:nvSpPr>
        <p:spPr>
          <a:xfrm>
            <a:off x="467569" y="323379"/>
            <a:ext cx="13908157" cy="2937357"/>
          </a:xfrm>
          <a:prstGeom prst="rect">
            <a:avLst/>
          </a:prstGeom>
        </p:spPr>
        <p:txBody>
          <a:bodyPr>
            <a:normAutofit/>
          </a:bodyPr>
          <a:lstStyle>
            <a:lvl1pPr algn="l">
              <a:defRPr sz="8475" baseline="0"/>
            </a:lvl1pPr>
          </a:lstStyle>
          <a:p>
            <a:r>
              <a:rPr lang="en-US" dirty="0"/>
              <a:t>Poster title goes here</a:t>
            </a:r>
            <a:endParaRPr lang="en-GB" dirty="0"/>
          </a:p>
        </p:txBody>
      </p:sp>
      <p:sp>
        <p:nvSpPr>
          <p:cNvPr id="23" name="Footer Placeholder 3"/>
          <p:cNvSpPr>
            <a:spLocks noGrp="1"/>
          </p:cNvSpPr>
          <p:nvPr>
            <p:ph type="ftr" sz="quarter" idx="3"/>
          </p:nvPr>
        </p:nvSpPr>
        <p:spPr>
          <a:xfrm>
            <a:off x="4145928" y="28749414"/>
            <a:ext cx="16747705" cy="922832"/>
          </a:xfrm>
          <a:prstGeom prst="rect">
            <a:avLst/>
          </a:prstGeom>
        </p:spPr>
        <p:txBody>
          <a:bodyPr vert="horz" lIns="91440" tIns="45720" rIns="91440" bIns="45720" rtlCol="0" anchor="ctr"/>
          <a:lstStyle>
            <a:lvl1pPr algn="ctr">
              <a:defRPr sz="1980">
                <a:solidFill>
                  <a:schemeClr val="tx1">
                    <a:tint val="75000"/>
                  </a:schemeClr>
                </a:solidFill>
                <a:latin typeface="+mn-lt"/>
              </a:defRPr>
            </a:lvl1pPr>
          </a:lstStyle>
          <a:p>
            <a:r>
              <a:rPr lang="en-GB" dirty="0"/>
              <a:t>Grant agreement or any other small font information</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 text boxes">
    <p:spTree>
      <p:nvGrpSpPr>
        <p:cNvPr id="1" name=""/>
        <p:cNvGrpSpPr/>
        <p:nvPr/>
      </p:nvGrpSpPr>
      <p:grpSpPr>
        <a:xfrm>
          <a:off x="0" y="0"/>
          <a:ext cx="0" cy="0"/>
          <a:chOff x="0" y="0"/>
          <a:chExt cx="0" cy="0"/>
        </a:xfrm>
      </p:grpSpPr>
      <p:sp>
        <p:nvSpPr>
          <p:cNvPr id="8" name="Content Placeholder 2"/>
          <p:cNvSpPr>
            <a:spLocks noGrp="1"/>
          </p:cNvSpPr>
          <p:nvPr>
            <p:ph idx="1"/>
          </p:nvPr>
        </p:nvSpPr>
        <p:spPr>
          <a:xfrm>
            <a:off x="467568" y="9766038"/>
            <a:ext cx="6571728" cy="5432763"/>
          </a:xfrm>
          <a:prstGeom prst="rect">
            <a:avLst/>
          </a:prstGeom>
        </p:spPr>
        <p:txBody>
          <a:bodyPr/>
          <a:lstStyle>
            <a:lvl1pPr>
              <a:defRPr sz="2260"/>
            </a:lvl1pPr>
            <a:lvl2pPr>
              <a:defRPr sz="2260"/>
            </a:lvl2pPr>
            <a:lvl3pPr>
              <a:defRPr sz="2260"/>
            </a:lvl3pPr>
            <a:lvl4pPr>
              <a:defRPr sz="2260"/>
            </a:lvl4pPr>
            <a:lvl5pPr>
              <a:defRPr sz="226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9" name="Content Placeholder 2"/>
          <p:cNvSpPr>
            <a:spLocks noGrp="1"/>
          </p:cNvSpPr>
          <p:nvPr>
            <p:ph idx="10"/>
          </p:nvPr>
        </p:nvSpPr>
        <p:spPr>
          <a:xfrm>
            <a:off x="467568" y="16706442"/>
            <a:ext cx="6571728" cy="11653875"/>
          </a:xfrm>
          <a:prstGeom prst="rect">
            <a:avLst/>
          </a:prstGeom>
        </p:spPr>
        <p:txBody>
          <a:bodyPr/>
          <a:lstStyle>
            <a:lvl1pPr>
              <a:defRPr sz="2260"/>
            </a:lvl1pPr>
            <a:lvl2pPr>
              <a:defRPr sz="2260"/>
            </a:lvl2pPr>
            <a:lvl3pPr>
              <a:defRPr sz="2260"/>
            </a:lvl3pPr>
            <a:lvl4pPr>
              <a:defRPr sz="2260"/>
            </a:lvl4pPr>
            <a:lvl5pPr>
              <a:defRPr sz="226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12" name="Content Placeholder 11"/>
          <p:cNvSpPr>
            <a:spLocks noGrp="1"/>
          </p:cNvSpPr>
          <p:nvPr>
            <p:ph sz="quarter" idx="12"/>
          </p:nvPr>
        </p:nvSpPr>
        <p:spPr>
          <a:xfrm>
            <a:off x="8864489" y="4850682"/>
            <a:ext cx="12082964" cy="3597544"/>
          </a:xfrm>
          <a:prstGeom prst="rect">
            <a:avLst/>
          </a:prstGeom>
        </p:spPr>
        <p:txBody>
          <a:bodyPr/>
          <a:lstStyle>
            <a:lvl1pPr marL="198755" marR="0" indent="-198755" algn="l" defTabSz="528955" rtl="0" eaLnBrk="0" fontAlgn="base" latinLnBrk="0" hangingPunct="0">
              <a:lnSpc>
                <a:spcPct val="100000"/>
              </a:lnSpc>
              <a:spcBef>
                <a:spcPct val="20000"/>
              </a:spcBef>
              <a:spcAft>
                <a:spcPct val="0"/>
              </a:spcAft>
              <a:buClrTx/>
              <a:buSzTx/>
              <a:buFontTx/>
              <a:buChar char="•"/>
              <a:defRPr sz="3110"/>
            </a:lvl1pPr>
            <a:lvl2pPr marL="428625" marR="0" indent="-163830" algn="l" defTabSz="528955" rtl="0" eaLnBrk="0" fontAlgn="base" latinLnBrk="0" hangingPunct="0">
              <a:lnSpc>
                <a:spcPct val="100000"/>
              </a:lnSpc>
              <a:spcBef>
                <a:spcPct val="20000"/>
              </a:spcBef>
              <a:spcAft>
                <a:spcPct val="0"/>
              </a:spcAft>
              <a:buClrTx/>
              <a:buSzTx/>
              <a:buFontTx/>
              <a:buChar char="–"/>
              <a:defRPr sz="3110"/>
            </a:lvl2pPr>
            <a:lvl3pPr marL="662940" marR="0" indent="-133350" algn="l" defTabSz="528955" rtl="0" eaLnBrk="0" fontAlgn="base" latinLnBrk="0" hangingPunct="0">
              <a:lnSpc>
                <a:spcPct val="100000"/>
              </a:lnSpc>
              <a:spcBef>
                <a:spcPct val="20000"/>
              </a:spcBef>
              <a:spcAft>
                <a:spcPct val="0"/>
              </a:spcAft>
              <a:buClrTx/>
              <a:buSzTx/>
              <a:buFontTx/>
              <a:buChar char="•"/>
              <a:defRPr sz="3110"/>
            </a:lvl3pPr>
            <a:lvl4pPr marL="927100" marR="0" indent="-132080" algn="l" defTabSz="528955" rtl="0" eaLnBrk="0" fontAlgn="base" latinLnBrk="0" hangingPunct="0">
              <a:lnSpc>
                <a:spcPct val="100000"/>
              </a:lnSpc>
              <a:spcBef>
                <a:spcPct val="20000"/>
              </a:spcBef>
              <a:spcAft>
                <a:spcPct val="0"/>
              </a:spcAft>
              <a:buClrTx/>
              <a:buSzTx/>
              <a:buFontTx/>
              <a:buChar char="–"/>
              <a:defRPr sz="3110"/>
            </a:lvl4pPr>
            <a:lvl5pPr marL="1191895" marR="0" indent="-132080" algn="l" defTabSz="528955" rtl="0" eaLnBrk="0" fontAlgn="base" latinLnBrk="0" hangingPunct="0">
              <a:lnSpc>
                <a:spcPct val="100000"/>
              </a:lnSpc>
              <a:spcBef>
                <a:spcPct val="20000"/>
              </a:spcBef>
              <a:spcAft>
                <a:spcPct val="0"/>
              </a:spcAft>
              <a:buClrTx/>
              <a:buSzTx/>
              <a:buFontTx/>
              <a:buChar char="»"/>
              <a:defRPr sz="311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14" name="Text Placeholder 13"/>
          <p:cNvSpPr>
            <a:spLocks noGrp="1"/>
          </p:cNvSpPr>
          <p:nvPr>
            <p:ph type="body" sz="quarter" idx="13" hasCustomPrompt="1"/>
          </p:nvPr>
        </p:nvSpPr>
        <p:spPr>
          <a:xfrm>
            <a:off x="467568" y="4016948"/>
            <a:ext cx="6954079" cy="4428492"/>
          </a:xfrm>
          <a:prstGeom prst="rect">
            <a:avLst/>
          </a:prstGeom>
        </p:spPr>
        <p:txBody>
          <a:bodyPr/>
          <a:lstStyle>
            <a:lvl1pPr marL="0" indent="0">
              <a:buNone/>
              <a:defRPr sz="2260">
                <a:latin typeface="+mn-lt"/>
              </a:defRPr>
            </a:lvl1pPr>
          </a:lstStyle>
          <a:p>
            <a:r>
              <a:rPr lang="en-GB" sz="2260" b="1" dirty="0">
                <a:solidFill>
                  <a:srgbClr val="79954A"/>
                </a:solidFill>
                <a:latin typeface="Arial" panose="020B0604020202090204" pitchFamily="34" charset="0"/>
                <a:cs typeface="Arial" panose="020B0604020202090204" pitchFamily="34" charset="0"/>
              </a:rPr>
              <a:t>Prepared</a:t>
            </a:r>
            <a:r>
              <a:rPr lang="en-GB" sz="2260" b="1" baseline="0" dirty="0">
                <a:solidFill>
                  <a:srgbClr val="79954A"/>
                </a:solidFill>
                <a:latin typeface="Arial" panose="020B0604020202090204" pitchFamily="34" charset="0"/>
                <a:cs typeface="Arial" panose="020B0604020202090204" pitchFamily="34" charset="0"/>
              </a:rPr>
              <a:t> by</a:t>
            </a:r>
            <a:endParaRPr lang="en-GB" sz="2260" b="1" baseline="0" dirty="0">
              <a:solidFill>
                <a:srgbClr val="79954A"/>
              </a:solidFill>
              <a:latin typeface="Arial" panose="020B0604020202090204" pitchFamily="34" charset="0"/>
              <a:cs typeface="Arial" panose="020B0604020202090204" pitchFamily="34" charset="0"/>
            </a:endParaRPr>
          </a:p>
          <a:p>
            <a:br>
              <a:rPr lang="en-GB" sz="2260" b="1" baseline="0" dirty="0">
                <a:solidFill>
                  <a:srgbClr val="79954A"/>
                </a:solidFill>
                <a:latin typeface="Arial" panose="020B0604020202090204" pitchFamily="34" charset="0"/>
                <a:cs typeface="Arial" panose="020B0604020202090204" pitchFamily="34" charset="0"/>
              </a:rPr>
            </a:br>
            <a:r>
              <a:rPr lang="en-GB" sz="2260" b="0" baseline="0" dirty="0">
                <a:solidFill>
                  <a:srgbClr val="79954A"/>
                </a:solidFill>
                <a:latin typeface="Arial" panose="020B0604020202090204" pitchFamily="34" charset="0"/>
                <a:cs typeface="Arial" panose="020B0604020202090204" pitchFamily="34" charset="0"/>
              </a:rPr>
              <a:t>Name Surname; Name Surname, Name Surname, Name Surname, Name Surname , Name </a:t>
            </a:r>
            <a:r>
              <a:rPr lang="en-GB" sz="2260" b="0" baseline="0" dirty="0" err="1">
                <a:solidFill>
                  <a:srgbClr val="79954A"/>
                </a:solidFill>
                <a:latin typeface="Arial" panose="020B0604020202090204" pitchFamily="34" charset="0"/>
                <a:cs typeface="Arial" panose="020B0604020202090204" pitchFamily="34" charset="0"/>
              </a:rPr>
              <a:t>Name</a:t>
            </a:r>
            <a:r>
              <a:rPr lang="en-GB" sz="2260" b="0" baseline="0" dirty="0">
                <a:solidFill>
                  <a:srgbClr val="79954A"/>
                </a:solidFill>
                <a:latin typeface="Arial" panose="020B0604020202090204" pitchFamily="34" charset="0"/>
                <a:cs typeface="Arial" panose="020B0604020202090204" pitchFamily="34" charset="0"/>
              </a:rPr>
              <a:t> </a:t>
            </a:r>
            <a:r>
              <a:rPr lang="en-GB" sz="2260" b="0" baseline="0" dirty="0" err="1">
                <a:solidFill>
                  <a:srgbClr val="79954A"/>
                </a:solidFill>
                <a:latin typeface="Arial" panose="020B0604020202090204" pitchFamily="34" charset="0"/>
                <a:cs typeface="Arial" panose="020B0604020202090204" pitchFamily="34" charset="0"/>
              </a:rPr>
              <a:t>suraname</a:t>
            </a:r>
            <a:endParaRPr lang="en-GB" sz="2260" b="0" dirty="0">
              <a:solidFill>
                <a:srgbClr val="79954A"/>
              </a:solidFill>
              <a:latin typeface="Arial" panose="020B0604020202090204" pitchFamily="34" charset="0"/>
              <a:cs typeface="Arial" panose="020B0604020202090204" pitchFamily="34" charset="0"/>
            </a:endParaRPr>
          </a:p>
        </p:txBody>
      </p:sp>
      <p:sp>
        <p:nvSpPr>
          <p:cNvPr id="16" name="Text Placeholder 15"/>
          <p:cNvSpPr>
            <a:spLocks noGrp="1"/>
          </p:cNvSpPr>
          <p:nvPr>
            <p:ph type="body" sz="quarter" idx="14" hasCustomPrompt="1"/>
          </p:nvPr>
        </p:nvSpPr>
        <p:spPr>
          <a:xfrm>
            <a:off x="8138134" y="4016409"/>
            <a:ext cx="12809319" cy="672583"/>
          </a:xfrm>
          <a:prstGeom prst="rect">
            <a:avLst/>
          </a:prstGeom>
        </p:spPr>
        <p:txBody>
          <a:bodyPr anchor="ctr" anchorCtr="0"/>
          <a:lstStyle>
            <a:lvl1pPr marL="0" indent="0">
              <a:buNone/>
              <a:defRPr sz="3390" b="0" baseline="0">
                <a:solidFill>
                  <a:schemeClr val="tx2"/>
                </a:solidFill>
              </a:defRPr>
            </a:lvl1pPr>
          </a:lstStyle>
          <a:p>
            <a:pPr lvl="0"/>
            <a:r>
              <a:rPr lang="en-GB" sz="3110" dirty="0"/>
              <a:t>Introduction/ Project description</a:t>
            </a:r>
            <a:endParaRPr lang="en-GB" dirty="0"/>
          </a:p>
        </p:txBody>
      </p:sp>
      <p:sp>
        <p:nvSpPr>
          <p:cNvPr id="17" name="Text Placeholder 15"/>
          <p:cNvSpPr>
            <a:spLocks noGrp="1"/>
          </p:cNvSpPr>
          <p:nvPr>
            <p:ph type="body" sz="quarter" idx="15" hasCustomPrompt="1"/>
          </p:nvPr>
        </p:nvSpPr>
        <p:spPr>
          <a:xfrm>
            <a:off x="467568" y="15904576"/>
            <a:ext cx="6571728" cy="672583"/>
          </a:xfrm>
          <a:prstGeom prst="rect">
            <a:avLst/>
          </a:prstGeom>
          <a:solidFill>
            <a:srgbClr val="79954A"/>
          </a:solidFill>
        </p:spPr>
        <p:txBody>
          <a:bodyPr anchor="ctr" anchorCtr="0"/>
          <a:lstStyle>
            <a:lvl1pPr marL="0" indent="0">
              <a:buNone/>
              <a:defRPr sz="3110" baseline="0">
                <a:solidFill>
                  <a:schemeClr val="bg1"/>
                </a:solidFill>
              </a:defRPr>
            </a:lvl1pPr>
          </a:lstStyle>
          <a:p>
            <a:pPr lvl="0"/>
            <a:r>
              <a:rPr lang="en-GB" sz="3110" dirty="0"/>
              <a:t>Subheading</a:t>
            </a:r>
            <a:endParaRPr lang="en-GB" dirty="0"/>
          </a:p>
        </p:txBody>
      </p:sp>
      <p:sp>
        <p:nvSpPr>
          <p:cNvPr id="18" name="Text Placeholder 15"/>
          <p:cNvSpPr>
            <a:spLocks noGrp="1"/>
          </p:cNvSpPr>
          <p:nvPr>
            <p:ph type="body" sz="quarter" idx="16" hasCustomPrompt="1"/>
          </p:nvPr>
        </p:nvSpPr>
        <p:spPr>
          <a:xfrm>
            <a:off x="467568" y="8964172"/>
            <a:ext cx="6571728" cy="672583"/>
          </a:xfrm>
          <a:prstGeom prst="rect">
            <a:avLst/>
          </a:prstGeom>
          <a:solidFill>
            <a:srgbClr val="79954A"/>
          </a:solidFill>
        </p:spPr>
        <p:txBody>
          <a:bodyPr anchor="ctr" anchorCtr="0"/>
          <a:lstStyle>
            <a:lvl1pPr marL="0" indent="0">
              <a:buNone/>
              <a:defRPr sz="3110" baseline="0">
                <a:solidFill>
                  <a:schemeClr val="bg1"/>
                </a:solidFill>
              </a:defRPr>
            </a:lvl1pPr>
          </a:lstStyle>
          <a:p>
            <a:pPr lvl="0"/>
            <a:r>
              <a:rPr lang="en-GB" sz="3110" dirty="0"/>
              <a:t>Subheading</a:t>
            </a:r>
            <a:endParaRPr lang="en-GB" dirty="0"/>
          </a:p>
        </p:txBody>
      </p:sp>
      <p:sp>
        <p:nvSpPr>
          <p:cNvPr id="19" name="Content Placeholder 2"/>
          <p:cNvSpPr>
            <a:spLocks noGrp="1"/>
          </p:cNvSpPr>
          <p:nvPr>
            <p:ph idx="17"/>
          </p:nvPr>
        </p:nvSpPr>
        <p:spPr>
          <a:xfrm>
            <a:off x="8138135" y="9766039"/>
            <a:ext cx="12809319" cy="5432762"/>
          </a:xfrm>
          <a:prstGeom prst="rect">
            <a:avLst/>
          </a:prstGeom>
        </p:spPr>
        <p:txBody>
          <a:bodyPr/>
          <a:lstStyle>
            <a:lvl1pPr>
              <a:defRPr sz="2260"/>
            </a:lvl1pPr>
            <a:lvl2pPr>
              <a:defRPr sz="2260"/>
            </a:lvl2pPr>
            <a:lvl3pPr>
              <a:defRPr sz="2260"/>
            </a:lvl3pPr>
            <a:lvl4pPr>
              <a:defRPr sz="2260"/>
            </a:lvl4pPr>
            <a:lvl5pPr>
              <a:defRPr sz="226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20" name="Text Placeholder 15"/>
          <p:cNvSpPr>
            <a:spLocks noGrp="1"/>
          </p:cNvSpPr>
          <p:nvPr>
            <p:ph type="body" sz="quarter" idx="18" hasCustomPrompt="1"/>
          </p:nvPr>
        </p:nvSpPr>
        <p:spPr>
          <a:xfrm>
            <a:off x="8138135" y="8964173"/>
            <a:ext cx="12809319" cy="672583"/>
          </a:xfrm>
          <a:prstGeom prst="rect">
            <a:avLst/>
          </a:prstGeom>
          <a:solidFill>
            <a:srgbClr val="79954A"/>
          </a:solidFill>
        </p:spPr>
        <p:txBody>
          <a:bodyPr anchor="ctr" anchorCtr="0"/>
          <a:lstStyle>
            <a:lvl1pPr marL="0" indent="0">
              <a:buNone/>
              <a:defRPr sz="3110" baseline="0">
                <a:solidFill>
                  <a:schemeClr val="bg1"/>
                </a:solidFill>
              </a:defRPr>
            </a:lvl1pPr>
          </a:lstStyle>
          <a:p>
            <a:pPr lvl="0"/>
            <a:r>
              <a:rPr lang="en-GB" sz="3110" dirty="0"/>
              <a:t>Subheading</a:t>
            </a:r>
            <a:endParaRPr lang="en-GB" dirty="0"/>
          </a:p>
        </p:txBody>
      </p:sp>
      <p:sp>
        <p:nvSpPr>
          <p:cNvPr id="13" name="Content Placeholder 2"/>
          <p:cNvSpPr>
            <a:spLocks noGrp="1"/>
          </p:cNvSpPr>
          <p:nvPr>
            <p:ph idx="19"/>
          </p:nvPr>
        </p:nvSpPr>
        <p:spPr>
          <a:xfrm>
            <a:off x="8138134" y="16706442"/>
            <a:ext cx="12809319" cy="4592047"/>
          </a:xfrm>
          <a:prstGeom prst="rect">
            <a:avLst/>
          </a:prstGeom>
        </p:spPr>
        <p:txBody>
          <a:bodyPr/>
          <a:lstStyle>
            <a:lvl1pPr>
              <a:defRPr sz="2260"/>
            </a:lvl1pPr>
            <a:lvl2pPr>
              <a:defRPr sz="2260"/>
            </a:lvl2pPr>
            <a:lvl3pPr>
              <a:defRPr sz="2260"/>
            </a:lvl3pPr>
            <a:lvl4pPr>
              <a:defRPr sz="2260"/>
            </a:lvl4pPr>
            <a:lvl5pPr>
              <a:defRPr sz="226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15" name="Text Placeholder 15"/>
          <p:cNvSpPr>
            <a:spLocks noGrp="1"/>
          </p:cNvSpPr>
          <p:nvPr>
            <p:ph type="body" sz="quarter" idx="20" hasCustomPrompt="1"/>
          </p:nvPr>
        </p:nvSpPr>
        <p:spPr>
          <a:xfrm>
            <a:off x="8138134" y="15904576"/>
            <a:ext cx="12809319" cy="672583"/>
          </a:xfrm>
          <a:prstGeom prst="rect">
            <a:avLst/>
          </a:prstGeom>
          <a:solidFill>
            <a:srgbClr val="79954A"/>
          </a:solidFill>
        </p:spPr>
        <p:txBody>
          <a:bodyPr anchor="ctr" anchorCtr="0"/>
          <a:lstStyle>
            <a:lvl1pPr marL="0" indent="0">
              <a:buNone/>
              <a:defRPr sz="3110" baseline="0">
                <a:solidFill>
                  <a:schemeClr val="bg1"/>
                </a:solidFill>
              </a:defRPr>
            </a:lvl1pPr>
          </a:lstStyle>
          <a:p>
            <a:pPr lvl="0"/>
            <a:r>
              <a:rPr lang="en-GB" sz="3110" dirty="0"/>
              <a:t>Subheading</a:t>
            </a:r>
            <a:endParaRPr lang="en-GB" dirty="0"/>
          </a:p>
        </p:txBody>
      </p:sp>
      <p:sp>
        <p:nvSpPr>
          <p:cNvPr id="21" name="Content Placeholder 2"/>
          <p:cNvSpPr>
            <a:spLocks noGrp="1"/>
          </p:cNvSpPr>
          <p:nvPr>
            <p:ph idx="21"/>
          </p:nvPr>
        </p:nvSpPr>
        <p:spPr>
          <a:xfrm>
            <a:off x="8138135" y="22825555"/>
            <a:ext cx="12809319" cy="5432762"/>
          </a:xfrm>
          <a:prstGeom prst="rect">
            <a:avLst/>
          </a:prstGeom>
        </p:spPr>
        <p:txBody>
          <a:bodyPr/>
          <a:lstStyle>
            <a:lvl1pPr>
              <a:defRPr sz="2260"/>
            </a:lvl1pPr>
            <a:lvl2pPr>
              <a:defRPr sz="2260"/>
            </a:lvl2pPr>
            <a:lvl3pPr>
              <a:defRPr sz="2260"/>
            </a:lvl3pPr>
            <a:lvl4pPr>
              <a:defRPr sz="2260"/>
            </a:lvl4pPr>
            <a:lvl5pPr>
              <a:defRPr sz="226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22" name="Text Placeholder 15"/>
          <p:cNvSpPr>
            <a:spLocks noGrp="1"/>
          </p:cNvSpPr>
          <p:nvPr>
            <p:ph type="body" sz="quarter" idx="22" hasCustomPrompt="1"/>
          </p:nvPr>
        </p:nvSpPr>
        <p:spPr>
          <a:xfrm>
            <a:off x="8138135" y="22023689"/>
            <a:ext cx="12809319" cy="672583"/>
          </a:xfrm>
          <a:prstGeom prst="rect">
            <a:avLst/>
          </a:prstGeom>
          <a:solidFill>
            <a:srgbClr val="79954A"/>
          </a:solidFill>
        </p:spPr>
        <p:txBody>
          <a:bodyPr anchor="ctr" anchorCtr="0"/>
          <a:lstStyle>
            <a:lvl1pPr marL="0" indent="0">
              <a:buNone/>
              <a:defRPr sz="3110" baseline="0">
                <a:solidFill>
                  <a:schemeClr val="bg1"/>
                </a:solidFill>
              </a:defRPr>
            </a:lvl1pPr>
          </a:lstStyle>
          <a:p>
            <a:pPr lvl="0"/>
            <a:r>
              <a:rPr lang="en-GB" sz="3110" dirty="0"/>
              <a:t>Subheading</a:t>
            </a:r>
            <a:endParaRPr lang="en-GB" dirty="0"/>
          </a:p>
        </p:txBody>
      </p:sp>
      <p:sp>
        <p:nvSpPr>
          <p:cNvPr id="23" name="Title 22"/>
          <p:cNvSpPr>
            <a:spLocks noGrp="1"/>
          </p:cNvSpPr>
          <p:nvPr>
            <p:ph type="title" hasCustomPrompt="1"/>
          </p:nvPr>
        </p:nvSpPr>
        <p:spPr>
          <a:xfrm>
            <a:off x="467569" y="323379"/>
            <a:ext cx="13908157" cy="2937357"/>
          </a:xfrm>
          <a:prstGeom prst="rect">
            <a:avLst/>
          </a:prstGeom>
        </p:spPr>
        <p:txBody>
          <a:bodyPr>
            <a:normAutofit/>
          </a:bodyPr>
          <a:lstStyle>
            <a:lvl1pPr algn="l">
              <a:defRPr sz="8475" baseline="0"/>
            </a:lvl1pPr>
          </a:lstStyle>
          <a:p>
            <a:r>
              <a:rPr lang="en-US" dirty="0"/>
              <a:t>Poster title goes here</a:t>
            </a:r>
            <a:endParaRPr lang="en-GB" dirty="0"/>
          </a:p>
        </p:txBody>
      </p:sp>
      <p:sp>
        <p:nvSpPr>
          <p:cNvPr id="24" name="Footer Placeholder 3"/>
          <p:cNvSpPr>
            <a:spLocks noGrp="1"/>
          </p:cNvSpPr>
          <p:nvPr>
            <p:ph type="ftr" sz="quarter" idx="3"/>
          </p:nvPr>
        </p:nvSpPr>
        <p:spPr>
          <a:xfrm>
            <a:off x="4145928" y="28749414"/>
            <a:ext cx="16747705" cy="922832"/>
          </a:xfrm>
          <a:prstGeom prst="rect">
            <a:avLst/>
          </a:prstGeom>
        </p:spPr>
        <p:txBody>
          <a:bodyPr vert="horz" lIns="91440" tIns="45720" rIns="91440" bIns="45720" rtlCol="0" anchor="ctr"/>
          <a:lstStyle>
            <a:lvl1pPr algn="ctr">
              <a:defRPr sz="1980">
                <a:solidFill>
                  <a:schemeClr val="tx1">
                    <a:tint val="75000"/>
                  </a:schemeClr>
                </a:solidFill>
                <a:latin typeface="+mn-lt"/>
              </a:defRPr>
            </a:lvl1pPr>
          </a:lstStyle>
          <a:p>
            <a:r>
              <a:rPr lang="en-GB" dirty="0"/>
              <a:t>Grant agreement or any other small font information</a:t>
            </a:r>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 text boxes. 3 image boxes">
    <p:spTree>
      <p:nvGrpSpPr>
        <p:cNvPr id="1" name=""/>
        <p:cNvGrpSpPr/>
        <p:nvPr/>
      </p:nvGrpSpPr>
      <p:grpSpPr>
        <a:xfrm>
          <a:off x="0" y="0"/>
          <a:ext cx="0" cy="0"/>
          <a:chOff x="0" y="0"/>
          <a:chExt cx="0" cy="0"/>
        </a:xfrm>
      </p:grpSpPr>
      <p:sp>
        <p:nvSpPr>
          <p:cNvPr id="8" name="Content Placeholder 2"/>
          <p:cNvSpPr>
            <a:spLocks noGrp="1"/>
          </p:cNvSpPr>
          <p:nvPr>
            <p:ph idx="1"/>
          </p:nvPr>
        </p:nvSpPr>
        <p:spPr>
          <a:xfrm>
            <a:off x="467568" y="9766038"/>
            <a:ext cx="6571728" cy="5432763"/>
          </a:xfrm>
          <a:prstGeom prst="rect">
            <a:avLst/>
          </a:prstGeom>
        </p:spPr>
        <p:txBody>
          <a:bodyPr/>
          <a:lstStyle>
            <a:lvl1pPr>
              <a:defRPr sz="2260"/>
            </a:lvl1pPr>
            <a:lvl2pPr>
              <a:defRPr sz="2260"/>
            </a:lvl2pPr>
            <a:lvl3pPr>
              <a:defRPr sz="2260"/>
            </a:lvl3pPr>
            <a:lvl4pPr>
              <a:defRPr sz="2260"/>
            </a:lvl4pPr>
            <a:lvl5pPr>
              <a:defRPr sz="226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9" name="Content Placeholder 2"/>
          <p:cNvSpPr>
            <a:spLocks noGrp="1"/>
          </p:cNvSpPr>
          <p:nvPr>
            <p:ph idx="10"/>
          </p:nvPr>
        </p:nvSpPr>
        <p:spPr>
          <a:xfrm>
            <a:off x="467568" y="16706442"/>
            <a:ext cx="6571728" cy="11653875"/>
          </a:xfrm>
          <a:prstGeom prst="rect">
            <a:avLst/>
          </a:prstGeom>
        </p:spPr>
        <p:txBody>
          <a:bodyPr/>
          <a:lstStyle>
            <a:lvl1pPr>
              <a:defRPr sz="2260"/>
            </a:lvl1pPr>
            <a:lvl2pPr>
              <a:defRPr sz="2260"/>
            </a:lvl2pPr>
            <a:lvl3pPr>
              <a:defRPr sz="2260"/>
            </a:lvl3pPr>
            <a:lvl4pPr>
              <a:defRPr sz="2260"/>
            </a:lvl4pPr>
            <a:lvl5pPr>
              <a:defRPr sz="226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12" name="Content Placeholder 11"/>
          <p:cNvSpPr>
            <a:spLocks noGrp="1"/>
          </p:cNvSpPr>
          <p:nvPr>
            <p:ph sz="quarter" idx="12"/>
          </p:nvPr>
        </p:nvSpPr>
        <p:spPr>
          <a:xfrm>
            <a:off x="8864489" y="4850682"/>
            <a:ext cx="12082964" cy="3597544"/>
          </a:xfrm>
          <a:prstGeom prst="rect">
            <a:avLst/>
          </a:prstGeom>
        </p:spPr>
        <p:txBody>
          <a:bodyPr/>
          <a:lstStyle>
            <a:lvl1pPr marL="198755" marR="0" indent="-198755" algn="l" defTabSz="528955" rtl="0" eaLnBrk="0" fontAlgn="base" latinLnBrk="0" hangingPunct="0">
              <a:lnSpc>
                <a:spcPct val="100000"/>
              </a:lnSpc>
              <a:spcBef>
                <a:spcPct val="20000"/>
              </a:spcBef>
              <a:spcAft>
                <a:spcPct val="0"/>
              </a:spcAft>
              <a:buClrTx/>
              <a:buSzTx/>
              <a:buFontTx/>
              <a:buChar char="•"/>
              <a:defRPr sz="3110"/>
            </a:lvl1pPr>
            <a:lvl2pPr marL="428625" marR="0" indent="-163830" algn="l" defTabSz="528955" rtl="0" eaLnBrk="0" fontAlgn="base" latinLnBrk="0" hangingPunct="0">
              <a:lnSpc>
                <a:spcPct val="100000"/>
              </a:lnSpc>
              <a:spcBef>
                <a:spcPct val="20000"/>
              </a:spcBef>
              <a:spcAft>
                <a:spcPct val="0"/>
              </a:spcAft>
              <a:buClrTx/>
              <a:buSzTx/>
              <a:buFontTx/>
              <a:buChar char="–"/>
              <a:defRPr sz="3110"/>
            </a:lvl2pPr>
            <a:lvl3pPr marL="662940" marR="0" indent="-133350" algn="l" defTabSz="528955" rtl="0" eaLnBrk="0" fontAlgn="base" latinLnBrk="0" hangingPunct="0">
              <a:lnSpc>
                <a:spcPct val="100000"/>
              </a:lnSpc>
              <a:spcBef>
                <a:spcPct val="20000"/>
              </a:spcBef>
              <a:spcAft>
                <a:spcPct val="0"/>
              </a:spcAft>
              <a:buClrTx/>
              <a:buSzTx/>
              <a:buFontTx/>
              <a:buChar char="•"/>
              <a:defRPr sz="3110"/>
            </a:lvl3pPr>
            <a:lvl4pPr marL="927100" marR="0" indent="-132080" algn="l" defTabSz="528955" rtl="0" eaLnBrk="0" fontAlgn="base" latinLnBrk="0" hangingPunct="0">
              <a:lnSpc>
                <a:spcPct val="100000"/>
              </a:lnSpc>
              <a:spcBef>
                <a:spcPct val="20000"/>
              </a:spcBef>
              <a:spcAft>
                <a:spcPct val="0"/>
              </a:spcAft>
              <a:buClrTx/>
              <a:buSzTx/>
              <a:buFontTx/>
              <a:buChar char="–"/>
              <a:defRPr sz="3110"/>
            </a:lvl4pPr>
            <a:lvl5pPr marL="1191895" marR="0" indent="-132080" algn="l" defTabSz="528955" rtl="0" eaLnBrk="0" fontAlgn="base" latinLnBrk="0" hangingPunct="0">
              <a:lnSpc>
                <a:spcPct val="100000"/>
              </a:lnSpc>
              <a:spcBef>
                <a:spcPct val="20000"/>
              </a:spcBef>
              <a:spcAft>
                <a:spcPct val="0"/>
              </a:spcAft>
              <a:buClrTx/>
              <a:buSzTx/>
              <a:buFontTx/>
              <a:buChar char="»"/>
              <a:defRPr sz="311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14" name="Text Placeholder 13"/>
          <p:cNvSpPr>
            <a:spLocks noGrp="1"/>
          </p:cNvSpPr>
          <p:nvPr>
            <p:ph type="body" sz="quarter" idx="13" hasCustomPrompt="1"/>
          </p:nvPr>
        </p:nvSpPr>
        <p:spPr>
          <a:xfrm>
            <a:off x="467568" y="4016948"/>
            <a:ext cx="6954079" cy="4428492"/>
          </a:xfrm>
          <a:prstGeom prst="rect">
            <a:avLst/>
          </a:prstGeom>
        </p:spPr>
        <p:txBody>
          <a:bodyPr/>
          <a:lstStyle>
            <a:lvl1pPr marL="0" indent="0">
              <a:buNone/>
              <a:defRPr sz="2260">
                <a:latin typeface="+mn-lt"/>
              </a:defRPr>
            </a:lvl1pPr>
          </a:lstStyle>
          <a:p>
            <a:r>
              <a:rPr lang="en-GB" sz="2260" b="1" dirty="0">
                <a:solidFill>
                  <a:srgbClr val="79954A"/>
                </a:solidFill>
                <a:latin typeface="Arial" panose="020B0604020202090204" pitchFamily="34" charset="0"/>
                <a:cs typeface="Arial" panose="020B0604020202090204" pitchFamily="34" charset="0"/>
              </a:rPr>
              <a:t>Prepared</a:t>
            </a:r>
            <a:r>
              <a:rPr lang="en-GB" sz="2260" b="1" baseline="0" dirty="0">
                <a:solidFill>
                  <a:srgbClr val="79954A"/>
                </a:solidFill>
                <a:latin typeface="Arial" panose="020B0604020202090204" pitchFamily="34" charset="0"/>
                <a:cs typeface="Arial" panose="020B0604020202090204" pitchFamily="34" charset="0"/>
              </a:rPr>
              <a:t> by</a:t>
            </a:r>
            <a:endParaRPr lang="en-GB" sz="2260" b="1" baseline="0" dirty="0">
              <a:solidFill>
                <a:srgbClr val="79954A"/>
              </a:solidFill>
              <a:latin typeface="Arial" panose="020B0604020202090204" pitchFamily="34" charset="0"/>
              <a:cs typeface="Arial" panose="020B0604020202090204" pitchFamily="34" charset="0"/>
            </a:endParaRPr>
          </a:p>
          <a:p>
            <a:br>
              <a:rPr lang="en-GB" sz="2260" b="1" baseline="0" dirty="0">
                <a:solidFill>
                  <a:srgbClr val="79954A"/>
                </a:solidFill>
                <a:latin typeface="Arial" panose="020B0604020202090204" pitchFamily="34" charset="0"/>
                <a:cs typeface="Arial" panose="020B0604020202090204" pitchFamily="34" charset="0"/>
              </a:rPr>
            </a:br>
            <a:r>
              <a:rPr lang="en-GB" sz="2260" b="0" baseline="0" dirty="0">
                <a:solidFill>
                  <a:srgbClr val="79954A"/>
                </a:solidFill>
                <a:latin typeface="Arial" panose="020B0604020202090204" pitchFamily="34" charset="0"/>
                <a:cs typeface="Arial" panose="020B0604020202090204" pitchFamily="34" charset="0"/>
              </a:rPr>
              <a:t>Name Surname; Name Surname, Name Surname, Name Surname, Name Surname , Name </a:t>
            </a:r>
            <a:r>
              <a:rPr lang="en-GB" sz="2260" b="0" baseline="0" dirty="0" err="1">
                <a:solidFill>
                  <a:srgbClr val="79954A"/>
                </a:solidFill>
                <a:latin typeface="Arial" panose="020B0604020202090204" pitchFamily="34" charset="0"/>
                <a:cs typeface="Arial" panose="020B0604020202090204" pitchFamily="34" charset="0"/>
              </a:rPr>
              <a:t>Name</a:t>
            </a:r>
            <a:r>
              <a:rPr lang="en-GB" sz="2260" b="0" baseline="0" dirty="0">
                <a:solidFill>
                  <a:srgbClr val="79954A"/>
                </a:solidFill>
                <a:latin typeface="Arial" panose="020B0604020202090204" pitchFamily="34" charset="0"/>
                <a:cs typeface="Arial" panose="020B0604020202090204" pitchFamily="34" charset="0"/>
              </a:rPr>
              <a:t> </a:t>
            </a:r>
            <a:r>
              <a:rPr lang="en-GB" sz="2260" b="0" baseline="0" dirty="0" err="1">
                <a:solidFill>
                  <a:srgbClr val="79954A"/>
                </a:solidFill>
                <a:latin typeface="Arial" panose="020B0604020202090204" pitchFamily="34" charset="0"/>
                <a:cs typeface="Arial" panose="020B0604020202090204" pitchFamily="34" charset="0"/>
              </a:rPr>
              <a:t>suraname</a:t>
            </a:r>
            <a:endParaRPr lang="en-GB" sz="2260" b="0" dirty="0">
              <a:solidFill>
                <a:srgbClr val="79954A"/>
              </a:solidFill>
              <a:latin typeface="Arial" panose="020B0604020202090204" pitchFamily="34" charset="0"/>
              <a:cs typeface="Arial" panose="020B0604020202090204" pitchFamily="34" charset="0"/>
            </a:endParaRPr>
          </a:p>
        </p:txBody>
      </p:sp>
      <p:sp>
        <p:nvSpPr>
          <p:cNvPr id="16" name="Text Placeholder 15"/>
          <p:cNvSpPr>
            <a:spLocks noGrp="1"/>
          </p:cNvSpPr>
          <p:nvPr>
            <p:ph type="body" sz="quarter" idx="14" hasCustomPrompt="1"/>
          </p:nvPr>
        </p:nvSpPr>
        <p:spPr>
          <a:xfrm>
            <a:off x="8138134" y="4016409"/>
            <a:ext cx="12809319" cy="672583"/>
          </a:xfrm>
          <a:prstGeom prst="rect">
            <a:avLst/>
          </a:prstGeom>
        </p:spPr>
        <p:txBody>
          <a:bodyPr anchor="ctr" anchorCtr="0"/>
          <a:lstStyle>
            <a:lvl1pPr marL="0" indent="0">
              <a:buNone/>
              <a:defRPr sz="3390" b="0" baseline="0">
                <a:solidFill>
                  <a:schemeClr val="tx2"/>
                </a:solidFill>
              </a:defRPr>
            </a:lvl1pPr>
          </a:lstStyle>
          <a:p>
            <a:pPr lvl="0"/>
            <a:r>
              <a:rPr lang="en-GB" sz="3110" dirty="0"/>
              <a:t>Introduction/ Project description</a:t>
            </a:r>
            <a:endParaRPr lang="en-GB" dirty="0"/>
          </a:p>
        </p:txBody>
      </p:sp>
      <p:sp>
        <p:nvSpPr>
          <p:cNvPr id="17" name="Text Placeholder 15"/>
          <p:cNvSpPr>
            <a:spLocks noGrp="1"/>
          </p:cNvSpPr>
          <p:nvPr>
            <p:ph type="body" sz="quarter" idx="15" hasCustomPrompt="1"/>
          </p:nvPr>
        </p:nvSpPr>
        <p:spPr>
          <a:xfrm>
            <a:off x="467568" y="15904576"/>
            <a:ext cx="6571728" cy="672583"/>
          </a:xfrm>
          <a:prstGeom prst="rect">
            <a:avLst/>
          </a:prstGeom>
          <a:solidFill>
            <a:srgbClr val="79954A"/>
          </a:solidFill>
        </p:spPr>
        <p:txBody>
          <a:bodyPr anchor="ctr" anchorCtr="0"/>
          <a:lstStyle>
            <a:lvl1pPr marL="0" indent="0">
              <a:buNone/>
              <a:defRPr sz="3110" baseline="0">
                <a:solidFill>
                  <a:schemeClr val="bg1"/>
                </a:solidFill>
              </a:defRPr>
            </a:lvl1pPr>
          </a:lstStyle>
          <a:p>
            <a:pPr lvl="0"/>
            <a:r>
              <a:rPr lang="en-GB" sz="3110" dirty="0"/>
              <a:t>Subheading</a:t>
            </a:r>
            <a:endParaRPr lang="en-GB" dirty="0"/>
          </a:p>
        </p:txBody>
      </p:sp>
      <p:sp>
        <p:nvSpPr>
          <p:cNvPr id="18" name="Text Placeholder 15"/>
          <p:cNvSpPr>
            <a:spLocks noGrp="1"/>
          </p:cNvSpPr>
          <p:nvPr>
            <p:ph type="body" sz="quarter" idx="16" hasCustomPrompt="1"/>
          </p:nvPr>
        </p:nvSpPr>
        <p:spPr>
          <a:xfrm>
            <a:off x="467568" y="8964172"/>
            <a:ext cx="6571728" cy="672583"/>
          </a:xfrm>
          <a:prstGeom prst="rect">
            <a:avLst/>
          </a:prstGeom>
          <a:solidFill>
            <a:srgbClr val="79954A"/>
          </a:solidFill>
        </p:spPr>
        <p:txBody>
          <a:bodyPr anchor="ctr" anchorCtr="0"/>
          <a:lstStyle>
            <a:lvl1pPr marL="0" indent="0">
              <a:buNone/>
              <a:defRPr sz="3110" baseline="0">
                <a:solidFill>
                  <a:schemeClr val="bg1"/>
                </a:solidFill>
              </a:defRPr>
            </a:lvl1pPr>
          </a:lstStyle>
          <a:p>
            <a:pPr lvl="0"/>
            <a:r>
              <a:rPr lang="en-GB" sz="3110" dirty="0"/>
              <a:t>Subheading</a:t>
            </a:r>
            <a:endParaRPr lang="en-GB" dirty="0"/>
          </a:p>
        </p:txBody>
      </p:sp>
      <p:sp>
        <p:nvSpPr>
          <p:cNvPr id="19" name="Content Placeholder 2"/>
          <p:cNvSpPr>
            <a:spLocks noGrp="1"/>
          </p:cNvSpPr>
          <p:nvPr>
            <p:ph idx="17"/>
          </p:nvPr>
        </p:nvSpPr>
        <p:spPr>
          <a:xfrm>
            <a:off x="8138134" y="9766039"/>
            <a:ext cx="5855240" cy="5432762"/>
          </a:xfrm>
          <a:prstGeom prst="rect">
            <a:avLst/>
          </a:prstGeom>
        </p:spPr>
        <p:txBody>
          <a:bodyPr/>
          <a:lstStyle>
            <a:lvl1pPr>
              <a:defRPr sz="2260"/>
            </a:lvl1pPr>
            <a:lvl2pPr>
              <a:defRPr sz="2260"/>
            </a:lvl2pPr>
            <a:lvl3pPr>
              <a:defRPr sz="2260"/>
            </a:lvl3pPr>
            <a:lvl4pPr>
              <a:defRPr sz="2260"/>
            </a:lvl4pPr>
            <a:lvl5pPr>
              <a:defRPr sz="226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20" name="Text Placeholder 15"/>
          <p:cNvSpPr>
            <a:spLocks noGrp="1"/>
          </p:cNvSpPr>
          <p:nvPr>
            <p:ph type="body" sz="quarter" idx="18" hasCustomPrompt="1"/>
          </p:nvPr>
        </p:nvSpPr>
        <p:spPr>
          <a:xfrm>
            <a:off x="8138135" y="8964173"/>
            <a:ext cx="12809319" cy="672583"/>
          </a:xfrm>
          <a:prstGeom prst="rect">
            <a:avLst/>
          </a:prstGeom>
          <a:solidFill>
            <a:srgbClr val="79954A"/>
          </a:solidFill>
        </p:spPr>
        <p:txBody>
          <a:bodyPr anchor="ctr" anchorCtr="0"/>
          <a:lstStyle>
            <a:lvl1pPr marL="0" indent="0">
              <a:buNone/>
              <a:defRPr sz="3110" baseline="0">
                <a:solidFill>
                  <a:schemeClr val="bg1"/>
                </a:solidFill>
              </a:defRPr>
            </a:lvl1pPr>
          </a:lstStyle>
          <a:p>
            <a:pPr lvl="0"/>
            <a:r>
              <a:rPr lang="en-GB" sz="3110" dirty="0"/>
              <a:t>Subheading</a:t>
            </a:r>
            <a:endParaRPr lang="en-GB" dirty="0"/>
          </a:p>
        </p:txBody>
      </p:sp>
      <p:sp>
        <p:nvSpPr>
          <p:cNvPr id="13" name="Content Placeholder 2"/>
          <p:cNvSpPr>
            <a:spLocks noGrp="1"/>
          </p:cNvSpPr>
          <p:nvPr>
            <p:ph idx="19"/>
          </p:nvPr>
        </p:nvSpPr>
        <p:spPr>
          <a:xfrm>
            <a:off x="8138134" y="16706442"/>
            <a:ext cx="5855240" cy="4592047"/>
          </a:xfrm>
          <a:prstGeom prst="rect">
            <a:avLst/>
          </a:prstGeom>
        </p:spPr>
        <p:txBody>
          <a:bodyPr/>
          <a:lstStyle>
            <a:lvl1pPr>
              <a:defRPr sz="2260"/>
            </a:lvl1pPr>
            <a:lvl2pPr>
              <a:defRPr sz="2260"/>
            </a:lvl2pPr>
            <a:lvl3pPr>
              <a:defRPr sz="2260"/>
            </a:lvl3pPr>
            <a:lvl4pPr>
              <a:defRPr sz="2260"/>
            </a:lvl4pPr>
            <a:lvl5pPr>
              <a:defRPr sz="226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15" name="Text Placeholder 15"/>
          <p:cNvSpPr>
            <a:spLocks noGrp="1"/>
          </p:cNvSpPr>
          <p:nvPr>
            <p:ph type="body" sz="quarter" idx="20" hasCustomPrompt="1"/>
          </p:nvPr>
        </p:nvSpPr>
        <p:spPr>
          <a:xfrm>
            <a:off x="8138134" y="15904576"/>
            <a:ext cx="12809319" cy="672583"/>
          </a:xfrm>
          <a:prstGeom prst="rect">
            <a:avLst/>
          </a:prstGeom>
          <a:solidFill>
            <a:srgbClr val="79954A"/>
          </a:solidFill>
        </p:spPr>
        <p:txBody>
          <a:bodyPr anchor="ctr" anchorCtr="0"/>
          <a:lstStyle>
            <a:lvl1pPr marL="0" indent="0">
              <a:buNone/>
              <a:defRPr sz="3110" baseline="0">
                <a:solidFill>
                  <a:schemeClr val="bg1"/>
                </a:solidFill>
              </a:defRPr>
            </a:lvl1pPr>
          </a:lstStyle>
          <a:p>
            <a:pPr lvl="0"/>
            <a:r>
              <a:rPr lang="en-GB" sz="3110" dirty="0"/>
              <a:t>Subheading</a:t>
            </a:r>
            <a:endParaRPr lang="en-GB" dirty="0"/>
          </a:p>
        </p:txBody>
      </p:sp>
      <p:sp>
        <p:nvSpPr>
          <p:cNvPr id="21" name="Content Placeholder 2"/>
          <p:cNvSpPr>
            <a:spLocks noGrp="1"/>
          </p:cNvSpPr>
          <p:nvPr>
            <p:ph idx="21"/>
          </p:nvPr>
        </p:nvSpPr>
        <p:spPr>
          <a:xfrm>
            <a:off x="8138135" y="22825555"/>
            <a:ext cx="5855239" cy="5432762"/>
          </a:xfrm>
          <a:prstGeom prst="rect">
            <a:avLst/>
          </a:prstGeom>
        </p:spPr>
        <p:txBody>
          <a:bodyPr/>
          <a:lstStyle>
            <a:lvl1pPr>
              <a:defRPr sz="2260"/>
            </a:lvl1pPr>
            <a:lvl2pPr>
              <a:defRPr sz="2260"/>
            </a:lvl2pPr>
            <a:lvl3pPr>
              <a:defRPr sz="2260"/>
            </a:lvl3pPr>
            <a:lvl4pPr>
              <a:defRPr sz="2260"/>
            </a:lvl4pPr>
            <a:lvl5pPr>
              <a:defRPr sz="226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22" name="Text Placeholder 15"/>
          <p:cNvSpPr>
            <a:spLocks noGrp="1"/>
          </p:cNvSpPr>
          <p:nvPr>
            <p:ph type="body" sz="quarter" idx="22" hasCustomPrompt="1"/>
          </p:nvPr>
        </p:nvSpPr>
        <p:spPr>
          <a:xfrm>
            <a:off x="8138135" y="22023689"/>
            <a:ext cx="12809319" cy="672583"/>
          </a:xfrm>
          <a:prstGeom prst="rect">
            <a:avLst/>
          </a:prstGeom>
          <a:solidFill>
            <a:srgbClr val="79954A"/>
          </a:solidFill>
        </p:spPr>
        <p:txBody>
          <a:bodyPr anchor="ctr" anchorCtr="0"/>
          <a:lstStyle>
            <a:lvl1pPr marL="0" indent="0">
              <a:buNone/>
              <a:defRPr sz="3110" baseline="0">
                <a:solidFill>
                  <a:schemeClr val="bg1"/>
                </a:solidFill>
              </a:defRPr>
            </a:lvl1pPr>
          </a:lstStyle>
          <a:p>
            <a:pPr lvl="0"/>
            <a:r>
              <a:rPr lang="en-GB" sz="3110" dirty="0"/>
              <a:t>Subheading</a:t>
            </a:r>
            <a:endParaRPr lang="en-GB" dirty="0"/>
          </a:p>
        </p:txBody>
      </p:sp>
      <p:sp>
        <p:nvSpPr>
          <p:cNvPr id="3" name="Picture Placeholder 2"/>
          <p:cNvSpPr>
            <a:spLocks noGrp="1"/>
          </p:cNvSpPr>
          <p:nvPr>
            <p:ph type="pic" sz="quarter" idx="23"/>
          </p:nvPr>
        </p:nvSpPr>
        <p:spPr>
          <a:xfrm>
            <a:off x="14101016" y="9766488"/>
            <a:ext cx="6846438" cy="5432314"/>
          </a:xfrm>
          <a:prstGeom prst="rect">
            <a:avLst/>
          </a:prstGeom>
        </p:spPr>
        <p:txBody>
          <a:bodyPr/>
          <a:lstStyle/>
          <a:p>
            <a:endParaRPr lang="en-GB"/>
          </a:p>
        </p:txBody>
      </p:sp>
      <p:sp>
        <p:nvSpPr>
          <p:cNvPr id="23" name="Picture Placeholder 2"/>
          <p:cNvSpPr>
            <a:spLocks noGrp="1"/>
          </p:cNvSpPr>
          <p:nvPr>
            <p:ph type="pic" sz="quarter" idx="24"/>
          </p:nvPr>
        </p:nvSpPr>
        <p:spPr>
          <a:xfrm>
            <a:off x="14101016" y="16706442"/>
            <a:ext cx="6846437" cy="4592047"/>
          </a:xfrm>
          <a:prstGeom prst="rect">
            <a:avLst/>
          </a:prstGeom>
        </p:spPr>
        <p:txBody>
          <a:bodyPr/>
          <a:lstStyle/>
          <a:p>
            <a:endParaRPr lang="en-GB"/>
          </a:p>
        </p:txBody>
      </p:sp>
      <p:sp>
        <p:nvSpPr>
          <p:cNvPr id="24" name="Picture Placeholder 2"/>
          <p:cNvSpPr>
            <a:spLocks noGrp="1"/>
          </p:cNvSpPr>
          <p:nvPr>
            <p:ph type="pic" sz="quarter" idx="25"/>
          </p:nvPr>
        </p:nvSpPr>
        <p:spPr>
          <a:xfrm>
            <a:off x="14101015" y="22844979"/>
            <a:ext cx="6846437" cy="5413338"/>
          </a:xfrm>
          <a:prstGeom prst="rect">
            <a:avLst/>
          </a:prstGeom>
        </p:spPr>
        <p:txBody>
          <a:bodyPr/>
          <a:lstStyle/>
          <a:p>
            <a:endParaRPr lang="en-GB"/>
          </a:p>
        </p:txBody>
      </p:sp>
      <p:sp>
        <p:nvSpPr>
          <p:cNvPr id="25" name="Title 22"/>
          <p:cNvSpPr>
            <a:spLocks noGrp="1"/>
          </p:cNvSpPr>
          <p:nvPr>
            <p:ph type="title" hasCustomPrompt="1"/>
          </p:nvPr>
        </p:nvSpPr>
        <p:spPr>
          <a:xfrm>
            <a:off x="467569" y="323379"/>
            <a:ext cx="13908157" cy="2937357"/>
          </a:xfrm>
          <a:prstGeom prst="rect">
            <a:avLst/>
          </a:prstGeom>
        </p:spPr>
        <p:txBody>
          <a:bodyPr>
            <a:normAutofit/>
          </a:bodyPr>
          <a:lstStyle>
            <a:lvl1pPr algn="l">
              <a:defRPr sz="8475" baseline="0"/>
            </a:lvl1pPr>
          </a:lstStyle>
          <a:p>
            <a:r>
              <a:rPr lang="en-US" dirty="0"/>
              <a:t>Poster title goes here</a:t>
            </a:r>
            <a:endParaRPr lang="en-GB" dirty="0"/>
          </a:p>
        </p:txBody>
      </p:sp>
      <p:sp>
        <p:nvSpPr>
          <p:cNvPr id="26" name="Footer Placeholder 3"/>
          <p:cNvSpPr>
            <a:spLocks noGrp="1"/>
          </p:cNvSpPr>
          <p:nvPr>
            <p:ph type="ftr" sz="quarter" idx="3"/>
          </p:nvPr>
        </p:nvSpPr>
        <p:spPr>
          <a:xfrm>
            <a:off x="4145928" y="28749414"/>
            <a:ext cx="16747705" cy="922832"/>
          </a:xfrm>
          <a:prstGeom prst="rect">
            <a:avLst/>
          </a:prstGeom>
        </p:spPr>
        <p:txBody>
          <a:bodyPr vert="horz" lIns="91440" tIns="45720" rIns="91440" bIns="45720" rtlCol="0" anchor="ctr"/>
          <a:lstStyle>
            <a:lvl1pPr algn="ctr">
              <a:defRPr sz="1980">
                <a:solidFill>
                  <a:schemeClr val="tx1">
                    <a:tint val="75000"/>
                  </a:schemeClr>
                </a:solidFill>
                <a:latin typeface="+mn-lt"/>
              </a:defRPr>
            </a:lvl1pPr>
          </a:lstStyle>
          <a:p>
            <a:r>
              <a:rPr lang="en-GB" dirty="0"/>
              <a:t>Grant agreement or any other small font information</a:t>
            </a:r>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main sections">
    <p:spTree>
      <p:nvGrpSpPr>
        <p:cNvPr id="1" name=""/>
        <p:cNvGrpSpPr/>
        <p:nvPr/>
      </p:nvGrpSpPr>
      <p:grpSpPr>
        <a:xfrm>
          <a:off x="0" y="0"/>
          <a:ext cx="0" cy="0"/>
          <a:chOff x="0" y="0"/>
          <a:chExt cx="0" cy="0"/>
        </a:xfrm>
      </p:grpSpPr>
      <p:sp>
        <p:nvSpPr>
          <p:cNvPr id="8" name="Content Placeholder 2"/>
          <p:cNvSpPr>
            <a:spLocks noGrp="1"/>
          </p:cNvSpPr>
          <p:nvPr>
            <p:ph idx="1"/>
          </p:nvPr>
        </p:nvSpPr>
        <p:spPr>
          <a:xfrm>
            <a:off x="467569" y="10924005"/>
            <a:ext cx="20479885" cy="4662380"/>
          </a:xfrm>
          <a:prstGeom prst="rect">
            <a:avLst/>
          </a:prstGeom>
        </p:spPr>
        <p:txBody>
          <a:bodyPr/>
          <a:lstStyle>
            <a:lvl1pPr>
              <a:defRPr sz="2260"/>
            </a:lvl1pPr>
            <a:lvl2pPr>
              <a:defRPr sz="2260"/>
            </a:lvl2pPr>
            <a:lvl3pPr>
              <a:defRPr sz="2260"/>
            </a:lvl3pPr>
            <a:lvl4pPr>
              <a:defRPr sz="2260"/>
            </a:lvl4pPr>
            <a:lvl5pPr>
              <a:defRPr sz="226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9" name="Content Placeholder 2"/>
          <p:cNvSpPr>
            <a:spLocks noGrp="1"/>
          </p:cNvSpPr>
          <p:nvPr>
            <p:ph idx="10"/>
          </p:nvPr>
        </p:nvSpPr>
        <p:spPr>
          <a:xfrm>
            <a:off x="467570" y="18143075"/>
            <a:ext cx="6571728" cy="10115241"/>
          </a:xfrm>
          <a:prstGeom prst="rect">
            <a:avLst/>
          </a:prstGeom>
        </p:spPr>
        <p:txBody>
          <a:bodyPr/>
          <a:lstStyle>
            <a:lvl1pPr>
              <a:defRPr sz="2260"/>
            </a:lvl1pPr>
            <a:lvl2pPr>
              <a:defRPr sz="2260"/>
            </a:lvl2pPr>
            <a:lvl3pPr>
              <a:defRPr sz="2260"/>
            </a:lvl3pPr>
            <a:lvl4pPr>
              <a:defRPr sz="2260"/>
            </a:lvl4pPr>
            <a:lvl5pPr>
              <a:defRPr sz="226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12" name="Content Placeholder 11"/>
          <p:cNvSpPr>
            <a:spLocks noGrp="1"/>
          </p:cNvSpPr>
          <p:nvPr>
            <p:ph sz="quarter" idx="12"/>
          </p:nvPr>
        </p:nvSpPr>
        <p:spPr>
          <a:xfrm>
            <a:off x="8864489" y="4850682"/>
            <a:ext cx="12082964" cy="3597544"/>
          </a:xfrm>
          <a:prstGeom prst="rect">
            <a:avLst/>
          </a:prstGeom>
        </p:spPr>
        <p:txBody>
          <a:bodyPr/>
          <a:lstStyle>
            <a:lvl1pPr marL="198755" marR="0" indent="-198755" algn="l" defTabSz="528955" rtl="0" eaLnBrk="0" fontAlgn="base" latinLnBrk="0" hangingPunct="0">
              <a:lnSpc>
                <a:spcPct val="100000"/>
              </a:lnSpc>
              <a:spcBef>
                <a:spcPct val="20000"/>
              </a:spcBef>
              <a:spcAft>
                <a:spcPct val="0"/>
              </a:spcAft>
              <a:buClrTx/>
              <a:buSzTx/>
              <a:buFontTx/>
              <a:buChar char="•"/>
              <a:defRPr sz="3110"/>
            </a:lvl1pPr>
            <a:lvl2pPr marL="428625" marR="0" indent="-163830" algn="l" defTabSz="528955" rtl="0" eaLnBrk="0" fontAlgn="base" latinLnBrk="0" hangingPunct="0">
              <a:lnSpc>
                <a:spcPct val="100000"/>
              </a:lnSpc>
              <a:spcBef>
                <a:spcPct val="20000"/>
              </a:spcBef>
              <a:spcAft>
                <a:spcPct val="0"/>
              </a:spcAft>
              <a:buClrTx/>
              <a:buSzTx/>
              <a:buFontTx/>
              <a:buChar char="–"/>
              <a:defRPr sz="3110"/>
            </a:lvl2pPr>
            <a:lvl3pPr marL="662940" marR="0" indent="-133350" algn="l" defTabSz="528955" rtl="0" eaLnBrk="0" fontAlgn="base" latinLnBrk="0" hangingPunct="0">
              <a:lnSpc>
                <a:spcPct val="100000"/>
              </a:lnSpc>
              <a:spcBef>
                <a:spcPct val="20000"/>
              </a:spcBef>
              <a:spcAft>
                <a:spcPct val="0"/>
              </a:spcAft>
              <a:buClrTx/>
              <a:buSzTx/>
              <a:buFontTx/>
              <a:buChar char="•"/>
              <a:defRPr sz="3110"/>
            </a:lvl3pPr>
            <a:lvl4pPr marL="927100" marR="0" indent="-132080" algn="l" defTabSz="528955" rtl="0" eaLnBrk="0" fontAlgn="base" latinLnBrk="0" hangingPunct="0">
              <a:lnSpc>
                <a:spcPct val="100000"/>
              </a:lnSpc>
              <a:spcBef>
                <a:spcPct val="20000"/>
              </a:spcBef>
              <a:spcAft>
                <a:spcPct val="0"/>
              </a:spcAft>
              <a:buClrTx/>
              <a:buSzTx/>
              <a:buFontTx/>
              <a:buChar char="–"/>
              <a:defRPr sz="3110"/>
            </a:lvl4pPr>
            <a:lvl5pPr marL="1191895" marR="0" indent="-132080" algn="l" defTabSz="528955" rtl="0" eaLnBrk="0" fontAlgn="base" latinLnBrk="0" hangingPunct="0">
              <a:lnSpc>
                <a:spcPct val="100000"/>
              </a:lnSpc>
              <a:spcBef>
                <a:spcPct val="20000"/>
              </a:spcBef>
              <a:spcAft>
                <a:spcPct val="0"/>
              </a:spcAft>
              <a:buClrTx/>
              <a:buSzTx/>
              <a:buFontTx/>
              <a:buChar char="»"/>
              <a:defRPr sz="311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14" name="Text Placeholder 13"/>
          <p:cNvSpPr>
            <a:spLocks noGrp="1"/>
          </p:cNvSpPr>
          <p:nvPr>
            <p:ph type="body" sz="quarter" idx="13" hasCustomPrompt="1"/>
          </p:nvPr>
        </p:nvSpPr>
        <p:spPr>
          <a:xfrm>
            <a:off x="467568" y="4016948"/>
            <a:ext cx="6954079" cy="4428492"/>
          </a:xfrm>
          <a:prstGeom prst="rect">
            <a:avLst/>
          </a:prstGeom>
        </p:spPr>
        <p:txBody>
          <a:bodyPr/>
          <a:lstStyle>
            <a:lvl1pPr marL="0" indent="0">
              <a:buNone/>
              <a:defRPr sz="2260">
                <a:latin typeface="+mn-lt"/>
              </a:defRPr>
            </a:lvl1pPr>
          </a:lstStyle>
          <a:p>
            <a:r>
              <a:rPr lang="en-GB" sz="2260" b="1" dirty="0">
                <a:solidFill>
                  <a:srgbClr val="79954A"/>
                </a:solidFill>
                <a:latin typeface="Arial" panose="020B0604020202090204" pitchFamily="34" charset="0"/>
                <a:cs typeface="Arial" panose="020B0604020202090204" pitchFamily="34" charset="0"/>
              </a:rPr>
              <a:t>Prepared</a:t>
            </a:r>
            <a:r>
              <a:rPr lang="en-GB" sz="2260" b="1" baseline="0" dirty="0">
                <a:solidFill>
                  <a:srgbClr val="79954A"/>
                </a:solidFill>
                <a:latin typeface="Arial" panose="020B0604020202090204" pitchFamily="34" charset="0"/>
                <a:cs typeface="Arial" panose="020B0604020202090204" pitchFamily="34" charset="0"/>
              </a:rPr>
              <a:t> by</a:t>
            </a:r>
            <a:endParaRPr lang="en-GB" sz="2260" b="1" baseline="0" dirty="0">
              <a:solidFill>
                <a:srgbClr val="79954A"/>
              </a:solidFill>
              <a:latin typeface="Arial" panose="020B0604020202090204" pitchFamily="34" charset="0"/>
              <a:cs typeface="Arial" panose="020B0604020202090204" pitchFamily="34" charset="0"/>
            </a:endParaRPr>
          </a:p>
          <a:p>
            <a:br>
              <a:rPr lang="en-GB" sz="2260" b="1" baseline="0" dirty="0">
                <a:solidFill>
                  <a:srgbClr val="79954A"/>
                </a:solidFill>
                <a:latin typeface="Arial" panose="020B0604020202090204" pitchFamily="34" charset="0"/>
                <a:cs typeface="Arial" panose="020B0604020202090204" pitchFamily="34" charset="0"/>
              </a:rPr>
            </a:br>
            <a:r>
              <a:rPr lang="en-GB" sz="2260" b="0" baseline="0" dirty="0">
                <a:solidFill>
                  <a:srgbClr val="79954A"/>
                </a:solidFill>
                <a:latin typeface="Arial" panose="020B0604020202090204" pitchFamily="34" charset="0"/>
                <a:cs typeface="Arial" panose="020B0604020202090204" pitchFamily="34" charset="0"/>
              </a:rPr>
              <a:t>Name Surname; Name Surname, Name Surname, Name Surname, Name Surname , Name </a:t>
            </a:r>
            <a:r>
              <a:rPr lang="en-GB" sz="2260" b="0" baseline="0" dirty="0" err="1">
                <a:solidFill>
                  <a:srgbClr val="79954A"/>
                </a:solidFill>
                <a:latin typeface="Arial" panose="020B0604020202090204" pitchFamily="34" charset="0"/>
                <a:cs typeface="Arial" panose="020B0604020202090204" pitchFamily="34" charset="0"/>
              </a:rPr>
              <a:t>Name</a:t>
            </a:r>
            <a:r>
              <a:rPr lang="en-GB" sz="2260" b="0" baseline="0" dirty="0">
                <a:solidFill>
                  <a:srgbClr val="79954A"/>
                </a:solidFill>
                <a:latin typeface="Arial" panose="020B0604020202090204" pitchFamily="34" charset="0"/>
                <a:cs typeface="Arial" panose="020B0604020202090204" pitchFamily="34" charset="0"/>
              </a:rPr>
              <a:t> </a:t>
            </a:r>
            <a:r>
              <a:rPr lang="en-GB" sz="2260" b="0" baseline="0" dirty="0" err="1">
                <a:solidFill>
                  <a:srgbClr val="79954A"/>
                </a:solidFill>
                <a:latin typeface="Arial" panose="020B0604020202090204" pitchFamily="34" charset="0"/>
                <a:cs typeface="Arial" panose="020B0604020202090204" pitchFamily="34" charset="0"/>
              </a:rPr>
              <a:t>suraname</a:t>
            </a:r>
            <a:endParaRPr lang="en-GB" sz="2260" b="0" dirty="0">
              <a:solidFill>
                <a:srgbClr val="79954A"/>
              </a:solidFill>
              <a:latin typeface="Arial" panose="020B0604020202090204" pitchFamily="34" charset="0"/>
              <a:cs typeface="Arial" panose="020B0604020202090204" pitchFamily="34" charset="0"/>
            </a:endParaRPr>
          </a:p>
        </p:txBody>
      </p:sp>
      <p:sp>
        <p:nvSpPr>
          <p:cNvPr id="16" name="Text Placeholder 15"/>
          <p:cNvSpPr>
            <a:spLocks noGrp="1"/>
          </p:cNvSpPr>
          <p:nvPr>
            <p:ph type="body" sz="quarter" idx="14" hasCustomPrompt="1"/>
          </p:nvPr>
        </p:nvSpPr>
        <p:spPr>
          <a:xfrm>
            <a:off x="467568" y="9025639"/>
            <a:ext cx="20479881" cy="672583"/>
          </a:xfrm>
          <a:prstGeom prst="rect">
            <a:avLst/>
          </a:prstGeom>
        </p:spPr>
        <p:txBody>
          <a:bodyPr anchor="ctr" anchorCtr="0"/>
          <a:lstStyle>
            <a:lvl1pPr marL="0" indent="0" algn="ctr">
              <a:buNone/>
              <a:defRPr sz="3390" b="0" baseline="0">
                <a:solidFill>
                  <a:schemeClr val="tx2"/>
                </a:solidFill>
              </a:defRPr>
            </a:lvl1pPr>
          </a:lstStyle>
          <a:p>
            <a:pPr lvl="0"/>
            <a:r>
              <a:rPr lang="en-GB" sz="3110" dirty="0"/>
              <a:t>Subtitle</a:t>
            </a:r>
            <a:endParaRPr lang="en-GB" dirty="0"/>
          </a:p>
        </p:txBody>
      </p:sp>
      <p:sp>
        <p:nvSpPr>
          <p:cNvPr id="17" name="Text Placeholder 15"/>
          <p:cNvSpPr>
            <a:spLocks noGrp="1"/>
          </p:cNvSpPr>
          <p:nvPr>
            <p:ph type="body" sz="quarter" idx="15" hasCustomPrompt="1"/>
          </p:nvPr>
        </p:nvSpPr>
        <p:spPr>
          <a:xfrm>
            <a:off x="467570" y="17018503"/>
            <a:ext cx="6571728" cy="895198"/>
          </a:xfrm>
          <a:prstGeom prst="rect">
            <a:avLst/>
          </a:prstGeom>
          <a:solidFill>
            <a:srgbClr val="79954A"/>
          </a:solidFill>
        </p:spPr>
        <p:txBody>
          <a:bodyPr anchor="ctr" anchorCtr="0"/>
          <a:lstStyle>
            <a:lvl1pPr marL="0" indent="0">
              <a:buNone/>
              <a:defRPr sz="3110" baseline="0">
                <a:solidFill>
                  <a:schemeClr val="bg1"/>
                </a:solidFill>
              </a:defRPr>
            </a:lvl1pPr>
          </a:lstStyle>
          <a:p>
            <a:pPr lvl="0"/>
            <a:r>
              <a:rPr lang="en-GB" sz="3110" dirty="0"/>
              <a:t>Subheading</a:t>
            </a:r>
            <a:endParaRPr lang="en-GB" dirty="0"/>
          </a:p>
        </p:txBody>
      </p:sp>
      <p:sp>
        <p:nvSpPr>
          <p:cNvPr id="18" name="Text Placeholder 15"/>
          <p:cNvSpPr>
            <a:spLocks noGrp="1"/>
          </p:cNvSpPr>
          <p:nvPr>
            <p:ph type="body" sz="quarter" idx="16" hasCustomPrompt="1"/>
          </p:nvPr>
        </p:nvSpPr>
        <p:spPr>
          <a:xfrm>
            <a:off x="467570" y="10122139"/>
            <a:ext cx="20479885" cy="672583"/>
          </a:xfrm>
          <a:prstGeom prst="rect">
            <a:avLst/>
          </a:prstGeom>
          <a:solidFill>
            <a:srgbClr val="79954A"/>
          </a:solidFill>
        </p:spPr>
        <p:txBody>
          <a:bodyPr anchor="ctr" anchorCtr="0"/>
          <a:lstStyle>
            <a:lvl1pPr marL="0" indent="0">
              <a:buNone/>
              <a:defRPr sz="3110" baseline="0">
                <a:solidFill>
                  <a:schemeClr val="bg1"/>
                </a:solidFill>
              </a:defRPr>
            </a:lvl1pPr>
          </a:lstStyle>
          <a:p>
            <a:pPr lvl="0"/>
            <a:r>
              <a:rPr lang="en-GB" sz="3110" dirty="0"/>
              <a:t>Subheading</a:t>
            </a:r>
            <a:endParaRPr lang="en-GB" dirty="0"/>
          </a:p>
        </p:txBody>
      </p:sp>
      <p:sp>
        <p:nvSpPr>
          <p:cNvPr id="13" name="Content Placeholder 2"/>
          <p:cNvSpPr>
            <a:spLocks noGrp="1"/>
          </p:cNvSpPr>
          <p:nvPr>
            <p:ph idx="19"/>
          </p:nvPr>
        </p:nvSpPr>
        <p:spPr>
          <a:xfrm>
            <a:off x="7851093" y="17820369"/>
            <a:ext cx="6142285" cy="4592047"/>
          </a:xfrm>
          <a:prstGeom prst="rect">
            <a:avLst/>
          </a:prstGeom>
        </p:spPr>
        <p:txBody>
          <a:bodyPr/>
          <a:lstStyle>
            <a:lvl1pPr>
              <a:defRPr sz="2260"/>
            </a:lvl1pPr>
            <a:lvl2pPr>
              <a:defRPr sz="2260"/>
            </a:lvl2pPr>
            <a:lvl3pPr>
              <a:defRPr sz="2260"/>
            </a:lvl3pPr>
            <a:lvl4pPr>
              <a:defRPr sz="2260"/>
            </a:lvl4pPr>
            <a:lvl5pPr>
              <a:defRPr sz="226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15" name="Text Placeholder 15"/>
          <p:cNvSpPr>
            <a:spLocks noGrp="1"/>
          </p:cNvSpPr>
          <p:nvPr>
            <p:ph type="body" sz="quarter" idx="20" hasCustomPrompt="1"/>
          </p:nvPr>
        </p:nvSpPr>
        <p:spPr>
          <a:xfrm>
            <a:off x="7851093" y="17018504"/>
            <a:ext cx="6142285" cy="602249"/>
          </a:xfrm>
          <a:prstGeom prst="rect">
            <a:avLst/>
          </a:prstGeom>
          <a:solidFill>
            <a:srgbClr val="79954A"/>
          </a:solidFill>
        </p:spPr>
        <p:txBody>
          <a:bodyPr anchor="ctr" anchorCtr="0"/>
          <a:lstStyle>
            <a:lvl1pPr marL="0" indent="0">
              <a:buNone/>
              <a:defRPr sz="3110" baseline="0">
                <a:solidFill>
                  <a:schemeClr val="bg1"/>
                </a:solidFill>
              </a:defRPr>
            </a:lvl1pPr>
          </a:lstStyle>
          <a:p>
            <a:pPr lvl="0"/>
            <a:r>
              <a:rPr lang="en-GB" sz="3110" dirty="0"/>
              <a:t>Subheading</a:t>
            </a:r>
            <a:endParaRPr lang="en-GB" dirty="0"/>
          </a:p>
        </p:txBody>
      </p:sp>
      <p:sp>
        <p:nvSpPr>
          <p:cNvPr id="23" name="Content Placeholder 2"/>
          <p:cNvSpPr>
            <a:spLocks noGrp="1"/>
          </p:cNvSpPr>
          <p:nvPr>
            <p:ph idx="23"/>
          </p:nvPr>
        </p:nvSpPr>
        <p:spPr>
          <a:xfrm>
            <a:off x="14805169" y="17820369"/>
            <a:ext cx="6142284" cy="4592047"/>
          </a:xfrm>
          <a:prstGeom prst="rect">
            <a:avLst/>
          </a:prstGeom>
        </p:spPr>
        <p:txBody>
          <a:bodyPr/>
          <a:lstStyle>
            <a:lvl1pPr>
              <a:defRPr sz="2260"/>
            </a:lvl1pPr>
            <a:lvl2pPr>
              <a:defRPr sz="2260"/>
            </a:lvl2pPr>
            <a:lvl3pPr>
              <a:defRPr sz="2260"/>
            </a:lvl3pPr>
            <a:lvl4pPr>
              <a:defRPr sz="2260"/>
            </a:lvl4pPr>
            <a:lvl5pPr>
              <a:defRPr sz="226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24" name="Text Placeholder 15"/>
          <p:cNvSpPr>
            <a:spLocks noGrp="1"/>
          </p:cNvSpPr>
          <p:nvPr>
            <p:ph type="body" sz="quarter" idx="24" hasCustomPrompt="1"/>
          </p:nvPr>
        </p:nvSpPr>
        <p:spPr>
          <a:xfrm>
            <a:off x="14805169" y="17018503"/>
            <a:ext cx="6142284" cy="672583"/>
          </a:xfrm>
          <a:prstGeom prst="rect">
            <a:avLst/>
          </a:prstGeom>
          <a:solidFill>
            <a:srgbClr val="79954A"/>
          </a:solidFill>
        </p:spPr>
        <p:txBody>
          <a:bodyPr anchor="ctr" anchorCtr="0"/>
          <a:lstStyle>
            <a:lvl1pPr marL="0" indent="0">
              <a:buNone/>
              <a:defRPr sz="3110" baseline="0">
                <a:solidFill>
                  <a:schemeClr val="bg1"/>
                </a:solidFill>
              </a:defRPr>
            </a:lvl1pPr>
          </a:lstStyle>
          <a:p>
            <a:pPr lvl="0"/>
            <a:r>
              <a:rPr lang="en-GB" sz="3110" dirty="0"/>
              <a:t>Subheading</a:t>
            </a:r>
            <a:endParaRPr lang="en-GB" dirty="0"/>
          </a:p>
        </p:txBody>
      </p:sp>
      <p:sp>
        <p:nvSpPr>
          <p:cNvPr id="27" name="Content Placeholder 2"/>
          <p:cNvSpPr>
            <a:spLocks noGrp="1"/>
          </p:cNvSpPr>
          <p:nvPr>
            <p:ph idx="25"/>
          </p:nvPr>
        </p:nvSpPr>
        <p:spPr>
          <a:xfrm>
            <a:off x="7851089" y="23666270"/>
            <a:ext cx="6142285" cy="4592047"/>
          </a:xfrm>
          <a:prstGeom prst="rect">
            <a:avLst/>
          </a:prstGeom>
        </p:spPr>
        <p:txBody>
          <a:bodyPr/>
          <a:lstStyle>
            <a:lvl1pPr>
              <a:defRPr sz="2545"/>
            </a:lvl1pPr>
            <a:lvl2pPr>
              <a:defRPr sz="2545"/>
            </a:lvl2pPr>
            <a:lvl3pPr>
              <a:defRPr sz="2545"/>
            </a:lvl3pPr>
            <a:lvl4pPr>
              <a:defRPr sz="2545"/>
            </a:lvl4pPr>
            <a:lvl5pPr>
              <a:defRPr sz="2545"/>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28" name="Text Placeholder 15"/>
          <p:cNvSpPr>
            <a:spLocks noGrp="1"/>
          </p:cNvSpPr>
          <p:nvPr>
            <p:ph type="body" sz="quarter" idx="26" hasCustomPrompt="1"/>
          </p:nvPr>
        </p:nvSpPr>
        <p:spPr>
          <a:xfrm>
            <a:off x="7851089" y="22864405"/>
            <a:ext cx="6142285" cy="602249"/>
          </a:xfrm>
          <a:prstGeom prst="rect">
            <a:avLst/>
          </a:prstGeom>
          <a:solidFill>
            <a:srgbClr val="79954A"/>
          </a:solidFill>
        </p:spPr>
        <p:txBody>
          <a:bodyPr anchor="ctr" anchorCtr="0"/>
          <a:lstStyle>
            <a:lvl1pPr marL="0" indent="0">
              <a:buNone/>
              <a:defRPr sz="3110" baseline="0">
                <a:solidFill>
                  <a:schemeClr val="bg1"/>
                </a:solidFill>
              </a:defRPr>
            </a:lvl1pPr>
          </a:lstStyle>
          <a:p>
            <a:pPr lvl="0"/>
            <a:r>
              <a:rPr lang="en-GB" sz="3110" dirty="0"/>
              <a:t>Subheading</a:t>
            </a:r>
            <a:endParaRPr lang="en-GB" dirty="0"/>
          </a:p>
        </p:txBody>
      </p:sp>
      <p:sp>
        <p:nvSpPr>
          <p:cNvPr id="29" name="Content Placeholder 2"/>
          <p:cNvSpPr>
            <a:spLocks noGrp="1"/>
          </p:cNvSpPr>
          <p:nvPr>
            <p:ph idx="27"/>
          </p:nvPr>
        </p:nvSpPr>
        <p:spPr>
          <a:xfrm>
            <a:off x="14805166" y="23666270"/>
            <a:ext cx="6142284" cy="4592047"/>
          </a:xfrm>
          <a:prstGeom prst="rect">
            <a:avLst/>
          </a:prstGeom>
        </p:spPr>
        <p:txBody>
          <a:bodyPr/>
          <a:lstStyle>
            <a:lvl1pPr>
              <a:defRPr sz="2260"/>
            </a:lvl1pPr>
            <a:lvl2pPr>
              <a:defRPr sz="2260"/>
            </a:lvl2pPr>
            <a:lvl3pPr>
              <a:defRPr sz="2260"/>
            </a:lvl3pPr>
            <a:lvl4pPr>
              <a:defRPr sz="2260"/>
            </a:lvl4pPr>
            <a:lvl5pPr>
              <a:defRPr sz="226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30" name="Text Placeholder 15"/>
          <p:cNvSpPr>
            <a:spLocks noGrp="1"/>
          </p:cNvSpPr>
          <p:nvPr>
            <p:ph type="body" sz="quarter" idx="28" hasCustomPrompt="1"/>
          </p:nvPr>
        </p:nvSpPr>
        <p:spPr>
          <a:xfrm>
            <a:off x="14805166" y="22864404"/>
            <a:ext cx="6142284" cy="672583"/>
          </a:xfrm>
          <a:prstGeom prst="rect">
            <a:avLst/>
          </a:prstGeom>
          <a:solidFill>
            <a:srgbClr val="79954A"/>
          </a:solidFill>
        </p:spPr>
        <p:txBody>
          <a:bodyPr anchor="ctr" anchorCtr="0"/>
          <a:lstStyle>
            <a:lvl1pPr marL="0" indent="0">
              <a:buNone/>
              <a:defRPr sz="3110" baseline="0">
                <a:solidFill>
                  <a:schemeClr val="bg1"/>
                </a:solidFill>
              </a:defRPr>
            </a:lvl1pPr>
          </a:lstStyle>
          <a:p>
            <a:pPr lvl="0"/>
            <a:r>
              <a:rPr lang="en-GB" sz="3110" dirty="0"/>
              <a:t>Subheading</a:t>
            </a:r>
            <a:endParaRPr lang="en-GB" dirty="0"/>
          </a:p>
        </p:txBody>
      </p:sp>
      <p:sp>
        <p:nvSpPr>
          <p:cNvPr id="31" name="Text Placeholder 15"/>
          <p:cNvSpPr>
            <a:spLocks noGrp="1"/>
          </p:cNvSpPr>
          <p:nvPr>
            <p:ph type="body" sz="quarter" idx="29" hasCustomPrompt="1"/>
          </p:nvPr>
        </p:nvSpPr>
        <p:spPr>
          <a:xfrm>
            <a:off x="8245775" y="4124202"/>
            <a:ext cx="12809319" cy="672583"/>
          </a:xfrm>
          <a:prstGeom prst="rect">
            <a:avLst/>
          </a:prstGeom>
        </p:spPr>
        <p:txBody>
          <a:bodyPr anchor="ctr" anchorCtr="0"/>
          <a:lstStyle>
            <a:lvl1pPr marL="0" indent="0">
              <a:buNone/>
              <a:defRPr sz="3390" b="0" baseline="0">
                <a:solidFill>
                  <a:schemeClr val="tx2"/>
                </a:solidFill>
              </a:defRPr>
            </a:lvl1pPr>
          </a:lstStyle>
          <a:p>
            <a:pPr lvl="0"/>
            <a:r>
              <a:rPr lang="en-GB" sz="3110" dirty="0"/>
              <a:t>Introduction/ Project description</a:t>
            </a:r>
            <a:endParaRPr lang="en-GB" dirty="0"/>
          </a:p>
        </p:txBody>
      </p:sp>
      <p:sp>
        <p:nvSpPr>
          <p:cNvPr id="32" name="Text Placeholder 15"/>
          <p:cNvSpPr>
            <a:spLocks noGrp="1"/>
          </p:cNvSpPr>
          <p:nvPr>
            <p:ph type="body" sz="quarter" idx="30" hasCustomPrompt="1"/>
          </p:nvPr>
        </p:nvSpPr>
        <p:spPr>
          <a:xfrm>
            <a:off x="467574" y="16038374"/>
            <a:ext cx="20479881" cy="672583"/>
          </a:xfrm>
          <a:prstGeom prst="rect">
            <a:avLst/>
          </a:prstGeom>
        </p:spPr>
        <p:txBody>
          <a:bodyPr anchor="ctr" anchorCtr="0"/>
          <a:lstStyle>
            <a:lvl1pPr marL="0" indent="0" algn="ctr">
              <a:buNone/>
              <a:defRPr sz="3390" b="0" baseline="0">
                <a:solidFill>
                  <a:schemeClr val="tx2"/>
                </a:solidFill>
              </a:defRPr>
            </a:lvl1pPr>
          </a:lstStyle>
          <a:p>
            <a:pPr lvl="0"/>
            <a:r>
              <a:rPr lang="en-GB" sz="3110" dirty="0"/>
              <a:t>Subtitle</a:t>
            </a:r>
            <a:endParaRPr lang="en-GB" dirty="0"/>
          </a:p>
        </p:txBody>
      </p:sp>
      <p:sp>
        <p:nvSpPr>
          <p:cNvPr id="33" name="Title 22"/>
          <p:cNvSpPr>
            <a:spLocks noGrp="1"/>
          </p:cNvSpPr>
          <p:nvPr>
            <p:ph type="title" hasCustomPrompt="1"/>
          </p:nvPr>
        </p:nvSpPr>
        <p:spPr>
          <a:xfrm>
            <a:off x="467569" y="323379"/>
            <a:ext cx="13908157" cy="2937357"/>
          </a:xfrm>
          <a:prstGeom prst="rect">
            <a:avLst/>
          </a:prstGeom>
        </p:spPr>
        <p:txBody>
          <a:bodyPr>
            <a:normAutofit/>
          </a:bodyPr>
          <a:lstStyle>
            <a:lvl1pPr algn="l">
              <a:defRPr sz="8475" baseline="0"/>
            </a:lvl1pPr>
          </a:lstStyle>
          <a:p>
            <a:r>
              <a:rPr lang="en-US" dirty="0"/>
              <a:t>Poster title goes here</a:t>
            </a:r>
            <a:endParaRPr lang="en-GB" dirty="0"/>
          </a:p>
        </p:txBody>
      </p:sp>
      <p:sp>
        <p:nvSpPr>
          <p:cNvPr id="34" name="Footer Placeholder 3"/>
          <p:cNvSpPr>
            <a:spLocks noGrp="1"/>
          </p:cNvSpPr>
          <p:nvPr>
            <p:ph type="ftr" sz="quarter" idx="3"/>
          </p:nvPr>
        </p:nvSpPr>
        <p:spPr>
          <a:xfrm>
            <a:off x="4145928" y="28749414"/>
            <a:ext cx="16747705" cy="922832"/>
          </a:xfrm>
          <a:prstGeom prst="rect">
            <a:avLst/>
          </a:prstGeom>
        </p:spPr>
        <p:txBody>
          <a:bodyPr vert="horz" lIns="91440" tIns="45720" rIns="91440" bIns="45720" rtlCol="0" anchor="ctr"/>
          <a:lstStyle>
            <a:lvl1pPr algn="ctr">
              <a:defRPr sz="1980">
                <a:solidFill>
                  <a:schemeClr val="tx1">
                    <a:tint val="75000"/>
                  </a:schemeClr>
                </a:solidFill>
                <a:latin typeface="+mn-lt"/>
              </a:defRPr>
            </a:lvl1pPr>
          </a:lstStyle>
          <a:p>
            <a:r>
              <a:rPr lang="en-GB" dirty="0"/>
              <a:t>Grant agreement or any other small font information</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rge abstract">
    <p:spTree>
      <p:nvGrpSpPr>
        <p:cNvPr id="1" name=""/>
        <p:cNvGrpSpPr/>
        <p:nvPr/>
      </p:nvGrpSpPr>
      <p:grpSpPr>
        <a:xfrm>
          <a:off x="0" y="0"/>
          <a:ext cx="0" cy="0"/>
          <a:chOff x="0" y="0"/>
          <a:chExt cx="0" cy="0"/>
        </a:xfrm>
      </p:grpSpPr>
      <p:sp>
        <p:nvSpPr>
          <p:cNvPr id="9" name="Content Placeholder 2"/>
          <p:cNvSpPr>
            <a:spLocks noGrp="1"/>
          </p:cNvSpPr>
          <p:nvPr>
            <p:ph idx="10"/>
          </p:nvPr>
        </p:nvSpPr>
        <p:spPr>
          <a:xfrm>
            <a:off x="467568" y="15617677"/>
            <a:ext cx="6571728" cy="12372550"/>
          </a:xfrm>
          <a:prstGeom prst="rect">
            <a:avLst/>
          </a:prstGeom>
        </p:spPr>
        <p:txBody>
          <a:bodyPr/>
          <a:lstStyle>
            <a:lvl1pPr>
              <a:defRPr sz="2260"/>
            </a:lvl1pPr>
            <a:lvl2pPr>
              <a:defRPr sz="2260"/>
            </a:lvl2pPr>
            <a:lvl3pPr>
              <a:defRPr sz="2260"/>
            </a:lvl3pPr>
            <a:lvl4pPr>
              <a:defRPr sz="2260"/>
            </a:lvl4pPr>
            <a:lvl5pPr>
              <a:defRPr sz="226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12" name="Content Placeholder 11"/>
          <p:cNvSpPr>
            <a:spLocks noGrp="1"/>
          </p:cNvSpPr>
          <p:nvPr>
            <p:ph sz="quarter" idx="12"/>
          </p:nvPr>
        </p:nvSpPr>
        <p:spPr>
          <a:xfrm>
            <a:off x="8864489" y="4850681"/>
            <a:ext cx="12082964" cy="7976676"/>
          </a:xfrm>
          <a:prstGeom prst="rect">
            <a:avLst/>
          </a:prstGeom>
        </p:spPr>
        <p:txBody>
          <a:bodyPr/>
          <a:lstStyle>
            <a:lvl1pPr marL="198755" marR="0" indent="-198755" algn="l" defTabSz="528955" rtl="0" eaLnBrk="0" fontAlgn="base" latinLnBrk="0" hangingPunct="0">
              <a:lnSpc>
                <a:spcPct val="100000"/>
              </a:lnSpc>
              <a:spcBef>
                <a:spcPct val="20000"/>
              </a:spcBef>
              <a:spcAft>
                <a:spcPct val="0"/>
              </a:spcAft>
              <a:buClrTx/>
              <a:buSzTx/>
              <a:buFontTx/>
              <a:buChar char="•"/>
              <a:defRPr sz="3110"/>
            </a:lvl1pPr>
            <a:lvl2pPr marL="428625" marR="0" indent="-163830" algn="l" defTabSz="528955" rtl="0" eaLnBrk="0" fontAlgn="base" latinLnBrk="0" hangingPunct="0">
              <a:lnSpc>
                <a:spcPct val="100000"/>
              </a:lnSpc>
              <a:spcBef>
                <a:spcPct val="20000"/>
              </a:spcBef>
              <a:spcAft>
                <a:spcPct val="0"/>
              </a:spcAft>
              <a:buClrTx/>
              <a:buSzTx/>
              <a:buFontTx/>
              <a:buChar char="–"/>
              <a:defRPr sz="3110"/>
            </a:lvl2pPr>
            <a:lvl3pPr marL="662940" marR="0" indent="-133350" algn="l" defTabSz="528955" rtl="0" eaLnBrk="0" fontAlgn="base" latinLnBrk="0" hangingPunct="0">
              <a:lnSpc>
                <a:spcPct val="100000"/>
              </a:lnSpc>
              <a:spcBef>
                <a:spcPct val="20000"/>
              </a:spcBef>
              <a:spcAft>
                <a:spcPct val="0"/>
              </a:spcAft>
              <a:buClrTx/>
              <a:buSzTx/>
              <a:buFontTx/>
              <a:buChar char="•"/>
              <a:defRPr sz="3110"/>
            </a:lvl3pPr>
            <a:lvl4pPr marL="927100" marR="0" indent="-132080" algn="l" defTabSz="528955" rtl="0" eaLnBrk="0" fontAlgn="base" latinLnBrk="0" hangingPunct="0">
              <a:lnSpc>
                <a:spcPct val="100000"/>
              </a:lnSpc>
              <a:spcBef>
                <a:spcPct val="20000"/>
              </a:spcBef>
              <a:spcAft>
                <a:spcPct val="0"/>
              </a:spcAft>
              <a:buClrTx/>
              <a:buSzTx/>
              <a:buFontTx/>
              <a:buChar char="–"/>
              <a:defRPr sz="3110"/>
            </a:lvl4pPr>
            <a:lvl5pPr marL="1191895" marR="0" indent="-132080" algn="l" defTabSz="528955" rtl="0" eaLnBrk="0" fontAlgn="base" latinLnBrk="0" hangingPunct="0">
              <a:lnSpc>
                <a:spcPct val="100000"/>
              </a:lnSpc>
              <a:spcBef>
                <a:spcPct val="20000"/>
              </a:spcBef>
              <a:spcAft>
                <a:spcPct val="0"/>
              </a:spcAft>
              <a:buClrTx/>
              <a:buSzTx/>
              <a:buFontTx/>
              <a:buChar char="»"/>
              <a:defRPr sz="311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14" name="Text Placeholder 13"/>
          <p:cNvSpPr>
            <a:spLocks noGrp="1"/>
          </p:cNvSpPr>
          <p:nvPr>
            <p:ph type="body" sz="quarter" idx="13" hasCustomPrompt="1"/>
          </p:nvPr>
        </p:nvSpPr>
        <p:spPr>
          <a:xfrm>
            <a:off x="467568" y="4016948"/>
            <a:ext cx="6954079" cy="4428492"/>
          </a:xfrm>
          <a:prstGeom prst="rect">
            <a:avLst/>
          </a:prstGeom>
        </p:spPr>
        <p:txBody>
          <a:bodyPr/>
          <a:lstStyle>
            <a:lvl1pPr marL="0" indent="0">
              <a:buNone/>
              <a:defRPr sz="2260">
                <a:latin typeface="+mn-lt"/>
              </a:defRPr>
            </a:lvl1pPr>
          </a:lstStyle>
          <a:p>
            <a:r>
              <a:rPr lang="en-GB" sz="2260" b="1" dirty="0">
                <a:solidFill>
                  <a:srgbClr val="79954A"/>
                </a:solidFill>
                <a:latin typeface="Arial" panose="020B0604020202090204" pitchFamily="34" charset="0"/>
                <a:cs typeface="Arial" panose="020B0604020202090204" pitchFamily="34" charset="0"/>
              </a:rPr>
              <a:t>Prepared</a:t>
            </a:r>
            <a:r>
              <a:rPr lang="en-GB" sz="2260" b="1" baseline="0" dirty="0">
                <a:solidFill>
                  <a:srgbClr val="79954A"/>
                </a:solidFill>
                <a:latin typeface="Arial" panose="020B0604020202090204" pitchFamily="34" charset="0"/>
                <a:cs typeface="Arial" panose="020B0604020202090204" pitchFamily="34" charset="0"/>
              </a:rPr>
              <a:t> by</a:t>
            </a:r>
            <a:endParaRPr lang="en-GB" sz="2260" b="1" baseline="0" dirty="0">
              <a:solidFill>
                <a:srgbClr val="79954A"/>
              </a:solidFill>
              <a:latin typeface="Arial" panose="020B0604020202090204" pitchFamily="34" charset="0"/>
              <a:cs typeface="Arial" panose="020B0604020202090204" pitchFamily="34" charset="0"/>
            </a:endParaRPr>
          </a:p>
          <a:p>
            <a:br>
              <a:rPr lang="en-GB" sz="2260" b="1" baseline="0" dirty="0">
                <a:solidFill>
                  <a:srgbClr val="79954A"/>
                </a:solidFill>
                <a:latin typeface="Arial" panose="020B0604020202090204" pitchFamily="34" charset="0"/>
                <a:cs typeface="Arial" panose="020B0604020202090204" pitchFamily="34" charset="0"/>
              </a:rPr>
            </a:br>
            <a:r>
              <a:rPr lang="en-GB" sz="2260" b="0" baseline="0" dirty="0">
                <a:solidFill>
                  <a:srgbClr val="79954A"/>
                </a:solidFill>
                <a:latin typeface="Arial" panose="020B0604020202090204" pitchFamily="34" charset="0"/>
                <a:cs typeface="Arial" panose="020B0604020202090204" pitchFamily="34" charset="0"/>
              </a:rPr>
              <a:t>Name Surname; Name Surname, Name Surname, Name Surname, Name Surname , Name </a:t>
            </a:r>
            <a:r>
              <a:rPr lang="en-GB" sz="2260" b="0" baseline="0" dirty="0" err="1">
                <a:solidFill>
                  <a:srgbClr val="79954A"/>
                </a:solidFill>
                <a:latin typeface="Arial" panose="020B0604020202090204" pitchFamily="34" charset="0"/>
                <a:cs typeface="Arial" panose="020B0604020202090204" pitchFamily="34" charset="0"/>
              </a:rPr>
              <a:t>Name</a:t>
            </a:r>
            <a:r>
              <a:rPr lang="en-GB" sz="2260" b="0" baseline="0" dirty="0">
                <a:solidFill>
                  <a:srgbClr val="79954A"/>
                </a:solidFill>
                <a:latin typeface="Arial" panose="020B0604020202090204" pitchFamily="34" charset="0"/>
                <a:cs typeface="Arial" panose="020B0604020202090204" pitchFamily="34" charset="0"/>
              </a:rPr>
              <a:t> </a:t>
            </a:r>
            <a:r>
              <a:rPr lang="en-GB" sz="2260" b="0" baseline="0" dirty="0" err="1">
                <a:solidFill>
                  <a:srgbClr val="79954A"/>
                </a:solidFill>
                <a:latin typeface="Arial" panose="020B0604020202090204" pitchFamily="34" charset="0"/>
                <a:cs typeface="Arial" panose="020B0604020202090204" pitchFamily="34" charset="0"/>
              </a:rPr>
              <a:t>suraname</a:t>
            </a:r>
            <a:endParaRPr lang="en-GB" sz="2260" b="0" dirty="0">
              <a:solidFill>
                <a:srgbClr val="79954A"/>
              </a:solidFill>
              <a:latin typeface="Arial" panose="020B0604020202090204" pitchFamily="34" charset="0"/>
              <a:cs typeface="Arial" panose="020B0604020202090204" pitchFamily="34" charset="0"/>
            </a:endParaRPr>
          </a:p>
        </p:txBody>
      </p:sp>
      <p:sp>
        <p:nvSpPr>
          <p:cNvPr id="17" name="Text Placeholder 15"/>
          <p:cNvSpPr>
            <a:spLocks noGrp="1"/>
          </p:cNvSpPr>
          <p:nvPr>
            <p:ph type="body" sz="quarter" idx="15" hasCustomPrompt="1"/>
          </p:nvPr>
        </p:nvSpPr>
        <p:spPr>
          <a:xfrm>
            <a:off x="467570" y="14815812"/>
            <a:ext cx="6571728" cy="602249"/>
          </a:xfrm>
          <a:prstGeom prst="rect">
            <a:avLst/>
          </a:prstGeom>
          <a:solidFill>
            <a:srgbClr val="79954A"/>
          </a:solidFill>
        </p:spPr>
        <p:txBody>
          <a:bodyPr anchor="ctr" anchorCtr="0"/>
          <a:lstStyle>
            <a:lvl1pPr marL="0" indent="0">
              <a:buNone/>
              <a:defRPr sz="3110" baseline="0">
                <a:solidFill>
                  <a:schemeClr val="bg1"/>
                </a:solidFill>
              </a:defRPr>
            </a:lvl1pPr>
          </a:lstStyle>
          <a:p>
            <a:pPr lvl="0"/>
            <a:r>
              <a:rPr lang="en-GB" sz="3110" dirty="0"/>
              <a:t>Subheading</a:t>
            </a:r>
            <a:endParaRPr lang="en-GB" dirty="0"/>
          </a:p>
        </p:txBody>
      </p:sp>
      <p:sp>
        <p:nvSpPr>
          <p:cNvPr id="13" name="Content Placeholder 2"/>
          <p:cNvSpPr>
            <a:spLocks noGrp="1"/>
          </p:cNvSpPr>
          <p:nvPr>
            <p:ph idx="19"/>
          </p:nvPr>
        </p:nvSpPr>
        <p:spPr>
          <a:xfrm>
            <a:off x="7851093" y="15617677"/>
            <a:ext cx="6142285" cy="4592047"/>
          </a:xfrm>
          <a:prstGeom prst="rect">
            <a:avLst/>
          </a:prstGeom>
        </p:spPr>
        <p:txBody>
          <a:bodyPr/>
          <a:lstStyle>
            <a:lvl1pPr>
              <a:defRPr sz="2260"/>
            </a:lvl1pPr>
            <a:lvl2pPr>
              <a:defRPr sz="2260"/>
            </a:lvl2pPr>
            <a:lvl3pPr>
              <a:defRPr sz="2260"/>
            </a:lvl3pPr>
            <a:lvl4pPr>
              <a:defRPr sz="2260"/>
            </a:lvl4pPr>
            <a:lvl5pPr>
              <a:defRPr sz="226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15" name="Text Placeholder 15"/>
          <p:cNvSpPr>
            <a:spLocks noGrp="1"/>
          </p:cNvSpPr>
          <p:nvPr>
            <p:ph type="body" sz="quarter" idx="20" hasCustomPrompt="1"/>
          </p:nvPr>
        </p:nvSpPr>
        <p:spPr>
          <a:xfrm>
            <a:off x="7851093" y="14815812"/>
            <a:ext cx="6142285" cy="602249"/>
          </a:xfrm>
          <a:prstGeom prst="rect">
            <a:avLst/>
          </a:prstGeom>
          <a:solidFill>
            <a:srgbClr val="79954A"/>
          </a:solidFill>
        </p:spPr>
        <p:txBody>
          <a:bodyPr anchor="ctr" anchorCtr="0"/>
          <a:lstStyle>
            <a:lvl1pPr marL="0" indent="0">
              <a:buNone/>
              <a:defRPr sz="3110" baseline="0">
                <a:solidFill>
                  <a:schemeClr val="bg1"/>
                </a:solidFill>
              </a:defRPr>
            </a:lvl1pPr>
          </a:lstStyle>
          <a:p>
            <a:pPr lvl="0"/>
            <a:r>
              <a:rPr lang="en-GB" sz="3110" dirty="0"/>
              <a:t>Subheading</a:t>
            </a:r>
            <a:endParaRPr lang="en-GB" dirty="0"/>
          </a:p>
        </p:txBody>
      </p:sp>
      <p:sp>
        <p:nvSpPr>
          <p:cNvPr id="23" name="Content Placeholder 2"/>
          <p:cNvSpPr>
            <a:spLocks noGrp="1"/>
          </p:cNvSpPr>
          <p:nvPr>
            <p:ph idx="23"/>
          </p:nvPr>
        </p:nvSpPr>
        <p:spPr>
          <a:xfrm>
            <a:off x="14805169" y="15617677"/>
            <a:ext cx="6142284" cy="4592047"/>
          </a:xfrm>
          <a:prstGeom prst="rect">
            <a:avLst/>
          </a:prstGeom>
        </p:spPr>
        <p:txBody>
          <a:bodyPr/>
          <a:lstStyle>
            <a:lvl1pPr>
              <a:defRPr sz="2260"/>
            </a:lvl1pPr>
            <a:lvl2pPr>
              <a:defRPr sz="2260"/>
            </a:lvl2pPr>
            <a:lvl3pPr>
              <a:defRPr sz="2260"/>
            </a:lvl3pPr>
            <a:lvl4pPr>
              <a:defRPr sz="2260"/>
            </a:lvl4pPr>
            <a:lvl5pPr>
              <a:defRPr sz="226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24" name="Text Placeholder 15"/>
          <p:cNvSpPr>
            <a:spLocks noGrp="1"/>
          </p:cNvSpPr>
          <p:nvPr>
            <p:ph type="body" sz="quarter" idx="24" hasCustomPrompt="1"/>
          </p:nvPr>
        </p:nvSpPr>
        <p:spPr>
          <a:xfrm>
            <a:off x="14805169" y="14815812"/>
            <a:ext cx="6142284" cy="672583"/>
          </a:xfrm>
          <a:prstGeom prst="rect">
            <a:avLst/>
          </a:prstGeom>
          <a:solidFill>
            <a:srgbClr val="79954A"/>
          </a:solidFill>
        </p:spPr>
        <p:txBody>
          <a:bodyPr anchor="ctr" anchorCtr="0"/>
          <a:lstStyle>
            <a:lvl1pPr marL="0" indent="0">
              <a:buNone/>
              <a:defRPr sz="3110" baseline="0">
                <a:solidFill>
                  <a:schemeClr val="bg1"/>
                </a:solidFill>
              </a:defRPr>
            </a:lvl1pPr>
          </a:lstStyle>
          <a:p>
            <a:pPr lvl="0"/>
            <a:r>
              <a:rPr lang="en-GB" sz="3110" dirty="0"/>
              <a:t>Subheading</a:t>
            </a:r>
            <a:endParaRPr lang="en-GB" dirty="0"/>
          </a:p>
        </p:txBody>
      </p:sp>
      <p:sp>
        <p:nvSpPr>
          <p:cNvPr id="27" name="Content Placeholder 2"/>
          <p:cNvSpPr>
            <a:spLocks noGrp="1"/>
          </p:cNvSpPr>
          <p:nvPr>
            <p:ph idx="25"/>
          </p:nvPr>
        </p:nvSpPr>
        <p:spPr>
          <a:xfrm>
            <a:off x="7851089" y="21463578"/>
            <a:ext cx="6142285" cy="6526649"/>
          </a:xfrm>
          <a:prstGeom prst="rect">
            <a:avLst/>
          </a:prstGeom>
        </p:spPr>
        <p:txBody>
          <a:bodyPr/>
          <a:lstStyle>
            <a:lvl1pPr>
              <a:defRPr sz="2545"/>
            </a:lvl1pPr>
            <a:lvl2pPr>
              <a:defRPr sz="2545"/>
            </a:lvl2pPr>
            <a:lvl3pPr>
              <a:defRPr sz="2545"/>
            </a:lvl3pPr>
            <a:lvl4pPr>
              <a:defRPr sz="2545"/>
            </a:lvl4pPr>
            <a:lvl5pPr>
              <a:defRPr sz="2545"/>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28" name="Text Placeholder 15"/>
          <p:cNvSpPr>
            <a:spLocks noGrp="1"/>
          </p:cNvSpPr>
          <p:nvPr>
            <p:ph type="body" sz="quarter" idx="26" hasCustomPrompt="1"/>
          </p:nvPr>
        </p:nvSpPr>
        <p:spPr>
          <a:xfrm>
            <a:off x="7851093" y="20535527"/>
            <a:ext cx="6142285" cy="602249"/>
          </a:xfrm>
          <a:prstGeom prst="rect">
            <a:avLst/>
          </a:prstGeom>
          <a:solidFill>
            <a:srgbClr val="79954A"/>
          </a:solidFill>
        </p:spPr>
        <p:txBody>
          <a:bodyPr anchor="ctr" anchorCtr="0"/>
          <a:lstStyle>
            <a:lvl1pPr marL="0" indent="0">
              <a:buNone/>
              <a:defRPr sz="3110" baseline="0">
                <a:solidFill>
                  <a:schemeClr val="bg1"/>
                </a:solidFill>
              </a:defRPr>
            </a:lvl1pPr>
          </a:lstStyle>
          <a:p>
            <a:pPr lvl="0"/>
            <a:r>
              <a:rPr lang="en-GB" sz="3110" dirty="0"/>
              <a:t>Subheading</a:t>
            </a:r>
            <a:endParaRPr lang="en-GB" dirty="0"/>
          </a:p>
        </p:txBody>
      </p:sp>
      <p:sp>
        <p:nvSpPr>
          <p:cNvPr id="29" name="Content Placeholder 2"/>
          <p:cNvSpPr>
            <a:spLocks noGrp="1"/>
          </p:cNvSpPr>
          <p:nvPr>
            <p:ph idx="27"/>
          </p:nvPr>
        </p:nvSpPr>
        <p:spPr>
          <a:xfrm>
            <a:off x="14805166" y="21463578"/>
            <a:ext cx="6142284" cy="6526649"/>
          </a:xfrm>
          <a:prstGeom prst="rect">
            <a:avLst/>
          </a:prstGeom>
        </p:spPr>
        <p:txBody>
          <a:bodyPr/>
          <a:lstStyle>
            <a:lvl1pPr>
              <a:defRPr sz="2260"/>
            </a:lvl1pPr>
            <a:lvl2pPr>
              <a:defRPr sz="2260"/>
            </a:lvl2pPr>
            <a:lvl3pPr>
              <a:defRPr sz="2260"/>
            </a:lvl3pPr>
            <a:lvl4pPr>
              <a:defRPr sz="2260"/>
            </a:lvl4pPr>
            <a:lvl5pPr>
              <a:defRPr sz="226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30" name="Text Placeholder 15"/>
          <p:cNvSpPr>
            <a:spLocks noGrp="1"/>
          </p:cNvSpPr>
          <p:nvPr>
            <p:ph type="body" sz="quarter" idx="28" hasCustomPrompt="1"/>
          </p:nvPr>
        </p:nvSpPr>
        <p:spPr>
          <a:xfrm>
            <a:off x="14805166" y="20661713"/>
            <a:ext cx="6142284" cy="672583"/>
          </a:xfrm>
          <a:prstGeom prst="rect">
            <a:avLst/>
          </a:prstGeom>
          <a:solidFill>
            <a:srgbClr val="79954A"/>
          </a:solidFill>
        </p:spPr>
        <p:txBody>
          <a:bodyPr anchor="ctr" anchorCtr="0"/>
          <a:lstStyle>
            <a:lvl1pPr marL="0" indent="0">
              <a:buNone/>
              <a:defRPr sz="3110" baseline="0">
                <a:solidFill>
                  <a:schemeClr val="bg1"/>
                </a:solidFill>
              </a:defRPr>
            </a:lvl1pPr>
          </a:lstStyle>
          <a:p>
            <a:pPr lvl="0"/>
            <a:r>
              <a:rPr lang="en-GB" sz="3110" dirty="0"/>
              <a:t>Subheading</a:t>
            </a:r>
            <a:endParaRPr lang="en-GB" dirty="0"/>
          </a:p>
        </p:txBody>
      </p:sp>
      <p:sp>
        <p:nvSpPr>
          <p:cNvPr id="31" name="Text Placeholder 15"/>
          <p:cNvSpPr>
            <a:spLocks noGrp="1"/>
          </p:cNvSpPr>
          <p:nvPr>
            <p:ph type="body" sz="quarter" idx="29" hasCustomPrompt="1"/>
          </p:nvPr>
        </p:nvSpPr>
        <p:spPr>
          <a:xfrm>
            <a:off x="8245775" y="4124202"/>
            <a:ext cx="12809319" cy="672583"/>
          </a:xfrm>
          <a:prstGeom prst="rect">
            <a:avLst/>
          </a:prstGeom>
        </p:spPr>
        <p:txBody>
          <a:bodyPr anchor="ctr" anchorCtr="0"/>
          <a:lstStyle>
            <a:lvl1pPr marL="0" indent="0">
              <a:buNone/>
              <a:defRPr sz="3390" b="0" baseline="0">
                <a:solidFill>
                  <a:schemeClr val="tx2"/>
                </a:solidFill>
              </a:defRPr>
            </a:lvl1pPr>
          </a:lstStyle>
          <a:p>
            <a:pPr lvl="0"/>
            <a:r>
              <a:rPr lang="en-GB" sz="3110" dirty="0"/>
              <a:t>Introduction/ Project description</a:t>
            </a:r>
            <a:endParaRPr lang="en-GB" dirty="0"/>
          </a:p>
        </p:txBody>
      </p:sp>
      <p:sp>
        <p:nvSpPr>
          <p:cNvPr id="32" name="Text Placeholder 15"/>
          <p:cNvSpPr>
            <a:spLocks noGrp="1"/>
          </p:cNvSpPr>
          <p:nvPr>
            <p:ph type="body" sz="quarter" idx="30" hasCustomPrompt="1"/>
          </p:nvPr>
        </p:nvSpPr>
        <p:spPr>
          <a:xfrm>
            <a:off x="467574" y="13691428"/>
            <a:ext cx="20479881" cy="672583"/>
          </a:xfrm>
          <a:prstGeom prst="rect">
            <a:avLst/>
          </a:prstGeom>
        </p:spPr>
        <p:txBody>
          <a:bodyPr anchor="ctr" anchorCtr="0"/>
          <a:lstStyle>
            <a:lvl1pPr marL="0" indent="0" algn="ctr">
              <a:buNone/>
              <a:defRPr sz="3390" b="0" baseline="0">
                <a:solidFill>
                  <a:schemeClr val="tx2"/>
                </a:solidFill>
              </a:defRPr>
            </a:lvl1pPr>
          </a:lstStyle>
          <a:p>
            <a:pPr lvl="0"/>
            <a:r>
              <a:rPr lang="en-GB" sz="3110" dirty="0"/>
              <a:t>Subtitle</a:t>
            </a:r>
            <a:endParaRPr lang="en-GB" dirty="0"/>
          </a:p>
        </p:txBody>
      </p:sp>
      <p:sp>
        <p:nvSpPr>
          <p:cNvPr id="33" name="Title 22"/>
          <p:cNvSpPr>
            <a:spLocks noGrp="1"/>
          </p:cNvSpPr>
          <p:nvPr>
            <p:ph type="title" hasCustomPrompt="1"/>
          </p:nvPr>
        </p:nvSpPr>
        <p:spPr>
          <a:xfrm>
            <a:off x="467569" y="323379"/>
            <a:ext cx="13908157" cy="2937357"/>
          </a:xfrm>
          <a:prstGeom prst="rect">
            <a:avLst/>
          </a:prstGeom>
        </p:spPr>
        <p:txBody>
          <a:bodyPr>
            <a:normAutofit/>
          </a:bodyPr>
          <a:lstStyle>
            <a:lvl1pPr algn="l">
              <a:defRPr sz="8475" baseline="0"/>
            </a:lvl1pPr>
          </a:lstStyle>
          <a:p>
            <a:r>
              <a:rPr lang="en-US" dirty="0"/>
              <a:t>Poster title goes here</a:t>
            </a:r>
            <a:endParaRPr lang="en-GB" dirty="0"/>
          </a:p>
        </p:txBody>
      </p:sp>
      <p:sp>
        <p:nvSpPr>
          <p:cNvPr id="34" name="Footer Placeholder 3"/>
          <p:cNvSpPr>
            <a:spLocks noGrp="1"/>
          </p:cNvSpPr>
          <p:nvPr>
            <p:ph type="ftr" sz="quarter" idx="3"/>
          </p:nvPr>
        </p:nvSpPr>
        <p:spPr>
          <a:xfrm>
            <a:off x="4145928" y="28749414"/>
            <a:ext cx="16747705" cy="922832"/>
          </a:xfrm>
          <a:prstGeom prst="rect">
            <a:avLst/>
          </a:prstGeom>
        </p:spPr>
        <p:txBody>
          <a:bodyPr vert="horz" lIns="91440" tIns="45720" rIns="91440" bIns="45720" rtlCol="0" anchor="ctr"/>
          <a:lstStyle>
            <a:lvl1pPr algn="ctr">
              <a:defRPr sz="1980">
                <a:solidFill>
                  <a:schemeClr val="tx1">
                    <a:tint val="75000"/>
                  </a:schemeClr>
                </a:solidFill>
                <a:latin typeface="+mn-lt"/>
              </a:defRPr>
            </a:lvl1pPr>
          </a:lstStyle>
          <a:p>
            <a:r>
              <a:rPr lang="en-GB" dirty="0"/>
              <a:t>Grant agreement or any other small font information</a:t>
            </a:r>
            <a:endParaRPr lang="en-GB" dirty="0"/>
          </a:p>
        </p:txBody>
      </p:sp>
      <p:sp>
        <p:nvSpPr>
          <p:cNvPr id="3" name="Picture Placeholder 2"/>
          <p:cNvSpPr>
            <a:spLocks noGrp="1"/>
          </p:cNvSpPr>
          <p:nvPr>
            <p:ph type="pic" sz="quarter" idx="31"/>
          </p:nvPr>
        </p:nvSpPr>
        <p:spPr>
          <a:xfrm>
            <a:off x="467568" y="9018674"/>
            <a:ext cx="6954079" cy="3808683"/>
          </a:xfrm>
          <a:prstGeom prst="rect">
            <a:avLst/>
          </a:prstGeom>
        </p:spPr>
        <p:txBody>
          <a:bodyPr/>
          <a:lstStyle/>
          <a:p>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1.pn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EF0F8"/>
        </a:solidFill>
        <a:effectLst/>
      </p:bgPr>
    </p:bg>
    <p:spTree>
      <p:nvGrpSpPr>
        <p:cNvPr id="1" name=""/>
        <p:cNvGrpSpPr/>
        <p:nvPr/>
      </p:nvGrpSpPr>
      <p:grpSpPr>
        <a:xfrm>
          <a:off x="0" y="0"/>
          <a:ext cx="0" cy="0"/>
          <a:chOff x="0" y="0"/>
          <a:chExt cx="0" cy="0"/>
        </a:xfrm>
      </p:grpSpPr>
      <p:sp>
        <p:nvSpPr>
          <p:cNvPr id="1033" name="Text Box 14"/>
          <p:cNvSpPr txBox="1">
            <a:spLocks noChangeArrowheads="1"/>
          </p:cNvSpPr>
          <p:nvPr/>
        </p:nvSpPr>
        <p:spPr bwMode="auto">
          <a:xfrm>
            <a:off x="455233" y="29879973"/>
            <a:ext cx="2336714" cy="112240"/>
          </a:xfrm>
          <a:prstGeom prst="rect">
            <a:avLst/>
          </a:prstGeom>
          <a:noFill/>
          <a:ln>
            <a:noFill/>
          </a:ln>
        </p:spPr>
        <p:txBody>
          <a:bodyPr lIns="52872" tIns="26431" rIns="52872" bIns="26431">
            <a:spAutoFit/>
          </a:bodyPr>
          <a:lstStyle>
            <a:lvl1pPr defTabSz="749300" eaLnBrk="0" hangingPunct="0">
              <a:defRPr sz="2400">
                <a:solidFill>
                  <a:schemeClr val="tx1"/>
                </a:solidFill>
                <a:latin typeface="Arial Narrow" panose="020B07060202020A0204" pitchFamily="34" charset="0"/>
                <a:ea typeface="MS PGothic"/>
                <a:cs typeface="MS PGothic"/>
              </a:defRPr>
            </a:lvl1pPr>
            <a:lvl2pPr marL="742950" indent="-285750" defTabSz="749300" eaLnBrk="0" hangingPunct="0">
              <a:defRPr sz="2400">
                <a:solidFill>
                  <a:schemeClr val="tx1"/>
                </a:solidFill>
                <a:latin typeface="Arial Narrow" panose="020B07060202020A0204" pitchFamily="34" charset="0"/>
                <a:ea typeface="MS PGothic"/>
                <a:cs typeface="MS PGothic"/>
              </a:defRPr>
            </a:lvl2pPr>
            <a:lvl3pPr marL="1143000" indent="-228600" defTabSz="749300" eaLnBrk="0" hangingPunct="0">
              <a:defRPr sz="2400">
                <a:solidFill>
                  <a:schemeClr val="tx1"/>
                </a:solidFill>
                <a:latin typeface="Arial Narrow" panose="020B07060202020A0204" pitchFamily="34" charset="0"/>
                <a:ea typeface="MS PGothic"/>
                <a:cs typeface="MS PGothic"/>
              </a:defRPr>
            </a:lvl3pPr>
            <a:lvl4pPr marL="1600200" indent="-228600" defTabSz="749300" eaLnBrk="0" hangingPunct="0">
              <a:defRPr sz="2400">
                <a:solidFill>
                  <a:schemeClr val="tx1"/>
                </a:solidFill>
                <a:latin typeface="Arial Narrow" panose="020B07060202020A0204" pitchFamily="34" charset="0"/>
                <a:ea typeface="MS PGothic"/>
                <a:cs typeface="MS PGothic"/>
              </a:defRPr>
            </a:lvl4pPr>
            <a:lvl5pPr marL="2057400" indent="-228600" defTabSz="749300" eaLnBrk="0" hangingPunct="0">
              <a:defRPr sz="2400">
                <a:solidFill>
                  <a:schemeClr val="tx1"/>
                </a:solidFill>
                <a:latin typeface="Arial Narrow" panose="020B07060202020A0204" pitchFamily="34" charset="0"/>
                <a:ea typeface="MS PGothic"/>
                <a:cs typeface="MS PGothic"/>
              </a:defRPr>
            </a:lvl5pPr>
            <a:lvl6pPr marL="2514600" indent="-228600" defTabSz="749300" eaLnBrk="0" fontAlgn="base" hangingPunct="0">
              <a:spcBef>
                <a:spcPct val="0"/>
              </a:spcBef>
              <a:spcAft>
                <a:spcPct val="0"/>
              </a:spcAft>
              <a:defRPr sz="2400">
                <a:solidFill>
                  <a:schemeClr val="tx1"/>
                </a:solidFill>
                <a:latin typeface="Arial Narrow" panose="020B07060202020A0204" pitchFamily="34" charset="0"/>
                <a:ea typeface="MS PGothic"/>
                <a:cs typeface="MS PGothic"/>
              </a:defRPr>
            </a:lvl6pPr>
            <a:lvl7pPr marL="2971800" indent="-228600" defTabSz="749300" eaLnBrk="0" fontAlgn="base" hangingPunct="0">
              <a:spcBef>
                <a:spcPct val="0"/>
              </a:spcBef>
              <a:spcAft>
                <a:spcPct val="0"/>
              </a:spcAft>
              <a:defRPr sz="2400">
                <a:solidFill>
                  <a:schemeClr val="tx1"/>
                </a:solidFill>
                <a:latin typeface="Arial Narrow" panose="020B07060202020A0204" pitchFamily="34" charset="0"/>
                <a:ea typeface="MS PGothic"/>
                <a:cs typeface="MS PGothic"/>
              </a:defRPr>
            </a:lvl7pPr>
            <a:lvl8pPr marL="3429000" indent="-228600" defTabSz="749300" eaLnBrk="0" fontAlgn="base" hangingPunct="0">
              <a:spcBef>
                <a:spcPct val="0"/>
              </a:spcBef>
              <a:spcAft>
                <a:spcPct val="0"/>
              </a:spcAft>
              <a:defRPr sz="2400">
                <a:solidFill>
                  <a:schemeClr val="tx1"/>
                </a:solidFill>
                <a:latin typeface="Arial Narrow" panose="020B07060202020A0204" pitchFamily="34" charset="0"/>
                <a:ea typeface="MS PGothic"/>
                <a:cs typeface="MS PGothic"/>
              </a:defRPr>
            </a:lvl8pPr>
            <a:lvl9pPr marL="3886200" indent="-228600" defTabSz="749300" eaLnBrk="0" fontAlgn="base" hangingPunct="0">
              <a:spcBef>
                <a:spcPct val="0"/>
              </a:spcBef>
              <a:spcAft>
                <a:spcPct val="0"/>
              </a:spcAft>
              <a:defRPr sz="2400">
                <a:solidFill>
                  <a:schemeClr val="tx1"/>
                </a:solidFill>
                <a:latin typeface="Arial Narrow" panose="020B07060202020A0204" pitchFamily="34" charset="0"/>
                <a:ea typeface="MS PGothic"/>
                <a:cs typeface="MS PGothic"/>
              </a:defRPr>
            </a:lvl9pPr>
          </a:lstStyle>
          <a:p>
            <a:pPr>
              <a:lnSpc>
                <a:spcPct val="65000"/>
              </a:lnSpc>
              <a:spcBef>
                <a:spcPct val="50000"/>
              </a:spcBef>
              <a:defRPr/>
            </a:pPr>
            <a:r>
              <a:rPr lang="en-US" sz="565" b="1">
                <a:latin typeface="Arial" panose="020B0604020202090204" pitchFamily="34" charset="0"/>
              </a:rPr>
              <a:t>Poster template by ResearchPosters.co.za</a:t>
            </a:r>
            <a:endParaRPr lang="en-US" sz="565" b="1">
              <a:latin typeface="Arial" panose="020B0604020202090204" pitchFamily="34" charset="0"/>
            </a:endParaRPr>
          </a:p>
        </p:txBody>
      </p:sp>
      <p:pic>
        <p:nvPicPr>
          <p:cNvPr id="2" name="Picture 1"/>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0" y="0"/>
            <a:ext cx="21383624" cy="3027414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dt="0"/>
  <p:txStyles>
    <p:titleStyle>
      <a:lvl1pPr algn="ctr" defTabSz="528955" rtl="0" eaLnBrk="0" fontAlgn="base" hangingPunct="0">
        <a:spcBef>
          <a:spcPct val="0"/>
        </a:spcBef>
        <a:spcAft>
          <a:spcPct val="0"/>
        </a:spcAft>
        <a:defRPr sz="5085">
          <a:solidFill>
            <a:srgbClr val="FFFFFF"/>
          </a:solidFill>
          <a:latin typeface="+mj-lt"/>
          <a:ea typeface="MS PGothic" panose="020B0600070205080204" pitchFamily="34" charset="-128"/>
          <a:cs typeface="MS PGothic" panose="020B0600070205080204" pitchFamily="34" charset="-128"/>
        </a:defRPr>
      </a:lvl1pPr>
      <a:lvl2pPr algn="ctr" defTabSz="528955" rtl="0" eaLnBrk="0" fontAlgn="base" hangingPunct="0">
        <a:spcBef>
          <a:spcPct val="0"/>
        </a:spcBef>
        <a:spcAft>
          <a:spcPct val="0"/>
        </a:spcAft>
        <a:defRPr sz="5085">
          <a:solidFill>
            <a:srgbClr val="FFFFFF"/>
          </a:solidFill>
          <a:latin typeface="Arial Black" panose="020B0A04020102020204" charset="0"/>
          <a:ea typeface="MS PGothic" panose="020B0600070205080204" pitchFamily="34" charset="-128"/>
          <a:cs typeface="MS PGothic" panose="020B0600070205080204" pitchFamily="34" charset="-128"/>
        </a:defRPr>
      </a:lvl2pPr>
      <a:lvl3pPr algn="ctr" defTabSz="528955" rtl="0" eaLnBrk="0" fontAlgn="base" hangingPunct="0">
        <a:spcBef>
          <a:spcPct val="0"/>
        </a:spcBef>
        <a:spcAft>
          <a:spcPct val="0"/>
        </a:spcAft>
        <a:defRPr sz="5085">
          <a:solidFill>
            <a:srgbClr val="FFFFFF"/>
          </a:solidFill>
          <a:latin typeface="Arial Black" panose="020B0A04020102020204" charset="0"/>
          <a:ea typeface="MS PGothic" panose="020B0600070205080204" pitchFamily="34" charset="-128"/>
          <a:cs typeface="MS PGothic" panose="020B0600070205080204" pitchFamily="34" charset="-128"/>
        </a:defRPr>
      </a:lvl3pPr>
      <a:lvl4pPr algn="ctr" defTabSz="528955" rtl="0" eaLnBrk="0" fontAlgn="base" hangingPunct="0">
        <a:spcBef>
          <a:spcPct val="0"/>
        </a:spcBef>
        <a:spcAft>
          <a:spcPct val="0"/>
        </a:spcAft>
        <a:defRPr sz="5085">
          <a:solidFill>
            <a:srgbClr val="FFFFFF"/>
          </a:solidFill>
          <a:latin typeface="Arial Black" panose="020B0A04020102020204" charset="0"/>
          <a:ea typeface="MS PGothic" panose="020B0600070205080204" pitchFamily="34" charset="-128"/>
          <a:cs typeface="MS PGothic" panose="020B0600070205080204" pitchFamily="34" charset="-128"/>
        </a:defRPr>
      </a:lvl4pPr>
      <a:lvl5pPr algn="ctr" defTabSz="528955" rtl="0" eaLnBrk="0" fontAlgn="base" hangingPunct="0">
        <a:spcBef>
          <a:spcPct val="0"/>
        </a:spcBef>
        <a:spcAft>
          <a:spcPct val="0"/>
        </a:spcAft>
        <a:defRPr sz="5085">
          <a:solidFill>
            <a:srgbClr val="FFFFFF"/>
          </a:solidFill>
          <a:latin typeface="Arial Black" panose="020B0A04020102020204" charset="0"/>
          <a:ea typeface="MS PGothic" panose="020B0600070205080204" pitchFamily="34" charset="-128"/>
          <a:cs typeface="MS PGothic" panose="020B0600070205080204" pitchFamily="34" charset="-128"/>
        </a:defRPr>
      </a:lvl5pPr>
      <a:lvl6pPr marL="323215" algn="ctr" defTabSz="528955" rtl="0" fontAlgn="base">
        <a:spcBef>
          <a:spcPct val="0"/>
        </a:spcBef>
        <a:spcAft>
          <a:spcPct val="0"/>
        </a:spcAft>
        <a:defRPr sz="5085">
          <a:solidFill>
            <a:schemeClr val="tx2"/>
          </a:solidFill>
          <a:latin typeface="Arial Black" panose="020B0A04020102020204" charset="0"/>
        </a:defRPr>
      </a:lvl6pPr>
      <a:lvl7pPr marL="645795" algn="ctr" defTabSz="528955" rtl="0" fontAlgn="base">
        <a:spcBef>
          <a:spcPct val="0"/>
        </a:spcBef>
        <a:spcAft>
          <a:spcPct val="0"/>
        </a:spcAft>
        <a:defRPr sz="5085">
          <a:solidFill>
            <a:schemeClr val="tx2"/>
          </a:solidFill>
          <a:latin typeface="Arial Black" panose="020B0A04020102020204" charset="0"/>
        </a:defRPr>
      </a:lvl7pPr>
      <a:lvl8pPr marL="969010" algn="ctr" defTabSz="528955" rtl="0" fontAlgn="base">
        <a:spcBef>
          <a:spcPct val="0"/>
        </a:spcBef>
        <a:spcAft>
          <a:spcPct val="0"/>
        </a:spcAft>
        <a:defRPr sz="5085">
          <a:solidFill>
            <a:schemeClr val="tx2"/>
          </a:solidFill>
          <a:latin typeface="Arial Black" panose="020B0A04020102020204" charset="0"/>
        </a:defRPr>
      </a:lvl8pPr>
      <a:lvl9pPr marL="1291590" algn="ctr" defTabSz="528955" rtl="0" fontAlgn="base">
        <a:spcBef>
          <a:spcPct val="0"/>
        </a:spcBef>
        <a:spcAft>
          <a:spcPct val="0"/>
        </a:spcAft>
        <a:defRPr sz="5085">
          <a:solidFill>
            <a:schemeClr val="tx2"/>
          </a:solidFill>
          <a:latin typeface="Arial Black" panose="020B0A04020102020204" charset="0"/>
        </a:defRPr>
      </a:lvl9pPr>
    </p:titleStyle>
    <p:bodyStyle>
      <a:lvl1pPr marL="198755" indent="-198755" algn="l" defTabSz="528955" rtl="0" eaLnBrk="0" fontAlgn="base" hangingPunct="0">
        <a:spcBef>
          <a:spcPct val="20000"/>
        </a:spcBef>
        <a:spcAft>
          <a:spcPct val="0"/>
        </a:spcAft>
        <a:buChar char="•"/>
        <a:defRPr sz="1695">
          <a:solidFill>
            <a:schemeClr val="tx2"/>
          </a:solidFill>
          <a:latin typeface="+mn-lt"/>
          <a:ea typeface="MS PGothic" panose="020B0600070205080204" pitchFamily="34" charset="-128"/>
          <a:cs typeface="MS PGothic" panose="020B0600070205080204" pitchFamily="34" charset="-128"/>
        </a:defRPr>
      </a:lvl1pPr>
      <a:lvl2pPr marL="428625" indent="-163830" algn="l" defTabSz="528955" rtl="0" eaLnBrk="0" fontAlgn="base" hangingPunct="0">
        <a:spcBef>
          <a:spcPct val="20000"/>
        </a:spcBef>
        <a:spcAft>
          <a:spcPct val="0"/>
        </a:spcAft>
        <a:buChar char="–"/>
        <a:defRPr sz="1695">
          <a:solidFill>
            <a:schemeClr val="tx2"/>
          </a:solidFill>
          <a:latin typeface="+mn-lt"/>
          <a:ea typeface="MS PGothic" panose="020B0600070205080204" pitchFamily="34" charset="-128"/>
          <a:cs typeface="MS PGothic"/>
        </a:defRPr>
      </a:lvl2pPr>
      <a:lvl3pPr marL="662940" indent="-133350" algn="l" defTabSz="528955" rtl="0" eaLnBrk="0" fontAlgn="base" hangingPunct="0">
        <a:spcBef>
          <a:spcPct val="20000"/>
        </a:spcBef>
        <a:spcAft>
          <a:spcPct val="0"/>
        </a:spcAft>
        <a:buChar char="•"/>
        <a:defRPr sz="1415">
          <a:solidFill>
            <a:schemeClr val="tx1"/>
          </a:solidFill>
          <a:latin typeface="+mn-lt"/>
          <a:ea typeface="MS PGothic" panose="020B0600070205080204" pitchFamily="34" charset="-128"/>
          <a:cs typeface="MS PGothic"/>
        </a:defRPr>
      </a:lvl3pPr>
      <a:lvl4pPr marL="927100" indent="-132080" algn="l" defTabSz="528955" rtl="0" eaLnBrk="0" fontAlgn="base" hangingPunct="0">
        <a:spcBef>
          <a:spcPct val="20000"/>
        </a:spcBef>
        <a:spcAft>
          <a:spcPct val="0"/>
        </a:spcAft>
        <a:buChar char="–"/>
        <a:defRPr sz="1130">
          <a:solidFill>
            <a:schemeClr val="tx1"/>
          </a:solidFill>
          <a:latin typeface="+mn-lt"/>
          <a:ea typeface="MS PGothic" panose="020B0600070205080204" pitchFamily="34" charset="-128"/>
          <a:cs typeface="MS PGothic"/>
        </a:defRPr>
      </a:lvl4pPr>
      <a:lvl5pPr marL="1191895" indent="-132080" algn="l" defTabSz="528955" rtl="0" eaLnBrk="0" fontAlgn="base" hangingPunct="0">
        <a:spcBef>
          <a:spcPct val="20000"/>
        </a:spcBef>
        <a:spcAft>
          <a:spcPct val="0"/>
        </a:spcAft>
        <a:buChar char="»"/>
        <a:defRPr sz="1130">
          <a:solidFill>
            <a:schemeClr val="tx1"/>
          </a:solidFill>
          <a:latin typeface="+mn-lt"/>
          <a:ea typeface="MS PGothic" panose="020B0600070205080204" pitchFamily="34" charset="-128"/>
          <a:cs typeface="MS PGothic"/>
        </a:defRPr>
      </a:lvl5pPr>
      <a:lvl6pPr marL="1515110" indent="-132080" algn="l" defTabSz="528955" rtl="0" fontAlgn="base">
        <a:spcBef>
          <a:spcPct val="20000"/>
        </a:spcBef>
        <a:spcAft>
          <a:spcPct val="0"/>
        </a:spcAft>
        <a:buChar char="»"/>
        <a:defRPr sz="1130">
          <a:solidFill>
            <a:schemeClr val="tx1"/>
          </a:solidFill>
          <a:latin typeface="+mn-lt"/>
          <a:ea typeface="MS PGothic" panose="020B0600070205080204" pitchFamily="34" charset="-128"/>
        </a:defRPr>
      </a:lvl6pPr>
      <a:lvl7pPr marL="1837690" indent="-132080" algn="l" defTabSz="528955" rtl="0" fontAlgn="base">
        <a:spcBef>
          <a:spcPct val="20000"/>
        </a:spcBef>
        <a:spcAft>
          <a:spcPct val="0"/>
        </a:spcAft>
        <a:buChar char="»"/>
        <a:defRPr sz="1130">
          <a:solidFill>
            <a:schemeClr val="tx1"/>
          </a:solidFill>
          <a:latin typeface="+mn-lt"/>
          <a:ea typeface="MS PGothic" panose="020B0600070205080204" pitchFamily="34" charset="-128"/>
        </a:defRPr>
      </a:lvl7pPr>
      <a:lvl8pPr marL="2160905" indent="-132080" algn="l" defTabSz="528955" rtl="0" fontAlgn="base">
        <a:spcBef>
          <a:spcPct val="20000"/>
        </a:spcBef>
        <a:spcAft>
          <a:spcPct val="0"/>
        </a:spcAft>
        <a:buChar char="»"/>
        <a:defRPr sz="1130">
          <a:solidFill>
            <a:schemeClr val="tx1"/>
          </a:solidFill>
          <a:latin typeface="+mn-lt"/>
          <a:ea typeface="MS PGothic" panose="020B0600070205080204" pitchFamily="34" charset="-128"/>
        </a:defRPr>
      </a:lvl8pPr>
      <a:lvl9pPr marL="2483485" indent="-132080" algn="l" defTabSz="528955" rtl="0" fontAlgn="base">
        <a:spcBef>
          <a:spcPct val="20000"/>
        </a:spcBef>
        <a:spcAft>
          <a:spcPct val="0"/>
        </a:spcAft>
        <a:buChar char="»"/>
        <a:defRPr sz="1130">
          <a:solidFill>
            <a:schemeClr val="tx1"/>
          </a:solidFill>
          <a:latin typeface="+mn-lt"/>
          <a:ea typeface="MS PGothic" panose="020B0600070205080204" pitchFamily="34" charset="-128"/>
        </a:defRPr>
      </a:lvl9pPr>
    </p:bodyStyle>
    <p:otherStyle>
      <a:defPPr>
        <a:defRPr lang="en-GB"/>
      </a:defPPr>
      <a:lvl1pPr marL="0" algn="l" defTabSz="322580" rtl="0" eaLnBrk="1" latinLnBrk="0" hangingPunct="1">
        <a:defRPr sz="1270" kern="1200">
          <a:solidFill>
            <a:schemeClr val="tx1"/>
          </a:solidFill>
          <a:latin typeface="+mn-lt"/>
          <a:ea typeface="+mn-ea"/>
          <a:cs typeface="+mn-cs"/>
        </a:defRPr>
      </a:lvl1pPr>
      <a:lvl2pPr marL="323215" algn="l" defTabSz="322580" rtl="0" eaLnBrk="1" latinLnBrk="0" hangingPunct="1">
        <a:defRPr sz="1270" kern="1200">
          <a:solidFill>
            <a:schemeClr val="tx1"/>
          </a:solidFill>
          <a:latin typeface="+mn-lt"/>
          <a:ea typeface="+mn-ea"/>
          <a:cs typeface="+mn-cs"/>
        </a:defRPr>
      </a:lvl2pPr>
      <a:lvl3pPr marL="645795" algn="l" defTabSz="322580" rtl="0" eaLnBrk="1" latinLnBrk="0" hangingPunct="1">
        <a:defRPr sz="1270" kern="1200">
          <a:solidFill>
            <a:schemeClr val="tx1"/>
          </a:solidFill>
          <a:latin typeface="+mn-lt"/>
          <a:ea typeface="+mn-ea"/>
          <a:cs typeface="+mn-cs"/>
        </a:defRPr>
      </a:lvl3pPr>
      <a:lvl4pPr marL="969010" algn="l" defTabSz="322580" rtl="0" eaLnBrk="1" latinLnBrk="0" hangingPunct="1">
        <a:defRPr sz="1270" kern="1200">
          <a:solidFill>
            <a:schemeClr val="tx1"/>
          </a:solidFill>
          <a:latin typeface="+mn-lt"/>
          <a:ea typeface="+mn-ea"/>
          <a:cs typeface="+mn-cs"/>
        </a:defRPr>
      </a:lvl4pPr>
      <a:lvl5pPr marL="1291590" algn="l" defTabSz="322580" rtl="0" eaLnBrk="1" latinLnBrk="0" hangingPunct="1">
        <a:defRPr sz="1270" kern="1200">
          <a:solidFill>
            <a:schemeClr val="tx1"/>
          </a:solidFill>
          <a:latin typeface="+mn-lt"/>
          <a:ea typeface="+mn-ea"/>
          <a:cs typeface="+mn-cs"/>
        </a:defRPr>
      </a:lvl5pPr>
      <a:lvl6pPr marL="1614805" algn="l" defTabSz="322580" rtl="0" eaLnBrk="1" latinLnBrk="0" hangingPunct="1">
        <a:defRPr sz="1270" kern="1200">
          <a:solidFill>
            <a:schemeClr val="tx1"/>
          </a:solidFill>
          <a:latin typeface="+mn-lt"/>
          <a:ea typeface="+mn-ea"/>
          <a:cs typeface="+mn-cs"/>
        </a:defRPr>
      </a:lvl6pPr>
      <a:lvl7pPr marL="1937385" algn="l" defTabSz="322580" rtl="0" eaLnBrk="1" latinLnBrk="0" hangingPunct="1">
        <a:defRPr sz="1270" kern="1200">
          <a:solidFill>
            <a:schemeClr val="tx1"/>
          </a:solidFill>
          <a:latin typeface="+mn-lt"/>
          <a:ea typeface="+mn-ea"/>
          <a:cs typeface="+mn-cs"/>
        </a:defRPr>
      </a:lvl7pPr>
      <a:lvl8pPr marL="2260600" algn="l" defTabSz="322580" rtl="0" eaLnBrk="1" latinLnBrk="0" hangingPunct="1">
        <a:defRPr sz="1270" kern="1200">
          <a:solidFill>
            <a:schemeClr val="tx1"/>
          </a:solidFill>
          <a:latin typeface="+mn-lt"/>
          <a:ea typeface="+mn-ea"/>
          <a:cs typeface="+mn-cs"/>
        </a:defRPr>
      </a:lvl8pPr>
      <a:lvl9pPr marL="2583180" algn="l" defTabSz="322580" rtl="0" eaLnBrk="1" latinLnBrk="0" hangingPunct="1">
        <a:defRPr sz="12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10.jpeg"/><Relationship Id="rId8" Type="http://schemas.openxmlformats.org/officeDocument/2006/relationships/image" Target="../media/image9.jpeg"/><Relationship Id="rId7" Type="http://schemas.openxmlformats.org/officeDocument/2006/relationships/image" Target="../media/image8.jpeg"/><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png"/><Relationship Id="rId3" Type="http://schemas.openxmlformats.org/officeDocument/2006/relationships/image" Target="../media/image4.jpeg"/><Relationship Id="rId24" Type="http://schemas.openxmlformats.org/officeDocument/2006/relationships/notesSlide" Target="../notesSlides/notesSlide1.xml"/><Relationship Id="rId23" Type="http://schemas.openxmlformats.org/officeDocument/2006/relationships/slideLayout" Target="../slideLayouts/slideLayout2.xml"/><Relationship Id="rId22" Type="http://schemas.openxmlformats.org/officeDocument/2006/relationships/image" Target="../media/image23.png"/><Relationship Id="rId21" Type="http://schemas.openxmlformats.org/officeDocument/2006/relationships/image" Target="../media/image22.png"/><Relationship Id="rId20" Type="http://schemas.openxmlformats.org/officeDocument/2006/relationships/image" Target="../media/image21.png"/><Relationship Id="rId2" Type="http://schemas.openxmlformats.org/officeDocument/2006/relationships/image" Target="../media/image3.png"/><Relationship Id="rId19" Type="http://schemas.openxmlformats.org/officeDocument/2006/relationships/image" Target="../media/image20.png"/><Relationship Id="rId18" Type="http://schemas.openxmlformats.org/officeDocument/2006/relationships/image" Target="../media/image19.png"/><Relationship Id="rId17" Type="http://schemas.openxmlformats.org/officeDocument/2006/relationships/image" Target="../media/image18.png"/><Relationship Id="rId16" Type="http://schemas.openxmlformats.org/officeDocument/2006/relationships/image" Target="../media/image17.png"/><Relationship Id="rId15" Type="http://schemas.openxmlformats.org/officeDocument/2006/relationships/image" Target="../media/image16.png"/><Relationship Id="rId14" Type="http://schemas.openxmlformats.org/officeDocument/2006/relationships/image" Target="../media/image15.png"/><Relationship Id="rId13" Type="http://schemas.openxmlformats.org/officeDocument/2006/relationships/image" Target="../media/image14.png"/><Relationship Id="rId12" Type="http://schemas.openxmlformats.org/officeDocument/2006/relationships/image" Target="../media/image13.png"/><Relationship Id="rId11" Type="http://schemas.openxmlformats.org/officeDocument/2006/relationships/image" Target="../media/image12.jpeg"/><Relationship Id="rId10" Type="http://schemas.openxmlformats.org/officeDocument/2006/relationships/image" Target="../media/image11.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l="-77000" r="-77000"/>
          </a:stretch>
        </a:blip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273523" y="1474605"/>
            <a:ext cx="15407068" cy="1444526"/>
          </a:xfrm>
        </p:spPr>
        <p:txBody>
          <a:bodyPr/>
          <a:lstStyle/>
          <a:p>
            <a:pPr algn="ctr"/>
            <a:r>
              <a:rPr lang="en-GB" sz="2000" b="1" dirty="0">
                <a:latin typeface="+mj-ea"/>
                <a:ea typeface="+mj-ea"/>
              </a:rPr>
              <a:t>Boning Yang, </a:t>
            </a:r>
            <a:r>
              <a:rPr lang="en-GB" sz="2000" b="1" dirty="0" err="1">
                <a:latin typeface="+mj-ea"/>
                <a:ea typeface="+mj-ea"/>
              </a:rPr>
              <a:t>Shifeng</a:t>
            </a:r>
            <a:r>
              <a:rPr lang="en-GB" sz="2000" b="1" dirty="0">
                <a:latin typeface="+mj-ea"/>
                <a:ea typeface="+mj-ea"/>
              </a:rPr>
              <a:t> Lin,</a:t>
            </a:r>
            <a:r>
              <a:rPr lang="en-GB" altLang="zh-CN" sz="2000" b="1" dirty="0">
                <a:latin typeface="+mj-ea"/>
                <a:ea typeface="+mj-ea"/>
              </a:rPr>
              <a:t> Feiyu Cai,</a:t>
            </a:r>
            <a:r>
              <a:rPr lang="en-GB" sz="2000" b="1" dirty="0">
                <a:latin typeface="+mj-ea"/>
                <a:ea typeface="+mj-ea"/>
              </a:rPr>
              <a:t> </a:t>
            </a:r>
            <a:r>
              <a:rPr lang="en-GB" altLang="zh-CN" sz="2000" b="1" dirty="0">
                <a:latin typeface="+mj-ea"/>
                <a:ea typeface="+mj-ea"/>
              </a:rPr>
              <a:t>Kailai Lian, </a:t>
            </a:r>
            <a:r>
              <a:rPr lang="en-GB" sz="2000" b="1" dirty="0" err="1">
                <a:latin typeface="+mj-ea"/>
                <a:ea typeface="+mj-ea"/>
              </a:rPr>
              <a:t>Zhongnan</a:t>
            </a:r>
            <a:r>
              <a:rPr lang="en-GB" sz="2000" b="1" dirty="0">
                <a:latin typeface="+mj-ea"/>
                <a:ea typeface="+mj-ea"/>
              </a:rPr>
              <a:t> Li</a:t>
            </a:r>
            <a:endParaRPr lang="en-GB" sz="2000" b="1" dirty="0">
              <a:latin typeface="+mj-ea"/>
              <a:ea typeface="+mj-ea"/>
            </a:endParaRPr>
          </a:p>
          <a:p>
            <a:pPr algn="ctr"/>
            <a:r>
              <a:rPr lang="en-GB" sz="2000" b="1" dirty="0">
                <a:latin typeface="+mj-ea"/>
                <a:ea typeface="+mj-ea"/>
              </a:rPr>
              <a:t>Supervisor: </a:t>
            </a:r>
            <a:r>
              <a:rPr lang="en-GB" sz="2000" b="1" dirty="0" err="1">
                <a:latin typeface="+mj-ea"/>
                <a:ea typeface="+mj-ea"/>
              </a:rPr>
              <a:t>Yuqing</a:t>
            </a:r>
            <a:r>
              <a:rPr lang="en-GB" sz="2000" b="1" dirty="0">
                <a:latin typeface="+mj-ea"/>
                <a:ea typeface="+mj-ea"/>
              </a:rPr>
              <a:t> Chen</a:t>
            </a:r>
            <a:endParaRPr lang="en-GB" sz="2000" b="1" dirty="0">
              <a:latin typeface="+mj-ea"/>
              <a:ea typeface="+mj-ea"/>
            </a:endParaRPr>
          </a:p>
          <a:p>
            <a:pPr algn="ctr"/>
            <a:r>
              <a:rPr lang="en-GB" sz="2000" b="1" dirty="0">
                <a:latin typeface="+mj-ea"/>
                <a:ea typeface="+mj-ea"/>
              </a:rPr>
              <a:t>School of Advanced Technology, Xi’ an </a:t>
            </a:r>
            <a:r>
              <a:rPr lang="en-GB" sz="2000" b="1" dirty="0" err="1">
                <a:latin typeface="+mj-ea"/>
                <a:ea typeface="+mj-ea"/>
              </a:rPr>
              <a:t>Jiaotong</a:t>
            </a:r>
            <a:r>
              <a:rPr lang="en-GB" sz="2000" b="1" dirty="0">
                <a:latin typeface="+mj-ea"/>
                <a:ea typeface="+mj-ea"/>
              </a:rPr>
              <a:t>-Liverpool University, China</a:t>
            </a:r>
            <a:br>
              <a:rPr lang="en-GB" sz="1695" i="1" dirty="0"/>
            </a:br>
            <a:endParaRPr lang="en-GB" sz="1695" i="1" dirty="0"/>
          </a:p>
        </p:txBody>
      </p:sp>
      <p:sp>
        <p:nvSpPr>
          <p:cNvPr id="68" name="Title 67"/>
          <p:cNvSpPr>
            <a:spLocks noGrp="1"/>
          </p:cNvSpPr>
          <p:nvPr>
            <p:ph type="title"/>
          </p:nvPr>
        </p:nvSpPr>
        <p:spPr>
          <a:xfrm>
            <a:off x="1594338" y="160843"/>
            <a:ext cx="18800665" cy="1693713"/>
          </a:xfrm>
        </p:spPr>
        <p:txBody>
          <a:bodyPr>
            <a:noAutofit/>
          </a:bodyPr>
          <a:lstStyle/>
          <a:p>
            <a:pPr algn="ctr"/>
            <a:r>
              <a:rPr lang="en-US" altLang="zh-CN" sz="6000" b="1" dirty="0">
                <a:solidFill>
                  <a:srgbClr val="002060"/>
                </a:solidFill>
              </a:rPr>
              <a:t>Self-balancing Motorcycle using Inertia Wheel</a:t>
            </a:r>
            <a:endParaRPr lang="en-GB" sz="6000" b="1" dirty="0">
              <a:solidFill>
                <a:srgbClr val="002060"/>
              </a:solidFill>
            </a:endParaRPr>
          </a:p>
        </p:txBody>
      </p:sp>
      <p:sp>
        <p:nvSpPr>
          <p:cNvPr id="57" name="Text Placeholder 56"/>
          <p:cNvSpPr>
            <a:spLocks noGrp="1"/>
          </p:cNvSpPr>
          <p:nvPr>
            <p:ph type="body" sz="quarter" idx="14"/>
          </p:nvPr>
        </p:nvSpPr>
        <p:spPr>
          <a:xfrm>
            <a:off x="361254" y="3512431"/>
            <a:ext cx="20669010" cy="1205047"/>
          </a:xfrm>
          <a:solidFill>
            <a:schemeClr val="bg1">
              <a:lumMod val="95000"/>
            </a:schemeClr>
          </a:solidFill>
        </p:spPr>
        <p:txBody>
          <a:bodyPr anchor="t"/>
          <a:lstStyle/>
          <a:p>
            <a:pPr algn="just"/>
            <a:r>
              <a:rPr lang="en-US" sz="1800" dirty="0">
                <a:solidFill>
                  <a:schemeClr val="tx1"/>
                </a:solidFill>
              </a:rPr>
              <a:t>The motorcycle project aims to develop a two-wheeled robotic system that can self-balance itself with an inertia wheel. The motorcycle consists of 1) two DC motors controlled by PS2 wireless controller to realize turning and moving functions, 2) a DC motor with encoder to rotate the inertia wheel and balance the motorcycle, 3) a gyroscope sensor to measure the tilt angle of the motorcycle, and 4) digital controller Arduino Mega 2560 to gather feedback signals from sensors and compute the optimal self-balancing control input for the inertia wheel. An LQR controlled is simulated and implemented on the self-balancing motorcycle system.</a:t>
            </a:r>
            <a:endParaRPr lang="en-GB" sz="1800" dirty="0">
              <a:solidFill>
                <a:schemeClr val="tx1"/>
              </a:solidFill>
            </a:endParaRPr>
          </a:p>
        </p:txBody>
      </p:sp>
      <p:sp>
        <p:nvSpPr>
          <p:cNvPr id="90" name="Text Placeholder 57"/>
          <p:cNvSpPr txBox="1"/>
          <p:nvPr/>
        </p:nvSpPr>
        <p:spPr>
          <a:xfrm>
            <a:off x="12500211" y="8892969"/>
            <a:ext cx="6245458" cy="555981"/>
          </a:xfrm>
          <a:prstGeom prst="rect">
            <a:avLst/>
          </a:prstGeom>
          <a:noFill/>
        </p:spPr>
        <p:txBody>
          <a:bodyPr anchor="ctr" anchorCtr="0"/>
          <a:lstStyle>
            <a:lvl1pPr marL="0" indent="0" algn="ctr" defTabSz="749300" eaLnBrk="0" hangingPunct="0">
              <a:spcBef>
                <a:spcPct val="20000"/>
              </a:spcBef>
              <a:buNone/>
              <a:defRPr sz="4400" b="1" baseline="0">
                <a:solidFill>
                  <a:srgbClr val="C00000"/>
                </a:solidFill>
                <a:latin typeface="+mn-lt"/>
                <a:cs typeface="MS PGothic" panose="020B0600070205080204" pitchFamily="34" charset="-128"/>
              </a:defRPr>
            </a:lvl1pPr>
            <a:lvl2pPr marL="606425" indent="-231775" defTabSz="749300" eaLnBrk="0" hangingPunct="0">
              <a:spcBef>
                <a:spcPct val="20000"/>
              </a:spcBef>
              <a:buChar char="–"/>
              <a:defRPr>
                <a:solidFill>
                  <a:schemeClr val="tx2"/>
                </a:solidFill>
                <a:latin typeface="+mn-lt"/>
                <a:cs typeface="MS PGothic"/>
              </a:defRPr>
            </a:lvl2pPr>
            <a:lvl3pPr marL="938530" indent="-189230" defTabSz="749300" eaLnBrk="0" hangingPunct="0">
              <a:spcBef>
                <a:spcPct val="20000"/>
              </a:spcBef>
              <a:buChar char="•"/>
              <a:defRPr sz="2000">
                <a:latin typeface="+mn-lt"/>
                <a:cs typeface="MS PGothic"/>
              </a:defRPr>
            </a:lvl3pPr>
            <a:lvl4pPr marL="1313180" indent="-187325" defTabSz="749300" eaLnBrk="0" hangingPunct="0">
              <a:spcBef>
                <a:spcPct val="20000"/>
              </a:spcBef>
              <a:buChar char="–"/>
              <a:defRPr sz="1600">
                <a:latin typeface="+mn-lt"/>
                <a:cs typeface="MS PGothic"/>
              </a:defRPr>
            </a:lvl4pPr>
            <a:lvl5pPr marL="1687830" indent="-187325" defTabSz="749300" eaLnBrk="0" hangingPunct="0">
              <a:spcBef>
                <a:spcPct val="20000"/>
              </a:spcBef>
              <a:buChar char="»"/>
              <a:defRPr sz="1600">
                <a:latin typeface="+mn-lt"/>
                <a:cs typeface="MS PGothic"/>
              </a:defRPr>
            </a:lvl5pPr>
            <a:lvl6pPr marL="2145030" indent="-187325" defTabSz="749300" fontAlgn="base">
              <a:spcBef>
                <a:spcPct val="20000"/>
              </a:spcBef>
              <a:spcAft>
                <a:spcPct val="0"/>
              </a:spcAft>
              <a:buChar char="»"/>
              <a:defRPr sz="1600">
                <a:latin typeface="+mn-lt"/>
                <a:ea typeface="MS PGothic" panose="020B0600070205080204" pitchFamily="34" charset="-128"/>
              </a:defRPr>
            </a:lvl6pPr>
            <a:lvl7pPr marL="2602230" indent="-187325" defTabSz="749300" fontAlgn="base">
              <a:spcBef>
                <a:spcPct val="20000"/>
              </a:spcBef>
              <a:spcAft>
                <a:spcPct val="0"/>
              </a:spcAft>
              <a:buChar char="»"/>
              <a:defRPr sz="1600">
                <a:latin typeface="+mn-lt"/>
                <a:ea typeface="MS PGothic" panose="020B0600070205080204" pitchFamily="34" charset="-128"/>
              </a:defRPr>
            </a:lvl7pPr>
            <a:lvl8pPr marL="3059430" indent="-187325" defTabSz="749300" fontAlgn="base">
              <a:spcBef>
                <a:spcPct val="20000"/>
              </a:spcBef>
              <a:spcAft>
                <a:spcPct val="0"/>
              </a:spcAft>
              <a:buChar char="»"/>
              <a:defRPr sz="1600">
                <a:latin typeface="+mn-lt"/>
                <a:ea typeface="MS PGothic" panose="020B0600070205080204" pitchFamily="34" charset="-128"/>
              </a:defRPr>
            </a:lvl8pPr>
            <a:lvl9pPr marL="3516630" indent="-187325" defTabSz="749300" fontAlgn="base">
              <a:spcBef>
                <a:spcPct val="20000"/>
              </a:spcBef>
              <a:spcAft>
                <a:spcPct val="0"/>
              </a:spcAft>
              <a:buChar char="»"/>
              <a:defRPr sz="1600">
                <a:latin typeface="+mn-lt"/>
                <a:ea typeface="MS PGothic" panose="020B0600070205080204" pitchFamily="34" charset="-128"/>
              </a:defRPr>
            </a:lvl9pPr>
          </a:lstStyle>
          <a:p>
            <a:r>
              <a:rPr lang="en-GB" sz="2545" dirty="0">
                <a:solidFill>
                  <a:schemeClr val="tx1"/>
                </a:solidFill>
              </a:rPr>
              <a:t> </a:t>
            </a:r>
            <a:r>
              <a:rPr lang="en-GB" sz="2800" dirty="0">
                <a:solidFill>
                  <a:schemeClr val="tx1"/>
                </a:solidFill>
              </a:rPr>
              <a:t>Drive and control</a:t>
            </a:r>
            <a:endParaRPr lang="en-GB" sz="2800" dirty="0">
              <a:solidFill>
                <a:schemeClr val="tx1"/>
              </a:solidFill>
            </a:endParaRPr>
          </a:p>
        </p:txBody>
      </p:sp>
      <p:sp>
        <p:nvSpPr>
          <p:cNvPr id="72" name="Text Placeholder 57"/>
          <p:cNvSpPr txBox="1"/>
          <p:nvPr/>
        </p:nvSpPr>
        <p:spPr>
          <a:xfrm>
            <a:off x="4136799" y="20791733"/>
            <a:ext cx="13149898" cy="555981"/>
          </a:xfrm>
          <a:prstGeom prst="rect">
            <a:avLst/>
          </a:prstGeom>
          <a:noFill/>
        </p:spPr>
        <p:txBody>
          <a:bodyPr anchor="ctr" anchorCtr="0"/>
          <a:lstStyle>
            <a:lvl1pPr marL="0" indent="0" algn="ctr" defTabSz="749300" eaLnBrk="0" hangingPunct="0">
              <a:spcBef>
                <a:spcPct val="20000"/>
              </a:spcBef>
              <a:buNone/>
              <a:defRPr sz="4400" b="1" baseline="0">
                <a:solidFill>
                  <a:srgbClr val="C00000"/>
                </a:solidFill>
                <a:latin typeface="+mn-lt"/>
                <a:cs typeface="MS PGothic" panose="020B0600070205080204" pitchFamily="34" charset="-128"/>
              </a:defRPr>
            </a:lvl1pPr>
            <a:lvl2pPr marL="606425" indent="-231775" defTabSz="749300" eaLnBrk="0" hangingPunct="0">
              <a:spcBef>
                <a:spcPct val="20000"/>
              </a:spcBef>
              <a:buChar char="–"/>
              <a:defRPr>
                <a:solidFill>
                  <a:schemeClr val="tx2"/>
                </a:solidFill>
                <a:latin typeface="+mn-lt"/>
                <a:cs typeface="MS PGothic"/>
              </a:defRPr>
            </a:lvl2pPr>
            <a:lvl3pPr marL="938530" indent="-189230" defTabSz="749300" eaLnBrk="0" hangingPunct="0">
              <a:spcBef>
                <a:spcPct val="20000"/>
              </a:spcBef>
              <a:buChar char="•"/>
              <a:defRPr sz="2000">
                <a:latin typeface="+mn-lt"/>
                <a:cs typeface="MS PGothic"/>
              </a:defRPr>
            </a:lvl3pPr>
            <a:lvl4pPr marL="1313180" indent="-187325" defTabSz="749300" eaLnBrk="0" hangingPunct="0">
              <a:spcBef>
                <a:spcPct val="20000"/>
              </a:spcBef>
              <a:buChar char="–"/>
              <a:defRPr sz="1600">
                <a:latin typeface="+mn-lt"/>
                <a:cs typeface="MS PGothic"/>
              </a:defRPr>
            </a:lvl4pPr>
            <a:lvl5pPr marL="1687830" indent="-187325" defTabSz="749300" eaLnBrk="0" hangingPunct="0">
              <a:spcBef>
                <a:spcPct val="20000"/>
              </a:spcBef>
              <a:buChar char="»"/>
              <a:defRPr sz="1600">
                <a:latin typeface="+mn-lt"/>
                <a:cs typeface="MS PGothic"/>
              </a:defRPr>
            </a:lvl5pPr>
            <a:lvl6pPr marL="2145030" indent="-187325" defTabSz="749300" fontAlgn="base">
              <a:spcBef>
                <a:spcPct val="20000"/>
              </a:spcBef>
              <a:spcAft>
                <a:spcPct val="0"/>
              </a:spcAft>
              <a:buChar char="»"/>
              <a:defRPr sz="1600">
                <a:latin typeface="+mn-lt"/>
                <a:ea typeface="MS PGothic" panose="020B0600070205080204" pitchFamily="34" charset="-128"/>
              </a:defRPr>
            </a:lvl6pPr>
            <a:lvl7pPr marL="2602230" indent="-187325" defTabSz="749300" fontAlgn="base">
              <a:spcBef>
                <a:spcPct val="20000"/>
              </a:spcBef>
              <a:spcAft>
                <a:spcPct val="0"/>
              </a:spcAft>
              <a:buChar char="»"/>
              <a:defRPr sz="1600">
                <a:latin typeface="+mn-lt"/>
                <a:ea typeface="MS PGothic" panose="020B0600070205080204" pitchFamily="34" charset="-128"/>
              </a:defRPr>
            </a:lvl7pPr>
            <a:lvl8pPr marL="3059430" indent="-187325" defTabSz="749300" fontAlgn="base">
              <a:spcBef>
                <a:spcPct val="20000"/>
              </a:spcBef>
              <a:spcAft>
                <a:spcPct val="0"/>
              </a:spcAft>
              <a:buChar char="»"/>
              <a:defRPr sz="1600">
                <a:latin typeface="+mn-lt"/>
                <a:ea typeface="MS PGothic" panose="020B0600070205080204" pitchFamily="34" charset="-128"/>
              </a:defRPr>
            </a:lvl8pPr>
            <a:lvl9pPr marL="3516630" indent="-187325" defTabSz="749300" fontAlgn="base">
              <a:spcBef>
                <a:spcPct val="20000"/>
              </a:spcBef>
              <a:spcAft>
                <a:spcPct val="0"/>
              </a:spcAft>
              <a:buChar char="»"/>
              <a:defRPr sz="1600">
                <a:latin typeface="+mn-lt"/>
                <a:ea typeface="MS PGothic" panose="020B0600070205080204" pitchFamily="34" charset="-128"/>
              </a:defRPr>
            </a:lvl9pPr>
          </a:lstStyle>
          <a:p>
            <a:r>
              <a:rPr lang="en-US" altLang="zh-CN" sz="2800" dirty="0">
                <a:solidFill>
                  <a:schemeClr val="tx1"/>
                </a:solidFill>
                <a:sym typeface="+mn-ea"/>
              </a:rPr>
              <a:t>Calculation and </a:t>
            </a:r>
            <a:r>
              <a:rPr lang="en-US" altLang="zh-CN" sz="2800" dirty="0">
                <a:solidFill>
                  <a:schemeClr val="tx1"/>
                </a:solidFill>
              </a:rPr>
              <a:t>Simulation of the Equilibrium </a:t>
            </a:r>
            <a:endParaRPr lang="en-GB" sz="2800" dirty="0">
              <a:solidFill>
                <a:schemeClr val="tx1"/>
              </a:solidFill>
            </a:endParaRPr>
          </a:p>
        </p:txBody>
      </p:sp>
      <p:sp>
        <p:nvSpPr>
          <p:cNvPr id="13" name="Rectangle 12"/>
          <p:cNvSpPr/>
          <p:nvPr/>
        </p:nvSpPr>
        <p:spPr>
          <a:xfrm>
            <a:off x="1594338" y="15098163"/>
            <a:ext cx="3537658" cy="318998"/>
          </a:xfrm>
          <a:prstGeom prst="rect">
            <a:avLst/>
          </a:prstGeom>
        </p:spPr>
        <p:txBody>
          <a:bodyPr wrap="square">
            <a:spAutoFit/>
          </a:bodyPr>
          <a:lstStyle/>
          <a:p>
            <a:pPr>
              <a:lnSpc>
                <a:spcPct val="115000"/>
              </a:lnSpc>
              <a:spcAft>
                <a:spcPts val="0"/>
              </a:spcAft>
            </a:pPr>
            <a:r>
              <a:rPr lang="en-GB" sz="1400" dirty="0">
                <a:latin typeface="+mn-lt"/>
                <a:ea typeface="宋体" panose="02010600030101010101" pitchFamily="2" charset="-122"/>
                <a:cs typeface="Times New Roman" panose="02020603050405020304" pitchFamily="18" charset="0"/>
              </a:rPr>
              <a:t>Figure 1.</a:t>
            </a:r>
            <a:r>
              <a:rPr lang="en-US" sz="1400" dirty="0">
                <a:latin typeface="+mn-lt"/>
                <a:ea typeface="宋体" panose="02010600030101010101" pitchFamily="2" charset="-122"/>
                <a:cs typeface="Times New Roman" panose="02020603050405020304" pitchFamily="18" charset="0"/>
              </a:rPr>
              <a:t> Four views of the vehicle</a:t>
            </a:r>
            <a:endParaRPr lang="en-GB" sz="1400" dirty="0">
              <a:latin typeface="+mn-lt"/>
              <a:ea typeface="宋体" panose="02010600030101010101" pitchFamily="2" charset="-122"/>
              <a:cs typeface="Times New Roman" panose="02020603050405020304" pitchFamily="18" charset="0"/>
            </a:endParaRPr>
          </a:p>
        </p:txBody>
      </p:sp>
      <p:sp>
        <p:nvSpPr>
          <p:cNvPr id="171" name="Rectangle: Rounded Corners 170"/>
          <p:cNvSpPr/>
          <p:nvPr/>
        </p:nvSpPr>
        <p:spPr bwMode="auto">
          <a:xfrm>
            <a:off x="10967487" y="8556724"/>
            <a:ext cx="9713104" cy="11888185"/>
          </a:xfrm>
          <a:prstGeom prst="roundRect">
            <a:avLst>
              <a:gd name="adj" fmla="val 7813"/>
            </a:avLst>
          </a:prstGeom>
          <a:noFill/>
          <a:ln w="9525" cap="flat" cmpd="sng" algn="ctr">
            <a:solidFill>
              <a:srgbClr val="002060"/>
            </a:solidFill>
            <a:prstDash val="solid"/>
            <a:round/>
            <a:headEnd type="none" w="med" len="med"/>
            <a:tailEnd type="none" w="med" len="med"/>
          </a:ln>
          <a:effectLst/>
        </p:spPr>
        <p:txBody>
          <a:bodyPr vert="horz" wrap="square" lIns="64585" tIns="32292" rIns="64585" bIns="32292" numCol="1" rtlCol="0" anchor="t" anchorCtr="0" compatLnSpc="1"/>
          <a:lstStyle/>
          <a:p>
            <a:pPr defTabSz="2542540"/>
            <a:endParaRPr lang="en-GB" sz="1695">
              <a:latin typeface="Arial Narrow" panose="020B07060202020A0204" pitchFamily="34" charset="0"/>
            </a:endParaRPr>
          </a:p>
        </p:txBody>
      </p:sp>
      <p:sp>
        <p:nvSpPr>
          <p:cNvPr id="203" name="Rectangle: Rounded Corners 202"/>
          <p:cNvSpPr/>
          <p:nvPr/>
        </p:nvSpPr>
        <p:spPr bwMode="auto">
          <a:xfrm>
            <a:off x="637683" y="20595390"/>
            <a:ext cx="20047353" cy="6299940"/>
          </a:xfrm>
          <a:prstGeom prst="roundRect">
            <a:avLst>
              <a:gd name="adj" fmla="val 7813"/>
            </a:avLst>
          </a:prstGeom>
          <a:noFill/>
          <a:ln w="9525" cap="flat" cmpd="sng" algn="ctr">
            <a:solidFill>
              <a:srgbClr val="002060"/>
            </a:solidFill>
            <a:prstDash val="solid"/>
            <a:round/>
            <a:headEnd type="none" w="med" len="med"/>
            <a:tailEnd type="none" w="med" len="med"/>
          </a:ln>
          <a:effectLst/>
        </p:spPr>
        <p:txBody>
          <a:bodyPr vert="horz" wrap="square" lIns="64585" tIns="32292" rIns="64585" bIns="32292" numCol="1" rtlCol="0" anchor="t" anchorCtr="0" compatLnSpc="1"/>
          <a:lstStyle/>
          <a:p>
            <a:pPr defTabSz="2542540"/>
            <a:endParaRPr lang="en-GB" sz="1695">
              <a:latin typeface="Arial Narrow" panose="020B07060202020A0204" pitchFamily="34" charset="0"/>
            </a:endParaRPr>
          </a:p>
        </p:txBody>
      </p:sp>
      <p:sp>
        <p:nvSpPr>
          <p:cNvPr id="2" name="TextBox 1"/>
          <p:cNvSpPr txBox="1"/>
          <p:nvPr/>
        </p:nvSpPr>
        <p:spPr>
          <a:xfrm>
            <a:off x="15060048" y="18294983"/>
            <a:ext cx="625492" cy="396712"/>
          </a:xfrm>
          <a:prstGeom prst="rect">
            <a:avLst/>
          </a:prstGeom>
          <a:noFill/>
        </p:spPr>
        <p:txBody>
          <a:bodyPr wrap="none" rtlCol="0">
            <a:spAutoFit/>
          </a:bodyPr>
          <a:lstStyle/>
          <a:p>
            <a:r>
              <a:rPr lang="en-GB" sz="1980" b="1" dirty="0">
                <a:solidFill>
                  <a:schemeClr val="bg1"/>
                </a:solidFill>
              </a:rPr>
              <a:t>APC</a:t>
            </a:r>
            <a:endParaRPr lang="en-GB" sz="1980" b="1" dirty="0">
              <a:solidFill>
                <a:schemeClr val="bg1"/>
              </a:solidFill>
            </a:endParaRPr>
          </a:p>
        </p:txBody>
      </p:sp>
      <p:sp>
        <p:nvSpPr>
          <p:cNvPr id="173" name="TextBox 172"/>
          <p:cNvSpPr txBox="1"/>
          <p:nvPr/>
        </p:nvSpPr>
        <p:spPr>
          <a:xfrm>
            <a:off x="16495060" y="19807625"/>
            <a:ext cx="683200" cy="396712"/>
          </a:xfrm>
          <a:prstGeom prst="rect">
            <a:avLst/>
          </a:prstGeom>
          <a:noFill/>
        </p:spPr>
        <p:txBody>
          <a:bodyPr wrap="none" rtlCol="0">
            <a:spAutoFit/>
          </a:bodyPr>
          <a:lstStyle/>
          <a:p>
            <a:r>
              <a:rPr lang="en-GB" sz="1980" b="1" dirty="0">
                <a:solidFill>
                  <a:schemeClr val="bg1"/>
                </a:solidFill>
              </a:rPr>
              <a:t>CD8</a:t>
            </a:r>
            <a:r>
              <a:rPr lang="en-GB" sz="1980" b="1" baseline="30000" dirty="0">
                <a:solidFill>
                  <a:schemeClr val="bg1"/>
                </a:solidFill>
              </a:rPr>
              <a:t>+</a:t>
            </a:r>
            <a:endParaRPr lang="en-GB" sz="1980" b="1" baseline="30000" dirty="0">
              <a:solidFill>
                <a:schemeClr val="bg1"/>
              </a:solidFill>
            </a:endParaRPr>
          </a:p>
        </p:txBody>
      </p:sp>
      <p:sp>
        <p:nvSpPr>
          <p:cNvPr id="184" name="TextBox 183"/>
          <p:cNvSpPr txBox="1"/>
          <p:nvPr/>
        </p:nvSpPr>
        <p:spPr>
          <a:xfrm>
            <a:off x="18052545" y="16195140"/>
            <a:ext cx="625492" cy="396712"/>
          </a:xfrm>
          <a:prstGeom prst="rect">
            <a:avLst/>
          </a:prstGeom>
          <a:noFill/>
        </p:spPr>
        <p:txBody>
          <a:bodyPr wrap="none" rtlCol="0">
            <a:spAutoFit/>
          </a:bodyPr>
          <a:lstStyle/>
          <a:p>
            <a:r>
              <a:rPr lang="en-GB" sz="1980" b="1" dirty="0">
                <a:solidFill>
                  <a:schemeClr val="bg1"/>
                </a:solidFill>
              </a:rPr>
              <a:t>APC</a:t>
            </a:r>
            <a:endParaRPr lang="en-GB" sz="1980" b="1" dirty="0">
              <a:solidFill>
                <a:schemeClr val="bg1"/>
              </a:solidFill>
            </a:endParaRPr>
          </a:p>
        </p:txBody>
      </p:sp>
      <p:sp>
        <p:nvSpPr>
          <p:cNvPr id="185" name="TextBox 184"/>
          <p:cNvSpPr txBox="1"/>
          <p:nvPr/>
        </p:nvSpPr>
        <p:spPr>
          <a:xfrm>
            <a:off x="17139022" y="17134213"/>
            <a:ext cx="683200" cy="396712"/>
          </a:xfrm>
          <a:prstGeom prst="rect">
            <a:avLst/>
          </a:prstGeom>
          <a:noFill/>
        </p:spPr>
        <p:txBody>
          <a:bodyPr wrap="none" rtlCol="0">
            <a:spAutoFit/>
          </a:bodyPr>
          <a:lstStyle/>
          <a:p>
            <a:r>
              <a:rPr lang="en-GB" sz="1980" b="1" dirty="0">
                <a:solidFill>
                  <a:schemeClr val="bg1"/>
                </a:solidFill>
              </a:rPr>
              <a:t>CD8</a:t>
            </a:r>
            <a:r>
              <a:rPr lang="en-GB" sz="1980" b="1" baseline="30000" dirty="0">
                <a:solidFill>
                  <a:schemeClr val="bg1"/>
                </a:solidFill>
              </a:rPr>
              <a:t>+</a:t>
            </a:r>
            <a:endParaRPr lang="en-GB" sz="1980" b="1" baseline="30000" dirty="0">
              <a:solidFill>
                <a:schemeClr val="bg1"/>
              </a:solidFill>
            </a:endParaRPr>
          </a:p>
        </p:txBody>
      </p:sp>
      <p:sp>
        <p:nvSpPr>
          <p:cNvPr id="267" name="TextBox 266"/>
          <p:cNvSpPr txBox="1"/>
          <p:nvPr/>
        </p:nvSpPr>
        <p:spPr>
          <a:xfrm>
            <a:off x="18864476" y="18766088"/>
            <a:ext cx="683200" cy="396712"/>
          </a:xfrm>
          <a:prstGeom prst="rect">
            <a:avLst/>
          </a:prstGeom>
          <a:noFill/>
        </p:spPr>
        <p:txBody>
          <a:bodyPr wrap="none" rtlCol="0">
            <a:spAutoFit/>
          </a:bodyPr>
          <a:lstStyle/>
          <a:p>
            <a:r>
              <a:rPr lang="en-GB" sz="1980" b="1" dirty="0">
                <a:solidFill>
                  <a:schemeClr val="bg1"/>
                </a:solidFill>
              </a:rPr>
              <a:t>CD8</a:t>
            </a:r>
            <a:r>
              <a:rPr lang="en-GB" sz="1980" b="1" baseline="30000" dirty="0">
                <a:solidFill>
                  <a:schemeClr val="bg1"/>
                </a:solidFill>
              </a:rPr>
              <a:t>+</a:t>
            </a:r>
            <a:endParaRPr lang="en-GB" sz="1980" b="1" baseline="30000" dirty="0">
              <a:solidFill>
                <a:schemeClr val="bg1"/>
              </a:solidFill>
            </a:endParaRPr>
          </a:p>
        </p:txBody>
      </p:sp>
      <p:sp>
        <p:nvSpPr>
          <p:cNvPr id="222" name="Rectangle 221"/>
          <p:cNvSpPr/>
          <p:nvPr/>
        </p:nvSpPr>
        <p:spPr bwMode="auto">
          <a:xfrm>
            <a:off x="11303612" y="9460874"/>
            <a:ext cx="6848264" cy="1971989"/>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64585" tIns="32292" rIns="64585" bIns="32292" numCol="1" rtlCol="0" anchor="t" anchorCtr="0" compatLnSpc="1"/>
          <a:lstStyle/>
          <a:p>
            <a:pPr algn="just"/>
            <a:r>
              <a:rPr lang="en-US" altLang="zh-CN" sz="1800" b="1" kern="100" dirty="0">
                <a:effectLst/>
                <a:highlight>
                  <a:srgbClr val="FFFF00"/>
                </a:highlight>
                <a:latin typeface="+mj-lt"/>
                <a:ea typeface="等线" panose="02010600030101010101" pitchFamily="2" charset="-122"/>
                <a:cs typeface="Times New Roman" panose="02020603050405020304" pitchFamily="18" charset="0"/>
              </a:rPr>
              <a:t>Mega2560</a:t>
            </a:r>
            <a:endParaRPr lang="zh-CN" altLang="zh-CN" sz="1800" kern="100" dirty="0">
              <a:effectLst/>
              <a:latin typeface="+mj-lt"/>
              <a:ea typeface="等线" panose="02010600030101010101" pitchFamily="2" charset="-122"/>
              <a:cs typeface="Times New Roman" panose="02020603050405020304" pitchFamily="18" charset="0"/>
            </a:endParaRPr>
          </a:p>
          <a:p>
            <a:pPr algn="just"/>
            <a:r>
              <a:rPr lang="en-US" altLang="zh-CN" sz="1800" kern="100" dirty="0">
                <a:effectLst/>
                <a:latin typeface="+mj-lt"/>
                <a:ea typeface="等线" panose="02010600030101010101" pitchFamily="2" charset="-122"/>
                <a:cs typeface="Times New Roman" panose="02020603050405020304" pitchFamily="18" charset="0"/>
              </a:rPr>
              <a:t>The Mega 2560 is a microcontroller board based on the ATmega2560. It has 54 digital input/output pins (of which 15 can be used as PWM outputs), 16 analog inputs, 4 UARTs (hardware serial ports), a 16 MHz crystal oscillator, a USB connection, a power jack, an ICSP header, and a reset button. It contains everything needed to support the microcontroller. </a:t>
            </a:r>
            <a:endParaRPr lang="zh-CN" altLang="zh-CN" sz="1800" kern="100" dirty="0">
              <a:effectLst/>
              <a:latin typeface="+mj-lt"/>
              <a:ea typeface="等线" panose="02010600030101010101" pitchFamily="2" charset="-122"/>
              <a:cs typeface="Times New Roman" panose="02020603050405020304" pitchFamily="18" charset="0"/>
            </a:endParaRP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ctr" defTabSz="2542540"/>
            <a:r>
              <a:rPr lang="en-GB" sz="4240" dirty="0"/>
              <a:t> </a:t>
            </a:r>
            <a:endParaRPr lang="en-GB" sz="4240" dirty="0"/>
          </a:p>
          <a:p>
            <a:pPr algn="ctr" defTabSz="2542540"/>
            <a:endParaRPr lang="en-GB" sz="1695" dirty="0">
              <a:solidFill>
                <a:schemeClr val="tx1"/>
              </a:solidFill>
              <a:latin typeface="Arial Narrow" panose="020B07060202020A0204" pitchFamily="34" charset="0"/>
            </a:endParaRPr>
          </a:p>
        </p:txBody>
      </p:sp>
      <p:sp>
        <p:nvSpPr>
          <p:cNvPr id="223" name="Rectangle 222"/>
          <p:cNvSpPr/>
          <p:nvPr/>
        </p:nvSpPr>
        <p:spPr bwMode="auto">
          <a:xfrm>
            <a:off x="11303613" y="15362902"/>
            <a:ext cx="6848264" cy="256082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64585" tIns="32292" rIns="64585" bIns="32292" numCol="1" rtlCol="0" anchor="t" anchorCtr="0" compatLnSpc="1"/>
          <a:lstStyle/>
          <a:p>
            <a:pPr algn="just"/>
            <a:r>
              <a:rPr lang="en-US" altLang="zh-CN" sz="1800" b="1" kern="100" dirty="0">
                <a:solidFill>
                  <a:srgbClr val="333333"/>
                </a:solidFill>
                <a:effectLst/>
                <a:highlight>
                  <a:srgbClr val="FFFF00"/>
                </a:highlight>
                <a:latin typeface="+mj-lt"/>
                <a:ea typeface="等线" panose="02010600030101010101" pitchFamily="2" charset="-122"/>
                <a:cs typeface="Times New Roman" panose="02020603050405020304" pitchFamily="18" charset="0"/>
              </a:rPr>
              <a:t>Coded Motor</a:t>
            </a:r>
            <a:r>
              <a:rPr lang="en-US" altLang="zh-CN" sz="1800" b="1" kern="100" dirty="0">
                <a:effectLst/>
                <a:latin typeface="+mj-lt"/>
                <a:ea typeface="等线" panose="02010600030101010101" pitchFamily="2" charset="-122"/>
                <a:cs typeface="Times New Roman" panose="02020603050405020304" pitchFamily="18" charset="0"/>
              </a:rPr>
              <a:t> </a:t>
            </a:r>
            <a:endParaRPr lang="zh-CN" altLang="zh-CN" sz="1800" kern="100" dirty="0">
              <a:effectLst/>
              <a:latin typeface="+mj-lt"/>
              <a:ea typeface="等线" panose="02010600030101010101" pitchFamily="2" charset="-122"/>
              <a:cs typeface="Times New Roman" panose="02020603050405020304" pitchFamily="18" charset="0"/>
            </a:endParaRPr>
          </a:p>
          <a:p>
            <a:pPr algn="just"/>
            <a:r>
              <a:rPr lang="en-US" altLang="zh-CN" sz="1800" kern="100" dirty="0">
                <a:solidFill>
                  <a:srgbClr val="333333"/>
                </a:solidFill>
                <a:effectLst/>
                <a:latin typeface="+mj-lt"/>
                <a:ea typeface="等线" panose="02010600030101010101" pitchFamily="2" charset="-122"/>
                <a:cs typeface="Times New Roman" panose="02020603050405020304" pitchFamily="18" charset="0"/>
              </a:rPr>
              <a:t>A DC motor with an encoder connected to the flywheel exists to provide angular momentum to the motorcycle through rotation to force the motorcycle to achieve self-balance. To solve the problem of motorcycle self-balancing, students need to provide a control system, but to achieve control, the angular speed of flywheel rotation must be known. The purpose of the coded motor is to measure the real-time angular velocity of the flywheel rotation, providing this vital data to help complete the control system.</a:t>
            </a:r>
            <a:endParaRPr lang="zh-CN" altLang="zh-CN" sz="1800" kern="100" dirty="0">
              <a:effectLst/>
              <a:latin typeface="+mj-lt"/>
              <a:ea typeface="等线" panose="02010600030101010101" pitchFamily="2" charset="-122"/>
              <a:cs typeface="Times New Roman" panose="02020603050405020304" pitchFamily="18" charset="0"/>
            </a:endParaRP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ctr" defTabSz="2542540"/>
            <a:r>
              <a:rPr lang="en-GB" sz="4240" dirty="0"/>
              <a:t> </a:t>
            </a:r>
            <a:endParaRPr lang="en-GB" sz="4240" dirty="0"/>
          </a:p>
          <a:p>
            <a:pPr algn="ctr" defTabSz="2542540"/>
            <a:endParaRPr lang="en-GB" sz="1695" dirty="0">
              <a:solidFill>
                <a:schemeClr val="tx1"/>
              </a:solidFill>
              <a:latin typeface="Arial Narrow" panose="020B07060202020A0204" pitchFamily="34" charset="0"/>
            </a:endParaRPr>
          </a:p>
        </p:txBody>
      </p:sp>
      <p:sp>
        <p:nvSpPr>
          <p:cNvPr id="228" name="Rectangle 227"/>
          <p:cNvSpPr/>
          <p:nvPr/>
        </p:nvSpPr>
        <p:spPr bwMode="auto">
          <a:xfrm>
            <a:off x="11303612" y="12934994"/>
            <a:ext cx="6848263" cy="2308992"/>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64585" tIns="32292" rIns="64585" bIns="32292" numCol="1" rtlCol="0" anchor="t" anchorCtr="0" compatLnSpc="1"/>
          <a:lstStyle/>
          <a:p>
            <a:pPr algn="just"/>
            <a:r>
              <a:rPr lang="en-US" altLang="zh-CN" sz="1800" b="1" kern="100" dirty="0">
                <a:effectLst/>
                <a:highlight>
                  <a:srgbClr val="FFFF00"/>
                </a:highlight>
                <a:latin typeface="+mj-lt"/>
                <a:ea typeface="等线" panose="02010600030101010101" pitchFamily="2" charset="-122"/>
                <a:cs typeface="Times New Roman" panose="02020603050405020304" pitchFamily="18" charset="0"/>
              </a:rPr>
              <a:t>Ps2</a:t>
            </a:r>
            <a:endParaRPr lang="zh-CN" altLang="zh-CN" sz="1800" kern="100" dirty="0">
              <a:effectLst/>
              <a:latin typeface="+mj-lt"/>
              <a:ea typeface="等线" panose="02010600030101010101" pitchFamily="2" charset="-122"/>
              <a:cs typeface="Times New Roman" panose="02020603050405020304" pitchFamily="18" charset="0"/>
            </a:endParaRPr>
          </a:p>
          <a:p>
            <a:pPr algn="just"/>
            <a:r>
              <a:rPr lang="en-US" altLang="zh-CN" sz="1800" kern="100" dirty="0">
                <a:solidFill>
                  <a:srgbClr val="333333"/>
                </a:solidFill>
                <a:effectLst/>
                <a:latin typeface="+mj-lt"/>
                <a:ea typeface="等线" panose="02010600030101010101" pitchFamily="2" charset="-122"/>
                <a:cs typeface="Times New Roman" panose="02020603050405020304" pitchFamily="18" charset="0"/>
              </a:rPr>
              <a:t>The PS2 gamepad is designed to control the motorcycle's drive. The left joystick of the handle controls the motorcycle forward and backward, and the right joystick controls the motorcycle's turning. Through PWM control, this project can realize speed regulation by changing the degree of left-hand rocker propulsion. Compared with Bluetooth control, gamepad control makes speed regulation function better and has higher stability.</a:t>
            </a:r>
            <a:endParaRPr lang="en-US" altLang="zh-CN" sz="1800" kern="100" dirty="0">
              <a:solidFill>
                <a:srgbClr val="333333"/>
              </a:solidFill>
              <a:effectLst/>
              <a:latin typeface="+mj-lt"/>
              <a:ea typeface="等线" panose="02010600030101010101" pitchFamily="2" charset="-122"/>
              <a:cs typeface="Times New Roman" panose="02020603050405020304" pitchFamily="18" charset="0"/>
            </a:endParaRP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ctr" defTabSz="2542540"/>
            <a:endParaRPr lang="en-GB" sz="1695" dirty="0">
              <a:solidFill>
                <a:schemeClr val="tx1"/>
              </a:solidFill>
              <a:latin typeface="Arial Narrow" panose="020B07060202020A0204" pitchFamily="34" charset="0"/>
            </a:endParaRPr>
          </a:p>
        </p:txBody>
      </p:sp>
      <p:sp>
        <p:nvSpPr>
          <p:cNvPr id="233" name="Text Placeholder 57"/>
          <p:cNvSpPr txBox="1"/>
          <p:nvPr/>
        </p:nvSpPr>
        <p:spPr>
          <a:xfrm>
            <a:off x="2637956" y="8885893"/>
            <a:ext cx="6245458" cy="555981"/>
          </a:xfrm>
          <a:prstGeom prst="rect">
            <a:avLst/>
          </a:prstGeom>
          <a:noFill/>
        </p:spPr>
        <p:txBody>
          <a:bodyPr anchor="ctr" anchorCtr="0"/>
          <a:lstStyle>
            <a:lvl1pPr marL="0" indent="0" algn="ctr" defTabSz="749300" eaLnBrk="0" hangingPunct="0">
              <a:spcBef>
                <a:spcPct val="20000"/>
              </a:spcBef>
              <a:buNone/>
              <a:defRPr sz="4400" b="1" baseline="0">
                <a:solidFill>
                  <a:srgbClr val="C00000"/>
                </a:solidFill>
                <a:latin typeface="+mn-lt"/>
                <a:cs typeface="MS PGothic" panose="020B0600070205080204" pitchFamily="34" charset="-128"/>
              </a:defRPr>
            </a:lvl1pPr>
            <a:lvl2pPr marL="606425" indent="-231775" defTabSz="749300" eaLnBrk="0" hangingPunct="0">
              <a:spcBef>
                <a:spcPct val="20000"/>
              </a:spcBef>
              <a:buChar char="–"/>
              <a:defRPr>
                <a:solidFill>
                  <a:schemeClr val="tx2"/>
                </a:solidFill>
                <a:latin typeface="+mn-lt"/>
                <a:cs typeface="MS PGothic"/>
              </a:defRPr>
            </a:lvl2pPr>
            <a:lvl3pPr marL="938530" indent="-189230" defTabSz="749300" eaLnBrk="0" hangingPunct="0">
              <a:spcBef>
                <a:spcPct val="20000"/>
              </a:spcBef>
              <a:buChar char="•"/>
              <a:defRPr sz="2000">
                <a:latin typeface="+mn-lt"/>
                <a:cs typeface="MS PGothic"/>
              </a:defRPr>
            </a:lvl3pPr>
            <a:lvl4pPr marL="1313180" indent="-187325" defTabSz="749300" eaLnBrk="0" hangingPunct="0">
              <a:spcBef>
                <a:spcPct val="20000"/>
              </a:spcBef>
              <a:buChar char="–"/>
              <a:defRPr sz="1600">
                <a:latin typeface="+mn-lt"/>
                <a:cs typeface="MS PGothic"/>
              </a:defRPr>
            </a:lvl4pPr>
            <a:lvl5pPr marL="1687830" indent="-187325" defTabSz="749300" eaLnBrk="0" hangingPunct="0">
              <a:spcBef>
                <a:spcPct val="20000"/>
              </a:spcBef>
              <a:buChar char="»"/>
              <a:defRPr sz="1600">
                <a:latin typeface="+mn-lt"/>
                <a:cs typeface="MS PGothic"/>
              </a:defRPr>
            </a:lvl5pPr>
            <a:lvl6pPr marL="2145030" indent="-187325" defTabSz="749300" fontAlgn="base">
              <a:spcBef>
                <a:spcPct val="20000"/>
              </a:spcBef>
              <a:spcAft>
                <a:spcPct val="0"/>
              </a:spcAft>
              <a:buChar char="»"/>
              <a:defRPr sz="1600">
                <a:latin typeface="+mn-lt"/>
                <a:ea typeface="MS PGothic" panose="020B0600070205080204" pitchFamily="34" charset="-128"/>
              </a:defRPr>
            </a:lvl6pPr>
            <a:lvl7pPr marL="2602230" indent="-187325" defTabSz="749300" fontAlgn="base">
              <a:spcBef>
                <a:spcPct val="20000"/>
              </a:spcBef>
              <a:spcAft>
                <a:spcPct val="0"/>
              </a:spcAft>
              <a:buChar char="»"/>
              <a:defRPr sz="1600">
                <a:latin typeface="+mn-lt"/>
                <a:ea typeface="MS PGothic" panose="020B0600070205080204" pitchFamily="34" charset="-128"/>
              </a:defRPr>
            </a:lvl7pPr>
            <a:lvl8pPr marL="3059430" indent="-187325" defTabSz="749300" fontAlgn="base">
              <a:spcBef>
                <a:spcPct val="20000"/>
              </a:spcBef>
              <a:spcAft>
                <a:spcPct val="0"/>
              </a:spcAft>
              <a:buChar char="»"/>
              <a:defRPr sz="1600">
                <a:latin typeface="+mn-lt"/>
                <a:ea typeface="MS PGothic" panose="020B0600070205080204" pitchFamily="34" charset="-128"/>
              </a:defRPr>
            </a:lvl8pPr>
            <a:lvl9pPr marL="3516630" indent="-187325" defTabSz="749300" fontAlgn="base">
              <a:spcBef>
                <a:spcPct val="20000"/>
              </a:spcBef>
              <a:spcAft>
                <a:spcPct val="0"/>
              </a:spcAft>
              <a:buChar char="»"/>
              <a:defRPr sz="1600">
                <a:latin typeface="+mn-lt"/>
                <a:ea typeface="MS PGothic" panose="020B0600070205080204" pitchFamily="34" charset="-128"/>
              </a:defRPr>
            </a:lvl9pPr>
          </a:lstStyle>
          <a:p>
            <a:r>
              <a:rPr lang="en-GB" sz="2800" dirty="0">
                <a:solidFill>
                  <a:schemeClr val="tx1"/>
                </a:solidFill>
              </a:rPr>
              <a:t>Motorcycle model </a:t>
            </a:r>
            <a:endParaRPr lang="en-GB" sz="2800" dirty="0">
              <a:solidFill>
                <a:schemeClr val="tx1"/>
              </a:solidFill>
            </a:endParaRPr>
          </a:p>
        </p:txBody>
      </p:sp>
      <p:pic>
        <p:nvPicPr>
          <p:cNvPr id="4" name="图片 3"/>
          <p:cNvPicPr>
            <a:picLocks noChangeAspect="1"/>
          </p:cNvPicPr>
          <p:nvPr/>
        </p:nvPicPr>
        <p:blipFill>
          <a:blip r:embed="rId2"/>
          <a:stretch>
            <a:fillRect/>
          </a:stretch>
        </p:blipFill>
        <p:spPr>
          <a:xfrm>
            <a:off x="447920" y="162667"/>
            <a:ext cx="4901711" cy="3676283"/>
          </a:xfrm>
          <a:prstGeom prst="rect">
            <a:avLst/>
          </a:prstGeom>
        </p:spPr>
      </p:pic>
      <p:sp>
        <p:nvSpPr>
          <p:cNvPr id="5" name="文本框 4"/>
          <p:cNvSpPr txBox="1"/>
          <p:nvPr/>
        </p:nvSpPr>
        <p:spPr>
          <a:xfrm>
            <a:off x="968863" y="2519021"/>
            <a:ext cx="4267200" cy="400110"/>
          </a:xfrm>
          <a:prstGeom prst="rect">
            <a:avLst/>
          </a:prstGeom>
          <a:noFill/>
        </p:spPr>
        <p:txBody>
          <a:bodyPr wrap="square" rtlCol="0">
            <a:spAutoFit/>
          </a:bodyPr>
          <a:lstStyle/>
          <a:p>
            <a:r>
              <a:rPr lang="en-US" altLang="zh-CN" sz="2000" b="1" dirty="0">
                <a:latin typeface="+mj-lt"/>
                <a:ea typeface="+mn-ea"/>
              </a:rPr>
              <a:t>SURF PROJECT CODE: 2021058</a:t>
            </a:r>
            <a:endParaRPr lang="zh-CN" altLang="en-US" sz="2000" b="1" dirty="0">
              <a:latin typeface="+mj-lt"/>
              <a:ea typeface="+mn-ea"/>
            </a:endParaRPr>
          </a:p>
        </p:txBody>
      </p:sp>
      <p:sp>
        <p:nvSpPr>
          <p:cNvPr id="66" name="Title 67"/>
          <p:cNvSpPr txBox="1"/>
          <p:nvPr/>
        </p:nvSpPr>
        <p:spPr>
          <a:xfrm>
            <a:off x="357306" y="2889825"/>
            <a:ext cx="20669010" cy="649027"/>
          </a:xfrm>
          <a:prstGeom prst="rect">
            <a:avLst/>
          </a:prstGeom>
          <a:solidFill>
            <a:srgbClr val="002060"/>
          </a:solidFill>
        </p:spPr>
        <p:txBody>
          <a:bodyPr>
            <a:noAutofit/>
          </a:bodyPr>
          <a:lstStyle>
            <a:lvl1pPr algn="l" defTabSz="749300" rtl="0" eaLnBrk="0" fontAlgn="base" hangingPunct="0">
              <a:spcBef>
                <a:spcPct val="0"/>
              </a:spcBef>
              <a:spcAft>
                <a:spcPct val="0"/>
              </a:spcAft>
              <a:defRPr sz="12000" baseline="0">
                <a:solidFill>
                  <a:srgbClr val="FFFFFF"/>
                </a:solidFill>
                <a:latin typeface="+mj-lt"/>
                <a:ea typeface="MS PGothic" panose="020B0600070205080204" pitchFamily="34" charset="-128"/>
                <a:cs typeface="MS PGothic" panose="020B0600070205080204" pitchFamily="34" charset="-128"/>
              </a:defRPr>
            </a:lvl1pPr>
            <a:lvl2pPr algn="ctr" defTabSz="749300" rtl="0" eaLnBrk="0" fontAlgn="base" hangingPunct="0">
              <a:spcBef>
                <a:spcPct val="0"/>
              </a:spcBef>
              <a:spcAft>
                <a:spcPct val="0"/>
              </a:spcAft>
              <a:defRPr sz="7200">
                <a:solidFill>
                  <a:srgbClr val="FFFFFF"/>
                </a:solidFill>
                <a:latin typeface="Arial Black" panose="020B0A04020102020204" charset="0"/>
                <a:ea typeface="MS PGothic" panose="020B0600070205080204" pitchFamily="34" charset="-128"/>
                <a:cs typeface="MS PGothic" panose="020B0600070205080204" pitchFamily="34" charset="-128"/>
              </a:defRPr>
            </a:lvl2pPr>
            <a:lvl3pPr algn="ctr" defTabSz="749300" rtl="0" eaLnBrk="0" fontAlgn="base" hangingPunct="0">
              <a:spcBef>
                <a:spcPct val="0"/>
              </a:spcBef>
              <a:spcAft>
                <a:spcPct val="0"/>
              </a:spcAft>
              <a:defRPr sz="7200">
                <a:solidFill>
                  <a:srgbClr val="FFFFFF"/>
                </a:solidFill>
                <a:latin typeface="Arial Black" panose="020B0A04020102020204" charset="0"/>
                <a:ea typeface="MS PGothic" panose="020B0600070205080204" pitchFamily="34" charset="-128"/>
                <a:cs typeface="MS PGothic" panose="020B0600070205080204" pitchFamily="34" charset="-128"/>
              </a:defRPr>
            </a:lvl3pPr>
            <a:lvl4pPr algn="ctr" defTabSz="749300" rtl="0" eaLnBrk="0" fontAlgn="base" hangingPunct="0">
              <a:spcBef>
                <a:spcPct val="0"/>
              </a:spcBef>
              <a:spcAft>
                <a:spcPct val="0"/>
              </a:spcAft>
              <a:defRPr sz="7200">
                <a:solidFill>
                  <a:srgbClr val="FFFFFF"/>
                </a:solidFill>
                <a:latin typeface="Arial Black" panose="020B0A04020102020204" charset="0"/>
                <a:ea typeface="MS PGothic" panose="020B0600070205080204" pitchFamily="34" charset="-128"/>
                <a:cs typeface="MS PGothic" panose="020B0600070205080204" pitchFamily="34" charset="-128"/>
              </a:defRPr>
            </a:lvl4pPr>
            <a:lvl5pPr algn="ctr" defTabSz="749300" rtl="0" eaLnBrk="0" fontAlgn="base" hangingPunct="0">
              <a:spcBef>
                <a:spcPct val="0"/>
              </a:spcBef>
              <a:spcAft>
                <a:spcPct val="0"/>
              </a:spcAft>
              <a:defRPr sz="7200">
                <a:solidFill>
                  <a:srgbClr val="FFFFFF"/>
                </a:solidFill>
                <a:latin typeface="Arial Black" panose="020B0A04020102020204" charset="0"/>
                <a:ea typeface="MS PGothic" panose="020B0600070205080204" pitchFamily="34" charset="-128"/>
                <a:cs typeface="MS PGothic" panose="020B0600070205080204" pitchFamily="34" charset="-128"/>
              </a:defRPr>
            </a:lvl5pPr>
            <a:lvl6pPr marL="457200" algn="ctr" defTabSz="749300" rtl="0" fontAlgn="base">
              <a:spcBef>
                <a:spcPct val="0"/>
              </a:spcBef>
              <a:spcAft>
                <a:spcPct val="0"/>
              </a:spcAft>
              <a:defRPr sz="7200">
                <a:solidFill>
                  <a:schemeClr val="tx2"/>
                </a:solidFill>
                <a:latin typeface="Arial Black" panose="020B0A04020102020204" charset="0"/>
              </a:defRPr>
            </a:lvl6pPr>
            <a:lvl7pPr marL="914400" algn="ctr" defTabSz="749300" rtl="0" fontAlgn="base">
              <a:spcBef>
                <a:spcPct val="0"/>
              </a:spcBef>
              <a:spcAft>
                <a:spcPct val="0"/>
              </a:spcAft>
              <a:defRPr sz="7200">
                <a:solidFill>
                  <a:schemeClr val="tx2"/>
                </a:solidFill>
                <a:latin typeface="Arial Black" panose="020B0A04020102020204" charset="0"/>
              </a:defRPr>
            </a:lvl7pPr>
            <a:lvl8pPr marL="1371600" algn="ctr" defTabSz="749300" rtl="0" fontAlgn="base">
              <a:spcBef>
                <a:spcPct val="0"/>
              </a:spcBef>
              <a:spcAft>
                <a:spcPct val="0"/>
              </a:spcAft>
              <a:defRPr sz="7200">
                <a:solidFill>
                  <a:schemeClr val="tx2"/>
                </a:solidFill>
                <a:latin typeface="Arial Black" panose="020B0A04020102020204" charset="0"/>
              </a:defRPr>
            </a:lvl8pPr>
            <a:lvl9pPr marL="1828800" algn="ctr" defTabSz="749300" rtl="0" fontAlgn="base">
              <a:spcBef>
                <a:spcPct val="0"/>
              </a:spcBef>
              <a:spcAft>
                <a:spcPct val="0"/>
              </a:spcAft>
              <a:defRPr sz="7200">
                <a:solidFill>
                  <a:schemeClr val="tx2"/>
                </a:solidFill>
                <a:latin typeface="Arial Black" panose="020B0A04020102020204" charset="0"/>
              </a:defRPr>
            </a:lvl9pPr>
          </a:lstStyle>
          <a:p>
            <a:pPr algn="ctr"/>
            <a:r>
              <a:rPr lang="en-US" sz="3600" b="1" kern="0" dirty="0">
                <a:solidFill>
                  <a:schemeClr val="bg1">
                    <a:lumMod val="85000"/>
                  </a:schemeClr>
                </a:solidFill>
              </a:rPr>
              <a:t>A</a:t>
            </a:r>
            <a:r>
              <a:rPr lang="en-US" altLang="zh-CN" sz="3600" b="1" kern="0" dirty="0">
                <a:solidFill>
                  <a:schemeClr val="bg1">
                    <a:lumMod val="85000"/>
                  </a:schemeClr>
                </a:solidFill>
              </a:rPr>
              <a:t>bstract</a:t>
            </a:r>
            <a:endParaRPr lang="en-GB" sz="3600" b="1" kern="0" dirty="0">
              <a:solidFill>
                <a:schemeClr val="bg1">
                  <a:lumMod val="85000"/>
                </a:schemeClr>
              </a:solidFill>
            </a:endParaRPr>
          </a:p>
        </p:txBody>
      </p:sp>
      <p:sp>
        <p:nvSpPr>
          <p:cNvPr id="73" name="Title 67"/>
          <p:cNvSpPr txBox="1"/>
          <p:nvPr/>
        </p:nvSpPr>
        <p:spPr>
          <a:xfrm>
            <a:off x="337571" y="4709244"/>
            <a:ext cx="20676905" cy="649027"/>
          </a:xfrm>
          <a:prstGeom prst="rect">
            <a:avLst/>
          </a:prstGeom>
          <a:solidFill>
            <a:srgbClr val="002060"/>
          </a:solidFill>
        </p:spPr>
        <p:txBody>
          <a:bodyPr>
            <a:noAutofit/>
          </a:bodyPr>
          <a:lstStyle>
            <a:lvl1pPr algn="l" defTabSz="749300" rtl="0" eaLnBrk="0" fontAlgn="base" hangingPunct="0">
              <a:spcBef>
                <a:spcPct val="0"/>
              </a:spcBef>
              <a:spcAft>
                <a:spcPct val="0"/>
              </a:spcAft>
              <a:defRPr sz="12000" baseline="0">
                <a:solidFill>
                  <a:srgbClr val="FFFFFF"/>
                </a:solidFill>
                <a:latin typeface="+mj-lt"/>
                <a:ea typeface="MS PGothic" panose="020B0600070205080204" pitchFamily="34" charset="-128"/>
                <a:cs typeface="MS PGothic" panose="020B0600070205080204" pitchFamily="34" charset="-128"/>
              </a:defRPr>
            </a:lvl1pPr>
            <a:lvl2pPr algn="ctr" defTabSz="749300" rtl="0" eaLnBrk="0" fontAlgn="base" hangingPunct="0">
              <a:spcBef>
                <a:spcPct val="0"/>
              </a:spcBef>
              <a:spcAft>
                <a:spcPct val="0"/>
              </a:spcAft>
              <a:defRPr sz="7200">
                <a:solidFill>
                  <a:srgbClr val="FFFFFF"/>
                </a:solidFill>
                <a:latin typeface="Arial Black" panose="020B0A04020102020204" charset="0"/>
                <a:ea typeface="MS PGothic" panose="020B0600070205080204" pitchFamily="34" charset="-128"/>
                <a:cs typeface="MS PGothic" panose="020B0600070205080204" pitchFamily="34" charset="-128"/>
              </a:defRPr>
            </a:lvl2pPr>
            <a:lvl3pPr algn="ctr" defTabSz="749300" rtl="0" eaLnBrk="0" fontAlgn="base" hangingPunct="0">
              <a:spcBef>
                <a:spcPct val="0"/>
              </a:spcBef>
              <a:spcAft>
                <a:spcPct val="0"/>
              </a:spcAft>
              <a:defRPr sz="7200">
                <a:solidFill>
                  <a:srgbClr val="FFFFFF"/>
                </a:solidFill>
                <a:latin typeface="Arial Black" panose="020B0A04020102020204" charset="0"/>
                <a:ea typeface="MS PGothic" panose="020B0600070205080204" pitchFamily="34" charset="-128"/>
                <a:cs typeface="MS PGothic" panose="020B0600070205080204" pitchFamily="34" charset="-128"/>
              </a:defRPr>
            </a:lvl3pPr>
            <a:lvl4pPr algn="ctr" defTabSz="749300" rtl="0" eaLnBrk="0" fontAlgn="base" hangingPunct="0">
              <a:spcBef>
                <a:spcPct val="0"/>
              </a:spcBef>
              <a:spcAft>
                <a:spcPct val="0"/>
              </a:spcAft>
              <a:defRPr sz="7200">
                <a:solidFill>
                  <a:srgbClr val="FFFFFF"/>
                </a:solidFill>
                <a:latin typeface="Arial Black" panose="020B0A04020102020204" charset="0"/>
                <a:ea typeface="MS PGothic" panose="020B0600070205080204" pitchFamily="34" charset="-128"/>
                <a:cs typeface="MS PGothic" panose="020B0600070205080204" pitchFamily="34" charset="-128"/>
              </a:defRPr>
            </a:lvl4pPr>
            <a:lvl5pPr algn="ctr" defTabSz="749300" rtl="0" eaLnBrk="0" fontAlgn="base" hangingPunct="0">
              <a:spcBef>
                <a:spcPct val="0"/>
              </a:spcBef>
              <a:spcAft>
                <a:spcPct val="0"/>
              </a:spcAft>
              <a:defRPr sz="7200">
                <a:solidFill>
                  <a:srgbClr val="FFFFFF"/>
                </a:solidFill>
                <a:latin typeface="Arial Black" panose="020B0A04020102020204" charset="0"/>
                <a:ea typeface="MS PGothic" panose="020B0600070205080204" pitchFamily="34" charset="-128"/>
                <a:cs typeface="MS PGothic" panose="020B0600070205080204" pitchFamily="34" charset="-128"/>
              </a:defRPr>
            </a:lvl5pPr>
            <a:lvl6pPr marL="457200" algn="ctr" defTabSz="749300" rtl="0" fontAlgn="base">
              <a:spcBef>
                <a:spcPct val="0"/>
              </a:spcBef>
              <a:spcAft>
                <a:spcPct val="0"/>
              </a:spcAft>
              <a:defRPr sz="7200">
                <a:solidFill>
                  <a:schemeClr val="tx2"/>
                </a:solidFill>
                <a:latin typeface="Arial Black" panose="020B0A04020102020204" charset="0"/>
              </a:defRPr>
            </a:lvl6pPr>
            <a:lvl7pPr marL="914400" algn="ctr" defTabSz="749300" rtl="0" fontAlgn="base">
              <a:spcBef>
                <a:spcPct val="0"/>
              </a:spcBef>
              <a:spcAft>
                <a:spcPct val="0"/>
              </a:spcAft>
              <a:defRPr sz="7200">
                <a:solidFill>
                  <a:schemeClr val="tx2"/>
                </a:solidFill>
                <a:latin typeface="Arial Black" panose="020B0A04020102020204" charset="0"/>
              </a:defRPr>
            </a:lvl7pPr>
            <a:lvl8pPr marL="1371600" algn="ctr" defTabSz="749300" rtl="0" fontAlgn="base">
              <a:spcBef>
                <a:spcPct val="0"/>
              </a:spcBef>
              <a:spcAft>
                <a:spcPct val="0"/>
              </a:spcAft>
              <a:defRPr sz="7200">
                <a:solidFill>
                  <a:schemeClr val="tx2"/>
                </a:solidFill>
                <a:latin typeface="Arial Black" panose="020B0A04020102020204" charset="0"/>
              </a:defRPr>
            </a:lvl8pPr>
            <a:lvl9pPr marL="1828800" algn="ctr" defTabSz="749300" rtl="0" fontAlgn="base">
              <a:spcBef>
                <a:spcPct val="0"/>
              </a:spcBef>
              <a:spcAft>
                <a:spcPct val="0"/>
              </a:spcAft>
              <a:defRPr sz="7200">
                <a:solidFill>
                  <a:schemeClr val="tx2"/>
                </a:solidFill>
                <a:latin typeface="Arial Black" panose="020B0A04020102020204" charset="0"/>
              </a:defRPr>
            </a:lvl9pPr>
          </a:lstStyle>
          <a:p>
            <a:pPr algn="ctr"/>
            <a:r>
              <a:rPr lang="en-US" sz="3600" b="1" kern="0" dirty="0">
                <a:solidFill>
                  <a:schemeClr val="bg1">
                    <a:lumMod val="85000"/>
                  </a:schemeClr>
                </a:solidFill>
              </a:rPr>
              <a:t>Introduction</a:t>
            </a:r>
            <a:endParaRPr lang="en-GB" sz="3600" b="1" kern="0" dirty="0">
              <a:solidFill>
                <a:schemeClr val="bg1">
                  <a:lumMod val="85000"/>
                </a:schemeClr>
              </a:solidFill>
            </a:endParaRPr>
          </a:p>
        </p:txBody>
      </p:sp>
      <p:sp>
        <p:nvSpPr>
          <p:cNvPr id="74" name="Text Placeholder 56"/>
          <p:cNvSpPr txBox="1"/>
          <p:nvPr/>
        </p:nvSpPr>
        <p:spPr>
          <a:xfrm>
            <a:off x="349411" y="5352879"/>
            <a:ext cx="20669010" cy="2390550"/>
          </a:xfrm>
          <a:prstGeom prst="rect">
            <a:avLst/>
          </a:prstGeom>
          <a:solidFill>
            <a:schemeClr val="bg1">
              <a:lumMod val="95000"/>
            </a:schemeClr>
          </a:solidFill>
        </p:spPr>
        <p:txBody>
          <a:bodyPr anchor="t" anchorCtr="0"/>
          <a:lstStyle>
            <a:lvl1pPr marL="0" indent="0" algn="l" defTabSz="528955" rtl="0" eaLnBrk="0" fontAlgn="base" hangingPunct="0">
              <a:spcBef>
                <a:spcPct val="20000"/>
              </a:spcBef>
              <a:spcAft>
                <a:spcPct val="0"/>
              </a:spcAft>
              <a:buNone/>
              <a:defRPr sz="3110" b="0" baseline="0">
                <a:solidFill>
                  <a:srgbClr val="79954A"/>
                </a:solidFill>
                <a:latin typeface="+mn-lt"/>
                <a:ea typeface="MS PGothic" panose="020B0600070205080204" pitchFamily="34" charset="-128"/>
                <a:cs typeface="MS PGothic" panose="020B0600070205080204" pitchFamily="34" charset="-128"/>
              </a:defRPr>
            </a:lvl1pPr>
            <a:lvl2pPr marL="428625" indent="-163830" algn="l" defTabSz="528955" rtl="0" eaLnBrk="0" fontAlgn="base" hangingPunct="0">
              <a:spcBef>
                <a:spcPct val="20000"/>
              </a:spcBef>
              <a:spcAft>
                <a:spcPct val="0"/>
              </a:spcAft>
              <a:buChar char="–"/>
              <a:defRPr sz="1695">
                <a:solidFill>
                  <a:schemeClr val="tx2"/>
                </a:solidFill>
                <a:latin typeface="+mn-lt"/>
                <a:ea typeface="MS PGothic" panose="020B0600070205080204" pitchFamily="34" charset="-128"/>
                <a:cs typeface="MS PGothic"/>
              </a:defRPr>
            </a:lvl2pPr>
            <a:lvl3pPr marL="662940" indent="-133350" algn="l" defTabSz="528955" rtl="0" eaLnBrk="0" fontAlgn="base" hangingPunct="0">
              <a:spcBef>
                <a:spcPct val="20000"/>
              </a:spcBef>
              <a:spcAft>
                <a:spcPct val="0"/>
              </a:spcAft>
              <a:buChar char="•"/>
              <a:defRPr sz="1415">
                <a:solidFill>
                  <a:schemeClr val="tx1"/>
                </a:solidFill>
                <a:latin typeface="+mn-lt"/>
                <a:ea typeface="MS PGothic" panose="020B0600070205080204" pitchFamily="34" charset="-128"/>
                <a:cs typeface="MS PGothic"/>
              </a:defRPr>
            </a:lvl3pPr>
            <a:lvl4pPr marL="927100" indent="-132080" algn="l" defTabSz="528955" rtl="0" eaLnBrk="0" fontAlgn="base" hangingPunct="0">
              <a:spcBef>
                <a:spcPct val="20000"/>
              </a:spcBef>
              <a:spcAft>
                <a:spcPct val="0"/>
              </a:spcAft>
              <a:buChar char="–"/>
              <a:defRPr sz="1130">
                <a:solidFill>
                  <a:schemeClr val="tx1"/>
                </a:solidFill>
                <a:latin typeface="+mn-lt"/>
                <a:ea typeface="MS PGothic" panose="020B0600070205080204" pitchFamily="34" charset="-128"/>
                <a:cs typeface="MS PGothic"/>
              </a:defRPr>
            </a:lvl4pPr>
            <a:lvl5pPr marL="1191895" indent="-132080" algn="l" defTabSz="528955" rtl="0" eaLnBrk="0" fontAlgn="base" hangingPunct="0">
              <a:spcBef>
                <a:spcPct val="20000"/>
              </a:spcBef>
              <a:spcAft>
                <a:spcPct val="0"/>
              </a:spcAft>
              <a:buChar char="»"/>
              <a:defRPr sz="1130">
                <a:solidFill>
                  <a:schemeClr val="tx1"/>
                </a:solidFill>
                <a:latin typeface="+mn-lt"/>
                <a:ea typeface="MS PGothic" panose="020B0600070205080204" pitchFamily="34" charset="-128"/>
                <a:cs typeface="MS PGothic"/>
              </a:defRPr>
            </a:lvl5pPr>
            <a:lvl6pPr marL="1515110" indent="-132080" algn="l" defTabSz="528955" rtl="0" fontAlgn="base">
              <a:spcBef>
                <a:spcPct val="20000"/>
              </a:spcBef>
              <a:spcAft>
                <a:spcPct val="0"/>
              </a:spcAft>
              <a:buChar char="»"/>
              <a:defRPr sz="1130">
                <a:solidFill>
                  <a:schemeClr val="tx1"/>
                </a:solidFill>
                <a:latin typeface="+mn-lt"/>
                <a:ea typeface="MS PGothic" panose="020B0600070205080204" pitchFamily="34" charset="-128"/>
              </a:defRPr>
            </a:lvl6pPr>
            <a:lvl7pPr marL="1837690" indent="-132080" algn="l" defTabSz="528955" rtl="0" fontAlgn="base">
              <a:spcBef>
                <a:spcPct val="20000"/>
              </a:spcBef>
              <a:spcAft>
                <a:spcPct val="0"/>
              </a:spcAft>
              <a:buChar char="»"/>
              <a:defRPr sz="1130">
                <a:solidFill>
                  <a:schemeClr val="tx1"/>
                </a:solidFill>
                <a:latin typeface="+mn-lt"/>
                <a:ea typeface="MS PGothic" panose="020B0600070205080204" pitchFamily="34" charset="-128"/>
              </a:defRPr>
            </a:lvl7pPr>
            <a:lvl8pPr marL="2160905" indent="-132080" algn="l" defTabSz="528955" rtl="0" fontAlgn="base">
              <a:spcBef>
                <a:spcPct val="20000"/>
              </a:spcBef>
              <a:spcAft>
                <a:spcPct val="0"/>
              </a:spcAft>
              <a:buChar char="»"/>
              <a:defRPr sz="1130">
                <a:solidFill>
                  <a:schemeClr val="tx1"/>
                </a:solidFill>
                <a:latin typeface="+mn-lt"/>
                <a:ea typeface="MS PGothic" panose="020B0600070205080204" pitchFamily="34" charset="-128"/>
              </a:defRPr>
            </a:lvl8pPr>
            <a:lvl9pPr marL="2483485" indent="-132080" algn="l" defTabSz="528955" rtl="0" fontAlgn="base">
              <a:spcBef>
                <a:spcPct val="20000"/>
              </a:spcBef>
              <a:spcAft>
                <a:spcPct val="0"/>
              </a:spcAft>
              <a:buChar char="»"/>
              <a:defRPr sz="1130">
                <a:solidFill>
                  <a:schemeClr val="tx1"/>
                </a:solidFill>
                <a:latin typeface="+mn-lt"/>
                <a:ea typeface="MS PGothic" panose="020B0600070205080204" pitchFamily="34" charset="-128"/>
              </a:defRPr>
            </a:lvl9pPr>
          </a:lstStyle>
          <a:p>
            <a:pPr algn="just"/>
            <a:r>
              <a:rPr lang="en-US" sz="2000" kern="0" dirty="0">
                <a:solidFill>
                  <a:schemeClr val="tx1"/>
                </a:solidFill>
              </a:rPr>
              <a:t>The self-balancing motorcycle system integrates the knowledge of multiple disciplines such as electronic circuit system, mechanical engineering design, single-chip microcomputer, control system theory, software algorithm programming, etc. Compared with traditional four-wheeled vehicles, it has the advantages of energy saving, environmental protection and convenience. Compared with traditional two-wheelers, it is safer and smarter. The motorcycle in this research is composed of three parts: the vehicle body, the momentum wheel system and the control system. Through the collection and sorting of acceleration, offset angle and other data, it is transmitted to the controller to adjust the output speed and torque of the motor, and control vehicle body balance. Human balance is the source of inspiration for self-balancing design. When a person has a tendency to fall in one direction, the person's arms will instinctively swing in this direction to seek to maintain body balance. Similarly, when the motorcycle has a tendency to lean to the left or right, after the sensor collects the corresponding signal, the DC motor will control the steering and speed of the momentum wheel to maintain the balance of the vehicle body.</a:t>
            </a:r>
            <a:endParaRPr lang="en-US" sz="2000" kern="0" dirty="0">
              <a:solidFill>
                <a:schemeClr val="tx1"/>
              </a:solidFill>
            </a:endParaRPr>
          </a:p>
        </p:txBody>
      </p:sp>
      <p:sp>
        <p:nvSpPr>
          <p:cNvPr id="76" name="Title 67"/>
          <p:cNvSpPr txBox="1"/>
          <p:nvPr/>
        </p:nvSpPr>
        <p:spPr>
          <a:xfrm>
            <a:off x="349411" y="7743429"/>
            <a:ext cx="20669010" cy="742337"/>
          </a:xfrm>
          <a:prstGeom prst="rect">
            <a:avLst/>
          </a:prstGeom>
          <a:solidFill>
            <a:srgbClr val="002060"/>
          </a:solidFill>
        </p:spPr>
        <p:txBody>
          <a:bodyPr>
            <a:noAutofit/>
          </a:bodyPr>
          <a:lstStyle>
            <a:lvl1pPr algn="l" defTabSz="749300" rtl="0" eaLnBrk="0" fontAlgn="base" hangingPunct="0">
              <a:spcBef>
                <a:spcPct val="0"/>
              </a:spcBef>
              <a:spcAft>
                <a:spcPct val="0"/>
              </a:spcAft>
              <a:defRPr sz="12000" baseline="0">
                <a:solidFill>
                  <a:srgbClr val="FFFFFF"/>
                </a:solidFill>
                <a:latin typeface="+mj-lt"/>
                <a:ea typeface="MS PGothic" panose="020B0600070205080204" pitchFamily="34" charset="-128"/>
                <a:cs typeface="MS PGothic" panose="020B0600070205080204" pitchFamily="34" charset="-128"/>
              </a:defRPr>
            </a:lvl1pPr>
            <a:lvl2pPr algn="ctr" defTabSz="749300" rtl="0" eaLnBrk="0" fontAlgn="base" hangingPunct="0">
              <a:spcBef>
                <a:spcPct val="0"/>
              </a:spcBef>
              <a:spcAft>
                <a:spcPct val="0"/>
              </a:spcAft>
              <a:defRPr sz="7200">
                <a:solidFill>
                  <a:srgbClr val="FFFFFF"/>
                </a:solidFill>
                <a:latin typeface="Arial Black" panose="020B0A04020102020204" charset="0"/>
                <a:ea typeface="MS PGothic" panose="020B0600070205080204" pitchFamily="34" charset="-128"/>
                <a:cs typeface="MS PGothic" panose="020B0600070205080204" pitchFamily="34" charset="-128"/>
              </a:defRPr>
            </a:lvl2pPr>
            <a:lvl3pPr algn="ctr" defTabSz="749300" rtl="0" eaLnBrk="0" fontAlgn="base" hangingPunct="0">
              <a:spcBef>
                <a:spcPct val="0"/>
              </a:spcBef>
              <a:spcAft>
                <a:spcPct val="0"/>
              </a:spcAft>
              <a:defRPr sz="7200">
                <a:solidFill>
                  <a:srgbClr val="FFFFFF"/>
                </a:solidFill>
                <a:latin typeface="Arial Black" panose="020B0A04020102020204" charset="0"/>
                <a:ea typeface="MS PGothic" panose="020B0600070205080204" pitchFamily="34" charset="-128"/>
                <a:cs typeface="MS PGothic" panose="020B0600070205080204" pitchFamily="34" charset="-128"/>
              </a:defRPr>
            </a:lvl3pPr>
            <a:lvl4pPr algn="ctr" defTabSz="749300" rtl="0" eaLnBrk="0" fontAlgn="base" hangingPunct="0">
              <a:spcBef>
                <a:spcPct val="0"/>
              </a:spcBef>
              <a:spcAft>
                <a:spcPct val="0"/>
              </a:spcAft>
              <a:defRPr sz="7200">
                <a:solidFill>
                  <a:srgbClr val="FFFFFF"/>
                </a:solidFill>
                <a:latin typeface="Arial Black" panose="020B0A04020102020204" charset="0"/>
                <a:ea typeface="MS PGothic" panose="020B0600070205080204" pitchFamily="34" charset="-128"/>
                <a:cs typeface="MS PGothic" panose="020B0600070205080204" pitchFamily="34" charset="-128"/>
              </a:defRPr>
            </a:lvl4pPr>
            <a:lvl5pPr algn="ctr" defTabSz="749300" rtl="0" eaLnBrk="0" fontAlgn="base" hangingPunct="0">
              <a:spcBef>
                <a:spcPct val="0"/>
              </a:spcBef>
              <a:spcAft>
                <a:spcPct val="0"/>
              </a:spcAft>
              <a:defRPr sz="7200">
                <a:solidFill>
                  <a:srgbClr val="FFFFFF"/>
                </a:solidFill>
                <a:latin typeface="Arial Black" panose="020B0A04020102020204" charset="0"/>
                <a:ea typeface="MS PGothic" panose="020B0600070205080204" pitchFamily="34" charset="-128"/>
                <a:cs typeface="MS PGothic" panose="020B0600070205080204" pitchFamily="34" charset="-128"/>
              </a:defRPr>
            </a:lvl5pPr>
            <a:lvl6pPr marL="457200" algn="ctr" defTabSz="749300" rtl="0" fontAlgn="base">
              <a:spcBef>
                <a:spcPct val="0"/>
              </a:spcBef>
              <a:spcAft>
                <a:spcPct val="0"/>
              </a:spcAft>
              <a:defRPr sz="7200">
                <a:solidFill>
                  <a:schemeClr val="tx2"/>
                </a:solidFill>
                <a:latin typeface="Arial Black" panose="020B0A04020102020204" charset="0"/>
              </a:defRPr>
            </a:lvl6pPr>
            <a:lvl7pPr marL="914400" algn="ctr" defTabSz="749300" rtl="0" fontAlgn="base">
              <a:spcBef>
                <a:spcPct val="0"/>
              </a:spcBef>
              <a:spcAft>
                <a:spcPct val="0"/>
              </a:spcAft>
              <a:defRPr sz="7200">
                <a:solidFill>
                  <a:schemeClr val="tx2"/>
                </a:solidFill>
                <a:latin typeface="Arial Black" panose="020B0A04020102020204" charset="0"/>
              </a:defRPr>
            </a:lvl7pPr>
            <a:lvl8pPr marL="1371600" algn="ctr" defTabSz="749300" rtl="0" fontAlgn="base">
              <a:spcBef>
                <a:spcPct val="0"/>
              </a:spcBef>
              <a:spcAft>
                <a:spcPct val="0"/>
              </a:spcAft>
              <a:defRPr sz="7200">
                <a:solidFill>
                  <a:schemeClr val="tx2"/>
                </a:solidFill>
                <a:latin typeface="Arial Black" panose="020B0A04020102020204" charset="0"/>
              </a:defRPr>
            </a:lvl8pPr>
            <a:lvl9pPr marL="1828800" algn="ctr" defTabSz="749300" rtl="0" fontAlgn="base">
              <a:spcBef>
                <a:spcPct val="0"/>
              </a:spcBef>
              <a:spcAft>
                <a:spcPct val="0"/>
              </a:spcAft>
              <a:defRPr sz="7200">
                <a:solidFill>
                  <a:schemeClr val="tx2"/>
                </a:solidFill>
                <a:latin typeface="Arial Black" panose="020B0A04020102020204" charset="0"/>
              </a:defRPr>
            </a:lvl9pPr>
          </a:lstStyle>
          <a:p>
            <a:pPr algn="ctr"/>
            <a:r>
              <a:rPr lang="en-US" sz="3600" b="1" kern="0" dirty="0">
                <a:solidFill>
                  <a:schemeClr val="bg1">
                    <a:lumMod val="85000"/>
                  </a:schemeClr>
                </a:solidFill>
              </a:rPr>
              <a:t>Result and discussion</a:t>
            </a:r>
            <a:endParaRPr lang="en-GB" sz="3600" b="1" kern="0" dirty="0">
              <a:solidFill>
                <a:schemeClr val="bg1">
                  <a:lumMod val="85000"/>
                </a:schemeClr>
              </a:solidFill>
            </a:endParaRPr>
          </a:p>
        </p:txBody>
      </p:sp>
      <p:sp>
        <p:nvSpPr>
          <p:cNvPr id="80" name="文本框 79"/>
          <p:cNvSpPr txBox="1"/>
          <p:nvPr/>
        </p:nvSpPr>
        <p:spPr>
          <a:xfrm>
            <a:off x="1886585" y="23558500"/>
            <a:ext cx="2955925" cy="374015"/>
          </a:xfrm>
          <a:prstGeom prst="rect">
            <a:avLst/>
          </a:prstGeom>
          <a:noFill/>
        </p:spPr>
        <p:txBody>
          <a:bodyPr wrap="square">
            <a:spAutoFit/>
          </a:bodyPr>
          <a:lstStyle/>
          <a:p>
            <a:pPr algn="ctr">
              <a:lnSpc>
                <a:spcPct val="115000"/>
              </a:lnSpc>
              <a:spcAft>
                <a:spcPts val="0"/>
              </a:spcAft>
            </a:pPr>
            <a:r>
              <a:rPr lang="en-GB" altLang="zh-CN" sz="1600" b="1" dirty="0">
                <a:solidFill>
                  <a:srgbClr val="002060"/>
                </a:solidFill>
                <a:latin typeface="+mn-lt"/>
                <a:ea typeface="宋体" panose="02010600030101010101" pitchFamily="2" charset="-122"/>
                <a:cs typeface="Times New Roman" panose="02020603050405020304" pitchFamily="18" charset="0"/>
              </a:rPr>
              <a:t>Figure 3</a:t>
            </a:r>
            <a:r>
              <a:rPr lang="en-US" altLang="en-GB" sz="1600" b="1" dirty="0">
                <a:solidFill>
                  <a:srgbClr val="002060"/>
                </a:solidFill>
                <a:latin typeface="+mn-lt"/>
                <a:ea typeface="宋体" panose="02010600030101010101" pitchFamily="2" charset="-122"/>
                <a:cs typeface="Times New Roman" panose="02020603050405020304" pitchFamily="18" charset="0"/>
              </a:rPr>
              <a:t>.</a:t>
            </a:r>
            <a:r>
              <a:rPr lang="en-GB" altLang="zh-CN" sz="1600" dirty="0">
                <a:solidFill>
                  <a:srgbClr val="002060"/>
                </a:solidFill>
                <a:latin typeface="+mn-lt"/>
                <a:ea typeface="宋体" panose="02010600030101010101" pitchFamily="2" charset="-122"/>
                <a:cs typeface="Times New Roman" panose="02020603050405020304" pitchFamily="18" charset="0"/>
              </a:rPr>
              <a:t>  </a:t>
            </a:r>
            <a:r>
              <a:rPr lang="en-US" altLang="zh-CN" sz="1600" dirty="0">
                <a:latin typeface="+mn-lt"/>
                <a:ea typeface="宋体" panose="02010600030101010101" pitchFamily="2" charset="-122"/>
                <a:cs typeface="Times New Roman" panose="02020603050405020304" pitchFamily="18" charset="0"/>
              </a:rPr>
              <a:t>Physical Model</a:t>
            </a:r>
            <a:endParaRPr lang="en-US" altLang="zh-CN" sz="1600" dirty="0">
              <a:latin typeface="+mn-lt"/>
              <a:ea typeface="宋体" panose="02010600030101010101" pitchFamily="2" charset="-122"/>
              <a:cs typeface="Times New Roman" panose="02020603050405020304" pitchFamily="18" charset="0"/>
            </a:endParaRPr>
          </a:p>
        </p:txBody>
      </p:sp>
      <p:sp>
        <p:nvSpPr>
          <p:cNvPr id="85" name="Title 67"/>
          <p:cNvSpPr txBox="1"/>
          <p:nvPr/>
        </p:nvSpPr>
        <p:spPr>
          <a:xfrm>
            <a:off x="369149" y="26964656"/>
            <a:ext cx="20676905" cy="737918"/>
          </a:xfrm>
          <a:prstGeom prst="rect">
            <a:avLst/>
          </a:prstGeom>
          <a:solidFill>
            <a:srgbClr val="002060"/>
          </a:solidFill>
        </p:spPr>
        <p:txBody>
          <a:bodyPr>
            <a:noAutofit/>
          </a:bodyPr>
          <a:lstStyle>
            <a:lvl1pPr algn="l" defTabSz="749300" rtl="0" eaLnBrk="0" fontAlgn="base" hangingPunct="0">
              <a:spcBef>
                <a:spcPct val="0"/>
              </a:spcBef>
              <a:spcAft>
                <a:spcPct val="0"/>
              </a:spcAft>
              <a:defRPr sz="12000" baseline="0">
                <a:solidFill>
                  <a:srgbClr val="FFFFFF"/>
                </a:solidFill>
                <a:latin typeface="+mj-lt"/>
                <a:ea typeface="MS PGothic" panose="020B0600070205080204" pitchFamily="34" charset="-128"/>
                <a:cs typeface="MS PGothic" panose="020B0600070205080204" pitchFamily="34" charset="-128"/>
              </a:defRPr>
            </a:lvl1pPr>
            <a:lvl2pPr algn="ctr" defTabSz="749300" rtl="0" eaLnBrk="0" fontAlgn="base" hangingPunct="0">
              <a:spcBef>
                <a:spcPct val="0"/>
              </a:spcBef>
              <a:spcAft>
                <a:spcPct val="0"/>
              </a:spcAft>
              <a:defRPr sz="7200">
                <a:solidFill>
                  <a:srgbClr val="FFFFFF"/>
                </a:solidFill>
                <a:latin typeface="Arial Black" panose="020B0A04020102020204" charset="0"/>
                <a:ea typeface="MS PGothic" panose="020B0600070205080204" pitchFamily="34" charset="-128"/>
                <a:cs typeface="MS PGothic" panose="020B0600070205080204" pitchFamily="34" charset="-128"/>
              </a:defRPr>
            </a:lvl2pPr>
            <a:lvl3pPr algn="ctr" defTabSz="749300" rtl="0" eaLnBrk="0" fontAlgn="base" hangingPunct="0">
              <a:spcBef>
                <a:spcPct val="0"/>
              </a:spcBef>
              <a:spcAft>
                <a:spcPct val="0"/>
              </a:spcAft>
              <a:defRPr sz="7200">
                <a:solidFill>
                  <a:srgbClr val="FFFFFF"/>
                </a:solidFill>
                <a:latin typeface="Arial Black" panose="020B0A04020102020204" charset="0"/>
                <a:ea typeface="MS PGothic" panose="020B0600070205080204" pitchFamily="34" charset="-128"/>
                <a:cs typeface="MS PGothic" panose="020B0600070205080204" pitchFamily="34" charset="-128"/>
              </a:defRPr>
            </a:lvl3pPr>
            <a:lvl4pPr algn="ctr" defTabSz="749300" rtl="0" eaLnBrk="0" fontAlgn="base" hangingPunct="0">
              <a:spcBef>
                <a:spcPct val="0"/>
              </a:spcBef>
              <a:spcAft>
                <a:spcPct val="0"/>
              </a:spcAft>
              <a:defRPr sz="7200">
                <a:solidFill>
                  <a:srgbClr val="FFFFFF"/>
                </a:solidFill>
                <a:latin typeface="Arial Black" panose="020B0A04020102020204" charset="0"/>
                <a:ea typeface="MS PGothic" panose="020B0600070205080204" pitchFamily="34" charset="-128"/>
                <a:cs typeface="MS PGothic" panose="020B0600070205080204" pitchFamily="34" charset="-128"/>
              </a:defRPr>
            </a:lvl4pPr>
            <a:lvl5pPr algn="ctr" defTabSz="749300" rtl="0" eaLnBrk="0" fontAlgn="base" hangingPunct="0">
              <a:spcBef>
                <a:spcPct val="0"/>
              </a:spcBef>
              <a:spcAft>
                <a:spcPct val="0"/>
              </a:spcAft>
              <a:defRPr sz="7200">
                <a:solidFill>
                  <a:srgbClr val="FFFFFF"/>
                </a:solidFill>
                <a:latin typeface="Arial Black" panose="020B0A04020102020204" charset="0"/>
                <a:ea typeface="MS PGothic" panose="020B0600070205080204" pitchFamily="34" charset="-128"/>
                <a:cs typeface="MS PGothic" panose="020B0600070205080204" pitchFamily="34" charset="-128"/>
              </a:defRPr>
            </a:lvl5pPr>
            <a:lvl6pPr marL="457200" algn="ctr" defTabSz="749300" rtl="0" fontAlgn="base">
              <a:spcBef>
                <a:spcPct val="0"/>
              </a:spcBef>
              <a:spcAft>
                <a:spcPct val="0"/>
              </a:spcAft>
              <a:defRPr sz="7200">
                <a:solidFill>
                  <a:schemeClr val="tx2"/>
                </a:solidFill>
                <a:latin typeface="Arial Black" panose="020B0A04020102020204" charset="0"/>
              </a:defRPr>
            </a:lvl6pPr>
            <a:lvl7pPr marL="914400" algn="ctr" defTabSz="749300" rtl="0" fontAlgn="base">
              <a:spcBef>
                <a:spcPct val="0"/>
              </a:spcBef>
              <a:spcAft>
                <a:spcPct val="0"/>
              </a:spcAft>
              <a:defRPr sz="7200">
                <a:solidFill>
                  <a:schemeClr val="tx2"/>
                </a:solidFill>
                <a:latin typeface="Arial Black" panose="020B0A04020102020204" charset="0"/>
              </a:defRPr>
            </a:lvl7pPr>
            <a:lvl8pPr marL="1371600" algn="ctr" defTabSz="749300" rtl="0" fontAlgn="base">
              <a:spcBef>
                <a:spcPct val="0"/>
              </a:spcBef>
              <a:spcAft>
                <a:spcPct val="0"/>
              </a:spcAft>
              <a:defRPr sz="7200">
                <a:solidFill>
                  <a:schemeClr val="tx2"/>
                </a:solidFill>
                <a:latin typeface="Arial Black" panose="020B0A04020102020204" charset="0"/>
              </a:defRPr>
            </a:lvl8pPr>
            <a:lvl9pPr marL="1828800" algn="ctr" defTabSz="749300" rtl="0" fontAlgn="base">
              <a:spcBef>
                <a:spcPct val="0"/>
              </a:spcBef>
              <a:spcAft>
                <a:spcPct val="0"/>
              </a:spcAft>
              <a:defRPr sz="7200">
                <a:solidFill>
                  <a:schemeClr val="tx2"/>
                </a:solidFill>
                <a:latin typeface="Arial Black" panose="020B0A04020102020204" charset="0"/>
              </a:defRPr>
            </a:lvl9pPr>
          </a:lstStyle>
          <a:p>
            <a:pPr algn="ctr"/>
            <a:r>
              <a:rPr lang="en-US" sz="3600" b="1" kern="0" dirty="0">
                <a:solidFill>
                  <a:schemeClr val="bg1">
                    <a:lumMod val="85000"/>
                  </a:schemeClr>
                </a:solidFill>
              </a:rPr>
              <a:t>Conclusion</a:t>
            </a:r>
            <a:endParaRPr lang="en-GB" sz="3600" b="1" kern="0" dirty="0">
              <a:solidFill>
                <a:schemeClr val="bg1">
                  <a:lumMod val="85000"/>
                </a:schemeClr>
              </a:solidFill>
            </a:endParaRPr>
          </a:p>
        </p:txBody>
      </p:sp>
      <p:sp>
        <p:nvSpPr>
          <p:cNvPr id="86" name="Rectangle 221"/>
          <p:cNvSpPr/>
          <p:nvPr/>
        </p:nvSpPr>
        <p:spPr bwMode="auto">
          <a:xfrm>
            <a:off x="11303612" y="11548956"/>
            <a:ext cx="6848264" cy="1246236"/>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64585" tIns="32292" rIns="64585" bIns="32292" numCol="1" rtlCol="0" anchor="t" anchorCtr="0" compatLnSpc="1"/>
          <a:lstStyle/>
          <a:p>
            <a:pPr algn="just"/>
            <a:r>
              <a:rPr lang="en-US" altLang="zh-CN" sz="1800" b="1" kern="100" dirty="0">
                <a:effectLst/>
                <a:highlight>
                  <a:srgbClr val="FFFF00"/>
                </a:highlight>
                <a:latin typeface="+mj-lt"/>
                <a:ea typeface="等线" panose="02010600030101010101" pitchFamily="2" charset="-122"/>
                <a:cs typeface="Times New Roman" panose="02020603050405020304" pitchFamily="18" charset="0"/>
              </a:rPr>
              <a:t>L298N</a:t>
            </a:r>
            <a:endParaRPr lang="zh-CN" altLang="zh-CN" sz="1800" kern="100" dirty="0">
              <a:effectLst/>
              <a:latin typeface="+mj-lt"/>
              <a:ea typeface="等线" panose="02010600030101010101" pitchFamily="2" charset="-122"/>
              <a:cs typeface="Times New Roman" panose="02020603050405020304" pitchFamily="18" charset="0"/>
            </a:endParaRPr>
          </a:p>
          <a:p>
            <a:pPr algn="just"/>
            <a:r>
              <a:rPr lang="en-US" altLang="zh-CN" sz="1800" kern="100" dirty="0">
                <a:effectLst/>
                <a:latin typeface="+mj-lt"/>
                <a:ea typeface="等线" panose="02010600030101010101" pitchFamily="2" charset="-122"/>
                <a:cs typeface="Times New Roman" panose="02020603050405020304" pitchFamily="18" charset="0"/>
              </a:rPr>
              <a:t>L298 compatible with standard TTL logic, is a high voltage, high current double full bridge driver, capable of driving inductive loads, such as relays, solenoid valves, DC motors, stepper motors, etc.</a:t>
            </a:r>
            <a:endParaRPr lang="en-US" altLang="zh-CN" sz="1800" kern="100" dirty="0">
              <a:effectLst/>
              <a:latin typeface="+mj-lt"/>
              <a:ea typeface="等线" panose="02010600030101010101" pitchFamily="2" charset="-122"/>
              <a:cs typeface="Times New Roman" panose="02020603050405020304" pitchFamily="18" charset="0"/>
            </a:endParaRP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ctr" defTabSz="2542540"/>
            <a:r>
              <a:rPr lang="en-GB" sz="4240" dirty="0"/>
              <a:t> </a:t>
            </a:r>
            <a:endParaRPr lang="en-GB" sz="4240" dirty="0"/>
          </a:p>
          <a:p>
            <a:pPr algn="ctr" defTabSz="2542540"/>
            <a:endParaRPr lang="en-GB" sz="1695" dirty="0">
              <a:solidFill>
                <a:schemeClr val="tx1"/>
              </a:solidFill>
              <a:latin typeface="Arial Narrow" panose="020B07060202020A0204" pitchFamily="34" charset="0"/>
            </a:endParaRPr>
          </a:p>
        </p:txBody>
      </p:sp>
      <p:sp>
        <p:nvSpPr>
          <p:cNvPr id="39" name="Rectangle: Rounded Corners 170"/>
          <p:cNvSpPr/>
          <p:nvPr/>
        </p:nvSpPr>
        <p:spPr bwMode="auto">
          <a:xfrm>
            <a:off x="637511" y="8556724"/>
            <a:ext cx="9860671" cy="11888185"/>
          </a:xfrm>
          <a:prstGeom prst="roundRect">
            <a:avLst>
              <a:gd name="adj" fmla="val 7813"/>
            </a:avLst>
          </a:prstGeom>
          <a:noFill/>
          <a:ln w="9525" cap="flat" cmpd="sng" algn="ctr">
            <a:solidFill>
              <a:srgbClr val="002060"/>
            </a:solidFill>
            <a:prstDash val="solid"/>
            <a:round/>
            <a:headEnd type="none" w="med" len="med"/>
            <a:tailEnd type="none" w="med" len="med"/>
          </a:ln>
          <a:effectLst/>
        </p:spPr>
        <p:txBody>
          <a:bodyPr vert="horz" wrap="square" lIns="64585" tIns="32292" rIns="64585" bIns="32292" numCol="1" rtlCol="0" anchor="t" anchorCtr="0" compatLnSpc="1"/>
          <a:lstStyle/>
          <a:p>
            <a:pPr defTabSz="2542540"/>
            <a:endParaRPr lang="en-GB" sz="1695">
              <a:latin typeface="Arial Narrow" panose="020B07060202020A0204" pitchFamily="34" charset="0"/>
            </a:endParaRPr>
          </a:p>
        </p:txBody>
      </p:sp>
      <p:pic>
        <p:nvPicPr>
          <p:cNvPr id="40" name="图片 39"/>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272917" y="9514711"/>
            <a:ext cx="1915316" cy="1246237"/>
          </a:xfrm>
          <a:prstGeom prst="rect">
            <a:avLst/>
          </a:prstGeom>
          <a:noFill/>
          <a:ln>
            <a:noFill/>
          </a:ln>
        </p:spPr>
      </p:pic>
      <p:pic>
        <p:nvPicPr>
          <p:cNvPr id="41" name="图片 40"/>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518305" y="11278231"/>
            <a:ext cx="1412758" cy="1544597"/>
          </a:xfrm>
          <a:prstGeom prst="rect">
            <a:avLst/>
          </a:prstGeom>
          <a:noFill/>
          <a:ln>
            <a:noFill/>
          </a:ln>
        </p:spPr>
      </p:pic>
      <p:pic>
        <p:nvPicPr>
          <p:cNvPr id="42" name="图片 41"/>
          <p:cNvPicPr/>
          <p:nvPr/>
        </p:nvPicPr>
        <p:blipFill rotWithShape="1">
          <a:blip r:embed="rId5" cstate="print">
            <a:extLst>
              <a:ext uri="{28A0092B-C50C-407E-A947-70E740481C1C}">
                <a14:useLocalDpi xmlns:a14="http://schemas.microsoft.com/office/drawing/2010/main" val="0"/>
              </a:ext>
            </a:extLst>
          </a:blip>
          <a:srcRect l="8496" t="13977" r="15451" b="17172"/>
          <a:stretch>
            <a:fillRect/>
          </a:stretch>
        </p:blipFill>
        <p:spPr bwMode="auto">
          <a:xfrm>
            <a:off x="18502377" y="13300948"/>
            <a:ext cx="1654306" cy="1544598"/>
          </a:xfrm>
          <a:prstGeom prst="rect">
            <a:avLst/>
          </a:prstGeom>
          <a:noFill/>
          <a:ln>
            <a:noFill/>
          </a:ln>
        </p:spPr>
      </p:pic>
      <p:pic>
        <p:nvPicPr>
          <p:cNvPr id="43" name="图片 42"/>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350405" y="15729799"/>
            <a:ext cx="1806278" cy="1801126"/>
          </a:xfrm>
          <a:prstGeom prst="rect">
            <a:avLst/>
          </a:prstGeom>
          <a:noFill/>
          <a:ln>
            <a:noFill/>
          </a:ln>
        </p:spPr>
      </p:pic>
      <p:sp>
        <p:nvSpPr>
          <p:cNvPr id="7" name="矩形 6"/>
          <p:cNvSpPr/>
          <p:nvPr/>
        </p:nvSpPr>
        <p:spPr bwMode="auto">
          <a:xfrm>
            <a:off x="11303613" y="18074206"/>
            <a:ext cx="6848264" cy="1533036"/>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pPr algn="just"/>
            <a:r>
              <a:rPr lang="en-US" altLang="zh-CN" sz="1800" b="1" kern="100" dirty="0">
                <a:solidFill>
                  <a:srgbClr val="333333"/>
                </a:solidFill>
                <a:effectLst/>
                <a:highlight>
                  <a:srgbClr val="FFFF00"/>
                </a:highlight>
                <a:latin typeface="+mj-lt"/>
                <a:ea typeface="等线" panose="02010600030101010101" pitchFamily="2" charset="-122"/>
                <a:cs typeface="Times New Roman" panose="02020603050405020304" pitchFamily="18" charset="0"/>
              </a:rPr>
              <a:t>Steering Motor</a:t>
            </a:r>
            <a:r>
              <a:rPr lang="en-US" altLang="zh-CN" sz="1800" b="1" kern="100" dirty="0">
                <a:solidFill>
                  <a:srgbClr val="333333"/>
                </a:solidFill>
                <a:effectLst/>
                <a:latin typeface="+mj-lt"/>
                <a:ea typeface="等线" panose="02010600030101010101" pitchFamily="2" charset="-122"/>
                <a:cs typeface="Times New Roman" panose="02020603050405020304" pitchFamily="18" charset="0"/>
              </a:rPr>
              <a:t> </a:t>
            </a:r>
            <a:endParaRPr lang="zh-CN" altLang="zh-CN" sz="1800" kern="100" dirty="0">
              <a:effectLst/>
              <a:latin typeface="+mj-lt"/>
              <a:ea typeface="等线" panose="02010600030101010101" pitchFamily="2" charset="-122"/>
              <a:cs typeface="Times New Roman" panose="02020603050405020304" pitchFamily="18" charset="0"/>
            </a:endParaRPr>
          </a:p>
          <a:p>
            <a:pPr algn="just"/>
            <a:r>
              <a:rPr lang="en-US" altLang="zh-CN" sz="1800" kern="100" dirty="0">
                <a:solidFill>
                  <a:srgbClr val="333333"/>
                </a:solidFill>
                <a:effectLst/>
                <a:latin typeface="+mj-lt"/>
                <a:ea typeface="等线" panose="02010600030101010101" pitchFamily="2" charset="-122"/>
                <a:cs typeface="Times New Roman" panose="02020603050405020304" pitchFamily="18" charset="0"/>
              </a:rPr>
              <a:t>There are three wires on the steering motor. In this project, the red line of the steering motor is connected to the VCC of Arduino board, the black line is connected to GND, and the brown line (PWM signal line) is connected to the no. 8 signal port.</a:t>
            </a:r>
            <a:endParaRPr lang="zh-CN" altLang="zh-CN" sz="1800" kern="100" dirty="0">
              <a:effectLst/>
              <a:latin typeface="+mj-lt"/>
              <a:ea typeface="等线" panose="02010600030101010101" pitchFamily="2" charset="-122"/>
              <a:cs typeface="Times New Roman" panose="02020603050405020304" pitchFamily="18" charset="0"/>
            </a:endParaRPr>
          </a:p>
          <a:p>
            <a:pPr marL="0" marR="0" indent="0" algn="l" defTabSz="360045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dirty="0">
              <a:ln>
                <a:solidFill>
                  <a:schemeClr val="bg1"/>
                </a:solidFill>
              </a:ln>
              <a:solidFill>
                <a:schemeClr val="bg1"/>
              </a:solidFill>
              <a:effectLst/>
              <a:latin typeface="Arial Narrow" panose="020B07060202020A0204" pitchFamily="34" charset="0"/>
            </a:endParaRPr>
          </a:p>
        </p:txBody>
      </p:sp>
      <p:pic>
        <p:nvPicPr>
          <p:cNvPr id="45" name="图片 44"/>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374673" y="17713068"/>
            <a:ext cx="1779905" cy="1779905"/>
          </a:xfrm>
          <a:prstGeom prst="rect">
            <a:avLst/>
          </a:prstGeom>
          <a:noFill/>
          <a:ln>
            <a:noFill/>
          </a:ln>
        </p:spPr>
      </p:pic>
      <p:pic>
        <p:nvPicPr>
          <p:cNvPr id="46" name="图片 45"/>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8374673" y="19412996"/>
            <a:ext cx="1813560" cy="629920"/>
          </a:xfrm>
          <a:prstGeom prst="rect">
            <a:avLst/>
          </a:prstGeom>
          <a:noFill/>
          <a:ln>
            <a:noFill/>
          </a:ln>
        </p:spPr>
      </p:pic>
      <p:sp>
        <p:nvSpPr>
          <p:cNvPr id="48" name="Text Placeholder 56"/>
          <p:cNvSpPr txBox="1"/>
          <p:nvPr/>
        </p:nvSpPr>
        <p:spPr>
          <a:xfrm>
            <a:off x="1059715" y="9512205"/>
            <a:ext cx="9081625" cy="2385132"/>
          </a:xfrm>
          <a:prstGeom prst="rect">
            <a:avLst/>
          </a:prstGeom>
          <a:solidFill>
            <a:schemeClr val="bg1">
              <a:lumMod val="95000"/>
            </a:schemeClr>
          </a:solidFill>
        </p:spPr>
        <p:txBody>
          <a:bodyPr anchor="t" anchorCtr="0"/>
          <a:lstStyle>
            <a:lvl1pPr marL="0" indent="0" algn="l" defTabSz="528955" rtl="0" eaLnBrk="0" fontAlgn="base" hangingPunct="0">
              <a:spcBef>
                <a:spcPct val="20000"/>
              </a:spcBef>
              <a:spcAft>
                <a:spcPct val="0"/>
              </a:spcAft>
              <a:buNone/>
              <a:defRPr sz="3110" b="0" baseline="0">
                <a:solidFill>
                  <a:srgbClr val="79954A"/>
                </a:solidFill>
                <a:latin typeface="+mn-lt"/>
                <a:ea typeface="MS PGothic" panose="020B0600070205080204" pitchFamily="34" charset="-128"/>
                <a:cs typeface="MS PGothic" panose="020B0600070205080204" pitchFamily="34" charset="-128"/>
              </a:defRPr>
            </a:lvl1pPr>
            <a:lvl2pPr marL="428625" indent="-163830" algn="l" defTabSz="528955" rtl="0" eaLnBrk="0" fontAlgn="base" hangingPunct="0">
              <a:spcBef>
                <a:spcPct val="20000"/>
              </a:spcBef>
              <a:spcAft>
                <a:spcPct val="0"/>
              </a:spcAft>
              <a:buChar char="–"/>
              <a:defRPr sz="1695">
                <a:solidFill>
                  <a:schemeClr val="tx2"/>
                </a:solidFill>
                <a:latin typeface="+mn-lt"/>
                <a:ea typeface="MS PGothic" panose="020B0600070205080204" pitchFamily="34" charset="-128"/>
                <a:cs typeface="MS PGothic"/>
              </a:defRPr>
            </a:lvl2pPr>
            <a:lvl3pPr marL="662940" indent="-133350" algn="l" defTabSz="528955" rtl="0" eaLnBrk="0" fontAlgn="base" hangingPunct="0">
              <a:spcBef>
                <a:spcPct val="20000"/>
              </a:spcBef>
              <a:spcAft>
                <a:spcPct val="0"/>
              </a:spcAft>
              <a:buChar char="•"/>
              <a:defRPr sz="1415">
                <a:solidFill>
                  <a:schemeClr val="tx1"/>
                </a:solidFill>
                <a:latin typeface="+mn-lt"/>
                <a:ea typeface="MS PGothic" panose="020B0600070205080204" pitchFamily="34" charset="-128"/>
                <a:cs typeface="MS PGothic"/>
              </a:defRPr>
            </a:lvl3pPr>
            <a:lvl4pPr marL="927100" indent="-132080" algn="l" defTabSz="528955" rtl="0" eaLnBrk="0" fontAlgn="base" hangingPunct="0">
              <a:spcBef>
                <a:spcPct val="20000"/>
              </a:spcBef>
              <a:spcAft>
                <a:spcPct val="0"/>
              </a:spcAft>
              <a:buChar char="–"/>
              <a:defRPr sz="1130">
                <a:solidFill>
                  <a:schemeClr val="tx1"/>
                </a:solidFill>
                <a:latin typeface="+mn-lt"/>
                <a:ea typeface="MS PGothic" panose="020B0600070205080204" pitchFamily="34" charset="-128"/>
                <a:cs typeface="MS PGothic"/>
              </a:defRPr>
            </a:lvl4pPr>
            <a:lvl5pPr marL="1191895" indent="-132080" algn="l" defTabSz="528955" rtl="0" eaLnBrk="0" fontAlgn="base" hangingPunct="0">
              <a:spcBef>
                <a:spcPct val="20000"/>
              </a:spcBef>
              <a:spcAft>
                <a:spcPct val="0"/>
              </a:spcAft>
              <a:buChar char="»"/>
              <a:defRPr sz="1130">
                <a:solidFill>
                  <a:schemeClr val="tx1"/>
                </a:solidFill>
                <a:latin typeface="+mn-lt"/>
                <a:ea typeface="MS PGothic" panose="020B0600070205080204" pitchFamily="34" charset="-128"/>
                <a:cs typeface="MS PGothic"/>
              </a:defRPr>
            </a:lvl5pPr>
            <a:lvl6pPr marL="1515110" indent="-132080" algn="l" defTabSz="528955" rtl="0" fontAlgn="base">
              <a:spcBef>
                <a:spcPct val="20000"/>
              </a:spcBef>
              <a:spcAft>
                <a:spcPct val="0"/>
              </a:spcAft>
              <a:buChar char="»"/>
              <a:defRPr sz="1130">
                <a:solidFill>
                  <a:schemeClr val="tx1"/>
                </a:solidFill>
                <a:latin typeface="+mn-lt"/>
                <a:ea typeface="MS PGothic" panose="020B0600070205080204" pitchFamily="34" charset="-128"/>
              </a:defRPr>
            </a:lvl6pPr>
            <a:lvl7pPr marL="1837690" indent="-132080" algn="l" defTabSz="528955" rtl="0" fontAlgn="base">
              <a:spcBef>
                <a:spcPct val="20000"/>
              </a:spcBef>
              <a:spcAft>
                <a:spcPct val="0"/>
              </a:spcAft>
              <a:buChar char="»"/>
              <a:defRPr sz="1130">
                <a:solidFill>
                  <a:schemeClr val="tx1"/>
                </a:solidFill>
                <a:latin typeface="+mn-lt"/>
                <a:ea typeface="MS PGothic" panose="020B0600070205080204" pitchFamily="34" charset="-128"/>
              </a:defRPr>
            </a:lvl7pPr>
            <a:lvl8pPr marL="2160905" indent="-132080" algn="l" defTabSz="528955" rtl="0" fontAlgn="base">
              <a:spcBef>
                <a:spcPct val="20000"/>
              </a:spcBef>
              <a:spcAft>
                <a:spcPct val="0"/>
              </a:spcAft>
              <a:buChar char="»"/>
              <a:defRPr sz="1130">
                <a:solidFill>
                  <a:schemeClr val="tx1"/>
                </a:solidFill>
                <a:latin typeface="+mn-lt"/>
                <a:ea typeface="MS PGothic" panose="020B0600070205080204" pitchFamily="34" charset="-128"/>
              </a:defRPr>
            </a:lvl8pPr>
            <a:lvl9pPr marL="2483485" indent="-132080" algn="l" defTabSz="528955" rtl="0" fontAlgn="base">
              <a:spcBef>
                <a:spcPct val="20000"/>
              </a:spcBef>
              <a:spcAft>
                <a:spcPct val="0"/>
              </a:spcAft>
              <a:buChar char="»"/>
              <a:defRPr sz="1130">
                <a:solidFill>
                  <a:schemeClr val="tx1"/>
                </a:solidFill>
                <a:latin typeface="+mn-lt"/>
                <a:ea typeface="MS PGothic" panose="020B0600070205080204" pitchFamily="34" charset="-128"/>
              </a:defRPr>
            </a:lvl9pPr>
          </a:lstStyle>
          <a:p>
            <a:pPr algn="just"/>
            <a:r>
              <a:rPr lang="en-US" altLang="zh-CN" sz="1800" kern="100" dirty="0">
                <a:solidFill>
                  <a:srgbClr val="333333"/>
                </a:solidFill>
                <a:effectLst/>
                <a:latin typeface="Arial" panose="020B0604020202090204" pitchFamily="34" charset="0"/>
                <a:ea typeface="等线" panose="02010600030101010101" pitchFamily="2" charset="-122"/>
                <a:cs typeface="Times New Roman" panose="02020603050405020304" pitchFamily="18" charset="0"/>
              </a:rPr>
              <a:t>In this research, the entire vehicle body structure is inspired by real bicycles and is designed to achieve the functional requirements of maintaining balance.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solidFill>
                  <a:srgbClr val="333333"/>
                </a:solidFill>
                <a:effectLst/>
                <a:latin typeface="Arial" panose="020B0604020202090204" pitchFamily="34" charset="0"/>
                <a:ea typeface="等线" panose="02010600030101010101" pitchFamily="2" charset="-122"/>
                <a:cs typeface="Times New Roman" panose="02020603050405020304" pitchFamily="18" charset="0"/>
              </a:rPr>
              <a:t>First, use Solidworks 2021 to establish a three-dimensional model. Considering battery life, motor power, vehicle center of gravity, space utilization and other factors, we designed the model in Figure 1. The motorcycle is 29cm long, 11cm wide, and 19.5cm high. The curved structure of the upper part of the vehicle body strengthens the load capacity of the vehicle body and avoids structural failure caused by stress concentration.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2" name="图片 11"/>
          <p:cNvPicPr>
            <a:picLocks noChangeAspect="1"/>
          </p:cNvPicPr>
          <p:nvPr/>
        </p:nvPicPr>
        <p:blipFill>
          <a:blip r:embed="rId9"/>
          <a:stretch>
            <a:fillRect/>
          </a:stretch>
        </p:blipFill>
        <p:spPr>
          <a:xfrm flipH="1">
            <a:off x="5729075" y="12325010"/>
            <a:ext cx="4569372" cy="2569308"/>
          </a:xfrm>
          <a:prstGeom prst="rect">
            <a:avLst/>
          </a:prstGeom>
        </p:spPr>
      </p:pic>
      <p:pic>
        <p:nvPicPr>
          <p:cNvPr id="15" name="图片 14"/>
          <p:cNvPicPr>
            <a:picLocks noChangeAspect="1"/>
          </p:cNvPicPr>
          <p:nvPr/>
        </p:nvPicPr>
        <p:blipFill>
          <a:blip r:embed="rId10"/>
          <a:stretch>
            <a:fillRect/>
          </a:stretch>
        </p:blipFill>
        <p:spPr>
          <a:xfrm>
            <a:off x="934157" y="12316734"/>
            <a:ext cx="4595184" cy="2585861"/>
          </a:xfrm>
          <a:prstGeom prst="rect">
            <a:avLst/>
          </a:prstGeom>
        </p:spPr>
      </p:pic>
      <p:sp>
        <p:nvSpPr>
          <p:cNvPr id="55" name="Rectangle 12"/>
          <p:cNvSpPr/>
          <p:nvPr/>
        </p:nvSpPr>
        <p:spPr>
          <a:xfrm>
            <a:off x="5912056" y="15098163"/>
            <a:ext cx="4148182" cy="318998"/>
          </a:xfrm>
          <a:prstGeom prst="rect">
            <a:avLst/>
          </a:prstGeom>
        </p:spPr>
        <p:txBody>
          <a:bodyPr wrap="square">
            <a:spAutoFit/>
          </a:bodyPr>
          <a:lstStyle/>
          <a:p>
            <a:pPr>
              <a:lnSpc>
                <a:spcPct val="115000"/>
              </a:lnSpc>
              <a:spcAft>
                <a:spcPts val="0"/>
              </a:spcAft>
            </a:pPr>
            <a:r>
              <a:rPr lang="en-GB" sz="1400" dirty="0">
                <a:latin typeface="+mn-lt"/>
                <a:ea typeface="宋体" panose="02010600030101010101" pitchFamily="2" charset="-122"/>
                <a:cs typeface="Times New Roman" panose="02020603050405020304" pitchFamily="18" charset="0"/>
              </a:rPr>
              <a:t>Figure 2.</a:t>
            </a:r>
            <a:r>
              <a:rPr lang="en-US" sz="1400" dirty="0">
                <a:latin typeface="+mn-lt"/>
                <a:ea typeface="宋体" panose="02010600030101010101" pitchFamily="2" charset="-122"/>
                <a:cs typeface="Times New Roman" panose="02020603050405020304" pitchFamily="18" charset="0"/>
              </a:rPr>
              <a:t> Motorcycle designed in this research</a:t>
            </a:r>
            <a:endParaRPr lang="en-GB" sz="1400" dirty="0">
              <a:latin typeface="+mn-lt"/>
              <a:ea typeface="宋体" panose="02010600030101010101" pitchFamily="2" charset="-122"/>
              <a:cs typeface="Times New Roman" panose="02020603050405020304" pitchFamily="18" charset="0"/>
            </a:endParaRPr>
          </a:p>
        </p:txBody>
      </p:sp>
      <p:sp>
        <p:nvSpPr>
          <p:cNvPr id="47" name="Text Placeholder 56"/>
          <p:cNvSpPr txBox="1"/>
          <p:nvPr/>
        </p:nvSpPr>
        <p:spPr>
          <a:xfrm>
            <a:off x="1059715" y="15941647"/>
            <a:ext cx="9081625" cy="2385132"/>
          </a:xfrm>
          <a:prstGeom prst="rect">
            <a:avLst/>
          </a:prstGeom>
          <a:solidFill>
            <a:schemeClr val="bg1">
              <a:lumMod val="95000"/>
            </a:schemeClr>
          </a:solidFill>
        </p:spPr>
        <p:txBody>
          <a:bodyPr anchor="t" anchorCtr="0"/>
          <a:lstStyle>
            <a:lvl1pPr marL="0" indent="0" algn="l" defTabSz="528955" rtl="0" eaLnBrk="0" fontAlgn="base" hangingPunct="0">
              <a:spcBef>
                <a:spcPct val="20000"/>
              </a:spcBef>
              <a:spcAft>
                <a:spcPct val="0"/>
              </a:spcAft>
              <a:buNone/>
              <a:defRPr sz="3110" b="0" baseline="0">
                <a:solidFill>
                  <a:srgbClr val="79954A"/>
                </a:solidFill>
                <a:latin typeface="+mn-lt"/>
                <a:ea typeface="MS PGothic" panose="020B0600070205080204" pitchFamily="34" charset="-128"/>
                <a:cs typeface="MS PGothic" panose="020B0600070205080204" pitchFamily="34" charset="-128"/>
              </a:defRPr>
            </a:lvl1pPr>
            <a:lvl2pPr marL="428625" indent="-163830" algn="l" defTabSz="528955" rtl="0" eaLnBrk="0" fontAlgn="base" hangingPunct="0">
              <a:spcBef>
                <a:spcPct val="20000"/>
              </a:spcBef>
              <a:spcAft>
                <a:spcPct val="0"/>
              </a:spcAft>
              <a:buChar char="–"/>
              <a:defRPr sz="1695">
                <a:solidFill>
                  <a:schemeClr val="tx2"/>
                </a:solidFill>
                <a:latin typeface="+mn-lt"/>
                <a:ea typeface="MS PGothic" panose="020B0600070205080204" pitchFamily="34" charset="-128"/>
                <a:cs typeface="MS PGothic"/>
              </a:defRPr>
            </a:lvl2pPr>
            <a:lvl3pPr marL="662940" indent="-133350" algn="l" defTabSz="528955" rtl="0" eaLnBrk="0" fontAlgn="base" hangingPunct="0">
              <a:spcBef>
                <a:spcPct val="20000"/>
              </a:spcBef>
              <a:spcAft>
                <a:spcPct val="0"/>
              </a:spcAft>
              <a:buChar char="•"/>
              <a:defRPr sz="1415">
                <a:solidFill>
                  <a:schemeClr val="tx1"/>
                </a:solidFill>
                <a:latin typeface="+mn-lt"/>
                <a:ea typeface="MS PGothic" panose="020B0600070205080204" pitchFamily="34" charset="-128"/>
                <a:cs typeface="MS PGothic"/>
              </a:defRPr>
            </a:lvl3pPr>
            <a:lvl4pPr marL="927100" indent="-132080" algn="l" defTabSz="528955" rtl="0" eaLnBrk="0" fontAlgn="base" hangingPunct="0">
              <a:spcBef>
                <a:spcPct val="20000"/>
              </a:spcBef>
              <a:spcAft>
                <a:spcPct val="0"/>
              </a:spcAft>
              <a:buChar char="–"/>
              <a:defRPr sz="1130">
                <a:solidFill>
                  <a:schemeClr val="tx1"/>
                </a:solidFill>
                <a:latin typeface="+mn-lt"/>
                <a:ea typeface="MS PGothic" panose="020B0600070205080204" pitchFamily="34" charset="-128"/>
                <a:cs typeface="MS PGothic"/>
              </a:defRPr>
            </a:lvl4pPr>
            <a:lvl5pPr marL="1191895" indent="-132080" algn="l" defTabSz="528955" rtl="0" eaLnBrk="0" fontAlgn="base" hangingPunct="0">
              <a:spcBef>
                <a:spcPct val="20000"/>
              </a:spcBef>
              <a:spcAft>
                <a:spcPct val="0"/>
              </a:spcAft>
              <a:buChar char="»"/>
              <a:defRPr sz="1130">
                <a:solidFill>
                  <a:schemeClr val="tx1"/>
                </a:solidFill>
                <a:latin typeface="+mn-lt"/>
                <a:ea typeface="MS PGothic" panose="020B0600070205080204" pitchFamily="34" charset="-128"/>
                <a:cs typeface="MS PGothic"/>
              </a:defRPr>
            </a:lvl5pPr>
            <a:lvl6pPr marL="1515110" indent="-132080" algn="l" defTabSz="528955" rtl="0" fontAlgn="base">
              <a:spcBef>
                <a:spcPct val="20000"/>
              </a:spcBef>
              <a:spcAft>
                <a:spcPct val="0"/>
              </a:spcAft>
              <a:buChar char="»"/>
              <a:defRPr sz="1130">
                <a:solidFill>
                  <a:schemeClr val="tx1"/>
                </a:solidFill>
                <a:latin typeface="+mn-lt"/>
                <a:ea typeface="MS PGothic" panose="020B0600070205080204" pitchFamily="34" charset="-128"/>
              </a:defRPr>
            </a:lvl6pPr>
            <a:lvl7pPr marL="1837690" indent="-132080" algn="l" defTabSz="528955" rtl="0" fontAlgn="base">
              <a:spcBef>
                <a:spcPct val="20000"/>
              </a:spcBef>
              <a:spcAft>
                <a:spcPct val="0"/>
              </a:spcAft>
              <a:buChar char="»"/>
              <a:defRPr sz="1130">
                <a:solidFill>
                  <a:schemeClr val="tx1"/>
                </a:solidFill>
                <a:latin typeface="+mn-lt"/>
                <a:ea typeface="MS PGothic" panose="020B0600070205080204" pitchFamily="34" charset="-128"/>
              </a:defRPr>
            </a:lvl7pPr>
            <a:lvl8pPr marL="2160905" indent="-132080" algn="l" defTabSz="528955" rtl="0" fontAlgn="base">
              <a:spcBef>
                <a:spcPct val="20000"/>
              </a:spcBef>
              <a:spcAft>
                <a:spcPct val="0"/>
              </a:spcAft>
              <a:buChar char="»"/>
              <a:defRPr sz="1130">
                <a:solidFill>
                  <a:schemeClr val="tx1"/>
                </a:solidFill>
                <a:latin typeface="+mn-lt"/>
                <a:ea typeface="MS PGothic" panose="020B0600070205080204" pitchFamily="34" charset="-128"/>
              </a:defRPr>
            </a:lvl8pPr>
            <a:lvl9pPr marL="2483485" indent="-132080" algn="l" defTabSz="528955" rtl="0" fontAlgn="base">
              <a:spcBef>
                <a:spcPct val="20000"/>
              </a:spcBef>
              <a:spcAft>
                <a:spcPct val="0"/>
              </a:spcAft>
              <a:buChar char="»"/>
              <a:defRPr sz="1130">
                <a:solidFill>
                  <a:schemeClr val="tx1"/>
                </a:solidFill>
                <a:latin typeface="+mn-lt"/>
                <a:ea typeface="MS PGothic" panose="020B0600070205080204" pitchFamily="34" charset="-128"/>
              </a:defRPr>
            </a:lvl9pPr>
          </a:lstStyle>
          <a:p>
            <a:pPr algn="just"/>
            <a:r>
              <a:rPr lang="en-US" altLang="zh-CN" sz="1800" kern="100" dirty="0">
                <a:solidFill>
                  <a:srgbClr val="333333"/>
                </a:solidFill>
                <a:effectLst/>
                <a:latin typeface="Arial" panose="020B0604020202090204" pitchFamily="34" charset="0"/>
                <a:ea typeface="等线" panose="02010600030101010101" pitchFamily="2" charset="-122"/>
                <a:cs typeface="Times New Roman" panose="02020603050405020304" pitchFamily="18" charset="0"/>
              </a:rPr>
              <a:t>Then the momentum wheel of the motorcycle is manufactured by machining method, and the required vehicle body components are manufactured with the aid of 3D printing rapid prototyping technology. The vehicle body material is mainly photosensitive resin, which has higher structural strength in the case of lower quality. All parts are fixed together by the cooperation of protrusions and grooves and screws, and stoppers are used at important transmission shafts to prevent misalignment. The steering function is completed by the steering gear and the handlebar-front wheel system. The design of the drive transmission separation can effectively increase the reliability of the system and reduce the loss caused by partial failure. The power of the motorcycle forward and backward is provided by a rear motor, and the power is transmitted from the motor to the rear wheels by a synchronous belt. The center of gravity of the motorcycle is centered, which is more conducive to forming an inverted pendulum and maintaining balance.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51" name="Text Placeholder 56"/>
          <p:cNvSpPr txBox="1"/>
          <p:nvPr/>
        </p:nvSpPr>
        <p:spPr>
          <a:xfrm>
            <a:off x="377044" y="27733340"/>
            <a:ext cx="20669010" cy="1474229"/>
          </a:xfrm>
          <a:prstGeom prst="rect">
            <a:avLst/>
          </a:prstGeom>
          <a:solidFill>
            <a:srgbClr val="F2F2F2"/>
          </a:solidFill>
        </p:spPr>
        <p:txBody>
          <a:bodyPr anchor="t" anchorCtr="0"/>
          <a:lstStyle>
            <a:lvl1pPr marL="0" indent="0" algn="l" defTabSz="528955" rtl="0" eaLnBrk="0" fontAlgn="base" hangingPunct="0">
              <a:spcBef>
                <a:spcPct val="20000"/>
              </a:spcBef>
              <a:spcAft>
                <a:spcPct val="0"/>
              </a:spcAft>
              <a:buNone/>
              <a:defRPr sz="3110" b="0" baseline="0">
                <a:solidFill>
                  <a:srgbClr val="79954A"/>
                </a:solidFill>
                <a:latin typeface="+mn-lt"/>
                <a:ea typeface="MS PGothic" panose="020B0600070205080204" pitchFamily="34" charset="-128"/>
                <a:cs typeface="MS PGothic" panose="020B0600070205080204" pitchFamily="34" charset="-128"/>
              </a:defRPr>
            </a:lvl1pPr>
            <a:lvl2pPr marL="428625" indent="-163830" algn="l" defTabSz="528955" rtl="0" eaLnBrk="0" fontAlgn="base" hangingPunct="0">
              <a:spcBef>
                <a:spcPct val="20000"/>
              </a:spcBef>
              <a:spcAft>
                <a:spcPct val="0"/>
              </a:spcAft>
              <a:buChar char="–"/>
              <a:defRPr sz="1695">
                <a:solidFill>
                  <a:schemeClr val="tx2"/>
                </a:solidFill>
                <a:latin typeface="+mn-lt"/>
                <a:ea typeface="MS PGothic" panose="020B0600070205080204" pitchFamily="34" charset="-128"/>
                <a:cs typeface="MS PGothic"/>
              </a:defRPr>
            </a:lvl2pPr>
            <a:lvl3pPr marL="662940" indent="-133350" algn="l" defTabSz="528955" rtl="0" eaLnBrk="0" fontAlgn="base" hangingPunct="0">
              <a:spcBef>
                <a:spcPct val="20000"/>
              </a:spcBef>
              <a:spcAft>
                <a:spcPct val="0"/>
              </a:spcAft>
              <a:buChar char="•"/>
              <a:defRPr sz="1415">
                <a:solidFill>
                  <a:schemeClr val="tx1"/>
                </a:solidFill>
                <a:latin typeface="+mn-lt"/>
                <a:ea typeface="MS PGothic" panose="020B0600070205080204" pitchFamily="34" charset="-128"/>
                <a:cs typeface="MS PGothic"/>
              </a:defRPr>
            </a:lvl3pPr>
            <a:lvl4pPr marL="927100" indent="-132080" algn="l" defTabSz="528955" rtl="0" eaLnBrk="0" fontAlgn="base" hangingPunct="0">
              <a:spcBef>
                <a:spcPct val="20000"/>
              </a:spcBef>
              <a:spcAft>
                <a:spcPct val="0"/>
              </a:spcAft>
              <a:buChar char="–"/>
              <a:defRPr sz="1130">
                <a:solidFill>
                  <a:schemeClr val="tx1"/>
                </a:solidFill>
                <a:latin typeface="+mn-lt"/>
                <a:ea typeface="MS PGothic" panose="020B0600070205080204" pitchFamily="34" charset="-128"/>
                <a:cs typeface="MS PGothic"/>
              </a:defRPr>
            </a:lvl4pPr>
            <a:lvl5pPr marL="1191895" indent="-132080" algn="l" defTabSz="528955" rtl="0" eaLnBrk="0" fontAlgn="base" hangingPunct="0">
              <a:spcBef>
                <a:spcPct val="20000"/>
              </a:spcBef>
              <a:spcAft>
                <a:spcPct val="0"/>
              </a:spcAft>
              <a:buChar char="»"/>
              <a:defRPr sz="1130">
                <a:solidFill>
                  <a:schemeClr val="tx1"/>
                </a:solidFill>
                <a:latin typeface="+mn-lt"/>
                <a:ea typeface="MS PGothic" panose="020B0600070205080204" pitchFamily="34" charset="-128"/>
                <a:cs typeface="MS PGothic"/>
              </a:defRPr>
            </a:lvl5pPr>
            <a:lvl6pPr marL="1515110" indent="-132080" algn="l" defTabSz="528955" rtl="0" fontAlgn="base">
              <a:spcBef>
                <a:spcPct val="20000"/>
              </a:spcBef>
              <a:spcAft>
                <a:spcPct val="0"/>
              </a:spcAft>
              <a:buChar char="»"/>
              <a:defRPr sz="1130">
                <a:solidFill>
                  <a:schemeClr val="tx1"/>
                </a:solidFill>
                <a:latin typeface="+mn-lt"/>
                <a:ea typeface="MS PGothic" panose="020B0600070205080204" pitchFamily="34" charset="-128"/>
              </a:defRPr>
            </a:lvl6pPr>
            <a:lvl7pPr marL="1837690" indent="-132080" algn="l" defTabSz="528955" rtl="0" fontAlgn="base">
              <a:spcBef>
                <a:spcPct val="20000"/>
              </a:spcBef>
              <a:spcAft>
                <a:spcPct val="0"/>
              </a:spcAft>
              <a:buChar char="»"/>
              <a:defRPr sz="1130">
                <a:solidFill>
                  <a:schemeClr val="tx1"/>
                </a:solidFill>
                <a:latin typeface="+mn-lt"/>
                <a:ea typeface="MS PGothic" panose="020B0600070205080204" pitchFamily="34" charset="-128"/>
              </a:defRPr>
            </a:lvl7pPr>
            <a:lvl8pPr marL="2160905" indent="-132080" algn="l" defTabSz="528955" rtl="0" fontAlgn="base">
              <a:spcBef>
                <a:spcPct val="20000"/>
              </a:spcBef>
              <a:spcAft>
                <a:spcPct val="0"/>
              </a:spcAft>
              <a:buChar char="»"/>
              <a:defRPr sz="1130">
                <a:solidFill>
                  <a:schemeClr val="tx1"/>
                </a:solidFill>
                <a:latin typeface="+mn-lt"/>
                <a:ea typeface="MS PGothic" panose="020B0600070205080204" pitchFamily="34" charset="-128"/>
              </a:defRPr>
            </a:lvl8pPr>
            <a:lvl9pPr marL="2483485" indent="-132080" algn="l" defTabSz="528955" rtl="0" fontAlgn="base">
              <a:spcBef>
                <a:spcPct val="20000"/>
              </a:spcBef>
              <a:spcAft>
                <a:spcPct val="0"/>
              </a:spcAft>
              <a:buChar char="»"/>
              <a:defRPr sz="1130">
                <a:solidFill>
                  <a:schemeClr val="tx1"/>
                </a:solidFill>
                <a:latin typeface="+mn-lt"/>
                <a:ea typeface="MS PGothic" panose="020B0600070205080204" pitchFamily="34" charset="-128"/>
              </a:defRPr>
            </a:lvl9pPr>
          </a:lstStyle>
          <a:p>
            <a:pPr algn="just"/>
            <a:endParaRPr lang="en-US" sz="2000" kern="0" dirty="0">
              <a:solidFill>
                <a:schemeClr val="tx1"/>
              </a:solidFill>
            </a:endParaRPr>
          </a:p>
        </p:txBody>
      </p:sp>
      <p:pic>
        <p:nvPicPr>
          <p:cNvPr id="3" name="图片 1" descr="模型图"/>
          <p:cNvPicPr>
            <a:picLocks noChangeAspect="1"/>
          </p:cNvPicPr>
          <p:nvPr/>
        </p:nvPicPr>
        <p:blipFill>
          <a:blip r:embed="rId11"/>
          <a:stretch>
            <a:fillRect/>
          </a:stretch>
        </p:blipFill>
        <p:spPr>
          <a:xfrm>
            <a:off x="1885950" y="21347430"/>
            <a:ext cx="2956560" cy="2186940"/>
          </a:xfrm>
          <a:prstGeom prst="rect">
            <a:avLst/>
          </a:prstGeom>
        </p:spPr>
      </p:pic>
      <p:pic>
        <p:nvPicPr>
          <p:cNvPr id="8" name="图片 5" descr="截屏2021-08-25 下午9.48.02"/>
          <p:cNvPicPr>
            <a:picLocks noChangeAspect="1"/>
          </p:cNvPicPr>
          <p:nvPr/>
        </p:nvPicPr>
        <p:blipFill>
          <a:blip r:embed="rId12"/>
          <a:stretch>
            <a:fillRect/>
          </a:stretch>
        </p:blipFill>
        <p:spPr>
          <a:xfrm>
            <a:off x="7366000" y="21347430"/>
            <a:ext cx="6590665" cy="2186940"/>
          </a:xfrm>
          <a:prstGeom prst="rect">
            <a:avLst/>
          </a:prstGeom>
        </p:spPr>
      </p:pic>
      <p:pic>
        <p:nvPicPr>
          <p:cNvPr id="9" name="图片 4" descr="截屏2021-08-25 下午9.48.18"/>
          <p:cNvPicPr>
            <a:picLocks noChangeAspect="1"/>
          </p:cNvPicPr>
          <p:nvPr/>
        </p:nvPicPr>
        <p:blipFill>
          <a:blip r:embed="rId13"/>
          <a:stretch>
            <a:fillRect/>
          </a:stretch>
        </p:blipFill>
        <p:spPr>
          <a:xfrm>
            <a:off x="8967470" y="21710015"/>
            <a:ext cx="2317750" cy="1017270"/>
          </a:xfrm>
          <a:prstGeom prst="rect">
            <a:avLst/>
          </a:prstGeom>
        </p:spPr>
      </p:pic>
      <p:pic>
        <p:nvPicPr>
          <p:cNvPr id="10" name="图片 2" descr="截屏2021-08-25 下午9.50.10"/>
          <p:cNvPicPr>
            <a:picLocks noChangeAspect="1"/>
          </p:cNvPicPr>
          <p:nvPr/>
        </p:nvPicPr>
        <p:blipFill>
          <a:blip r:embed="rId14"/>
          <a:stretch>
            <a:fillRect/>
          </a:stretch>
        </p:blipFill>
        <p:spPr>
          <a:xfrm>
            <a:off x="15173325" y="21347430"/>
            <a:ext cx="5014595" cy="3042920"/>
          </a:xfrm>
          <a:prstGeom prst="rect">
            <a:avLst/>
          </a:prstGeom>
        </p:spPr>
      </p:pic>
      <p:sp>
        <p:nvSpPr>
          <p:cNvPr id="14" name="文本框 13"/>
          <p:cNvSpPr txBox="1"/>
          <p:nvPr/>
        </p:nvSpPr>
        <p:spPr>
          <a:xfrm>
            <a:off x="7400925" y="23558500"/>
            <a:ext cx="6590030" cy="374015"/>
          </a:xfrm>
          <a:prstGeom prst="rect">
            <a:avLst/>
          </a:prstGeom>
          <a:noFill/>
        </p:spPr>
        <p:txBody>
          <a:bodyPr wrap="square">
            <a:spAutoFit/>
          </a:bodyPr>
          <a:p>
            <a:pPr algn="ctr">
              <a:lnSpc>
                <a:spcPct val="115000"/>
              </a:lnSpc>
              <a:spcAft>
                <a:spcPts val="0"/>
              </a:spcAft>
            </a:pPr>
            <a:r>
              <a:rPr lang="en-GB" altLang="zh-CN" sz="1600" b="1" dirty="0">
                <a:solidFill>
                  <a:srgbClr val="002060"/>
                </a:solidFill>
                <a:latin typeface="+mn-lt"/>
                <a:ea typeface="宋体" panose="02010600030101010101" pitchFamily="2" charset="-122"/>
                <a:cs typeface="Times New Roman" panose="02020603050405020304" pitchFamily="18" charset="0"/>
              </a:rPr>
              <a:t>Figure </a:t>
            </a:r>
            <a:r>
              <a:rPr lang="en-US" altLang="en-GB" sz="1600" b="1" dirty="0">
                <a:solidFill>
                  <a:srgbClr val="002060"/>
                </a:solidFill>
                <a:latin typeface="+mn-lt"/>
                <a:ea typeface="宋体" panose="02010600030101010101" pitchFamily="2" charset="-122"/>
                <a:cs typeface="Times New Roman" panose="02020603050405020304" pitchFamily="18" charset="0"/>
              </a:rPr>
              <a:t>4.</a:t>
            </a:r>
            <a:r>
              <a:rPr lang="en-GB" altLang="zh-CN" sz="1600" dirty="0">
                <a:solidFill>
                  <a:srgbClr val="002060"/>
                </a:solidFill>
                <a:latin typeface="+mn-lt"/>
                <a:ea typeface="宋体" panose="02010600030101010101" pitchFamily="2" charset="-122"/>
                <a:cs typeface="Times New Roman" panose="02020603050405020304" pitchFamily="18" charset="0"/>
              </a:rPr>
              <a:t>  </a:t>
            </a:r>
            <a:r>
              <a:rPr lang="en-US" altLang="zh-CN" sz="1600" dirty="0">
                <a:latin typeface="+mn-lt"/>
                <a:ea typeface="宋体" panose="02010600030101010101" pitchFamily="2" charset="-122"/>
                <a:cs typeface="Times New Roman" panose="02020603050405020304" pitchFamily="18" charset="0"/>
              </a:rPr>
              <a:t>Controller in Simulink</a:t>
            </a:r>
            <a:endParaRPr lang="en-US" altLang="zh-CN" sz="1600" dirty="0">
              <a:latin typeface="+mn-lt"/>
              <a:ea typeface="宋体" panose="02010600030101010101" pitchFamily="2" charset="-122"/>
              <a:cs typeface="Times New Roman" panose="02020603050405020304" pitchFamily="18" charset="0"/>
            </a:endParaRPr>
          </a:p>
        </p:txBody>
      </p:sp>
      <p:sp>
        <p:nvSpPr>
          <p:cNvPr id="16" name="文本框 15"/>
          <p:cNvSpPr txBox="1"/>
          <p:nvPr/>
        </p:nvSpPr>
        <p:spPr>
          <a:xfrm>
            <a:off x="15141575" y="24418290"/>
            <a:ext cx="5015230" cy="374015"/>
          </a:xfrm>
          <a:prstGeom prst="rect">
            <a:avLst/>
          </a:prstGeom>
          <a:noFill/>
        </p:spPr>
        <p:txBody>
          <a:bodyPr wrap="square">
            <a:spAutoFit/>
          </a:bodyPr>
          <a:lstStyle/>
          <a:p>
            <a:pPr algn="ctr">
              <a:lnSpc>
                <a:spcPct val="115000"/>
              </a:lnSpc>
              <a:spcAft>
                <a:spcPts val="0"/>
              </a:spcAft>
            </a:pPr>
            <a:r>
              <a:rPr lang="en-GB" altLang="zh-CN" sz="1600" b="1" dirty="0">
                <a:solidFill>
                  <a:srgbClr val="002060"/>
                </a:solidFill>
                <a:latin typeface="+mn-lt"/>
                <a:ea typeface="宋体" panose="02010600030101010101" pitchFamily="2" charset="-122"/>
                <a:cs typeface="Times New Roman" panose="02020603050405020304" pitchFamily="18" charset="0"/>
              </a:rPr>
              <a:t>Figure </a:t>
            </a:r>
            <a:r>
              <a:rPr lang="en-US" altLang="en-GB" sz="1600" b="1" dirty="0">
                <a:solidFill>
                  <a:srgbClr val="002060"/>
                </a:solidFill>
                <a:latin typeface="+mn-lt"/>
                <a:ea typeface="宋体" panose="02010600030101010101" pitchFamily="2" charset="-122"/>
                <a:cs typeface="Times New Roman" panose="02020603050405020304" pitchFamily="18" charset="0"/>
              </a:rPr>
              <a:t>5.</a:t>
            </a:r>
            <a:r>
              <a:rPr lang="en-GB" altLang="zh-CN" sz="1600" dirty="0">
                <a:solidFill>
                  <a:srgbClr val="002060"/>
                </a:solidFill>
                <a:latin typeface="+mn-lt"/>
                <a:ea typeface="宋体" panose="02010600030101010101" pitchFamily="2" charset="-122"/>
                <a:cs typeface="Times New Roman" panose="02020603050405020304" pitchFamily="18" charset="0"/>
              </a:rPr>
              <a:t>  </a:t>
            </a:r>
            <a:r>
              <a:rPr lang="en-US" altLang="zh-CN" sz="1600" dirty="0">
                <a:latin typeface="+mn-lt"/>
                <a:ea typeface="宋体" panose="02010600030101010101" pitchFamily="2" charset="-122"/>
                <a:cs typeface="Times New Roman" panose="02020603050405020304" pitchFamily="18" charset="0"/>
              </a:rPr>
              <a:t>Simulation Results</a:t>
            </a:r>
            <a:endParaRPr lang="en-US" altLang="zh-CN" sz="1600" dirty="0">
              <a:latin typeface="+mn-lt"/>
              <a:ea typeface="宋体" panose="02010600030101010101" pitchFamily="2" charset="-122"/>
              <a:cs typeface="Times New Roman" panose="02020603050405020304" pitchFamily="18" charset="0"/>
            </a:endParaRPr>
          </a:p>
        </p:txBody>
      </p:sp>
      <p:sp>
        <p:nvSpPr>
          <p:cNvPr id="17" name="文本框 16"/>
          <p:cNvSpPr txBox="1"/>
          <p:nvPr/>
        </p:nvSpPr>
        <p:spPr>
          <a:xfrm>
            <a:off x="1059815" y="23932515"/>
            <a:ext cx="5064125" cy="2553335"/>
          </a:xfrm>
          <a:prstGeom prst="rect">
            <a:avLst/>
          </a:prstGeom>
          <a:noFill/>
        </p:spPr>
        <p:txBody>
          <a:bodyPr wrap="square" rtlCol="0">
            <a:spAutoFit/>
          </a:bodyPr>
          <a:p>
            <a:r>
              <a:rPr lang="en-US" altLang="zh-CN" sz="1600" kern="100" dirty="0">
                <a:solidFill>
                  <a:srgbClr val="333333"/>
                </a:solidFill>
                <a:latin typeface="Arial" panose="020B0604020202090204" pitchFamily="34" charset="0"/>
                <a:ea typeface="等线" panose="02010600030101010101" pitchFamily="2" charset="-122"/>
                <a:cs typeface="Times New Roman" panose="02020603050405020304" pitchFamily="18" charset="0"/>
              </a:rPr>
              <a:t>The problem of balancing motorcycles can be considered a problem of controlling the inverted pendulum.</a:t>
            </a:r>
            <a:endParaRPr lang="en-US" altLang="zh-CN" sz="1600" kern="100" dirty="0">
              <a:solidFill>
                <a:srgbClr val="333333"/>
              </a:solidFill>
              <a:latin typeface="Arial" panose="020B0604020202090204" pitchFamily="34" charset="0"/>
              <a:ea typeface="等线" panose="02010600030101010101" pitchFamily="2" charset="-122"/>
              <a:cs typeface="Times New Roman" panose="02020603050405020304" pitchFamily="18" charset="0"/>
            </a:endParaRPr>
          </a:p>
          <a:p>
            <a:r>
              <a:rPr lang="en-US" altLang="zh-CN" sz="1600" kern="100" dirty="0">
                <a:solidFill>
                  <a:srgbClr val="333333"/>
                </a:solidFill>
                <a:latin typeface="Arial" panose="020B0604020202090204" pitchFamily="34" charset="0"/>
                <a:ea typeface="等线" panose="02010600030101010101" pitchFamily="2" charset="-122"/>
                <a:cs typeface="Times New Roman" panose="02020603050405020304" pitchFamily="18" charset="0"/>
              </a:rPr>
              <a:t>We model the motorcycle as an inverted pendulum composed of two key components: </a:t>
            </a:r>
            <a:endParaRPr lang="en-US" altLang="zh-CN" sz="1600" kern="100" dirty="0">
              <a:solidFill>
                <a:srgbClr val="333333"/>
              </a:solidFill>
              <a:latin typeface="Arial" panose="020B0604020202090204" pitchFamily="34" charset="0"/>
              <a:ea typeface="等线" panose="02010600030101010101" pitchFamily="2" charset="-122"/>
              <a:cs typeface="Times New Roman" panose="02020603050405020304" pitchFamily="18" charset="0"/>
            </a:endParaRPr>
          </a:p>
          <a:p>
            <a:r>
              <a:rPr lang="en-US" altLang="zh-CN" sz="1600" kern="100" dirty="0">
                <a:solidFill>
                  <a:srgbClr val="333333"/>
                </a:solidFill>
                <a:latin typeface="Arial" panose="020B0604020202090204" pitchFamily="34" charset="0"/>
                <a:ea typeface="等线" panose="02010600030101010101" pitchFamily="2" charset="-122"/>
                <a:cs typeface="Times New Roman" panose="02020603050405020304" pitchFamily="18" charset="0"/>
              </a:rPr>
              <a:t>1.A pendulum rod connected to the ground through a rotary joint with a certain degree of freedom. </a:t>
            </a:r>
            <a:endParaRPr lang="en-US" altLang="zh-CN" sz="1600" kern="100" dirty="0">
              <a:solidFill>
                <a:srgbClr val="333333"/>
              </a:solidFill>
              <a:latin typeface="Arial" panose="020B0604020202090204" pitchFamily="34" charset="0"/>
              <a:ea typeface="等线" panose="02010600030101010101" pitchFamily="2" charset="-122"/>
              <a:cs typeface="Times New Roman" panose="02020603050405020304" pitchFamily="18" charset="0"/>
            </a:endParaRPr>
          </a:p>
          <a:p>
            <a:r>
              <a:rPr lang="en-US" altLang="zh-CN" sz="1600" kern="100" dirty="0">
                <a:solidFill>
                  <a:srgbClr val="333333"/>
                </a:solidFill>
                <a:latin typeface="Arial" panose="020B0604020202090204" pitchFamily="34" charset="0"/>
                <a:ea typeface="等线" panose="02010600030101010101" pitchFamily="2" charset="-122"/>
                <a:cs typeface="Times New Roman" panose="02020603050405020304" pitchFamily="18" charset="0"/>
              </a:rPr>
              <a:t>2. The inertia wheel connected to the pendulum rod through another rotary joint with a certain degree of freedom.</a:t>
            </a:r>
            <a:endParaRPr lang="en-US" altLang="zh-CN" sz="1600" kern="100" dirty="0">
              <a:solidFill>
                <a:srgbClr val="333333"/>
              </a:solidFill>
              <a:latin typeface="Arial" panose="020B0604020202090204" pitchFamily="34" charset="0"/>
              <a:ea typeface="等线" panose="02010600030101010101" pitchFamily="2" charset="-122"/>
              <a:cs typeface="Times New Roman" panose="02020603050405020304" pitchFamily="18" charset="0"/>
            </a:endParaRPr>
          </a:p>
        </p:txBody>
      </p:sp>
      <p:sp>
        <p:nvSpPr>
          <p:cNvPr id="18" name="文本框 17"/>
          <p:cNvSpPr txBox="1"/>
          <p:nvPr/>
        </p:nvSpPr>
        <p:spPr>
          <a:xfrm>
            <a:off x="6984365" y="23932515"/>
            <a:ext cx="7353935" cy="614045"/>
          </a:xfrm>
          <a:prstGeom prst="rect">
            <a:avLst/>
          </a:prstGeom>
          <a:noFill/>
        </p:spPr>
        <p:txBody>
          <a:bodyPr wrap="square" rtlCol="0">
            <a:spAutoFit/>
          </a:bodyPr>
          <a:p>
            <a:pPr algn="ctr"/>
            <a:r>
              <a:rPr lang="en-GB" altLang="zh-CN" sz="1800" b="1" dirty="0">
                <a:solidFill>
                  <a:srgbClr val="002060"/>
                </a:solidFill>
                <a:latin typeface="+mn-lt"/>
                <a:ea typeface="宋体" panose="02010600030101010101" pitchFamily="2" charset="-122"/>
                <a:cs typeface="Times New Roman" panose="02020603050405020304" pitchFamily="18" charset="0"/>
              </a:rPr>
              <a:t>Calculation of the equation and the final state space model</a:t>
            </a:r>
            <a:endParaRPr lang="en-US" altLang="zh-CN" sz="1800" kern="100" dirty="0">
              <a:solidFill>
                <a:srgbClr val="333333"/>
              </a:solidFill>
              <a:latin typeface="Arial" panose="020B0604020202090204" pitchFamily="34" charset="0"/>
              <a:ea typeface="等线" panose="02010600030101010101" pitchFamily="2" charset="-122"/>
              <a:cs typeface="Times New Roman" panose="02020603050405020304" pitchFamily="18" charset="0"/>
            </a:endParaRPr>
          </a:p>
          <a:p>
            <a:r>
              <a:rPr lang="en-US" altLang="zh-CN" sz="1600" kern="100" dirty="0">
                <a:solidFill>
                  <a:srgbClr val="333333"/>
                </a:solidFill>
                <a:latin typeface="Arial" panose="020B0604020202090204" pitchFamily="34" charset="0"/>
                <a:ea typeface="等线" panose="02010600030101010101" pitchFamily="2" charset="-122"/>
                <a:cs typeface="Times New Roman" panose="02020603050405020304" pitchFamily="18" charset="0"/>
              </a:rPr>
              <a:t>By analyze torques, moments of inertia, and equation of motion, we get:</a:t>
            </a:r>
            <a:endParaRPr lang="en-US" altLang="zh-CN" sz="1600" kern="100" dirty="0">
              <a:solidFill>
                <a:srgbClr val="333333"/>
              </a:solidFill>
              <a:latin typeface="Arial" panose="020B0604020202090204" pitchFamily="34" charset="0"/>
              <a:ea typeface="等线" panose="02010600030101010101" pitchFamily="2" charset="-122"/>
              <a:cs typeface="Times New Roman" panose="02020603050405020304" pitchFamily="18" charset="0"/>
            </a:endParaRPr>
          </a:p>
        </p:txBody>
      </p:sp>
      <p:pic>
        <p:nvPicPr>
          <p:cNvPr id="11" name="图片 24"/>
          <p:cNvPicPr/>
          <p:nvPr/>
        </p:nvPicPr>
        <p:blipFill>
          <a:blip r:embed="rId15"/>
          <a:stretch>
            <a:fillRect/>
          </a:stretch>
        </p:blipFill>
        <p:spPr>
          <a:xfrm>
            <a:off x="9738360" y="24546560"/>
            <a:ext cx="1915160" cy="396240"/>
          </a:xfrm>
          <a:prstGeom prst="rect">
            <a:avLst/>
          </a:prstGeom>
          <a:noFill/>
          <a:ln w="9525">
            <a:noFill/>
          </a:ln>
        </p:spPr>
      </p:pic>
      <p:pic>
        <p:nvPicPr>
          <p:cNvPr id="19" name="图片 -2147482590"/>
          <p:cNvPicPr/>
          <p:nvPr/>
        </p:nvPicPr>
        <p:blipFill>
          <a:blip r:embed="rId16"/>
          <a:stretch>
            <a:fillRect/>
          </a:stretch>
        </p:blipFill>
        <p:spPr>
          <a:xfrm>
            <a:off x="8329295" y="24856758"/>
            <a:ext cx="4688205" cy="396240"/>
          </a:xfrm>
          <a:prstGeom prst="rect">
            <a:avLst/>
          </a:prstGeom>
          <a:noFill/>
          <a:ln w="9525">
            <a:noFill/>
          </a:ln>
        </p:spPr>
      </p:pic>
      <p:pic>
        <p:nvPicPr>
          <p:cNvPr id="20" name="图片 -2147482588"/>
          <p:cNvPicPr/>
          <p:nvPr/>
        </p:nvPicPr>
        <p:blipFill>
          <a:blip r:embed="rId17"/>
          <a:stretch>
            <a:fillRect/>
          </a:stretch>
        </p:blipFill>
        <p:spPr>
          <a:xfrm>
            <a:off x="10213023" y="25174893"/>
            <a:ext cx="949960" cy="396240"/>
          </a:xfrm>
          <a:prstGeom prst="rect">
            <a:avLst/>
          </a:prstGeom>
          <a:noFill/>
          <a:ln w="9525">
            <a:noFill/>
          </a:ln>
        </p:spPr>
      </p:pic>
      <p:pic>
        <p:nvPicPr>
          <p:cNvPr id="21" name="图片 27"/>
          <p:cNvPicPr/>
          <p:nvPr/>
        </p:nvPicPr>
        <p:blipFill>
          <a:blip r:embed="rId18"/>
          <a:stretch>
            <a:fillRect/>
          </a:stretch>
        </p:blipFill>
        <p:spPr>
          <a:xfrm>
            <a:off x="10024428" y="25508268"/>
            <a:ext cx="1357630" cy="396240"/>
          </a:xfrm>
          <a:prstGeom prst="rect">
            <a:avLst/>
          </a:prstGeom>
          <a:noFill/>
          <a:ln w="9525">
            <a:noFill/>
          </a:ln>
        </p:spPr>
      </p:pic>
      <p:pic>
        <p:nvPicPr>
          <p:cNvPr id="22" name="图片 -2147482589"/>
          <p:cNvPicPr/>
          <p:nvPr/>
        </p:nvPicPr>
        <p:blipFill>
          <a:blip r:embed="rId19"/>
          <a:stretch>
            <a:fillRect/>
          </a:stretch>
        </p:blipFill>
        <p:spPr>
          <a:xfrm>
            <a:off x="10979468" y="25904508"/>
            <a:ext cx="1165860" cy="396240"/>
          </a:xfrm>
          <a:prstGeom prst="rect">
            <a:avLst/>
          </a:prstGeom>
          <a:noFill/>
          <a:ln w="9525">
            <a:noFill/>
          </a:ln>
        </p:spPr>
      </p:pic>
      <p:pic>
        <p:nvPicPr>
          <p:cNvPr id="23" name="图片 -2147482586"/>
          <p:cNvPicPr/>
          <p:nvPr/>
        </p:nvPicPr>
        <p:blipFill>
          <a:blip r:embed="rId20"/>
          <a:stretch>
            <a:fillRect/>
          </a:stretch>
        </p:blipFill>
        <p:spPr>
          <a:xfrm>
            <a:off x="12145328" y="25706388"/>
            <a:ext cx="2245360" cy="792480"/>
          </a:xfrm>
          <a:prstGeom prst="rect">
            <a:avLst/>
          </a:prstGeom>
          <a:noFill/>
          <a:ln w="9525">
            <a:noFill/>
          </a:ln>
        </p:spPr>
      </p:pic>
      <p:pic>
        <p:nvPicPr>
          <p:cNvPr id="24" name="图片 31"/>
          <p:cNvPicPr/>
          <p:nvPr/>
        </p:nvPicPr>
        <p:blipFill>
          <a:blip r:embed="rId21"/>
          <a:stretch>
            <a:fillRect/>
          </a:stretch>
        </p:blipFill>
        <p:spPr>
          <a:xfrm>
            <a:off x="14474825" y="25706388"/>
            <a:ext cx="2432685" cy="792480"/>
          </a:xfrm>
          <a:prstGeom prst="rect">
            <a:avLst/>
          </a:prstGeom>
          <a:noFill/>
          <a:ln w="9525">
            <a:noFill/>
          </a:ln>
        </p:spPr>
      </p:pic>
      <p:sp>
        <p:nvSpPr>
          <p:cNvPr id="25" name="文本框 24"/>
          <p:cNvSpPr txBox="1"/>
          <p:nvPr/>
        </p:nvSpPr>
        <p:spPr>
          <a:xfrm>
            <a:off x="6996430" y="25904825"/>
            <a:ext cx="5656580" cy="352425"/>
          </a:xfrm>
          <a:prstGeom prst="rect">
            <a:avLst/>
          </a:prstGeom>
          <a:noFill/>
        </p:spPr>
        <p:txBody>
          <a:bodyPr wrap="square" rtlCol="0">
            <a:spAutoFit/>
          </a:bodyPr>
          <a:p>
            <a:r>
              <a:rPr lang="en-US" altLang="zh-CN" sz="1600" kern="100" dirty="0">
                <a:solidFill>
                  <a:srgbClr val="333333"/>
                </a:solidFill>
                <a:latin typeface="Arial" panose="020B0604020202090204" pitchFamily="34" charset="0"/>
                <a:ea typeface="等线" panose="02010600030101010101" pitchFamily="2" charset="-122"/>
                <a:cs typeface="Times New Roman" panose="02020603050405020304" pitchFamily="18" charset="0"/>
              </a:rPr>
              <a:t>Finally, derive the state space expression:</a:t>
            </a:r>
            <a:endParaRPr lang="en-US" altLang="zh-CN" sz="1600" kern="100" dirty="0">
              <a:solidFill>
                <a:srgbClr val="333333"/>
              </a:solidFill>
              <a:latin typeface="Arial" panose="020B0604020202090204" pitchFamily="34" charset="0"/>
              <a:ea typeface="等线" panose="02010600030101010101" pitchFamily="2" charset="-122"/>
              <a:cs typeface="Times New Roman" panose="02020603050405020304" pitchFamily="18" charset="0"/>
            </a:endParaRPr>
          </a:p>
        </p:txBody>
      </p:sp>
      <p:pic>
        <p:nvPicPr>
          <p:cNvPr id="26" name="图片 -2147482585"/>
          <p:cNvPicPr/>
          <p:nvPr/>
        </p:nvPicPr>
        <p:blipFill>
          <a:blip r:embed="rId22"/>
          <a:stretch>
            <a:fillRect/>
          </a:stretch>
        </p:blipFill>
        <p:spPr>
          <a:xfrm flipH="1">
            <a:off x="16991330" y="25954990"/>
            <a:ext cx="76200" cy="252730"/>
          </a:xfrm>
          <a:prstGeom prst="rect">
            <a:avLst/>
          </a:prstGeom>
          <a:noFill/>
          <a:ln w="9525">
            <a:noFill/>
          </a:ln>
        </p:spPr>
      </p:pic>
      <p:sp>
        <p:nvSpPr>
          <p:cNvPr id="100" name="文本框 99"/>
          <p:cNvSpPr txBox="1"/>
          <p:nvPr/>
        </p:nvSpPr>
        <p:spPr>
          <a:xfrm>
            <a:off x="16907510" y="25954990"/>
            <a:ext cx="83820" cy="252730"/>
          </a:xfrm>
          <a:prstGeom prst="rect">
            <a:avLst/>
          </a:prstGeom>
          <a:noFill/>
          <a:ln w="9525">
            <a:noFill/>
          </a:ln>
        </p:spPr>
        <p:txBody>
          <a:bodyPr wrap="square">
            <a:spAutoFit/>
          </a:bodyPr>
          <a:p>
            <a:pPr marL="0" indent="0" algn="l"/>
            <a:r>
              <a:rPr lang="en-US" altLang="zh-CN" sz="1050" b="0">
                <a:latin typeface="Cambria Math" charset="0"/>
                <a:cs typeface="Cambria Math" charset="0"/>
              </a:rPr>
              <a:t>]</a:t>
            </a:r>
            <a:endParaRPr lang="zh-CN" altLang="en-US"/>
          </a:p>
        </p:txBody>
      </p:sp>
      <p:sp>
        <p:nvSpPr>
          <p:cNvPr id="27" name="文本框 26"/>
          <p:cNvSpPr txBox="1"/>
          <p:nvPr/>
        </p:nvSpPr>
        <p:spPr>
          <a:xfrm>
            <a:off x="14391005" y="25954355"/>
            <a:ext cx="83820" cy="252730"/>
          </a:xfrm>
          <a:prstGeom prst="rect">
            <a:avLst/>
          </a:prstGeom>
          <a:noFill/>
          <a:ln w="9525">
            <a:noFill/>
          </a:ln>
        </p:spPr>
        <p:txBody>
          <a:bodyPr wrap="square">
            <a:spAutoFit/>
          </a:bodyPr>
          <a:p>
            <a:pPr marL="0" indent="0" algn="l"/>
            <a:r>
              <a:rPr lang="en-US" altLang="zh-CN" sz="1050" b="0">
                <a:latin typeface="Cambria Math" charset="0"/>
                <a:cs typeface="Cambria Math" charset="0"/>
              </a:rPr>
              <a:t>]</a:t>
            </a:r>
            <a:endParaRPr lang="zh-CN" altLang="en-US"/>
          </a:p>
        </p:txBody>
      </p:sp>
      <p:sp>
        <p:nvSpPr>
          <p:cNvPr id="28" name="文本框 27"/>
          <p:cNvSpPr txBox="1"/>
          <p:nvPr/>
        </p:nvSpPr>
        <p:spPr>
          <a:xfrm>
            <a:off x="14992350" y="24876760"/>
            <a:ext cx="5313045" cy="829945"/>
          </a:xfrm>
          <a:prstGeom prst="rect">
            <a:avLst/>
          </a:prstGeom>
          <a:noFill/>
        </p:spPr>
        <p:txBody>
          <a:bodyPr wrap="square" rtlCol="0">
            <a:spAutoFit/>
          </a:bodyPr>
          <a:p>
            <a:r>
              <a:rPr lang="en-US" altLang="zh-CN" sz="1600" kern="100" dirty="0">
                <a:solidFill>
                  <a:srgbClr val="333333"/>
                </a:solidFill>
                <a:latin typeface="Arial" panose="020B0604020202090204" pitchFamily="34" charset="0"/>
                <a:ea typeface="等线" panose="02010600030101010101" pitchFamily="2" charset="-122"/>
                <a:cs typeface="Times New Roman" panose="02020603050405020304" pitchFamily="18" charset="0"/>
              </a:rPr>
              <a:t> By implementing the above equation in software, to allow simulating the behavior of this dynamical system and designing a feedback controller.</a:t>
            </a:r>
            <a:endParaRPr lang="en-US" altLang="zh-CN" sz="1600" kern="100" dirty="0">
              <a:solidFill>
                <a:srgbClr val="333333"/>
              </a:solidFill>
              <a:latin typeface="Arial" panose="020B0604020202090204" pitchFamily="34" charset="0"/>
              <a:ea typeface="等线" panose="02010600030101010101" pitchFamily="2" charset="-122"/>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Custom Design">
  <a:themeElements>
    <a:clrScheme name="Custom 9">
      <a:dk1>
        <a:sysClr val="windowText" lastClr="000000"/>
      </a:dk1>
      <a:lt1>
        <a:sysClr val="window" lastClr="FFFFFF"/>
      </a:lt1>
      <a:dk2>
        <a:srgbClr val="000000"/>
      </a:dk2>
      <a:lt2>
        <a:srgbClr val="DBDBDB"/>
      </a:lt2>
      <a:accent1>
        <a:srgbClr val="000000"/>
      </a:accent1>
      <a:accent2>
        <a:srgbClr val="6B9F25"/>
      </a:accent2>
      <a:accent3>
        <a:srgbClr val="C0CF3A"/>
      </a:accent3>
      <a:accent4>
        <a:srgbClr val="029676"/>
      </a:accent4>
      <a:accent5>
        <a:srgbClr val="4AB5C4"/>
      </a:accent5>
      <a:accent6>
        <a:srgbClr val="017058"/>
      </a:accent6>
      <a:hlink>
        <a:srgbClr val="6B9F25"/>
      </a:hlink>
      <a:folHlink>
        <a:srgbClr val="BA6906"/>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3600450" rtl="0" eaLnBrk="1" fontAlgn="base" latinLnBrk="0" hangingPunct="1">
          <a:lnSpc>
            <a:spcPct val="100000"/>
          </a:lnSpc>
          <a:spcBef>
            <a:spcPct val="0"/>
          </a:spcBef>
          <a:spcAft>
            <a:spcPct val="0"/>
          </a:spcAft>
          <a:buClrTx/>
          <a:buSzTx/>
          <a:buFontTx/>
          <a:buNone/>
          <a:defRPr kumimoji="0" lang="en-US" sz="2400" b="0" i="0" u="none" strike="noStrike" cap="none" normalizeH="0" baseline="0">
            <a:ln>
              <a:noFill/>
            </a:ln>
            <a:solidFill>
              <a:schemeClr val="tx1"/>
            </a:solidFill>
            <a:effectLst/>
            <a:latin typeface="Arial Narrow" panose="020B07060202020A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3600450" rtl="0" eaLnBrk="1" fontAlgn="base" latinLnBrk="0" hangingPunct="1">
          <a:lnSpc>
            <a:spcPct val="100000"/>
          </a:lnSpc>
          <a:spcBef>
            <a:spcPct val="0"/>
          </a:spcBef>
          <a:spcAft>
            <a:spcPct val="0"/>
          </a:spcAft>
          <a:buClrTx/>
          <a:buSzTx/>
          <a:buFontTx/>
          <a:buNone/>
          <a:defRPr kumimoji="0" lang="en-US" sz="2400" b="0" i="0" u="none" strike="noStrike" cap="none" normalizeH="0" baseline="0">
            <a:ln>
              <a:noFill/>
            </a:ln>
            <a:solidFill>
              <a:schemeClr val="tx1"/>
            </a:solidFill>
            <a:effectLst/>
            <a:latin typeface="Arial Narrow" panose="020B07060202020A0204" pitchFamily="34" charset="0"/>
          </a:defRPr>
        </a:defPPr>
      </a:lstStyle>
    </a:lnDef>
  </a:objectDefaults>
  <a:extraClrSchemeLst>
    <a:extraClrScheme>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6540</Words>
  <Application>WPS 演示</Application>
  <PresentationFormat>自定义</PresentationFormat>
  <Paragraphs>94</Paragraphs>
  <Slides>1</Slides>
  <Notes>1</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1</vt:i4>
      </vt:variant>
    </vt:vector>
  </HeadingPairs>
  <TitlesOfParts>
    <vt:vector size="21" baseType="lpstr">
      <vt:lpstr>Arial</vt:lpstr>
      <vt:lpstr>方正书宋_GBK</vt:lpstr>
      <vt:lpstr>Wingdings</vt:lpstr>
      <vt:lpstr>Arial Narrow</vt:lpstr>
      <vt:lpstr>MS PGothic</vt:lpstr>
      <vt:lpstr>冬青黑体简体中文</vt:lpstr>
      <vt:lpstr>MS PGothic</vt:lpstr>
      <vt:lpstr>Arial Black</vt:lpstr>
      <vt:lpstr>宋体</vt:lpstr>
      <vt:lpstr>汉仪书宋二KW</vt:lpstr>
      <vt:lpstr>Times New Roman</vt:lpstr>
      <vt:lpstr>等线</vt:lpstr>
      <vt:lpstr>Cambria Math</vt:lpstr>
      <vt:lpstr>汉仪中等线KW</vt:lpstr>
      <vt:lpstr>Kingsoft Math</vt:lpstr>
      <vt:lpstr>微软雅黑</vt:lpstr>
      <vt:lpstr>汉仪旗黑</vt:lpstr>
      <vt:lpstr>宋体</vt:lpstr>
      <vt:lpstr>Arial Unicode MS</vt:lpstr>
      <vt:lpstr>Custom Design</vt:lpstr>
      <vt:lpstr>Self-balancing Motorcycle using Inertia Wheel</vt:lpstr>
    </vt:vector>
  </TitlesOfParts>
  <Company>www.PosterPresentations.com</Company>
  <LinksUpToDate>false</LinksUpToDate>
  <SharedDoc>false</SharedDoc>
  <HyperlinksChanged>false</HyperlinksChanged>
  <AppVersion>14.0000</AppVersion>
  <HyperlinkBase>http://www.posterpresentations.com</HyperlinkBase>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A0 Portrait Poster Template</dc:title>
  <dc:creator>Copywrite Digital - Tralee - 066 7128671</dc:creator>
  <cp:keywords>poster presentation, poster design, poster template</cp:keywords>
  <dc:description>Non-authorized printing of this poster template by any commercial printing service other than PosterPresentations.com is strictly prohibited.
Non-profit educational printing centers are exempt.
To obtain printing authorization call:
1.866.649.3004
© 2009</dc:description>
  <dc:subject>Free PowerPoint poster templates</dc:subject>
  <cp:category>Powerpoint poster templates</cp:category>
  <cp:lastModifiedBy>li</cp:lastModifiedBy>
  <cp:revision>421</cp:revision>
  <cp:lastPrinted>2021-08-30T13:49:46Z</cp:lastPrinted>
  <dcterms:created xsi:type="dcterms:W3CDTF">2021-08-30T13:49:46Z</dcterms:created>
  <dcterms:modified xsi:type="dcterms:W3CDTF">2021-08-30T13:49:46Z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2052-3.8.1.6116</vt:lpwstr>
  </property>
</Properties>
</file>