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54AB8-1082-4863-B6CD-A0C7B791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46D6D-8F0D-455B-8836-54FC9404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9CA58-2CDC-4926-9415-38C3D68A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D9FDC-F7D8-4D16-8A61-79C9AE8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04AB-53F0-4C21-A770-71C634A7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06870-B45F-4B68-84CD-C5814C9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A7EFC-074A-4FD5-AC07-C1C50DAC8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F47ED-2DED-4AB0-A6C3-7A56E526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088E6-BA2A-4B6F-B8A3-5CC4A24D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015D7-CEA0-4325-91C6-A9C19A4F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4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5FC8C7-59F9-4DAA-A774-7F2FFE971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5D172-2C59-43E2-A83E-34F7213F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1FBE-0F89-4082-939F-3ACBD8EE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4C036-57E2-448B-BB14-1EC89D24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049C6-A30E-4921-9A3B-D71D274A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9E72-B3D5-46BC-B3D0-252CC882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C337-CA8B-4293-8B2B-0AB5FCA1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130F9-5C88-4DC2-9452-004BB7F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5FFBC-CDD9-4A02-8EC3-A0528DCB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B5D68-2AF9-466B-BF9C-2E2D1555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A9CEB-264F-4807-8ABC-62DDD070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64B92-3B74-4D6B-A0A0-C740FD27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7DB9A-2BFA-4748-B1D7-06837D59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0021E-65EC-4F75-9065-3ECFC17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C24FD-7FFA-459C-9627-3A67CC7E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7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CF467-E162-4908-80E0-9D04C54A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A5E6F-377C-499F-A939-3958DF33E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89BF2-8AB0-4F8B-984E-317ED0B3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A70E5-AF3C-4779-9247-DA97A3C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E735B-30F3-4889-8908-4B75947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67343-78EA-4802-B99D-DC00E345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D00BC-AD24-4D36-A599-347BC72A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2C0B8-230A-4AD5-A6DB-8D365DC7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E0669-C8E7-45E9-9321-D60E5B3E9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5512F5-9DE5-485B-ABF0-4B43CF53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A3B7A9-43AA-4405-B585-2F9AC28AA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125FF-5319-4C77-A796-8FB38A0D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010EDE-267E-4CFC-A78B-ED34A840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243D18-45B8-4B07-898F-229C390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BF891-579C-4DCD-9495-1F041CF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DECED-28CA-4AC2-A6B5-F20ACD64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16E08-AAB4-4A61-9611-5418B48B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AAE5B3-0D9E-489F-AC49-6DEC31A8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7829F-187B-4D7F-A07A-D7362FC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ABE79A-36A2-4AC6-8933-A9E2B47F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44FA5-166A-41B9-9BC6-A69CCE4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2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606D8-F5EB-47AB-B608-1C3F8162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A8455-F485-48BD-BEB6-05C3FDC4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FD92E-57EF-497E-9E6B-C013E71D1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D44DD-6676-4D31-992A-9590D6FC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BD7E9-9AB6-47D6-A6CF-ABBD9044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A7BF0-9C92-47AE-B0AD-C9B5A51D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0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4287-CCB1-4004-A517-0BC84808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06B95-9FEA-4F41-B917-110C0CE7C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3E232-2941-4E6F-A649-D53100FB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84C7A-2618-4313-916B-7ACEE40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21BD9-19A0-46C3-AAF5-D7983875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F543F-8768-4986-B831-40E71C8B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97488C-4CA4-416D-AB40-239565E0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4BD16-069B-4624-B468-C042BCC8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91F76-581D-4FE8-B9EE-6BF3D9FD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CA7A-8D67-4BB7-BB26-446725A75EA5}" type="datetimeFigureOut">
              <a:rPr lang="zh-CN" altLang="en-US" smtClean="0"/>
              <a:t>2019-9-21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51930-9951-46C5-9F79-FBEA78CA7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75226-FAE7-4D14-BDA4-353143E0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1F863-7C3B-4C14-939C-147E1A3C5F89}"/>
              </a:ext>
            </a:extLst>
          </p:cNvPr>
          <p:cNvSpPr/>
          <p:nvPr/>
        </p:nvSpPr>
        <p:spPr>
          <a:xfrm>
            <a:off x="956602" y="1674056"/>
            <a:ext cx="3854548" cy="3179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3FE0E1-766E-4EA9-9312-7E9DE954E8F2}"/>
              </a:ext>
            </a:extLst>
          </p:cNvPr>
          <p:cNvSpPr/>
          <p:nvPr/>
        </p:nvSpPr>
        <p:spPr>
          <a:xfrm>
            <a:off x="6780626" y="1674056"/>
            <a:ext cx="3854548" cy="3179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2DBD5C-3C78-4294-B880-26A97EDD3EBB}"/>
              </a:ext>
            </a:extLst>
          </p:cNvPr>
          <p:cNvSpPr/>
          <p:nvPr/>
        </p:nvSpPr>
        <p:spPr>
          <a:xfrm>
            <a:off x="4628271" y="2363372"/>
            <a:ext cx="562707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5B4BEB-EA8C-421B-834A-9AD6D0F20A09}"/>
              </a:ext>
            </a:extLst>
          </p:cNvPr>
          <p:cNvSpPr/>
          <p:nvPr/>
        </p:nvSpPr>
        <p:spPr>
          <a:xfrm>
            <a:off x="6400798" y="2363371"/>
            <a:ext cx="562707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3CA05E-3151-4737-AA96-D49EF70D4CC5}"/>
              </a:ext>
            </a:extLst>
          </p:cNvPr>
          <p:cNvSpPr/>
          <p:nvPr/>
        </p:nvSpPr>
        <p:spPr>
          <a:xfrm>
            <a:off x="1243821" y="2089052"/>
            <a:ext cx="1433143" cy="865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8DEE36-28F7-4404-A960-F7EB63920CDD}"/>
              </a:ext>
            </a:extLst>
          </p:cNvPr>
          <p:cNvSpPr/>
          <p:nvPr/>
        </p:nvSpPr>
        <p:spPr>
          <a:xfrm>
            <a:off x="2215659" y="2391505"/>
            <a:ext cx="822964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VNIC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76210E-EB0C-4C48-AD1A-E1276E59F50B}"/>
              </a:ext>
            </a:extLst>
          </p:cNvPr>
          <p:cNvSpPr/>
          <p:nvPr/>
        </p:nvSpPr>
        <p:spPr>
          <a:xfrm>
            <a:off x="3826413" y="3236741"/>
            <a:ext cx="1779561" cy="61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VBOX Host-only NIC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8F7AC6-DC52-4B14-A32A-F0E82947D4B9}"/>
              </a:ext>
            </a:extLst>
          </p:cNvPr>
          <p:cNvSpPr/>
          <p:nvPr/>
        </p:nvSpPr>
        <p:spPr>
          <a:xfrm>
            <a:off x="1243821" y="3362179"/>
            <a:ext cx="1433143" cy="865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55D189-F479-44DE-9165-4749AB90D67F}"/>
              </a:ext>
            </a:extLst>
          </p:cNvPr>
          <p:cNvSpPr/>
          <p:nvPr/>
        </p:nvSpPr>
        <p:spPr>
          <a:xfrm>
            <a:off x="2215659" y="3664632"/>
            <a:ext cx="822964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VNIC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276511-4BE4-4208-8BB6-D2C5BAEC2DCB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3038623" y="2525151"/>
            <a:ext cx="1589648" cy="140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70C7898-6E14-4F9A-BB3B-44985E3F43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038623" y="2539216"/>
            <a:ext cx="787790" cy="100642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A947B54-92D6-459F-8B8A-68CA5433B55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3038623" y="3545645"/>
            <a:ext cx="787790" cy="26669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B85E2C-743F-411B-A244-FB042D28E7A9}"/>
              </a:ext>
            </a:extLst>
          </p:cNvPr>
          <p:cNvSpPr txBox="1"/>
          <p:nvPr/>
        </p:nvSpPr>
        <p:spPr>
          <a:xfrm>
            <a:off x="3587262" y="2363371"/>
            <a:ext cx="60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E0A851-CF3B-4E4D-9870-DAD0DBA41B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627141" y="2686927"/>
            <a:ext cx="0" cy="97770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FB7D67-B2C2-45E6-8AF9-8EE6F346090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5400000" flipH="1" flipV="1">
            <a:off x="4640579" y="349933"/>
            <a:ext cx="28134" cy="4055011"/>
          </a:xfrm>
          <a:prstGeom prst="bentConnector3">
            <a:avLst>
              <a:gd name="adj1" fmla="val 91254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5305AC7-49A9-4559-BB5C-F3A04FC4D599}"/>
              </a:ext>
            </a:extLst>
          </p:cNvPr>
          <p:cNvSpPr txBox="1"/>
          <p:nvPr/>
        </p:nvSpPr>
        <p:spPr>
          <a:xfrm>
            <a:off x="5303520" y="1958982"/>
            <a:ext cx="30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3EFD2D-6E8D-4B23-ABBE-049BA53F70E3}"/>
              </a:ext>
            </a:extLst>
          </p:cNvPr>
          <p:cNvSpPr txBox="1"/>
          <p:nvPr/>
        </p:nvSpPr>
        <p:spPr>
          <a:xfrm>
            <a:off x="5190977" y="2391505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10.10.10.4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4D8958-68F3-496F-ABEF-AAB452726CA8}"/>
              </a:ext>
            </a:extLst>
          </p:cNvPr>
          <p:cNvSpPr txBox="1"/>
          <p:nvPr/>
        </p:nvSpPr>
        <p:spPr>
          <a:xfrm>
            <a:off x="7021533" y="2391505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10.10.10.5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BA8154-CC37-415F-919E-42385B54D5EB}"/>
              </a:ext>
            </a:extLst>
          </p:cNvPr>
          <p:cNvSpPr txBox="1"/>
          <p:nvPr/>
        </p:nvSpPr>
        <p:spPr>
          <a:xfrm>
            <a:off x="4814666" y="3892286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192.168.65.1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955557-D2AE-44FB-B685-F03095B9CA50}"/>
              </a:ext>
            </a:extLst>
          </p:cNvPr>
          <p:cNvSpPr txBox="1"/>
          <p:nvPr/>
        </p:nvSpPr>
        <p:spPr>
          <a:xfrm>
            <a:off x="1395044" y="3935345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192.168.65.3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84B901-E6FF-4D1A-9A33-62C890EEBD82}"/>
              </a:ext>
            </a:extLst>
          </p:cNvPr>
          <p:cNvSpPr txBox="1"/>
          <p:nvPr/>
        </p:nvSpPr>
        <p:spPr>
          <a:xfrm>
            <a:off x="1366327" y="2671054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192.168.65.4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26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1F863-7C3B-4C14-939C-147E1A3C5F89}"/>
              </a:ext>
            </a:extLst>
          </p:cNvPr>
          <p:cNvSpPr/>
          <p:nvPr/>
        </p:nvSpPr>
        <p:spPr>
          <a:xfrm>
            <a:off x="956602" y="1674056"/>
            <a:ext cx="3854548" cy="3179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3FE0E1-766E-4EA9-9312-7E9DE954E8F2}"/>
              </a:ext>
            </a:extLst>
          </p:cNvPr>
          <p:cNvSpPr/>
          <p:nvPr/>
        </p:nvSpPr>
        <p:spPr>
          <a:xfrm>
            <a:off x="6780626" y="1674056"/>
            <a:ext cx="3854548" cy="3179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2DBD5C-3C78-4294-B880-26A97EDD3EBB}"/>
              </a:ext>
            </a:extLst>
          </p:cNvPr>
          <p:cNvSpPr/>
          <p:nvPr/>
        </p:nvSpPr>
        <p:spPr>
          <a:xfrm>
            <a:off x="4628271" y="2363372"/>
            <a:ext cx="562707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5B4BEB-EA8C-421B-834A-9AD6D0F20A09}"/>
              </a:ext>
            </a:extLst>
          </p:cNvPr>
          <p:cNvSpPr/>
          <p:nvPr/>
        </p:nvSpPr>
        <p:spPr>
          <a:xfrm>
            <a:off x="6400798" y="2363371"/>
            <a:ext cx="562707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3CA05E-3151-4737-AA96-D49EF70D4CC5}"/>
              </a:ext>
            </a:extLst>
          </p:cNvPr>
          <p:cNvSpPr/>
          <p:nvPr/>
        </p:nvSpPr>
        <p:spPr>
          <a:xfrm>
            <a:off x="1243821" y="2089052"/>
            <a:ext cx="1433143" cy="865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8DEE36-28F7-4404-A960-F7EB63920CDD}"/>
              </a:ext>
            </a:extLst>
          </p:cNvPr>
          <p:cNvSpPr/>
          <p:nvPr/>
        </p:nvSpPr>
        <p:spPr>
          <a:xfrm>
            <a:off x="2215659" y="2391505"/>
            <a:ext cx="822964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VNIC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76210E-EB0C-4C48-AD1A-E1276E59F50B}"/>
              </a:ext>
            </a:extLst>
          </p:cNvPr>
          <p:cNvSpPr/>
          <p:nvPr/>
        </p:nvSpPr>
        <p:spPr>
          <a:xfrm>
            <a:off x="3826413" y="3236741"/>
            <a:ext cx="1779561" cy="61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VBOX Host-only NIC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8F7AC6-DC52-4B14-A32A-F0E82947D4B9}"/>
              </a:ext>
            </a:extLst>
          </p:cNvPr>
          <p:cNvSpPr/>
          <p:nvPr/>
        </p:nvSpPr>
        <p:spPr>
          <a:xfrm>
            <a:off x="1243821" y="3362179"/>
            <a:ext cx="1433143" cy="865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55D189-F479-44DE-9165-4749AB90D67F}"/>
              </a:ext>
            </a:extLst>
          </p:cNvPr>
          <p:cNvSpPr/>
          <p:nvPr/>
        </p:nvSpPr>
        <p:spPr>
          <a:xfrm>
            <a:off x="2215659" y="3664632"/>
            <a:ext cx="822964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VNIC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276511-4BE4-4208-8BB6-D2C5BAEC2DCB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3038623" y="2525151"/>
            <a:ext cx="1589648" cy="1406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70C7898-6E14-4F9A-BB3B-44985E3F43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038623" y="2539216"/>
            <a:ext cx="787790" cy="100642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A947B54-92D6-459F-8B8A-68CA5433B55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3038623" y="3545645"/>
            <a:ext cx="787790" cy="26669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E0A851-CF3B-4E4D-9870-DAD0DBA41B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627141" y="2686927"/>
            <a:ext cx="0" cy="97770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FB7D67-B2C2-45E6-8AF9-8EE6F346090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5400000" flipH="1" flipV="1">
            <a:off x="4640579" y="349933"/>
            <a:ext cx="28134" cy="4055011"/>
          </a:xfrm>
          <a:prstGeom prst="bentConnector3">
            <a:avLst>
              <a:gd name="adj1" fmla="val 91254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5305AC7-49A9-4559-BB5C-F3A04FC4D599}"/>
              </a:ext>
            </a:extLst>
          </p:cNvPr>
          <p:cNvSpPr txBox="1"/>
          <p:nvPr/>
        </p:nvSpPr>
        <p:spPr>
          <a:xfrm>
            <a:off x="3742006" y="1958982"/>
            <a:ext cx="30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35B6643-A823-4584-8AFE-ED5D7978EA1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4716194" y="2686929"/>
            <a:ext cx="193431" cy="54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EAB1E0B-972B-4E38-8D02-21435D4C24FE}"/>
              </a:ext>
            </a:extLst>
          </p:cNvPr>
          <p:cNvSpPr txBox="1"/>
          <p:nvPr/>
        </p:nvSpPr>
        <p:spPr>
          <a:xfrm>
            <a:off x="4491111" y="2816999"/>
            <a:ext cx="68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共享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8710EB9-DBBB-43B4-B898-55AC9D4FD945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H="1">
            <a:off x="2215659" y="2525150"/>
            <a:ext cx="4747846" cy="14066"/>
          </a:xfrm>
          <a:prstGeom prst="bentConnector5">
            <a:avLst>
              <a:gd name="adj1" fmla="val -4815"/>
              <a:gd name="adj2" fmla="val 4775565"/>
              <a:gd name="adj3" fmla="val 10481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ACCF71E-B828-4569-B779-3C3BD99E692E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 flipV="1">
            <a:off x="3754316" y="1236196"/>
            <a:ext cx="28133" cy="2282484"/>
          </a:xfrm>
          <a:prstGeom prst="bentConnector3">
            <a:avLst>
              <a:gd name="adj1" fmla="val -8125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C0C858-1746-44D4-9A05-88B24895F10A}"/>
              </a:ext>
            </a:extLst>
          </p:cNvPr>
          <p:cNvSpPr txBox="1"/>
          <p:nvPr/>
        </p:nvSpPr>
        <p:spPr>
          <a:xfrm>
            <a:off x="5190977" y="2391505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10.10.10.4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D5BF88A-2677-43F4-BF1C-3DFB533E8757}"/>
              </a:ext>
            </a:extLst>
          </p:cNvPr>
          <p:cNvSpPr txBox="1"/>
          <p:nvPr/>
        </p:nvSpPr>
        <p:spPr>
          <a:xfrm>
            <a:off x="7302886" y="2391505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10.10.10.5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F562E6-500E-4A04-B866-CC96E501AB99}"/>
              </a:ext>
            </a:extLst>
          </p:cNvPr>
          <p:cNvSpPr txBox="1"/>
          <p:nvPr/>
        </p:nvSpPr>
        <p:spPr>
          <a:xfrm>
            <a:off x="4814666" y="3892286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192.168.65.1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40E4DA-E71C-4F02-ACF5-658C9B049EF3}"/>
              </a:ext>
            </a:extLst>
          </p:cNvPr>
          <p:cNvSpPr txBox="1"/>
          <p:nvPr/>
        </p:nvSpPr>
        <p:spPr>
          <a:xfrm>
            <a:off x="1395044" y="3935345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192.168.65.3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7BF36E-C072-481D-9F81-DE323F428F95}"/>
              </a:ext>
            </a:extLst>
          </p:cNvPr>
          <p:cNvSpPr txBox="1"/>
          <p:nvPr/>
        </p:nvSpPr>
        <p:spPr>
          <a:xfrm>
            <a:off x="1366327" y="2671054"/>
            <a:ext cx="124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192.168.65.4</a:t>
            </a:r>
            <a:endParaRPr lang="zh-CN" altLang="en-US" sz="1400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4095816-3571-4BE4-A42C-474CF46AE6A3}"/>
              </a:ext>
            </a:extLst>
          </p:cNvPr>
          <p:cNvCxnSpPr>
            <a:stCxn id="10" idx="2"/>
            <a:endCxn id="26" idx="2"/>
          </p:cNvCxnSpPr>
          <p:nvPr/>
        </p:nvCxnSpPr>
        <p:spPr>
          <a:xfrm rot="5400000">
            <a:off x="3171702" y="2698629"/>
            <a:ext cx="388573" cy="2700413"/>
          </a:xfrm>
          <a:prstGeom prst="bentConnector3">
            <a:avLst>
              <a:gd name="adj1" fmla="val 15883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425DBA4-D6D6-4FAE-96BC-497C277EF51F}"/>
              </a:ext>
            </a:extLst>
          </p:cNvPr>
          <p:cNvCxnSpPr>
            <a:stCxn id="10" idx="2"/>
            <a:endCxn id="8" idx="1"/>
          </p:cNvCxnSpPr>
          <p:nvPr/>
        </p:nvCxnSpPr>
        <p:spPr>
          <a:xfrm rot="5400000" flipH="1">
            <a:off x="2313550" y="1451906"/>
            <a:ext cx="1332915" cy="3472373"/>
          </a:xfrm>
          <a:prstGeom prst="bentConnector4">
            <a:avLst>
              <a:gd name="adj1" fmla="val -46701"/>
              <a:gd name="adj2" fmla="val 1065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D689567-614F-492E-B1A1-8A5E139D3D24}"/>
              </a:ext>
            </a:extLst>
          </p:cNvPr>
          <p:cNvSpPr txBox="1"/>
          <p:nvPr/>
        </p:nvSpPr>
        <p:spPr>
          <a:xfrm>
            <a:off x="2613073" y="4426025"/>
            <a:ext cx="82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328245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1F863-7C3B-4C14-939C-147E1A3C5F89}"/>
              </a:ext>
            </a:extLst>
          </p:cNvPr>
          <p:cNvSpPr/>
          <p:nvPr/>
        </p:nvSpPr>
        <p:spPr>
          <a:xfrm>
            <a:off x="956602" y="1674056"/>
            <a:ext cx="3854548" cy="3179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3FE0E1-766E-4EA9-9312-7E9DE954E8F2}"/>
              </a:ext>
            </a:extLst>
          </p:cNvPr>
          <p:cNvSpPr/>
          <p:nvPr/>
        </p:nvSpPr>
        <p:spPr>
          <a:xfrm>
            <a:off x="6780626" y="1674056"/>
            <a:ext cx="3854548" cy="3179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2DBD5C-3C78-4294-B880-26A97EDD3EBB}"/>
              </a:ext>
            </a:extLst>
          </p:cNvPr>
          <p:cNvSpPr/>
          <p:nvPr/>
        </p:nvSpPr>
        <p:spPr>
          <a:xfrm>
            <a:off x="4628271" y="2124220"/>
            <a:ext cx="562707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5B4BEB-EA8C-421B-834A-9AD6D0F20A09}"/>
              </a:ext>
            </a:extLst>
          </p:cNvPr>
          <p:cNvSpPr/>
          <p:nvPr/>
        </p:nvSpPr>
        <p:spPr>
          <a:xfrm>
            <a:off x="6400798" y="2363371"/>
            <a:ext cx="562707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3CA05E-3151-4737-AA96-D49EF70D4CC5}"/>
              </a:ext>
            </a:extLst>
          </p:cNvPr>
          <p:cNvSpPr/>
          <p:nvPr/>
        </p:nvSpPr>
        <p:spPr>
          <a:xfrm>
            <a:off x="1243821" y="2089052"/>
            <a:ext cx="1433143" cy="865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8DEE36-28F7-4404-A960-F7EB63920CDD}"/>
              </a:ext>
            </a:extLst>
          </p:cNvPr>
          <p:cNvSpPr/>
          <p:nvPr/>
        </p:nvSpPr>
        <p:spPr>
          <a:xfrm>
            <a:off x="2215659" y="2391505"/>
            <a:ext cx="822964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VNIC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76210E-EB0C-4C48-AD1A-E1276E59F50B}"/>
              </a:ext>
            </a:extLst>
          </p:cNvPr>
          <p:cNvSpPr/>
          <p:nvPr/>
        </p:nvSpPr>
        <p:spPr>
          <a:xfrm>
            <a:off x="3826413" y="3560298"/>
            <a:ext cx="1779561" cy="61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VBOX Host-only NIC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8F7AC6-DC52-4B14-A32A-F0E82947D4B9}"/>
              </a:ext>
            </a:extLst>
          </p:cNvPr>
          <p:cNvSpPr/>
          <p:nvPr/>
        </p:nvSpPr>
        <p:spPr>
          <a:xfrm>
            <a:off x="1243821" y="3362179"/>
            <a:ext cx="1433143" cy="865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55D189-F479-44DE-9165-4749AB90D67F}"/>
              </a:ext>
            </a:extLst>
          </p:cNvPr>
          <p:cNvSpPr/>
          <p:nvPr/>
        </p:nvSpPr>
        <p:spPr>
          <a:xfrm>
            <a:off x="2215659" y="3664632"/>
            <a:ext cx="822964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VNIC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70C7898-6E14-4F9A-BB3B-44985E3F437C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3038623" y="2539216"/>
            <a:ext cx="1456005" cy="44313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A947B54-92D6-459F-8B8A-68CA5433B550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3038623" y="2982353"/>
            <a:ext cx="1456005" cy="82999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E0A851-CF3B-4E4D-9870-DAD0DBA41B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627141" y="2686927"/>
            <a:ext cx="0" cy="97770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FB7D67-B2C2-45E6-8AF9-8EE6F346090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5400000" flipH="1" flipV="1">
            <a:off x="4640579" y="349933"/>
            <a:ext cx="28134" cy="4055011"/>
          </a:xfrm>
          <a:prstGeom prst="bentConnector3">
            <a:avLst>
              <a:gd name="adj1" fmla="val 1862579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2E73517-0B27-4BF7-AA86-C230F7DABEE1}"/>
              </a:ext>
            </a:extLst>
          </p:cNvPr>
          <p:cNvSpPr/>
          <p:nvPr/>
        </p:nvSpPr>
        <p:spPr>
          <a:xfrm>
            <a:off x="4494628" y="2820574"/>
            <a:ext cx="678181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203D08-A8C7-45E4-B01F-F60678ECF5E0}"/>
              </a:ext>
            </a:extLst>
          </p:cNvPr>
          <p:cNvCxnSpPr>
            <a:stCxn id="10" idx="0"/>
            <a:endCxn id="23" idx="2"/>
          </p:cNvCxnSpPr>
          <p:nvPr/>
        </p:nvCxnSpPr>
        <p:spPr>
          <a:xfrm flipV="1">
            <a:off x="4716194" y="3144131"/>
            <a:ext cx="117525" cy="41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0B2B38-4B9A-4118-8A29-28B00A0C96B9}"/>
              </a:ext>
            </a:extLst>
          </p:cNvPr>
          <p:cNvCxnSpPr>
            <a:stCxn id="6" idx="2"/>
            <a:endCxn id="23" idx="0"/>
          </p:cNvCxnSpPr>
          <p:nvPr/>
        </p:nvCxnSpPr>
        <p:spPr>
          <a:xfrm flipH="1">
            <a:off x="4833719" y="2447777"/>
            <a:ext cx="75906" cy="37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BA952C5-BA1D-4F92-8BE7-50938D866F1E}"/>
              </a:ext>
            </a:extLst>
          </p:cNvPr>
          <p:cNvSpPr txBox="1"/>
          <p:nvPr/>
        </p:nvSpPr>
        <p:spPr>
          <a:xfrm>
            <a:off x="4566433" y="2482834"/>
            <a:ext cx="8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桥接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2B309A-C289-4515-B894-7CF0073FD072}"/>
              </a:ext>
            </a:extLst>
          </p:cNvPr>
          <p:cNvSpPr txBox="1"/>
          <p:nvPr/>
        </p:nvSpPr>
        <p:spPr>
          <a:xfrm>
            <a:off x="4493459" y="3167548"/>
            <a:ext cx="8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桥接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413A2-BEB0-43DE-8965-287291D49525}"/>
              </a:ext>
            </a:extLst>
          </p:cNvPr>
          <p:cNvSpPr txBox="1"/>
          <p:nvPr/>
        </p:nvSpPr>
        <p:spPr>
          <a:xfrm>
            <a:off x="5118004" y="2863631"/>
            <a:ext cx="141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192.168.1.4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FC442B-DB3D-4121-90FD-43ED6FFADC15}"/>
              </a:ext>
            </a:extLst>
          </p:cNvPr>
          <p:cNvSpPr txBox="1"/>
          <p:nvPr/>
        </p:nvSpPr>
        <p:spPr>
          <a:xfrm>
            <a:off x="6923351" y="2391505"/>
            <a:ext cx="141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192.168.1.5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6047B4-AEF5-4A18-AED2-3550F9B41AAD}"/>
              </a:ext>
            </a:extLst>
          </p:cNvPr>
          <p:cNvSpPr txBox="1"/>
          <p:nvPr/>
        </p:nvSpPr>
        <p:spPr>
          <a:xfrm>
            <a:off x="1624523" y="3907212"/>
            <a:ext cx="141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192.168.1.6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97D783-A010-40F2-AC1D-4F83DEB441D8}"/>
              </a:ext>
            </a:extLst>
          </p:cNvPr>
          <p:cNvSpPr txBox="1"/>
          <p:nvPr/>
        </p:nvSpPr>
        <p:spPr>
          <a:xfrm>
            <a:off x="1538800" y="2654329"/>
            <a:ext cx="141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566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55</Words>
  <Application>Microsoft Office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钟潘</dc:creator>
  <cp:lastModifiedBy>钟潘</cp:lastModifiedBy>
  <cp:revision>22</cp:revision>
  <dcterms:created xsi:type="dcterms:W3CDTF">2019-09-21T05:22:36Z</dcterms:created>
  <dcterms:modified xsi:type="dcterms:W3CDTF">2019-09-21T06:50:23Z</dcterms:modified>
</cp:coreProperties>
</file>