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552" y="-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B54AB8-1082-4863-B6CD-A0C7B79106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BE46D6D-8F0D-455B-8836-54FC94041B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F9CA58-2CDC-4926-9415-38C3D68A8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ACA7A-8D67-4BB7-BB26-446725A75EA5}" type="datetimeFigureOut">
              <a:rPr lang="zh-CN" altLang="en-US" smtClean="0"/>
              <a:t>2019-10-9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2D9FDC-F7D8-4D16-8A61-79C9AE81F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9104AB-53F0-4C21-A770-71C634A70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2D89-7886-4AEE-9D95-0AC37C366F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2093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F06870-B45F-4B68-84CD-C5814C982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BAA7EFC-074A-4FD5-AC07-C1C50DAC87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3F47ED-2DED-4AB0-A6C3-7A56E526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ACA7A-8D67-4BB7-BB26-446725A75EA5}" type="datetimeFigureOut">
              <a:rPr lang="zh-CN" altLang="en-US" smtClean="0"/>
              <a:t>2019-10-9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A088E6-BA2A-4B6F-B8A3-5CC4A24D7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2015D7-CEA0-4325-91C6-A9C19A4F7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2D89-7886-4AEE-9D95-0AC37C366F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454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A5FC8C7-59F9-4DAA-A774-7F2FFE9719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195D172-2C59-43E2-A83E-34F7213FAC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B61FBE-0F89-4082-939F-3ACBD8EEE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ACA7A-8D67-4BB7-BB26-446725A75EA5}" type="datetimeFigureOut">
              <a:rPr lang="zh-CN" altLang="en-US" smtClean="0"/>
              <a:t>2019-10-9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24C036-57E2-448B-BB14-1EC89D24C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8049C6-A30E-4921-9A3B-D71D274A6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2D89-7886-4AEE-9D95-0AC37C366F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6586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969E72-B3D5-46BC-B3D0-252CC882C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A3C337-CA8B-4293-8B2B-0AB5FCA1B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F130F9-5C88-4DC2-9452-004BB7F07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ACA7A-8D67-4BB7-BB26-446725A75EA5}" type="datetimeFigureOut">
              <a:rPr lang="zh-CN" altLang="en-US" smtClean="0"/>
              <a:t>2019-10-9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35FFBC-CDD9-4A02-8EC3-A0528DCB9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8B5D68-2AF9-466B-BF9C-2E2D1555E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2D89-7886-4AEE-9D95-0AC37C366F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0535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AA9CEB-264F-4807-8ABC-62DDD0704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964B92-3B74-4D6B-A0A0-C740FD27B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C7DB9A-2BFA-4748-B1D7-06837D594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ACA7A-8D67-4BB7-BB26-446725A75EA5}" type="datetimeFigureOut">
              <a:rPr lang="zh-CN" altLang="en-US" smtClean="0"/>
              <a:t>2019-10-9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C0021E-65EC-4F75-9065-3ECFC1753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1C24FD-7FFA-459C-9627-3A67CC7E8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2D89-7886-4AEE-9D95-0AC37C366F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774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FCF467-E162-4908-80E0-9D04C54A6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EA5E6F-377C-499F-A939-3958DF33E0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4D89BF2-8AB0-4F8B-984E-317ED0B36E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2A70E5-AF3C-4779-9247-DA97A3C01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ACA7A-8D67-4BB7-BB26-446725A75EA5}" type="datetimeFigureOut">
              <a:rPr lang="zh-CN" altLang="en-US" smtClean="0"/>
              <a:t>2019-10-9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BE735B-30F3-4889-8908-4B7594739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267343-78EA-4802-B99D-DC00E3455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2D89-7886-4AEE-9D95-0AC37C366F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503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8D00BC-AD24-4D36-A599-347BC72A0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72C0B8-230A-4AD5-A6DB-8D365DC72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BE0669-C8E7-45E9-9321-D60E5B3E91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35512F5-9DE5-485B-ABF0-4B43CF53B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FA3B7A9-43AA-4405-B585-2F9AC28AAA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00125FF-5319-4C77-A796-8FB38A0DC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ACA7A-8D67-4BB7-BB26-446725A75EA5}" type="datetimeFigureOut">
              <a:rPr lang="zh-CN" altLang="en-US" smtClean="0"/>
              <a:t>2019-10-9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D010EDE-267E-4CFC-A78B-ED34A840C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1243D18-45B8-4B07-898F-229C39044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2D89-7886-4AEE-9D95-0AC37C366F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0275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6BF891-579C-4DCD-9495-1F041CF6E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2BDECED-28CA-4AC2-A6B5-F20ACD648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ACA7A-8D67-4BB7-BB26-446725A75EA5}" type="datetimeFigureOut">
              <a:rPr lang="zh-CN" altLang="en-US" smtClean="0"/>
              <a:t>2019-10-9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7516E08-AAB4-4A61-9611-5418B48BF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5AAE5B3-0D9E-489F-AC49-6DEC31A8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2D89-7886-4AEE-9D95-0AC37C366F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58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987829F-187B-4D7F-A07A-D7362FCE9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ACA7A-8D67-4BB7-BB26-446725A75EA5}" type="datetimeFigureOut">
              <a:rPr lang="zh-CN" altLang="en-US" smtClean="0"/>
              <a:t>2019-10-9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1ABE79A-36A2-4AC6-8933-A9E2B47F8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C44FA5-166A-41B9-9BC6-A69CCE469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2D89-7886-4AEE-9D95-0AC37C366F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5426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3606D8-F5EB-47AB-B608-1C3F81625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CA8455-F485-48BD-BEB6-05C3FDC48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DFD92E-57EF-497E-9E6B-C013E71D1D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CD44DD-6676-4D31-992A-9590D6FC8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ACA7A-8D67-4BB7-BB26-446725A75EA5}" type="datetimeFigureOut">
              <a:rPr lang="zh-CN" altLang="en-US" smtClean="0"/>
              <a:t>2019-10-9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2BD7E9-9AB6-47D6-A6CF-ABBD9044F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DA7BF0-9C92-47AE-B0AD-C9B5A51D8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2D89-7886-4AEE-9D95-0AC37C366F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306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384287-CCB1-4004-A517-0BC848089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E406B95-9FEA-4F41-B917-110C0CE7C0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213E232-2941-4E6F-A649-D53100FB7C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684C7A-2618-4313-916B-7ACEE40CA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ACA7A-8D67-4BB7-BB26-446725A75EA5}" type="datetimeFigureOut">
              <a:rPr lang="zh-CN" altLang="en-US" smtClean="0"/>
              <a:t>2019-10-9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821BD9-19A0-46C3-AAF5-D79838753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AF543F-8768-4986-B831-40E71C8BD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2D89-7886-4AEE-9D95-0AC37C366F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0280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597488C-4CA4-416D-AB40-239565E0F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24BD16-069B-4624-B468-C042BCC81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B91F76-581D-4FE8-B9EE-6BF3D9FD8D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ACA7A-8D67-4BB7-BB26-446725A75EA5}" type="datetimeFigureOut">
              <a:rPr lang="zh-CN" altLang="en-US" smtClean="0"/>
              <a:t>2019-10-9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551930-9951-46C5-9F79-FBEA78CA73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275226-FAE7-4D14-BDA4-353143E020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D2D89-7886-4AEE-9D95-0AC37C366F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987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9F609BB-4D2C-4AA7-BB32-AE4A584D5DB7}"/>
              </a:ext>
            </a:extLst>
          </p:cNvPr>
          <p:cNvSpPr/>
          <p:nvPr/>
        </p:nvSpPr>
        <p:spPr>
          <a:xfrm>
            <a:off x="2982350" y="1969477"/>
            <a:ext cx="1408675" cy="6022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go/build</a:t>
            </a:r>
            <a:endParaRPr lang="zh-CN" altLang="en-US" sz="1400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7B2A300-0F6B-4CAD-99DD-94335E2BE908}"/>
              </a:ext>
            </a:extLst>
          </p:cNvPr>
          <p:cNvSpPr/>
          <p:nvPr/>
        </p:nvSpPr>
        <p:spPr>
          <a:xfrm>
            <a:off x="3760762" y="3559273"/>
            <a:ext cx="2211413" cy="441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cmd</a:t>
            </a:r>
            <a:r>
              <a:rPr lang="en-US" altLang="zh-CN" sz="1400" dirty="0"/>
              <a:t>/go/internal/list</a:t>
            </a:r>
            <a:endParaRPr lang="zh-CN" altLang="en-US" sz="1400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3BFAD9E8-A530-4396-A197-A3BFA3452243}"/>
              </a:ext>
            </a:extLst>
          </p:cNvPr>
          <p:cNvSpPr/>
          <p:nvPr/>
        </p:nvSpPr>
        <p:spPr>
          <a:xfrm>
            <a:off x="4824926" y="1969476"/>
            <a:ext cx="3390900" cy="602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golang.org/x/tools/go/packages</a:t>
            </a:r>
            <a:endParaRPr lang="zh-CN" altLang="en-US" sz="1400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6384F145-886F-4472-8A9F-D486AEA08043}"/>
              </a:ext>
            </a:extLst>
          </p:cNvPr>
          <p:cNvCxnSpPr>
            <a:cxnSpLocks/>
            <a:stCxn id="2" idx="2"/>
            <a:endCxn id="25" idx="0"/>
          </p:cNvCxnSpPr>
          <p:nvPr/>
        </p:nvCxnSpPr>
        <p:spPr>
          <a:xfrm>
            <a:off x="3686688" y="2571751"/>
            <a:ext cx="1179781" cy="987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CC73E433-1742-4E79-BDCA-F8D729BEC7D7}"/>
              </a:ext>
            </a:extLst>
          </p:cNvPr>
          <p:cNvCxnSpPr>
            <a:cxnSpLocks/>
            <a:stCxn id="26" idx="2"/>
            <a:endCxn id="25" idx="0"/>
          </p:cNvCxnSpPr>
          <p:nvPr/>
        </p:nvCxnSpPr>
        <p:spPr>
          <a:xfrm flipH="1">
            <a:off x="4866469" y="2571751"/>
            <a:ext cx="1653907" cy="987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AE62E2D2-F450-4BE6-948C-6A6E8F52467F}"/>
              </a:ext>
            </a:extLst>
          </p:cNvPr>
          <p:cNvSpPr txBox="1"/>
          <p:nvPr/>
        </p:nvSpPr>
        <p:spPr>
          <a:xfrm>
            <a:off x="3334263" y="2895600"/>
            <a:ext cx="16539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对模块的支持</a:t>
            </a:r>
          </a:p>
        </p:txBody>
      </p:sp>
    </p:spTree>
    <p:extLst>
      <p:ext uri="{BB962C8B-B14F-4D97-AF65-F5344CB8AC3E}">
        <p14:creationId xmlns:p14="http://schemas.microsoft.com/office/powerpoint/2010/main" val="722698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728</TotalTime>
  <Words>25</Words>
  <Application>Microsoft Office PowerPoint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钟潘</dc:creator>
  <cp:lastModifiedBy>钟潘</cp:lastModifiedBy>
  <cp:revision>34</cp:revision>
  <dcterms:created xsi:type="dcterms:W3CDTF">2019-09-21T05:22:36Z</dcterms:created>
  <dcterms:modified xsi:type="dcterms:W3CDTF">2019-10-10T01:41:41Z</dcterms:modified>
</cp:coreProperties>
</file>