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54AB8-1082-4863-B6CD-A0C7B7910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46D6D-8F0D-455B-8836-54FC94041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9CA58-2CDC-4926-9415-38C3D68A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D9FDC-F7D8-4D16-8A61-79C9AE81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104AB-53F0-4C21-A770-71C634A7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9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06870-B45F-4B68-84CD-C5814C9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A7EFC-074A-4FD5-AC07-C1C50DAC8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F47ED-2DED-4AB0-A6C3-7A56E526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088E6-BA2A-4B6F-B8A3-5CC4A24D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015D7-CEA0-4325-91C6-A9C19A4F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4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5FC8C7-59F9-4DAA-A774-7F2FFE971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95D172-2C59-43E2-A83E-34F7213FA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61FBE-0F89-4082-939F-3ACBD8EE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4C036-57E2-448B-BB14-1EC89D24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049C6-A30E-4921-9A3B-D71D274A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8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69E72-B3D5-46BC-B3D0-252CC882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C337-CA8B-4293-8B2B-0AB5FCA1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130F9-5C88-4DC2-9452-004BB7F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5FFBC-CDD9-4A02-8EC3-A0528DCB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B5D68-2AF9-466B-BF9C-2E2D1555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A9CEB-264F-4807-8ABC-62DDD070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64B92-3B74-4D6B-A0A0-C740FD27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7DB9A-2BFA-4748-B1D7-06837D59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0021E-65EC-4F75-9065-3ECFC175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C24FD-7FFA-459C-9627-3A67CC7E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7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CF467-E162-4908-80E0-9D04C54A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A5E6F-377C-499F-A939-3958DF33E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D89BF2-8AB0-4F8B-984E-317ED0B3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A70E5-AF3C-4779-9247-DA97A3C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E735B-30F3-4889-8908-4B759473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67343-78EA-4802-B99D-DC00E345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D00BC-AD24-4D36-A599-347BC72A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2C0B8-230A-4AD5-A6DB-8D365DC7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BE0669-C8E7-45E9-9321-D60E5B3E9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5512F5-9DE5-485B-ABF0-4B43CF53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A3B7A9-43AA-4405-B585-2F9AC28AA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0125FF-5319-4C77-A796-8FB38A0D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010EDE-267E-4CFC-A78B-ED34A840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243D18-45B8-4B07-898F-229C3904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BF891-579C-4DCD-9495-1F041CF6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DECED-28CA-4AC2-A6B5-F20ACD64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516E08-AAB4-4A61-9611-5418B48B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AAE5B3-0D9E-489F-AC49-6DEC31A8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87829F-187B-4D7F-A07A-D7362FCE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ABE79A-36A2-4AC6-8933-A9E2B47F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44FA5-166A-41B9-9BC6-A69CCE46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2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606D8-F5EB-47AB-B608-1C3F8162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A8455-F485-48BD-BEB6-05C3FDC4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FD92E-57EF-497E-9E6B-C013E71D1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D44DD-6676-4D31-992A-9590D6FC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BD7E9-9AB6-47D6-A6CF-ABBD9044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A7BF0-9C92-47AE-B0AD-C9B5A51D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0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4287-CCB1-4004-A517-0BC84808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06B95-9FEA-4F41-B917-110C0CE7C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3E232-2941-4E6F-A649-D53100FB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84C7A-2618-4313-916B-7ACEE40C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21BD9-19A0-46C3-AAF5-D7983875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F543F-8768-4986-B831-40E71C8B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8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97488C-4CA4-416D-AB40-239565E0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4BD16-069B-4624-B468-C042BCC81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91F76-581D-4FE8-B9EE-6BF3D9FD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CA7A-8D67-4BB7-BB26-446725A75EA5}" type="datetimeFigureOut">
              <a:rPr lang="zh-CN" altLang="en-US" smtClean="0"/>
              <a:t>2019-10-21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51930-9951-46C5-9F79-FBEA78CA7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75226-FAE7-4D14-BDA4-353143E02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8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301BA3-3BC6-476C-8944-D77CC8607BF1}"/>
              </a:ext>
            </a:extLst>
          </p:cNvPr>
          <p:cNvSpPr/>
          <p:nvPr/>
        </p:nvSpPr>
        <p:spPr>
          <a:xfrm>
            <a:off x="998806" y="1927275"/>
            <a:ext cx="2875331" cy="1311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Local Host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F609BB-4D2C-4AA7-BB32-AE4A584D5DB7}"/>
              </a:ext>
            </a:extLst>
          </p:cNvPr>
          <p:cNvSpPr/>
          <p:nvPr/>
        </p:nvSpPr>
        <p:spPr>
          <a:xfrm>
            <a:off x="1198676" y="2371262"/>
            <a:ext cx="937861" cy="40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vscode</a:t>
            </a:r>
            <a:endParaRPr lang="zh-CN" altLang="en-US" sz="105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FAD9E8-A530-4396-A197-A3BFA3452243}"/>
              </a:ext>
            </a:extLst>
          </p:cNvPr>
          <p:cNvSpPr/>
          <p:nvPr/>
        </p:nvSpPr>
        <p:spPr>
          <a:xfrm>
            <a:off x="2551096" y="2371263"/>
            <a:ext cx="1021077" cy="40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vscode</a:t>
            </a:r>
            <a:r>
              <a:rPr lang="en-US" altLang="zh-CN" sz="1050" dirty="0"/>
              <a:t> server</a:t>
            </a:r>
          </a:p>
          <a:p>
            <a:pPr algn="ctr"/>
            <a:r>
              <a:rPr lang="en-US" altLang="zh-CN" sz="1050" dirty="0"/>
              <a:t>(</a:t>
            </a:r>
            <a:r>
              <a:rPr lang="en-US" altLang="zh-CN" sz="1050" dirty="0" err="1"/>
              <a:t>extensionhost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5156FE-BACF-4731-A49A-2D0546FC8267}"/>
              </a:ext>
            </a:extLst>
          </p:cNvPr>
          <p:cNvSpPr/>
          <p:nvPr/>
        </p:nvSpPr>
        <p:spPr>
          <a:xfrm>
            <a:off x="4526866" y="1927275"/>
            <a:ext cx="2875331" cy="1311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Remote Host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9F26D2-347F-4BDB-9C84-A992763645C3}"/>
              </a:ext>
            </a:extLst>
          </p:cNvPr>
          <p:cNvSpPr/>
          <p:nvPr/>
        </p:nvSpPr>
        <p:spPr>
          <a:xfrm>
            <a:off x="4857376" y="2371262"/>
            <a:ext cx="1906253" cy="40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dlv attach --headless</a:t>
            </a:r>
            <a:endParaRPr lang="zh-CN" altLang="en-US" sz="105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0CF9048-7EB5-4C8A-B1F8-A6B2C56D32DA}"/>
              </a:ext>
            </a:extLst>
          </p:cNvPr>
          <p:cNvCxnSpPr>
            <a:stCxn id="2" idx="3"/>
            <a:endCxn id="26" idx="1"/>
          </p:cNvCxnSpPr>
          <p:nvPr/>
        </p:nvCxnSpPr>
        <p:spPr>
          <a:xfrm>
            <a:off x="2136537" y="2571752"/>
            <a:ext cx="414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4583EA-3A58-4712-9B5B-844648FB8F52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 flipV="1">
            <a:off x="3572173" y="2571752"/>
            <a:ext cx="1285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7B01658-8012-4C73-858F-64FA8DE1196A}"/>
              </a:ext>
            </a:extLst>
          </p:cNvPr>
          <p:cNvSpPr txBox="1"/>
          <p:nvPr/>
        </p:nvSpPr>
        <p:spPr>
          <a:xfrm>
            <a:off x="1863669" y="3559812"/>
            <a:ext cx="5326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只能</a:t>
            </a:r>
            <a:r>
              <a:rPr lang="en-US" altLang="zh-CN" dirty="0"/>
              <a:t>attach</a:t>
            </a:r>
            <a:r>
              <a:rPr lang="zh-CN" altLang="en-US" dirty="0"/>
              <a:t>调试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浏览的代码是本地的，远程修改后要同步到本地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0ED939-E02B-4280-87F7-87155CC11D08}"/>
              </a:ext>
            </a:extLst>
          </p:cNvPr>
          <p:cNvSpPr txBox="1"/>
          <p:nvPr/>
        </p:nvSpPr>
        <p:spPr>
          <a:xfrm>
            <a:off x="2785975" y="2878727"/>
            <a:ext cx="551318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src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D5C495-0F89-4AAE-A255-0CF7D38A5569}"/>
              </a:ext>
            </a:extLst>
          </p:cNvPr>
          <p:cNvSpPr txBox="1"/>
          <p:nvPr/>
        </p:nvSpPr>
        <p:spPr>
          <a:xfrm>
            <a:off x="5534843" y="2876396"/>
            <a:ext cx="551318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src</a:t>
            </a:r>
            <a:endParaRPr lang="zh-CN" altLang="en-US" sz="12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2359B63-C2E3-4E36-B307-31AA9D64257F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3337293" y="3014896"/>
            <a:ext cx="2197550" cy="233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08D7E69-17EF-479F-9C90-DC40834538B5}"/>
              </a:ext>
            </a:extLst>
          </p:cNvPr>
          <p:cNvSpPr txBox="1"/>
          <p:nvPr/>
        </p:nvSpPr>
        <p:spPr>
          <a:xfrm>
            <a:off x="3807165" y="2772241"/>
            <a:ext cx="84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保持一致</a:t>
            </a:r>
          </a:p>
        </p:txBody>
      </p:sp>
    </p:spTree>
    <p:extLst>
      <p:ext uri="{BB962C8B-B14F-4D97-AF65-F5344CB8AC3E}">
        <p14:creationId xmlns:p14="http://schemas.microsoft.com/office/powerpoint/2010/main" val="7226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C5156FE-BACF-4731-A49A-2D0546FC8267}"/>
              </a:ext>
            </a:extLst>
          </p:cNvPr>
          <p:cNvSpPr/>
          <p:nvPr/>
        </p:nvSpPr>
        <p:spPr>
          <a:xfrm>
            <a:off x="4222066" y="1927275"/>
            <a:ext cx="3293071" cy="1501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Remote Host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301BA3-3BC6-476C-8944-D77CC8607BF1}"/>
              </a:ext>
            </a:extLst>
          </p:cNvPr>
          <p:cNvSpPr/>
          <p:nvPr/>
        </p:nvSpPr>
        <p:spPr>
          <a:xfrm>
            <a:off x="998806" y="1927275"/>
            <a:ext cx="2515919" cy="1501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Local Host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F609BB-4D2C-4AA7-BB32-AE4A584D5DB7}"/>
              </a:ext>
            </a:extLst>
          </p:cNvPr>
          <p:cNvSpPr/>
          <p:nvPr/>
        </p:nvSpPr>
        <p:spPr>
          <a:xfrm>
            <a:off x="1448972" y="2571752"/>
            <a:ext cx="1074115" cy="45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vscode</a:t>
            </a:r>
            <a:endParaRPr lang="zh-CN" altLang="en-US" sz="105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FAD9E8-A530-4396-A197-A3BFA3452243}"/>
              </a:ext>
            </a:extLst>
          </p:cNvPr>
          <p:cNvSpPr/>
          <p:nvPr/>
        </p:nvSpPr>
        <p:spPr>
          <a:xfrm>
            <a:off x="4601602" y="2571751"/>
            <a:ext cx="1169424" cy="45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vscode</a:t>
            </a:r>
            <a:r>
              <a:rPr lang="en-US" altLang="zh-CN" sz="1050" dirty="0"/>
              <a:t> server</a:t>
            </a:r>
          </a:p>
          <a:p>
            <a:pPr algn="ctr"/>
            <a:r>
              <a:rPr lang="en-US" altLang="zh-CN" sz="1050" dirty="0"/>
              <a:t>(</a:t>
            </a:r>
            <a:r>
              <a:rPr lang="en-US" altLang="zh-CN" sz="1050" dirty="0" err="1"/>
              <a:t>extensionhost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0CF9048-7EB5-4C8A-B1F8-A6B2C56D32DA}"/>
              </a:ext>
            </a:extLst>
          </p:cNvPr>
          <p:cNvCxnSpPr>
            <a:stCxn id="2" idx="3"/>
            <a:endCxn id="26" idx="1"/>
          </p:cNvCxnSpPr>
          <p:nvPr/>
        </p:nvCxnSpPr>
        <p:spPr>
          <a:xfrm>
            <a:off x="2523087" y="2801369"/>
            <a:ext cx="2078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68A3226-5DD3-4A96-9DF6-97F3F94916FA}"/>
              </a:ext>
            </a:extLst>
          </p:cNvPr>
          <p:cNvSpPr txBox="1"/>
          <p:nvPr/>
        </p:nvSpPr>
        <p:spPr>
          <a:xfrm>
            <a:off x="1730578" y="3606396"/>
            <a:ext cx="5627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attach</a:t>
            </a:r>
            <a:r>
              <a:rPr lang="zh-CN" altLang="en-US" dirty="0"/>
              <a:t>或</a:t>
            </a:r>
            <a:r>
              <a:rPr lang="en-US" altLang="zh-CN" dirty="0"/>
              <a:t>launch</a:t>
            </a:r>
            <a:r>
              <a:rPr lang="zh-CN" altLang="en-US" dirty="0"/>
              <a:t>都可以，和本地调试体验一致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attach</a:t>
            </a:r>
            <a:r>
              <a:rPr lang="zh-CN" altLang="en-US" dirty="0"/>
              <a:t>时</a:t>
            </a:r>
            <a:r>
              <a:rPr lang="en-US" altLang="zh-CN" dirty="0"/>
              <a:t>mode</a:t>
            </a:r>
            <a:r>
              <a:rPr lang="zh-CN" altLang="en-US" dirty="0"/>
              <a:t>有</a:t>
            </a:r>
            <a:r>
              <a:rPr lang="en-US" altLang="zh-CN" dirty="0"/>
              <a:t>local</a:t>
            </a:r>
            <a:r>
              <a:rPr lang="zh-CN" altLang="en-US" dirty="0"/>
              <a:t>和</a:t>
            </a:r>
            <a:r>
              <a:rPr lang="en-US" altLang="zh-CN" dirty="0"/>
              <a:t>remote</a:t>
            </a:r>
            <a:r>
              <a:rPr lang="zh-CN" altLang="en-US" dirty="0"/>
              <a:t>两种，前者</a:t>
            </a:r>
            <a:r>
              <a:rPr lang="en-US" altLang="zh-CN" dirty="0" err="1"/>
              <a:t>vscode</a:t>
            </a:r>
            <a:r>
              <a:rPr lang="zh-CN" altLang="en-US" dirty="0"/>
              <a:t>自动</a:t>
            </a:r>
            <a:r>
              <a:rPr lang="en-US" altLang="zh-CN" dirty="0"/>
              <a:t>dlv attach</a:t>
            </a:r>
            <a:r>
              <a:rPr lang="zh-CN" altLang="en-US" dirty="0"/>
              <a:t>，后者手工运行</a:t>
            </a:r>
            <a:r>
              <a:rPr lang="en-US" altLang="zh-CN" dirty="0"/>
              <a:t>dlv attach</a:t>
            </a:r>
            <a:r>
              <a:rPr lang="zh-CN" altLang="en-US" dirty="0"/>
              <a:t>，一般在被调试的进程没有权限</a:t>
            </a:r>
            <a:r>
              <a:rPr lang="en-US" altLang="zh-CN" dirty="0"/>
              <a:t>attach</a:t>
            </a:r>
            <a:r>
              <a:rPr lang="zh-CN" altLang="en-US" dirty="0"/>
              <a:t>时使用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本地不需要源代码，直接修改远程主机源代码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4173CF-5BDA-496C-A635-4CBB5ED9B443}"/>
              </a:ext>
            </a:extLst>
          </p:cNvPr>
          <p:cNvSpPr txBox="1"/>
          <p:nvPr/>
        </p:nvSpPr>
        <p:spPr>
          <a:xfrm>
            <a:off x="4810906" y="3102771"/>
            <a:ext cx="631418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src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00163A-9F9D-4EC4-A541-C87400451987}"/>
              </a:ext>
            </a:extLst>
          </p:cNvPr>
          <p:cNvSpPr txBox="1"/>
          <p:nvPr/>
        </p:nvSpPr>
        <p:spPr>
          <a:xfrm>
            <a:off x="3329940" y="2542681"/>
            <a:ext cx="129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Remote-SSH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C482A4-9A2A-4D17-97B1-B76CA4C96DB3}"/>
              </a:ext>
            </a:extLst>
          </p:cNvPr>
          <p:cNvSpPr/>
          <p:nvPr/>
        </p:nvSpPr>
        <p:spPr>
          <a:xfrm>
            <a:off x="6478367" y="2353178"/>
            <a:ext cx="879580" cy="28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dlv debug</a:t>
            </a:r>
            <a:endParaRPr lang="zh-CN" altLang="en-US" sz="105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AE81E8-2D80-4CBF-A01B-4C0156259706}"/>
              </a:ext>
            </a:extLst>
          </p:cNvPr>
          <p:cNvSpPr/>
          <p:nvPr/>
        </p:nvSpPr>
        <p:spPr>
          <a:xfrm>
            <a:off x="6478366" y="2902707"/>
            <a:ext cx="879581" cy="28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dlv attach</a:t>
            </a:r>
            <a:endParaRPr lang="zh-CN" altLang="en-US" sz="105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890D81D-69E3-4670-A053-34757F749AD5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 flipV="1">
            <a:off x="5771026" y="2493986"/>
            <a:ext cx="707341" cy="307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924B3D6-D2AF-41BE-AA09-B549BD76D8B6}"/>
              </a:ext>
            </a:extLst>
          </p:cNvPr>
          <p:cNvSpPr txBox="1"/>
          <p:nvPr/>
        </p:nvSpPr>
        <p:spPr>
          <a:xfrm>
            <a:off x="5523685" y="2232179"/>
            <a:ext cx="127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launch+auto</a:t>
            </a:r>
            <a:endParaRPr lang="zh-CN" altLang="en-US" sz="1200" dirty="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E58F784-095E-4CBD-84A1-98BFEB51F8D1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5771026" y="2801369"/>
            <a:ext cx="707340" cy="242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DD92EA1-A367-47D8-9CF2-FC13ABD73259}"/>
              </a:ext>
            </a:extLst>
          </p:cNvPr>
          <p:cNvSpPr txBox="1"/>
          <p:nvPr/>
        </p:nvSpPr>
        <p:spPr>
          <a:xfrm>
            <a:off x="5585433" y="2993824"/>
            <a:ext cx="127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attach+local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615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301BA3-3BC6-476C-8944-D77CC8607BF1}"/>
              </a:ext>
            </a:extLst>
          </p:cNvPr>
          <p:cNvSpPr/>
          <p:nvPr/>
        </p:nvSpPr>
        <p:spPr>
          <a:xfrm>
            <a:off x="1674056" y="1459523"/>
            <a:ext cx="3078920" cy="2684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Local Host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F609BB-4D2C-4AA7-BB32-AE4A584D5DB7}"/>
              </a:ext>
            </a:extLst>
          </p:cNvPr>
          <p:cNvSpPr/>
          <p:nvPr/>
        </p:nvSpPr>
        <p:spPr>
          <a:xfrm>
            <a:off x="1923884" y="1827002"/>
            <a:ext cx="1100378" cy="47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vscode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C79FFD-87DE-42FA-85CE-81294502B2EA}"/>
              </a:ext>
            </a:extLst>
          </p:cNvPr>
          <p:cNvSpPr/>
          <p:nvPr/>
        </p:nvSpPr>
        <p:spPr>
          <a:xfrm>
            <a:off x="2223499" y="2664760"/>
            <a:ext cx="2234201" cy="1130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WSL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238B3F-A086-4E3A-8C9E-A31799A19D57}"/>
              </a:ext>
            </a:extLst>
          </p:cNvPr>
          <p:cNvSpPr/>
          <p:nvPr/>
        </p:nvSpPr>
        <p:spPr>
          <a:xfrm>
            <a:off x="2690844" y="2933695"/>
            <a:ext cx="1198017" cy="47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vscode</a:t>
            </a:r>
            <a:r>
              <a:rPr lang="en-US" altLang="zh-CN" sz="1050" dirty="0"/>
              <a:t> server</a:t>
            </a:r>
          </a:p>
          <a:p>
            <a:pPr algn="ctr"/>
            <a:r>
              <a:rPr lang="en-US" altLang="zh-CN" sz="1050" dirty="0"/>
              <a:t>(</a:t>
            </a:r>
            <a:r>
              <a:rPr lang="en-US" altLang="zh-CN" sz="1050" dirty="0" err="1"/>
              <a:t>extensionhost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2C8A426-3E59-41EF-9461-7B2E2E369CA8}"/>
              </a:ext>
            </a:extLst>
          </p:cNvPr>
          <p:cNvCxnSpPr>
            <a:stCxn id="2" idx="2"/>
            <a:endCxn id="8" idx="1"/>
          </p:cNvCxnSpPr>
          <p:nvPr/>
        </p:nvCxnSpPr>
        <p:spPr>
          <a:xfrm rot="16200000" flipH="1">
            <a:off x="2146727" y="2624810"/>
            <a:ext cx="871462" cy="216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81A7CD9-9CE4-453E-B692-D1FA2F5A0A54}"/>
              </a:ext>
            </a:extLst>
          </p:cNvPr>
          <p:cNvSpPr txBox="1"/>
          <p:nvPr/>
        </p:nvSpPr>
        <p:spPr>
          <a:xfrm>
            <a:off x="3024262" y="3461165"/>
            <a:ext cx="64685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src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3CEA55-6858-4410-8AAB-B6F09B20B484}"/>
              </a:ext>
            </a:extLst>
          </p:cNvPr>
          <p:cNvSpPr txBox="1"/>
          <p:nvPr/>
        </p:nvSpPr>
        <p:spPr>
          <a:xfrm>
            <a:off x="2084453" y="2387761"/>
            <a:ext cx="1329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Remote-WSL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46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301BA3-3BC6-476C-8944-D77CC8607BF1}"/>
              </a:ext>
            </a:extLst>
          </p:cNvPr>
          <p:cNvSpPr/>
          <p:nvPr/>
        </p:nvSpPr>
        <p:spPr>
          <a:xfrm>
            <a:off x="1674056" y="1459523"/>
            <a:ext cx="3078920" cy="2684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Local Host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F609BB-4D2C-4AA7-BB32-AE4A584D5DB7}"/>
              </a:ext>
            </a:extLst>
          </p:cNvPr>
          <p:cNvSpPr/>
          <p:nvPr/>
        </p:nvSpPr>
        <p:spPr>
          <a:xfrm>
            <a:off x="1923884" y="1827002"/>
            <a:ext cx="1100378" cy="47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vscode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C79FFD-87DE-42FA-85CE-81294502B2EA}"/>
              </a:ext>
            </a:extLst>
          </p:cNvPr>
          <p:cNvSpPr/>
          <p:nvPr/>
        </p:nvSpPr>
        <p:spPr>
          <a:xfrm>
            <a:off x="2223499" y="2664760"/>
            <a:ext cx="2234201" cy="1130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Container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238B3F-A086-4E3A-8C9E-A31799A19D57}"/>
              </a:ext>
            </a:extLst>
          </p:cNvPr>
          <p:cNvSpPr/>
          <p:nvPr/>
        </p:nvSpPr>
        <p:spPr>
          <a:xfrm>
            <a:off x="2690844" y="2933695"/>
            <a:ext cx="1198017" cy="47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vscode</a:t>
            </a:r>
            <a:r>
              <a:rPr lang="en-US" altLang="zh-CN" sz="1050" dirty="0"/>
              <a:t> server</a:t>
            </a:r>
          </a:p>
          <a:p>
            <a:pPr algn="ctr"/>
            <a:r>
              <a:rPr lang="en-US" altLang="zh-CN" sz="1050" dirty="0"/>
              <a:t>(</a:t>
            </a:r>
            <a:r>
              <a:rPr lang="en-US" altLang="zh-CN" sz="1050" dirty="0" err="1"/>
              <a:t>extensionhost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2C8A426-3E59-41EF-9461-7B2E2E369CA8}"/>
              </a:ext>
            </a:extLst>
          </p:cNvPr>
          <p:cNvCxnSpPr>
            <a:stCxn id="2" idx="2"/>
            <a:endCxn id="8" idx="1"/>
          </p:cNvCxnSpPr>
          <p:nvPr/>
        </p:nvCxnSpPr>
        <p:spPr>
          <a:xfrm rot="16200000" flipH="1">
            <a:off x="2146727" y="2624810"/>
            <a:ext cx="871462" cy="216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81A7CD9-9CE4-453E-B692-D1FA2F5A0A54}"/>
              </a:ext>
            </a:extLst>
          </p:cNvPr>
          <p:cNvSpPr txBox="1"/>
          <p:nvPr/>
        </p:nvSpPr>
        <p:spPr>
          <a:xfrm>
            <a:off x="3024262" y="3461165"/>
            <a:ext cx="64685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src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3CEA55-6858-4410-8AAB-B6F09B20B484}"/>
              </a:ext>
            </a:extLst>
          </p:cNvPr>
          <p:cNvSpPr txBox="1"/>
          <p:nvPr/>
        </p:nvSpPr>
        <p:spPr>
          <a:xfrm>
            <a:off x="2084453" y="2387761"/>
            <a:ext cx="1506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Remote-Containers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90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132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钟潘</dc:creator>
  <cp:lastModifiedBy>钟潘</cp:lastModifiedBy>
  <cp:revision>108</cp:revision>
  <dcterms:created xsi:type="dcterms:W3CDTF">2019-09-21T05:22:36Z</dcterms:created>
  <dcterms:modified xsi:type="dcterms:W3CDTF">2019-10-22T09:22:37Z</dcterms:modified>
</cp:coreProperties>
</file>