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6638F-17DC-4FC4-A867-2C4DD5970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0F8FE-7581-485E-AD45-A058BFC15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E4E47-C971-4E20-9D3D-0EA5F7CE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7FE20-F5A5-4BF6-89DA-A76878EA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7248C-571C-4324-B5F0-4E89D984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F5B6-22D8-4DA7-A8C5-1EC01496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DEBAA-C600-405B-9D5B-F651E5860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13536-1684-4E58-A921-FBCE2D73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5AA1A-3A97-403F-8B69-583AC361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3112F-4A13-4737-9F23-D2E4C457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0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CD2ECC-2950-44EA-983A-CD4333503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B2B61-9982-4901-8870-BDE4A7BA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83B40-3FE0-48BB-8854-1622783C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DB48B-B21D-418F-BB5E-F3F5B1D4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393CD-9E90-40BA-8318-D5AE2CE8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85FAF-A175-44D6-8544-14B40B96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1DD8C-3C5E-45C5-A4CA-91D8D542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AC9AD-C342-4FF9-82D2-88759C67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D52A3-6B1D-4C6B-B9E8-5CF2B0C7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CE050-0073-443B-830B-1F265B79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E4937-46A2-44A8-9032-F7AC0715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B036E-A54F-45C1-A06C-F8A96908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89A0B-E389-4B92-832D-0AB99EA7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24ED4-399B-4479-8E14-B4A3E74F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95C41-E809-427D-A78C-808C81DC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F05DE-E579-4D79-ADBE-900E88CC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B58DD-6141-4B87-A480-63E15C8B9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F724B1-FF70-453A-BAB6-1CB9BD21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B740D-6653-4610-AC61-F80676DA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4336F-5866-45BA-B781-759DDF36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55E85-3480-4F23-BBB8-EFBC912A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8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4D8C1-C624-422A-AF98-2E4A4DAC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A294C-883D-4728-B926-E554B039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43BFE0-F448-4E82-82B7-8D968838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ED417-EE01-457A-9869-7B202B4A4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71E5D5-9114-4EDE-A241-C805F9E46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C83794-360F-495C-990C-12D3BFD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A2296E-57F1-42A1-A0EE-47D906A7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D8E2CE-7713-4D8F-BD76-5A61756E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6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CF581-3772-422D-8655-84D7F03F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05038F-556B-4861-B795-FF52E0DE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B2242-AB66-45EB-9B86-CF71C7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24849D-DF26-40CF-AE18-98DA568B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2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09EBA9-827E-42D0-B5DF-B07AB364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61D0C4-0123-4F20-8655-29741AE2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73C067-D32E-4A1A-A66F-159F42C8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1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5CEBA-B4B1-4B09-8CCD-6FAEE8C9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3AE88-EF97-4350-B6DE-B98D3C8D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42092-DA5E-4481-A2FC-46267EB6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2F921-3BDB-495E-9631-5C82DC20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304A9-DDD7-486F-BFBF-A8EBE94B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F0C7E-5BB2-40F3-9593-48D03EA2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2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D6391-2BB0-495C-A6AE-4E0AC9DC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ED220-A5FF-4928-8EA2-B2D602177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53633-06DE-4105-BE9A-A12496C6D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B7D84-5F68-43CC-8ED0-F7156EEA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8AAE9-7402-45DD-A9F9-7B2117D6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47E2C-C07B-49EB-91E0-CD15C118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5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3F3F7-0C76-4F7B-8AA0-84E1419D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1CF9F-E45A-4156-AE2E-27AB13531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8BBC-B205-4A92-8563-41C3E9472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3C5D-315A-40A3-A06B-7E7631E612E2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E7B9B-0797-4B84-BEA8-B490B936F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EA503-7710-49AB-BDBA-78CE426E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1F6B-C374-4AA2-B1A0-B36FF97E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39647C-F22E-408F-BDF0-38E893EBFD05}"/>
              </a:ext>
            </a:extLst>
          </p:cNvPr>
          <p:cNvSpPr/>
          <p:nvPr/>
        </p:nvSpPr>
        <p:spPr>
          <a:xfrm>
            <a:off x="646894" y="3434818"/>
            <a:ext cx="1283821" cy="89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vscode</a:t>
            </a:r>
            <a:endParaRPr lang="en-US" altLang="zh-CN" sz="1400" dirty="0"/>
          </a:p>
          <a:p>
            <a:pPr algn="ctr"/>
            <a:r>
              <a:rPr lang="en-US" altLang="zh-CN" sz="1400" dirty="0"/>
              <a:t>Debugger UI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47B2A-939E-47AB-BEF8-206A709E5A36}"/>
              </a:ext>
            </a:extLst>
          </p:cNvPr>
          <p:cNvSpPr/>
          <p:nvPr/>
        </p:nvSpPr>
        <p:spPr>
          <a:xfrm>
            <a:off x="3713871" y="1927273"/>
            <a:ext cx="4375052" cy="3806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Microsoft Python Extension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E4C9FB-57A0-4BA7-B030-3EEB589CF6A0}"/>
              </a:ext>
            </a:extLst>
          </p:cNvPr>
          <p:cNvSpPr/>
          <p:nvPr/>
        </p:nvSpPr>
        <p:spPr>
          <a:xfrm>
            <a:off x="4684541" y="3165231"/>
            <a:ext cx="2307101" cy="143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Python Debug Adapter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B3524-4F50-4D68-906B-E28DA34D8279}"/>
              </a:ext>
            </a:extLst>
          </p:cNvPr>
          <p:cNvSpPr/>
          <p:nvPr/>
        </p:nvSpPr>
        <p:spPr>
          <a:xfrm>
            <a:off x="4684541" y="2377439"/>
            <a:ext cx="2307102" cy="478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node debug adapter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123A5C-E466-44A5-AD37-FB0099A80202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838092" y="2855740"/>
            <a:ext cx="0" cy="309491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1DA8CA5-AF0E-4AF4-AF41-56B99DB44F8E}"/>
              </a:ext>
            </a:extLst>
          </p:cNvPr>
          <p:cNvSpPr/>
          <p:nvPr/>
        </p:nvSpPr>
        <p:spPr>
          <a:xfrm>
            <a:off x="3806923" y="5057319"/>
            <a:ext cx="2307101" cy="48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ptvsd</a:t>
            </a:r>
            <a:r>
              <a:rPr lang="en-US" altLang="zh-CN" sz="1400" dirty="0"/>
              <a:t> –client –host localhost –port xxx</a:t>
            </a:r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6A7D5C-5872-49D7-9D94-D9DFCCD3A4A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930715" y="3883631"/>
            <a:ext cx="275382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63D1E8C-8BBB-4C7F-A3D6-E80660F16171}"/>
              </a:ext>
            </a:extLst>
          </p:cNvPr>
          <p:cNvSpPr txBox="1"/>
          <p:nvPr/>
        </p:nvSpPr>
        <p:spPr>
          <a:xfrm>
            <a:off x="2220609" y="3575854"/>
            <a:ext cx="1874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1.Start </a:t>
            </a:r>
            <a:r>
              <a:rPr lang="en-US" altLang="zh-CN" sz="1400" dirty="0" err="1"/>
              <a:t>DebugSession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E4AF3D-D073-4439-9291-43E78909AE7B}"/>
              </a:ext>
            </a:extLst>
          </p:cNvPr>
          <p:cNvSpPr txBox="1"/>
          <p:nvPr/>
        </p:nvSpPr>
        <p:spPr>
          <a:xfrm>
            <a:off x="2141145" y="3883631"/>
            <a:ext cx="249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Debug Adapter Protocol(DAP)</a:t>
            </a:r>
          </a:p>
          <a:p>
            <a:r>
              <a:rPr lang="en-US" altLang="zh-CN" sz="1400" dirty="0"/>
              <a:t>through </a:t>
            </a:r>
            <a:r>
              <a:rPr lang="en-US" altLang="zh-CN" sz="1400" i="1" dirty="0"/>
              <a:t>stdin</a:t>
            </a:r>
            <a:r>
              <a:rPr lang="en-US" altLang="zh-CN" sz="1400" dirty="0"/>
              <a:t> and </a:t>
            </a:r>
            <a:r>
              <a:rPr lang="en-US" altLang="zh-CN" sz="1400" i="1" dirty="0" err="1"/>
              <a:t>stdout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FF05CD-0DA5-499F-B91A-FF31DE50E1BD}"/>
              </a:ext>
            </a:extLst>
          </p:cNvPr>
          <p:cNvSpPr/>
          <p:nvPr/>
        </p:nvSpPr>
        <p:spPr>
          <a:xfrm>
            <a:off x="4825217" y="3638554"/>
            <a:ext cx="889783" cy="81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2.Debug Client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77F6EB-1F1F-4D14-A832-F8E2307A84DC}"/>
              </a:ext>
            </a:extLst>
          </p:cNvPr>
          <p:cNvSpPr/>
          <p:nvPr/>
        </p:nvSpPr>
        <p:spPr>
          <a:xfrm>
            <a:off x="5818749" y="3638554"/>
            <a:ext cx="889783" cy="81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3.Debug Server</a:t>
            </a:r>
          </a:p>
          <a:p>
            <a:pPr algn="ctr"/>
            <a:r>
              <a:rPr lang="en-US" altLang="zh-CN" sz="1400" dirty="0"/>
              <a:t>Listen on port xxx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C3F186-242F-47A5-8EA4-E5963F437D2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459545" y="4448910"/>
            <a:ext cx="804096" cy="60840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4BC2393-F156-4F54-BE08-8DCAC21CBF5D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 flipH="1">
            <a:off x="4960474" y="4448910"/>
            <a:ext cx="309635" cy="60840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4734BCB-AC23-437A-92E1-A629247BC75B}"/>
              </a:ext>
            </a:extLst>
          </p:cNvPr>
          <p:cNvSpPr txBox="1"/>
          <p:nvPr/>
        </p:nvSpPr>
        <p:spPr>
          <a:xfrm>
            <a:off x="3924300" y="4654221"/>
            <a:ext cx="183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4.Launch to debug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4D56F3-81FE-447C-888F-E7D128A4979A}"/>
              </a:ext>
            </a:extLst>
          </p:cNvPr>
          <p:cNvSpPr txBox="1"/>
          <p:nvPr/>
        </p:nvSpPr>
        <p:spPr>
          <a:xfrm>
            <a:off x="5479322" y="4578197"/>
            <a:ext cx="98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5.Connect</a:t>
            </a:r>
            <a:endParaRPr lang="zh-CN" altLang="en-US" sz="1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1FAE2CD-4D68-4610-AECD-77EA62516203}"/>
              </a:ext>
            </a:extLst>
          </p:cNvPr>
          <p:cNvCxnSpPr>
            <a:stCxn id="11" idx="3"/>
          </p:cNvCxnSpPr>
          <p:nvPr/>
        </p:nvCxnSpPr>
        <p:spPr>
          <a:xfrm flipV="1">
            <a:off x="6114024" y="4448910"/>
            <a:ext cx="496326" cy="85125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BB5D7AD-037C-4856-9DAD-26CD619D0C90}"/>
              </a:ext>
            </a:extLst>
          </p:cNvPr>
          <p:cNvSpPr txBox="1"/>
          <p:nvPr/>
        </p:nvSpPr>
        <p:spPr>
          <a:xfrm>
            <a:off x="6299266" y="4751962"/>
            <a:ext cx="152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6.Debug by DAP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21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钟潘</dc:creator>
  <cp:lastModifiedBy>钟潘</cp:lastModifiedBy>
  <cp:revision>14</cp:revision>
  <dcterms:created xsi:type="dcterms:W3CDTF">2020-04-22T14:33:10Z</dcterms:created>
  <dcterms:modified xsi:type="dcterms:W3CDTF">2020-04-23T07:00:55Z</dcterms:modified>
</cp:coreProperties>
</file>