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2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7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6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46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4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24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2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E0D83D-8A2C-4677-88E9-6009C3C5BEF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4F08-264A-438F-86B2-C8592A813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1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2397" y="1573306"/>
            <a:ext cx="6815669" cy="966193"/>
          </a:xfrm>
        </p:spPr>
        <p:txBody>
          <a:bodyPr/>
          <a:lstStyle/>
          <a:p>
            <a:r>
              <a:rPr lang="zh-CN" altLang="en-US" dirty="0" smtClean="0"/>
              <a:t>组员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375" y="2675961"/>
            <a:ext cx="7137401" cy="39265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马俊华：负责首页</a:t>
            </a:r>
            <a:endParaRPr lang="en-US" altLang="zh-CN" dirty="0" smtClean="0"/>
          </a:p>
          <a:p>
            <a:r>
              <a:rPr lang="zh-CN" altLang="en-US" dirty="0" smtClean="0"/>
              <a:t>周琪侠：负责省钱控商品列表和商品信息</a:t>
            </a:r>
            <a:endParaRPr lang="en-US" altLang="zh-CN" dirty="0" smtClean="0"/>
          </a:p>
          <a:p>
            <a:r>
              <a:rPr lang="zh-CN" altLang="en-US" dirty="0" smtClean="0"/>
              <a:t>朱美菁：负责国内折扣商品列表和商品信息和品牌大全</a:t>
            </a:r>
            <a:endParaRPr lang="en-US" altLang="zh-CN" dirty="0" smtClean="0"/>
          </a:p>
          <a:p>
            <a:r>
              <a:rPr lang="zh-CN" altLang="en-US" dirty="0" smtClean="0"/>
              <a:t>杨帆：负责凑单品页面和商城导航</a:t>
            </a:r>
            <a:endParaRPr lang="en-US" altLang="zh-CN" dirty="0" smtClean="0"/>
          </a:p>
          <a:p>
            <a:r>
              <a:rPr lang="zh-CN" altLang="en-US" dirty="0" smtClean="0"/>
              <a:t>林嘉瑜：负责白菜价页面和比价搜索商品详情页</a:t>
            </a:r>
            <a:endParaRPr lang="en-US" altLang="zh-CN" dirty="0" smtClean="0"/>
          </a:p>
          <a:p>
            <a:r>
              <a:rPr lang="zh-CN" altLang="en-US" dirty="0" smtClean="0"/>
              <a:t>梁恒铭：负责优惠卷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马泽鸿：负责比价搜索页面和项目合并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4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使用上的问题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在添加</a:t>
            </a:r>
            <a:r>
              <a:rPr lang="en-US" altLang="zh-CN" dirty="0" smtClean="0"/>
              <a:t>iscroll.js</a:t>
            </a:r>
            <a:r>
              <a:rPr lang="zh-CN" altLang="en-US" dirty="0" smtClean="0"/>
              <a:t>的时候，因为不支持模块化，处理过后，依旧报错，只把注意力放在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上没有排查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结构，错误在于既使用</a:t>
            </a:r>
            <a:r>
              <a:rPr lang="en-US" altLang="zh-CN" dirty="0" smtClean="0"/>
              <a:t>&lt;script&gt;&lt;/script&gt;</a:t>
            </a:r>
            <a:r>
              <a:rPr lang="zh-CN" altLang="en-US" dirty="0"/>
              <a:t>引入了</a:t>
            </a:r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文件，也使用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关联，产生冲突。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bootstrap</a:t>
            </a:r>
            <a:r>
              <a:rPr lang="zh-CN" altLang="en-US" dirty="0"/>
              <a:t>各种组件</a:t>
            </a:r>
            <a:r>
              <a:rPr lang="zh-CN" altLang="en-US" dirty="0" smtClean="0"/>
              <a:t>样式更改问题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通过增加权重来更改样式</a:t>
            </a:r>
            <a:r>
              <a:rPr lang="en-US" altLang="zh-CN" dirty="0"/>
              <a:t>,</a:t>
            </a:r>
            <a:r>
              <a:rPr lang="zh-CN" altLang="en-US" dirty="0"/>
              <a:t>有时候不行是因为选错了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smtClean="0"/>
              <a:t>或者删除一些不必要的类名来实现样式的初始化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模板渲染问题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一开始渲染模板出现了错误</a:t>
            </a:r>
            <a:r>
              <a:rPr lang="en-US" altLang="zh-CN" dirty="0"/>
              <a:t>,</a:t>
            </a:r>
            <a:r>
              <a:rPr lang="zh-CN" altLang="en-US" dirty="0"/>
              <a:t>后来通过查看返回来的数据</a:t>
            </a:r>
            <a:r>
              <a:rPr lang="en-US" altLang="zh-CN" dirty="0"/>
              <a:t>,</a:t>
            </a:r>
            <a:r>
              <a:rPr lang="zh-CN" altLang="en-US" dirty="0"/>
              <a:t>然后再检查了一遍模板</a:t>
            </a:r>
            <a:r>
              <a:rPr lang="en-US" altLang="zh-CN" dirty="0"/>
              <a:t>,</a:t>
            </a:r>
            <a:r>
              <a:rPr lang="zh-CN" altLang="en-US" dirty="0"/>
              <a:t>解决了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返回的数据结构不符合要求，需要进行处理，不然会一直出现不合理的结构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2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216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</vt:lpstr>
      <vt:lpstr>组员</vt:lpstr>
      <vt:lpstr>Require使用上的问题</vt:lpstr>
      <vt:lpstr>使用bootstrap各种组件样式更改问题</vt:lpstr>
      <vt:lpstr>模板渲染问题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组员</dc:title>
  <dc:creator>马鸿</dc:creator>
  <cp:lastModifiedBy>马鸿</cp:lastModifiedBy>
  <cp:revision>9</cp:revision>
  <dcterms:created xsi:type="dcterms:W3CDTF">2017-07-20T07:29:54Z</dcterms:created>
  <dcterms:modified xsi:type="dcterms:W3CDTF">2017-07-20T09:15:11Z</dcterms:modified>
</cp:coreProperties>
</file>