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3550-BA48-4AC6-8C0A-D7796BABB613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B31C6-CA5D-40FC-AF3E-240296875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876428"/>
          </a:xfrm>
        </p:spPr>
        <p:txBody>
          <a:bodyPr/>
          <a:lstStyle/>
          <a:p>
            <a:r>
              <a:rPr lang="zh-CN" altLang="en-US" dirty="0" smtClean="0"/>
              <a:t>第三组项目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成员：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潘乐 、吴金鹏、卢艳敏、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王健、王磊、付磊、邹志鹏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43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总结</a:t>
            </a:r>
            <a:r>
              <a:rPr lang="zh-CN" altLang="en-US" dirty="0" smtClean="0">
                <a:effectLst/>
              </a:rPr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模板</a:t>
            </a:r>
            <a:r>
              <a:rPr lang="zh-CN" altLang="en-US" dirty="0"/>
              <a:t>渲染不熟练</a:t>
            </a:r>
            <a:r>
              <a:rPr lang="en-US" altLang="zh-CN" dirty="0"/>
              <a:t>,</a:t>
            </a:r>
            <a:r>
              <a:rPr lang="zh-CN" altLang="en-US" dirty="0"/>
              <a:t>经常出现报错情况</a:t>
            </a:r>
            <a:r>
              <a:rPr lang="en-US" altLang="zh-CN" dirty="0"/>
              <a:t>,</a:t>
            </a:r>
            <a:r>
              <a:rPr lang="zh-CN" altLang="en-US" dirty="0"/>
              <a:t>而且无法定位到错误</a:t>
            </a:r>
            <a:r>
              <a:rPr lang="en-US" altLang="zh-CN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后台返回数据的数据包含网页结构的部分样式不好修改</a:t>
            </a:r>
            <a:r>
              <a:rPr lang="en-US" altLang="zh-CN" dirty="0"/>
              <a:t>,</a:t>
            </a:r>
            <a:r>
              <a:rPr lang="zh-CN" altLang="en-US" dirty="0"/>
              <a:t>建议手撕项目经理</a:t>
            </a:r>
            <a:r>
              <a:rPr lang="en-US" altLang="zh-CN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基础知识不扎实</a:t>
            </a:r>
            <a:r>
              <a:rPr lang="en-US" altLang="zh-CN" dirty="0"/>
              <a:t>,</a:t>
            </a:r>
            <a:r>
              <a:rPr lang="zh-CN" altLang="en-US" dirty="0"/>
              <a:t>出现</a:t>
            </a:r>
            <a:r>
              <a:rPr lang="en-US" altLang="zh-CN" dirty="0"/>
              <a:t>bug</a:t>
            </a:r>
            <a:r>
              <a:rPr lang="zh-CN" altLang="en-US" dirty="0"/>
              <a:t>解决有点慢</a:t>
            </a:r>
            <a:r>
              <a:rPr lang="en-US" altLang="zh-CN" dirty="0"/>
              <a:t>,</a:t>
            </a:r>
            <a:r>
              <a:rPr lang="zh-CN" altLang="en-US" dirty="0"/>
              <a:t>其实都是学过的知识</a:t>
            </a:r>
            <a:r>
              <a:rPr lang="en-US" altLang="zh-CN" dirty="0"/>
              <a:t>,</a:t>
            </a:r>
            <a:r>
              <a:rPr lang="zh-CN" altLang="en-US" dirty="0"/>
              <a:t>但是遇到问题还是不会解决</a:t>
            </a:r>
            <a:r>
              <a:rPr lang="en-US" altLang="zh-CN" dirty="0"/>
              <a:t>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91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总结问题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4"/>
            </a:pPr>
            <a:r>
              <a:rPr lang="zh-CN" altLang="en-US" dirty="0" smtClean="0"/>
              <a:t>项目</a:t>
            </a:r>
            <a:r>
              <a:rPr lang="zh-CN" altLang="en-US" dirty="0"/>
              <a:t>开始阶段对接口文档分析不够</a:t>
            </a:r>
            <a:r>
              <a:rPr lang="en-US" altLang="zh-CN" dirty="0"/>
              <a:t>,</a:t>
            </a:r>
            <a:r>
              <a:rPr lang="zh-CN" altLang="en-US" dirty="0"/>
              <a:t>存在很多公共部分</a:t>
            </a:r>
            <a:r>
              <a:rPr lang="en-US" altLang="zh-CN" dirty="0"/>
              <a:t>,</a:t>
            </a:r>
            <a:r>
              <a:rPr lang="zh-CN" altLang="en-US" dirty="0"/>
              <a:t>但一开始没看到</a:t>
            </a:r>
            <a:r>
              <a:rPr lang="en-US" altLang="zh-CN" dirty="0"/>
              <a:t>,</a:t>
            </a:r>
            <a:r>
              <a:rPr lang="zh-CN" altLang="en-US" dirty="0"/>
              <a:t>浪费了很多时间</a:t>
            </a:r>
            <a:r>
              <a:rPr lang="en-US" altLang="zh-CN" dirty="0" smtClean="0"/>
              <a:t>;</a:t>
            </a:r>
          </a:p>
          <a:p>
            <a:pPr marL="514350" indent="-514350">
              <a:buAutoNum type="arabicPeriod" startAt="4"/>
            </a:pPr>
            <a:r>
              <a:rPr lang="en-US" altLang="zh-CN" dirty="0" err="1"/>
              <a:t>svn</a:t>
            </a:r>
            <a:r>
              <a:rPr lang="zh-CN" altLang="en-US" dirty="0"/>
              <a:t>熟练度不如</a:t>
            </a:r>
            <a:r>
              <a:rPr lang="en-US" altLang="zh-CN" dirty="0" err="1"/>
              <a:t>git</a:t>
            </a:r>
            <a:r>
              <a:rPr lang="en-US" altLang="zh-CN" dirty="0" smtClean="0"/>
              <a:t>;</a:t>
            </a:r>
          </a:p>
          <a:p>
            <a:pPr marL="514350" indent="-514350">
              <a:buAutoNum type="arabicPeriod" startAt="4"/>
            </a:pPr>
            <a:r>
              <a:rPr lang="en-US" altLang="zh-CN" dirty="0" err="1"/>
              <a:t>js+jq</a:t>
            </a:r>
            <a:r>
              <a:rPr lang="zh-CN" altLang="en-US" dirty="0"/>
              <a:t>方法很多</a:t>
            </a:r>
            <a:r>
              <a:rPr lang="en-US" altLang="zh-CN" dirty="0"/>
              <a:t>,</a:t>
            </a:r>
            <a:r>
              <a:rPr lang="zh-CN" altLang="en-US" dirty="0"/>
              <a:t>但是忘得更多</a:t>
            </a:r>
            <a:r>
              <a:rPr lang="en-US" altLang="zh-CN" dirty="0" smtClean="0"/>
              <a:t>;</a:t>
            </a:r>
          </a:p>
          <a:p>
            <a:pPr marL="514350" indent="-514350">
              <a:buAutoNum type="arabicPeriod" startAt="4"/>
            </a:pPr>
            <a:r>
              <a:rPr lang="zh-CN" altLang="en-US" dirty="0"/>
              <a:t>在实现一些网页效果的时候</a:t>
            </a:r>
            <a:r>
              <a:rPr lang="en-US" altLang="zh-CN" dirty="0"/>
              <a:t>,</a:t>
            </a:r>
            <a:r>
              <a:rPr lang="zh-CN" altLang="en-US" dirty="0"/>
              <a:t>逻辑思维不清晰</a:t>
            </a:r>
            <a:r>
              <a:rPr lang="en-US" altLang="zh-CN" dirty="0"/>
              <a:t>,</a:t>
            </a:r>
            <a:r>
              <a:rPr lang="zh-CN" altLang="en-US" dirty="0"/>
              <a:t>不知从何下手</a:t>
            </a:r>
            <a:r>
              <a:rPr lang="en-US" altLang="zh-CN" dirty="0" smtClean="0"/>
              <a:t>;</a:t>
            </a:r>
          </a:p>
          <a:p>
            <a:pPr marL="514350" indent="-514350">
              <a:buAutoNum type="arabicPeriod" startAt="4"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使用不熟练，每次使用组件的时候都需要在审查元素里面反复检查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7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以前</a:t>
            </a:r>
            <a:r>
              <a:rPr lang="zh-CN" altLang="en-US" dirty="0"/>
              <a:t>学的</a:t>
            </a:r>
            <a:r>
              <a:rPr lang="en-US" altLang="zh-CN" dirty="0"/>
              <a:t>touch</a:t>
            </a:r>
            <a:r>
              <a:rPr lang="zh-CN" altLang="en-US" dirty="0"/>
              <a:t>事件不太会用，自定义字体也忘了</a:t>
            </a:r>
          </a:p>
          <a:p>
            <a:r>
              <a:rPr lang="en-US" altLang="zh-CN" dirty="0"/>
              <a:t>2.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滑动</a:t>
            </a:r>
            <a:r>
              <a:rPr lang="zh-CN" altLang="en-US" dirty="0"/>
              <a:t>导航栏那个案例也忘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组件去掉默认样式，由于权重的原因导致无法修改样式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</a:t>
            </a:r>
            <a:r>
              <a:rPr lang="zh-CN" altLang="en-US" dirty="0" smtClean="0"/>
              <a:t>个模块在框架面前的取舍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大家的代码提交之后，出现各种冲突，有时候一个误操作导致文件变为空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在做链接跳转的时候需要传</a:t>
            </a:r>
            <a:r>
              <a:rPr lang="en-US" altLang="zh-CN" dirty="0" smtClean="0"/>
              <a:t>id</a:t>
            </a:r>
            <a:r>
              <a:rPr lang="zh-CN" altLang="en-US" dirty="0" smtClean="0"/>
              <a:t>所以考虑是不是走服务器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33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以后合作写项目的一些</a:t>
            </a:r>
            <a:r>
              <a:rPr lang="zh-CN" altLang="en-US" dirty="0" smtClean="0">
                <a:effectLst/>
              </a:rPr>
              <a:t>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/>
              <a:t>先进行需求文档的分析</a:t>
            </a:r>
            <a:r>
              <a:rPr lang="en-US" altLang="zh-CN" dirty="0"/>
              <a:t>,</a:t>
            </a:r>
            <a:r>
              <a:rPr lang="zh-CN" altLang="en-US" dirty="0"/>
              <a:t>合理的分配任务</a:t>
            </a:r>
            <a:r>
              <a:rPr lang="en-US" altLang="zh-CN" dirty="0"/>
              <a:t>,</a:t>
            </a:r>
            <a:r>
              <a:rPr lang="zh-CN" altLang="en-US" dirty="0"/>
              <a:t>不要再出现重复工作的情况</a:t>
            </a:r>
            <a:r>
              <a:rPr lang="en-US" altLang="zh-CN" dirty="0" smtClean="0"/>
              <a:t>;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一个团队最好确定一份代码规范</a:t>
            </a:r>
            <a:r>
              <a:rPr lang="en-US" altLang="zh-CN" dirty="0"/>
              <a:t>,</a:t>
            </a:r>
            <a:r>
              <a:rPr lang="zh-CN" altLang="en-US" dirty="0"/>
              <a:t>严格按照代码规范的内容来书写代码</a:t>
            </a:r>
            <a:r>
              <a:rPr lang="en-US" altLang="zh-CN" dirty="0"/>
              <a:t>,</a:t>
            </a:r>
            <a:r>
              <a:rPr lang="zh-CN" altLang="en-US" dirty="0"/>
              <a:t>养成良好的代码书写习惯</a:t>
            </a:r>
            <a:r>
              <a:rPr lang="en-US" altLang="zh-CN" dirty="0" smtClean="0"/>
              <a:t>;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写代码注意控制情绪</a:t>
            </a:r>
            <a:r>
              <a:rPr lang="en-US" altLang="zh-CN" dirty="0"/>
              <a:t>,</a:t>
            </a:r>
            <a:r>
              <a:rPr lang="zh-CN" altLang="en-US" dirty="0"/>
              <a:t>遇到</a:t>
            </a:r>
            <a:r>
              <a:rPr lang="en-US" altLang="zh-CN" dirty="0"/>
              <a:t>bug</a:t>
            </a:r>
            <a:r>
              <a:rPr lang="zh-CN" altLang="en-US" dirty="0"/>
              <a:t>出去抽根烟</a:t>
            </a:r>
            <a:r>
              <a:rPr lang="en-US" altLang="zh-CN" dirty="0"/>
              <a:t>,</a:t>
            </a:r>
            <a:r>
              <a:rPr lang="zh-CN" altLang="en-US" dirty="0"/>
              <a:t>没准回来就好了</a:t>
            </a:r>
            <a:r>
              <a:rPr lang="en-US" altLang="zh-CN" dirty="0" smtClean="0"/>
              <a:t>;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队员之间交流不够</a:t>
            </a:r>
            <a:r>
              <a:rPr lang="en-US" altLang="zh-CN" dirty="0"/>
              <a:t>,</a:t>
            </a:r>
            <a:r>
              <a:rPr lang="zh-CN" altLang="en-US" dirty="0"/>
              <a:t>建议有空组团去大保健一哈</a:t>
            </a:r>
            <a:r>
              <a:rPr lang="en-US" altLang="zh-CN" dirty="0" smtClean="0"/>
              <a:t>;</a:t>
            </a:r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代码整合阶段</a:t>
            </a:r>
            <a:r>
              <a:rPr lang="en-US" altLang="zh-CN" dirty="0"/>
              <a:t>,</a:t>
            </a:r>
            <a:r>
              <a:rPr lang="zh-CN" altLang="en-US" dirty="0"/>
              <a:t>会出现冲突</a:t>
            </a:r>
            <a:r>
              <a:rPr lang="en-US" altLang="zh-CN" dirty="0"/>
              <a:t>/</a:t>
            </a:r>
            <a:r>
              <a:rPr lang="zh-CN" altLang="en-US" dirty="0"/>
              <a:t>路径等各种问题</a:t>
            </a:r>
            <a:r>
              <a:rPr lang="en-US" altLang="zh-CN" dirty="0"/>
              <a:t>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3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34</TotalTime>
  <Words>350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行云流水</vt:lpstr>
      <vt:lpstr>第三组项目</vt:lpstr>
      <vt:lpstr>总结问题</vt:lpstr>
      <vt:lpstr>总结问题</vt:lpstr>
      <vt:lpstr>项目的问题</vt:lpstr>
      <vt:lpstr>代码的问题</vt:lpstr>
      <vt:lpstr>以后合作写项目的一些建议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第三组项目</dc:title>
  <dc:creator>Acer</dc:creator>
  <cp:lastModifiedBy>Acer</cp:lastModifiedBy>
  <cp:revision>4</cp:revision>
  <dcterms:created xsi:type="dcterms:W3CDTF">2017-07-20T09:57:01Z</dcterms:created>
  <dcterms:modified xsi:type="dcterms:W3CDTF">2017-07-20T10:31:13Z</dcterms:modified>
</cp:coreProperties>
</file>