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7"/>
  </p:notesMasterIdLst>
  <p:sldIdLst>
    <p:sldId id="282" r:id="rId3"/>
    <p:sldId id="326" r:id="rId4"/>
    <p:sldId id="310" r:id="rId5"/>
    <p:sldId id="319" r:id="rId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1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1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1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1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1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1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1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1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1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1">
          <p15:clr>
            <a:srgbClr val="A4A3A4"/>
          </p15:clr>
        </p15:guide>
        <p15:guide id="2" orient="horz" pos="1493">
          <p15:clr>
            <a:srgbClr val="A4A3A4"/>
          </p15:clr>
        </p15:guide>
        <p15:guide id="3" orient="horz" pos="822">
          <p15:clr>
            <a:srgbClr val="A4A3A4"/>
          </p15:clr>
        </p15:guide>
        <p15:guide id="4" pos="3312">
          <p15:clr>
            <a:srgbClr val="A4A3A4"/>
          </p15:clr>
        </p15:guide>
        <p15:guide id="5" pos="68">
          <p15:clr>
            <a:srgbClr val="A4A3A4"/>
          </p15:clr>
        </p15:guide>
        <p15:guide id="6" pos="1556">
          <p15:clr>
            <a:srgbClr val="A4A3A4"/>
          </p15:clr>
        </p15:guide>
        <p15:guide id="7" pos="476">
          <p15:clr>
            <a:srgbClr val="A4A3A4"/>
          </p15:clr>
        </p15:guide>
        <p15:guide id="8" pos="1876">
          <p15:clr>
            <a:srgbClr val="A4A3A4"/>
          </p15:clr>
        </p15:guide>
        <p15:guide id="9" pos="2000">
          <p15:clr>
            <a:srgbClr val="A4A3A4"/>
          </p15:clr>
        </p15:guide>
        <p15:guide id="10" pos="7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6" d="100"/>
          <a:sy n="86" d="100"/>
        </p:scale>
        <p:origin x="1382" y="67"/>
      </p:cViewPr>
      <p:guideLst>
        <p:guide orient="horz" pos="591"/>
        <p:guide orient="horz" pos="1493"/>
        <p:guide orient="horz" pos="822"/>
        <p:guide pos="3312"/>
        <p:guide pos="68"/>
        <p:guide pos="1556"/>
        <p:guide pos="476"/>
        <p:guide pos="1876"/>
        <p:guide pos="2000"/>
        <p:guide pos="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419" cy="182841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3075" name="날짜 개체 틀 2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>
                <a:ea typeface="宋体" panose="02010600030101010101" pitchFamily="2" charset="-122"/>
              </a:rPr>
              <a:t>2017/7/20</a:t>
            </a:fld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3076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685800"/>
            <a:ext cx="5018087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슬라이드 노트 개체 틀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마스터 텍스트 스타일을 편집합니다</a:t>
            </a:r>
          </a:p>
          <a:p>
            <a:pPr lvl="1"/>
            <a:r>
              <a:rPr lang="zh-CN" altLang="en-US"/>
              <a:t>둘째 수준</a:t>
            </a:r>
          </a:p>
          <a:p>
            <a:pPr lvl="2"/>
            <a:r>
              <a:rPr lang="zh-CN" altLang="en-US"/>
              <a:t>셋째 수준</a:t>
            </a:r>
          </a:p>
          <a:p>
            <a:pPr lvl="3"/>
            <a:r>
              <a:rPr lang="zh-CN" altLang="en-US"/>
              <a:t>넷째 수준</a:t>
            </a:r>
          </a:p>
          <a:p>
            <a:pPr lvl="4"/>
            <a:r>
              <a:rPr lang="zh-CN" altLang="en-US"/>
              <a:t>다섯째 수준</a:t>
            </a:r>
          </a:p>
        </p:txBody>
      </p:sp>
      <p:sp>
        <p:nvSpPr>
          <p:cNvPr id="3078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36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3079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>
                <a:ea typeface="宋体" panose="02010600030101010101" pitchFamily="2" charset="-122"/>
              </a:rPr>
              <a:t>‹#›</a:t>
            </a:fld>
            <a:endParaRPr lang="zh-CN" altLang="en-US" sz="120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sym typeface="나눔명조" pitchFamily="2" charset="-127"/>
              </a:rPr>
              <a:t>2017/7/20</a:t>
            </a:fld>
            <a:endParaRPr lang="zh-CN" altLang="en-US">
              <a:sym typeface="나눔명조" pitchFamily="2" charset="-127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나눔명조" pitchFamily="2" charset="-127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sym typeface="나눔명조" pitchFamily="2" charset="-127"/>
              </a:rPr>
              <a:t>‹#›</a:t>
            </a:fld>
            <a:endParaRPr lang="zh-CN" altLang="en-US">
              <a:sym typeface="나눔명조" pitchFamily="2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sym typeface="나눔명조" pitchFamily="2" charset="-127"/>
              </a:rPr>
              <a:t>2017/7/20</a:t>
            </a:fld>
            <a:endParaRPr lang="zh-CN" altLang="en-US">
              <a:sym typeface="나눔명조" pitchFamily="2" charset="-127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나눔명조" pitchFamily="2" charset="-127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sym typeface="나눔명조" pitchFamily="2" charset="-127"/>
              </a:rPr>
              <a:t>‹#›</a:t>
            </a:fld>
            <a:endParaRPr lang="zh-CN" altLang="en-US">
              <a:sym typeface="나눔명조" pitchFamily="2" charset="-127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sym typeface="나눔명조" pitchFamily="2" charset="-127"/>
              </a:rPr>
              <a:t>2017/7/20</a:t>
            </a:fld>
            <a:endParaRPr lang="zh-CN" altLang="en-US">
              <a:sym typeface="나눔명조" pitchFamily="2" charset="-127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나눔명조" pitchFamily="2" charset="-127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sym typeface="나눔명조" pitchFamily="2" charset="-127"/>
              </a:rPr>
              <a:t>‹#›</a:t>
            </a:fld>
            <a:endParaRPr lang="zh-CN" altLang="en-US">
              <a:sym typeface="나눔명조" pitchFamily="2" charset="-127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8788" y="1598613"/>
            <a:ext cx="4030948" cy="4527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65" y="1598613"/>
            <a:ext cx="4030948" cy="4527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sym typeface="나눔명조" pitchFamily="2" charset="-127"/>
              </a:rPr>
              <a:t>2017/7/20</a:t>
            </a:fld>
            <a:endParaRPr lang="zh-CN" altLang="en-US">
              <a:sym typeface="나눔명조" pitchFamily="2" charset="-127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나눔명조" pitchFamily="2" charset="-127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sym typeface="나눔명조" pitchFamily="2" charset="-127"/>
              </a:rPr>
              <a:t>‹#›</a:t>
            </a:fld>
            <a:endParaRPr lang="zh-CN" altLang="en-US">
              <a:sym typeface="나눔명조" pitchFamily="2" charset="-127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8607" y="274638"/>
            <a:ext cx="2056606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8788" y="274638"/>
            <a:ext cx="605059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sym typeface="나눔명조" pitchFamily="2" charset="-127"/>
              </a:rPr>
              <a:t>2017/7/20</a:t>
            </a:fld>
            <a:endParaRPr lang="zh-CN" altLang="en-US">
              <a:sym typeface="나눔명조" pitchFamily="2" charset="-127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나눔명조" pitchFamily="2" charset="-127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sym typeface="나눔명조" pitchFamily="2" charset="-127"/>
              </a:rPr>
              <a:t>‹#›</a:t>
            </a:fld>
            <a:endParaRPr lang="zh-CN" altLang="en-US">
              <a:sym typeface="나눔명조" pitchFamily="2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sym typeface="나눔명조" pitchFamily="2" charset="-127"/>
              </a:rPr>
              <a:t>2017/7/20</a:t>
            </a:fld>
            <a:endParaRPr lang="zh-CN" altLang="en-US">
              <a:sym typeface="나눔명조" pitchFamily="2" charset="-127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나눔명조" pitchFamily="2" charset="-127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sym typeface="나눔명조" pitchFamily="2" charset="-127"/>
              </a:rPr>
              <a:t>‹#›</a:t>
            </a:fld>
            <a:endParaRPr lang="zh-CN" altLang="en-US">
              <a:sym typeface="나눔명조" pitchFamily="2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sym typeface="나눔명조" pitchFamily="2" charset="-127"/>
              </a:rPr>
              <a:t>2017/7/20</a:t>
            </a:fld>
            <a:endParaRPr lang="zh-CN" altLang="en-US">
              <a:sym typeface="나눔명조" pitchFamily="2" charset="-127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나눔명조" pitchFamily="2" charset="-127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sym typeface="나눔명조" pitchFamily="2" charset="-127"/>
              </a:rPr>
              <a:t>‹#›</a:t>
            </a:fld>
            <a:endParaRPr lang="zh-CN" altLang="en-US">
              <a:sym typeface="나눔명조" pitchFamily="2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sym typeface="나눔명조" pitchFamily="2" charset="-127"/>
              </a:rPr>
              <a:t>2017/7/20</a:t>
            </a:fld>
            <a:endParaRPr lang="zh-CN" altLang="en-US">
              <a:sym typeface="나눔명조" pitchFamily="2" charset="-127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나눔명조" pitchFamily="2" charset="-127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sym typeface="나눔명조" pitchFamily="2" charset="-127"/>
              </a:rPr>
              <a:t>‹#›</a:t>
            </a:fld>
            <a:endParaRPr lang="zh-CN" altLang="en-US">
              <a:sym typeface="나눔명조" pitchFamily="2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sym typeface="나눔명조" pitchFamily="2" charset="-127"/>
              </a:rPr>
              <a:t>2017/7/20</a:t>
            </a:fld>
            <a:endParaRPr lang="zh-CN" altLang="en-US">
              <a:sym typeface="나눔명조" pitchFamily="2" charset="-127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나눔명조" pitchFamily="2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sym typeface="나눔명조" pitchFamily="2" charset="-127"/>
              </a:rPr>
              <a:t>‹#›</a:t>
            </a:fld>
            <a:endParaRPr lang="zh-CN" altLang="en-US">
              <a:sym typeface="나눔명조" pitchFamily="2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sym typeface="나눔명조" pitchFamily="2" charset="-127"/>
              </a:rPr>
              <a:t>2017/7/20</a:t>
            </a:fld>
            <a:endParaRPr lang="zh-CN" altLang="en-US">
              <a:sym typeface="나눔명조" pitchFamily="2" charset="-127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나눔명조" pitchFamily="2" charset="-127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sym typeface="나눔명조" pitchFamily="2" charset="-127"/>
              </a:rPr>
              <a:t>‹#›</a:t>
            </a:fld>
            <a:endParaRPr lang="zh-CN" altLang="en-US">
              <a:sym typeface="나눔명조" pitchFamily="2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sym typeface="나눔명조" pitchFamily="2" charset="-127"/>
              </a:rPr>
              <a:t>2017/7/20</a:t>
            </a:fld>
            <a:endParaRPr lang="zh-CN" altLang="en-US">
              <a:sym typeface="나눔명조" pitchFamily="2" charset="-127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나눔명조" pitchFamily="2" charset="-127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sym typeface="나눔명조" pitchFamily="2" charset="-127"/>
              </a:rPr>
              <a:t>‹#›</a:t>
            </a:fld>
            <a:endParaRPr lang="zh-CN" altLang="en-US">
              <a:sym typeface="나눔명조" pitchFamily="2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마스터 텍스트 스타일을 편집합니다</a:t>
            </a:r>
          </a:p>
          <a:p>
            <a:pPr lvl="1"/>
            <a:r>
              <a:rPr lang="zh-CN" altLang="en-US"/>
              <a:t>둘째 수준</a:t>
            </a:r>
          </a:p>
          <a:p>
            <a:pPr lvl="2"/>
            <a:r>
              <a:rPr lang="zh-CN" altLang="en-US"/>
              <a:t>셋째 수준</a:t>
            </a:r>
          </a:p>
          <a:p>
            <a:pPr lvl="3"/>
            <a:r>
              <a:rPr lang="zh-CN" altLang="en-US"/>
              <a:t>넷째 수준</a:t>
            </a:r>
          </a:p>
          <a:p>
            <a:pPr lvl="4"/>
            <a:r>
              <a:rPr lang="zh-CN" altLang="en-US"/>
              <a:t>다섯째 수준</a:t>
            </a:r>
          </a:p>
        </p:txBody>
      </p:sp>
      <p:sp>
        <p:nvSpPr>
          <p:cNvPr id="1028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595959"/>
                </a:solidFill>
                <a:latin typeface="나눔명조" pitchFamily="2" charset="-127"/>
                <a:ea typeface="나눔명조" pitchFamily="2" charset="-127"/>
              </a:defRPr>
            </a:lvl1pPr>
          </a:lstStyle>
          <a:p>
            <a:pPr lvl="0"/>
            <a:fld id="{BB962C8B-B14F-4D97-AF65-F5344CB8AC3E}" type="datetime1">
              <a:rPr lang="zh-CN" altLang="en-US">
                <a:sym typeface="나눔명조" pitchFamily="2" charset="-127"/>
              </a:rPr>
              <a:t>2017/7/20</a:t>
            </a:fld>
            <a:endParaRPr lang="zh-CN" altLang="en-US">
              <a:sym typeface="나눔명조" pitchFamily="2" charset="-127"/>
            </a:endParaRPr>
          </a:p>
        </p:txBody>
      </p:sp>
      <p:sp>
        <p:nvSpPr>
          <p:cNvPr id="102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595959"/>
                </a:solidFill>
                <a:latin typeface="나눔명조" pitchFamily="2" charset="-127"/>
                <a:ea typeface="나눔명조" pitchFamily="2" charset="-127"/>
              </a:defRPr>
            </a:lvl1pPr>
          </a:lstStyle>
          <a:p>
            <a:pPr lvl="0"/>
            <a:endParaRPr>
              <a:sym typeface="나눔명조" pitchFamily="2" charset="-127"/>
            </a:endParaRPr>
          </a:p>
        </p:txBody>
      </p:sp>
      <p:sp>
        <p:nvSpPr>
          <p:cNvPr id="103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595959"/>
                </a:solidFill>
                <a:latin typeface="나눔명조" pitchFamily="2" charset="-127"/>
                <a:ea typeface="나눔명조" pitchFamily="2" charset="-127"/>
              </a:defRPr>
            </a:lvl1pPr>
          </a:lstStyle>
          <a:p>
            <a:pPr lvl="0"/>
            <a:fld id="{9A0DB2DC-4C9A-4742-B13C-FB6460FD3503}" type="slidenum">
              <a:rPr lang="zh-CN" altLang="en-US">
                <a:sym typeface="나눔명조" pitchFamily="2" charset="-127"/>
              </a:rPr>
              <a:t>‹#›</a:t>
            </a:fld>
            <a:endParaRPr lang="zh-CN" altLang="en-US">
              <a:sym typeface="나눔명조" pitchFamily="2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1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595959"/>
          </a:solidFill>
          <a:latin typeface="+mj-lt"/>
          <a:ea typeface="+mj-ea"/>
          <a:cs typeface="+mj-cs"/>
          <a:sym typeface="나눔명조" pitchFamily="2" charset="-127"/>
        </a:defRPr>
      </a:lvl1pPr>
    </p:titleStyle>
    <p:bodyStyle>
      <a:lvl1pPr marL="342900" lvl="0" indent="-342900" algn="l" defTabSz="914400" eaLnBrk="1" fontAlgn="base" latinLnBrk="1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  <a:sym typeface="나눔명조" pitchFamily="2" charset="-127"/>
        </a:defRPr>
      </a:lvl1pPr>
      <a:lvl2pPr marL="742950" lvl="1" indent="-285750" algn="l" defTabSz="914400" eaLnBrk="1" fontAlgn="base" latinLnBrk="1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595959"/>
          </a:solidFill>
          <a:latin typeface="나눔명조" pitchFamily="2" charset="-127"/>
          <a:ea typeface="나눔명조" pitchFamily="2" charset="-127"/>
          <a:cs typeface="+mn-cs"/>
          <a:sym typeface="나눔명조" pitchFamily="2" charset="-127"/>
        </a:defRPr>
      </a:lvl2pPr>
      <a:lvl3pPr marL="1143000" lvl="2" indent="-228600" algn="l" defTabSz="914400" eaLnBrk="1" fontAlgn="base" latinLnBrk="1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595959"/>
          </a:solidFill>
          <a:latin typeface="나눔명조" pitchFamily="2" charset="-127"/>
          <a:ea typeface="나눔명조" pitchFamily="2" charset="-127"/>
          <a:cs typeface="+mn-cs"/>
          <a:sym typeface="나눔명조" pitchFamily="2" charset="-127"/>
        </a:defRPr>
      </a:lvl3pPr>
      <a:lvl4pPr marL="1600200" lvl="3" indent="-228600" algn="l" defTabSz="914400" eaLnBrk="1" fontAlgn="base" latinLnBrk="1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595959"/>
          </a:solidFill>
          <a:latin typeface="나눔명조" pitchFamily="2" charset="-127"/>
          <a:ea typeface="나눔명조" pitchFamily="2" charset="-127"/>
          <a:cs typeface="+mn-cs"/>
          <a:sym typeface="나눔명조" pitchFamily="2" charset="-127"/>
        </a:defRPr>
      </a:lvl4pPr>
      <a:lvl5pPr marL="2057400" lvl="4" indent="-228600" algn="l" defTabSz="914400" eaLnBrk="1" fontAlgn="base" latinLnBrk="1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595959"/>
          </a:solidFill>
          <a:latin typeface="나눔명조" pitchFamily="2" charset="-127"/>
          <a:ea typeface="나눔명조" pitchFamily="2" charset="-127"/>
          <a:cs typeface="+mn-cs"/>
          <a:sym typeface="나눔명조" pitchFamily="2" charset="-127"/>
        </a:defRPr>
      </a:lvl5pPr>
      <a:lvl6pPr marL="2514600" lvl="5" indent="-228600" algn="l" defTabSz="914400" eaLnBrk="1" fontAlgn="base" latinLnBrk="1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595959"/>
          </a:solidFill>
          <a:latin typeface="나눔명조" pitchFamily="2" charset="-127"/>
          <a:ea typeface="나눔명조" pitchFamily="2" charset="-127"/>
          <a:cs typeface="+mn-cs"/>
          <a:sym typeface="나눔명조" pitchFamily="2" charset="-127"/>
        </a:defRPr>
      </a:lvl6pPr>
      <a:lvl7pPr marL="2971800" lvl="6" indent="-228600" algn="l" defTabSz="914400" eaLnBrk="1" fontAlgn="base" latinLnBrk="1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595959"/>
          </a:solidFill>
          <a:latin typeface="나눔명조" pitchFamily="2" charset="-127"/>
          <a:ea typeface="나눔명조" pitchFamily="2" charset="-127"/>
          <a:cs typeface="+mn-cs"/>
          <a:sym typeface="나눔명조" pitchFamily="2" charset="-127"/>
        </a:defRPr>
      </a:lvl7pPr>
      <a:lvl8pPr marL="3429000" lvl="7" indent="-228600" algn="l" defTabSz="914400" eaLnBrk="1" fontAlgn="base" latinLnBrk="1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595959"/>
          </a:solidFill>
          <a:latin typeface="나눔명조" pitchFamily="2" charset="-127"/>
          <a:ea typeface="나눔명조" pitchFamily="2" charset="-127"/>
          <a:cs typeface="+mn-cs"/>
          <a:sym typeface="나눔명조" pitchFamily="2" charset="-127"/>
        </a:defRPr>
      </a:lvl8pPr>
      <a:lvl9pPr marL="3886200" lvl="8" indent="-228600" algn="l" defTabSz="914400" eaLnBrk="1" fontAlgn="base" latinLnBrk="1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595959"/>
          </a:solidFill>
          <a:latin typeface="나눔명조" pitchFamily="2" charset="-127"/>
          <a:ea typeface="나눔명조" pitchFamily="2" charset="-127"/>
          <a:cs typeface="+mn-cs"/>
          <a:sym typeface="나눔명조" pitchFamily="2" charset="-127"/>
        </a:defRPr>
      </a:lvl9pPr>
    </p:bodyStyle>
    <p:otherStyle>
      <a:lvl1pPr marL="0" lvl="0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458788" y="274638"/>
            <a:ext cx="8226425" cy="114300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458788" y="1598613"/>
            <a:ext cx="8226425" cy="452755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8788" y="6245225"/>
            <a:ext cx="2130425" cy="47625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lstStyle>
            <a:lvl1pPr>
              <a:defRPr sz="13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2613" y="6245225"/>
            <a:ext cx="2898775" cy="47625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lstStyle>
            <a:lvl1pPr algn="ctr">
              <a:defRPr sz="13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4788" y="6245225"/>
            <a:ext cx="2130425" cy="47625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lstStyle>
            <a:lvl1pPr algn="r">
              <a:defRPr sz="13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89535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36550" lvl="0" indent="-33655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7075" lvl="1" indent="-2794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19505" lvl="2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67180" lvl="3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14855" lvl="4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nhn\바탕 화면\하늘수채\그림1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" y="-2540"/>
            <a:ext cx="9144000" cy="6862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직사각형 8"/>
          <p:cNvSpPr/>
          <p:nvPr/>
        </p:nvSpPr>
        <p:spPr>
          <a:xfrm>
            <a:off x="1873885" y="840740"/>
            <a:ext cx="6416040" cy="5575935"/>
          </a:xfrm>
          <a:prstGeom prst="rect">
            <a:avLst/>
          </a:prstGeom>
          <a:gradFill rotWithShape="1">
            <a:gsLst>
              <a:gs pos="0">
                <a:srgbClr val="E8E8E8">
                  <a:alpha val="100000"/>
                </a:srgbClr>
              </a:gs>
              <a:gs pos="56000">
                <a:srgbClr val="FFFFFF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3600000" scaled="1"/>
            <a:tileRect/>
          </a:gradFill>
          <a:ln w="25400">
            <a:noFill/>
          </a:ln>
        </p:spPr>
        <p:txBody>
          <a:bodyPr anchor="ctr"/>
          <a:lstStyle/>
          <a:p>
            <a:pPr algn="ctr"/>
            <a:endParaRPr sz="2000" b="1">
              <a:solidFill>
                <a:srgbClr val="3F3F3F"/>
              </a:solidFill>
              <a:latin typeface="나눔명조" pitchFamily="2" charset="-127"/>
              <a:ea typeface="나눔명조" pitchFamily="2" charset="-127"/>
              <a:sym typeface="나눔명조" pitchFamily="2" charset="-127"/>
            </a:endParaRPr>
          </a:p>
        </p:txBody>
      </p:sp>
      <p:sp>
        <p:nvSpPr>
          <p:cNvPr id="4100" name="직사각형 10"/>
          <p:cNvSpPr/>
          <p:nvPr/>
        </p:nvSpPr>
        <p:spPr>
          <a:xfrm>
            <a:off x="2470785" y="1691005"/>
            <a:ext cx="3790950" cy="28670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400" b="1" dirty="0">
                <a:ea typeface="宋体" panose="02010600030101010101" pitchFamily="2" charset="-122"/>
              </a:rPr>
              <a:t>项目总结</a:t>
            </a:r>
          </a:p>
          <a:p>
            <a:pPr>
              <a:lnSpc>
                <a:spcPct val="95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zh-CN" altLang="en-US" dirty="0">
                <a:ea typeface="宋体" panose="02010600030101010101" pitchFamily="2" charset="-122"/>
              </a:rPr>
              <a:t>划水总动员</a:t>
            </a:r>
            <a:r>
              <a:rPr lang="en-US" altLang="zh-CN" dirty="0">
                <a:ea typeface="宋体" panose="02010600030101010101" pitchFamily="2" charset="-122"/>
              </a:rPr>
              <a:t>:10</a:t>
            </a:r>
            <a:r>
              <a:rPr lang="zh-CN" altLang="en-US" dirty="0">
                <a:ea typeface="宋体" panose="02010600030101010101" pitchFamily="2" charset="-122"/>
              </a:rPr>
              <a:t>组</a:t>
            </a:r>
          </a:p>
          <a:p>
            <a:pPr>
              <a:lnSpc>
                <a:spcPct val="95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1400" dirty="0">
                <a:ea typeface="宋体" panose="02010600030101010101" pitchFamily="2" charset="-122"/>
              </a:rPr>
              <a:t>1</a:t>
            </a:r>
            <a:r>
              <a:rPr lang="zh-CN" altLang="en-US" sz="1400" dirty="0">
                <a:ea typeface="宋体" panose="02010600030101010101" pitchFamily="2" charset="-122"/>
              </a:rPr>
              <a:t>号划水员</a:t>
            </a:r>
            <a:r>
              <a:rPr lang="en-US" altLang="zh-CN" sz="1400" dirty="0">
                <a:ea typeface="宋体" panose="02010600030101010101" pitchFamily="2" charset="-122"/>
              </a:rPr>
              <a:t>:</a:t>
            </a:r>
            <a:r>
              <a:rPr lang="zh-CN" altLang="en-US" sz="1400" dirty="0">
                <a:ea typeface="宋体" panose="02010600030101010101" pitchFamily="2" charset="-122"/>
              </a:rPr>
              <a:t>陈伟琼 </a:t>
            </a:r>
            <a:r>
              <a:rPr lang="en-US" altLang="zh-CN" sz="1400" dirty="0">
                <a:ea typeface="宋体" panose="02010600030101010101" pitchFamily="2" charset="-122"/>
              </a:rPr>
              <a:t>=&gt;</a:t>
            </a:r>
            <a:r>
              <a:rPr lang="zh-CN" altLang="en-US" sz="1400" dirty="0">
                <a:ea typeface="宋体" panose="02010600030101010101" pitchFamily="2" charset="-122"/>
              </a:rPr>
              <a:t>首       页</a:t>
            </a:r>
          </a:p>
          <a:p>
            <a:pPr>
              <a:lnSpc>
                <a:spcPct val="95000"/>
              </a:lnSpc>
            </a:pPr>
            <a:r>
              <a:rPr lang="en-US" altLang="zh-CN" sz="1400" dirty="0">
                <a:ea typeface="宋体" panose="02010600030101010101" pitchFamily="2" charset="-122"/>
              </a:rPr>
              <a:t>2</a:t>
            </a:r>
            <a:r>
              <a:rPr lang="zh-CN" altLang="en-US" sz="1400" dirty="0">
                <a:ea typeface="宋体" panose="02010600030101010101" pitchFamily="2" charset="-122"/>
              </a:rPr>
              <a:t>号划水员:景    乐 </a:t>
            </a:r>
            <a:r>
              <a:rPr lang="en-US" altLang="zh-CN" sz="1400" dirty="0">
                <a:ea typeface="宋体" panose="02010600030101010101" pitchFamily="2" charset="-122"/>
              </a:rPr>
              <a:t>=&gt;</a:t>
            </a:r>
            <a:r>
              <a:rPr lang="zh-CN" altLang="en-US" sz="1400" dirty="0">
                <a:ea typeface="宋体" panose="02010600030101010101" pitchFamily="2" charset="-122"/>
              </a:rPr>
              <a:t>商城导航   查历史价</a:t>
            </a:r>
          </a:p>
          <a:p>
            <a:pPr>
              <a:lnSpc>
                <a:spcPct val="95000"/>
              </a:lnSpc>
            </a:pPr>
            <a:r>
              <a:rPr lang="en-US" altLang="zh-CN" sz="1400" dirty="0">
                <a:sym typeface="+mn-ea"/>
              </a:rPr>
              <a:t>3</a:t>
            </a:r>
            <a:r>
              <a:rPr lang="zh-CN" altLang="en-US" sz="1400" dirty="0">
                <a:sym typeface="+mn-ea"/>
              </a:rPr>
              <a:t>号划水员</a:t>
            </a:r>
            <a:r>
              <a:rPr lang="en-US" altLang="zh-CN" sz="1400" dirty="0">
                <a:sym typeface="+mn-ea"/>
              </a:rPr>
              <a:t>:</a:t>
            </a:r>
            <a:r>
              <a:rPr lang="zh-CN" altLang="en-US" sz="1400" dirty="0">
                <a:sym typeface="+mn-ea"/>
              </a:rPr>
              <a:t>陈小妹 </a:t>
            </a:r>
            <a:r>
              <a:rPr lang="en-US" altLang="zh-CN" sz="1400" dirty="0">
                <a:sym typeface="+mn-ea"/>
              </a:rPr>
              <a:t>=&gt;</a:t>
            </a:r>
            <a:r>
              <a:rPr lang="zh-CN" altLang="en-US" sz="1400" dirty="0">
                <a:sym typeface="+mn-ea"/>
              </a:rPr>
              <a:t>海淘折扣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400" dirty="0">
                <a:sym typeface="+mn-ea"/>
              </a:rPr>
              <a:t>4</a:t>
            </a:r>
            <a:r>
              <a:rPr lang="zh-CN" altLang="en-US" sz="1400" dirty="0">
                <a:sym typeface="+mn-ea"/>
              </a:rPr>
              <a:t>号划水员</a:t>
            </a:r>
            <a:r>
              <a:rPr lang="en-US" altLang="zh-CN" sz="1400" dirty="0">
                <a:sym typeface="+mn-ea"/>
              </a:rPr>
              <a:t>:</a:t>
            </a:r>
            <a:r>
              <a:rPr lang="zh-CN" altLang="en-US" sz="1400" dirty="0">
                <a:sym typeface="+mn-ea"/>
              </a:rPr>
              <a:t>何书娜 </a:t>
            </a:r>
            <a:r>
              <a:rPr lang="en-US" altLang="zh-CN" sz="1400" dirty="0">
                <a:sym typeface="+mn-ea"/>
              </a:rPr>
              <a:t>=&gt;</a:t>
            </a:r>
            <a:r>
              <a:rPr lang="zh-CN" altLang="en-US" sz="1400" dirty="0">
                <a:sym typeface="+mn-ea"/>
              </a:rPr>
              <a:t>省  钱  控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400" dirty="0">
                <a:sym typeface="+mn-ea"/>
              </a:rPr>
              <a:t>5</a:t>
            </a:r>
            <a:r>
              <a:rPr lang="zh-CN" altLang="en-US" sz="1400" dirty="0">
                <a:sym typeface="+mn-ea"/>
              </a:rPr>
              <a:t>号划水员</a:t>
            </a:r>
            <a:r>
              <a:rPr lang="en-US" altLang="zh-CN" sz="1400" dirty="0">
                <a:sym typeface="+mn-ea"/>
              </a:rPr>
              <a:t>:</a:t>
            </a:r>
            <a:r>
              <a:rPr lang="zh-CN" altLang="en-US" sz="1400" dirty="0">
                <a:sym typeface="+mn-ea"/>
              </a:rPr>
              <a:t>汪   巧  </a:t>
            </a:r>
            <a:r>
              <a:rPr lang="en-US" altLang="zh-CN" sz="1400" dirty="0">
                <a:sym typeface="+mn-ea"/>
              </a:rPr>
              <a:t>=&gt;</a:t>
            </a:r>
            <a:r>
              <a:rPr lang="zh-CN" altLang="en-US" sz="1400" dirty="0">
                <a:sym typeface="+mn-ea"/>
              </a:rPr>
              <a:t>比价搜索    凑单品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400" dirty="0">
                <a:sym typeface="+mn-ea"/>
              </a:rPr>
              <a:t>6</a:t>
            </a:r>
            <a:r>
              <a:rPr lang="zh-CN" altLang="en-US" sz="1400" dirty="0">
                <a:sym typeface="+mn-ea"/>
              </a:rPr>
              <a:t>号划水员</a:t>
            </a:r>
            <a:r>
              <a:rPr lang="en-US" altLang="zh-CN" sz="1400" dirty="0">
                <a:sym typeface="+mn-ea"/>
              </a:rPr>
              <a:t>:</a:t>
            </a:r>
            <a:r>
              <a:rPr lang="zh-CN" altLang="en-US" sz="1400" dirty="0">
                <a:sym typeface="+mn-ea"/>
              </a:rPr>
              <a:t>林雍华 </a:t>
            </a:r>
            <a:r>
              <a:rPr lang="en-US" altLang="zh-CN" sz="1400" dirty="0">
                <a:sym typeface="+mn-ea"/>
              </a:rPr>
              <a:t>=&gt;</a:t>
            </a:r>
            <a:r>
              <a:rPr lang="zh-CN" altLang="en-US" sz="1400">
                <a:sym typeface="+mn-ea"/>
              </a:rPr>
              <a:t>品牌大全     </a:t>
            </a:r>
            <a:endParaRPr lang="zh-CN" altLang="en-US" sz="14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400" dirty="0">
                <a:sym typeface="+mn-ea"/>
              </a:rPr>
              <a:t>7</a:t>
            </a:r>
            <a:r>
              <a:rPr lang="zh-CN" altLang="en-US" sz="1400" dirty="0">
                <a:sym typeface="+mn-ea"/>
              </a:rPr>
              <a:t>号划水员</a:t>
            </a:r>
            <a:r>
              <a:rPr lang="en-US" altLang="zh-CN" sz="1400" dirty="0">
                <a:sym typeface="+mn-ea"/>
              </a:rPr>
              <a:t>:</a:t>
            </a:r>
            <a:r>
              <a:rPr lang="zh-CN" altLang="en-US" sz="1400" dirty="0">
                <a:sym typeface="+mn-ea"/>
              </a:rPr>
              <a:t>吴廷梧 </a:t>
            </a:r>
            <a:r>
              <a:rPr lang="en-US" altLang="zh-CN" sz="1400" dirty="0">
                <a:sym typeface="+mn-ea"/>
              </a:rPr>
              <a:t>=&gt;</a:t>
            </a:r>
            <a:r>
              <a:rPr lang="zh-CN" altLang="en-US" sz="1400" dirty="0">
                <a:sym typeface="+mn-ea"/>
              </a:rPr>
              <a:t>白  菜  价    优惠卷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   </a:t>
            </a:r>
            <a:endParaRPr lang="en-US" altLang="zh-CN" sz="1400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95000"/>
              </a:lnSpc>
            </a:pPr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4102" name="직사각형 14"/>
          <p:cNvSpPr/>
          <p:nvPr/>
        </p:nvSpPr>
        <p:spPr>
          <a:xfrm>
            <a:off x="3504883" y="1168083"/>
            <a:ext cx="3335337" cy="4357687"/>
          </a:xfrm>
          <a:prstGeom prst="rect">
            <a:avLst/>
          </a:prstGeom>
          <a:noFill/>
          <a:ln w="6350" cap="flat" cmpd="sng">
            <a:pattFill prst="horz">
              <a:fgClr>
                <a:srgbClr val="395E8A"/>
              </a:fgClr>
              <a:bgClr>
                <a:srgbClr val="FFFFFF"/>
              </a:bgClr>
            </a:patt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3" name="직사각형 15"/>
          <p:cNvSpPr/>
          <p:nvPr/>
        </p:nvSpPr>
        <p:spPr>
          <a:xfrm>
            <a:off x="1873250" y="1168400"/>
            <a:ext cx="6417310" cy="4259580"/>
          </a:xfrm>
          <a:prstGeom prst="rect">
            <a:avLst/>
          </a:prstGeom>
          <a:noFill/>
          <a:ln w="31750" cap="flat" cmpd="sng">
            <a:pattFill prst="horz">
              <a:fgClr>
                <a:srgbClr val="395E8A"/>
              </a:fgClr>
              <a:bgClr>
                <a:srgbClr val="FFFFFF"/>
              </a:bgClr>
            </a:patt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nhn\바탕 화면\하늘수채\그림2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부제목 3"/>
          <p:cNvSpPr>
            <a:spLocks noGrp="1"/>
          </p:cNvSpPr>
          <p:nvPr>
            <p:ph type="subTitle" idx="1"/>
          </p:nvPr>
        </p:nvSpPr>
        <p:spPr>
          <a:xfrm>
            <a:off x="2816225" y="1228090"/>
            <a:ext cx="4885690" cy="4721860"/>
          </a:xfrm>
        </p:spPr>
        <p:txBody>
          <a:bodyPr vert="horz">
            <a:normAutofit/>
          </a:bodyPr>
          <a:lstStyle/>
          <a:p>
            <a:pPr marL="0" lvl="2" indent="-513080" algn="l" defTabSz="914400"/>
            <a:endParaRPr lang="zh-CN" altLang="en-US" sz="1000" b="1" kern="1200" dirty="0">
              <a:solidFill>
                <a:srgbClr val="3F3F3F"/>
              </a:solidFill>
              <a:latin typeface="나눔명조" pitchFamily="2" charset="-127"/>
              <a:ea typeface="宋体" panose="02010600030101010101" pitchFamily="2" charset="-122"/>
              <a:sym typeface="나눔명조" pitchFamily="2" charset="-127"/>
            </a:endParaRPr>
          </a:p>
          <a:p>
            <a:pPr marL="0" lvl="2" indent="-513080" algn="l" defTabSz="914400"/>
            <a:endParaRPr lang="zh-CN" altLang="en-US" sz="1000" b="1" kern="1200" dirty="0">
              <a:solidFill>
                <a:srgbClr val="3F3F3F"/>
              </a:solidFill>
              <a:latin typeface="나눔명조" pitchFamily="2" charset="-127"/>
              <a:ea typeface="나눔명조" pitchFamily="2" charset="-127"/>
              <a:sym typeface="나눔명조" pitchFamily="2" charset="-127"/>
            </a:endParaRPr>
          </a:p>
          <a:p>
            <a:pPr marL="0" lvl="2" indent="-513080" algn="l" defTabSz="914400"/>
            <a:r>
              <a:rPr lang="en-US" altLang="zh-CN" sz="20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1:</a:t>
            </a:r>
            <a:r>
              <a:rPr lang="zh-CN" altLang="en-US" sz="20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由于每人独立完成一个页面</a:t>
            </a:r>
            <a:r>
              <a:rPr lang="en-US" altLang="zh-CN" sz="20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,</a:t>
            </a:r>
            <a:r>
              <a:rPr lang="zh-CN" altLang="en-US" sz="20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考虑不够全面  后期整合时发现一些页面跳转功能</a:t>
            </a:r>
          </a:p>
          <a:p>
            <a:pPr marL="0" lvl="2" indent="-513080" algn="l" defTabSz="914400"/>
            <a:r>
              <a:rPr lang="en-US" altLang="zh-CN" sz="20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 </a:t>
            </a:r>
            <a:r>
              <a:rPr lang="zh-CN" altLang="en-US" sz="20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没有完成</a:t>
            </a:r>
            <a:r>
              <a:rPr lang="en-US" altLang="zh-CN" sz="20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,</a:t>
            </a:r>
          </a:p>
          <a:p>
            <a:pPr marL="0" lvl="2" indent="-513080" algn="l" defTabSz="914400"/>
            <a:r>
              <a:rPr lang="en-US" altLang="zh-CN" sz="20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2:</a:t>
            </a:r>
            <a:r>
              <a:rPr lang="zh-CN" altLang="en-US" sz="20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每人独立的页面的页面名称一开始没有   统一好</a:t>
            </a:r>
            <a:r>
              <a:rPr lang="en-US" altLang="zh-CN" sz="20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,</a:t>
            </a:r>
            <a:r>
              <a:rPr lang="zh-CN" altLang="en-US" sz="20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后来发现要根据</a:t>
            </a:r>
            <a:r>
              <a:rPr lang="en-US" altLang="zh-CN" sz="20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ajax</a:t>
            </a:r>
            <a:r>
              <a:rPr lang="zh-CN" altLang="en-US" sz="20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请求到的数据     为每一个分页面命名</a:t>
            </a:r>
          </a:p>
          <a:p>
            <a:pPr marL="0" lvl="2" indent="-513080" algn="l" defTabSz="914400"/>
            <a:endParaRPr lang="zh-CN" altLang="en-US" sz="2000" b="1" kern="1200" dirty="0">
              <a:solidFill>
                <a:srgbClr val="3F3F3F"/>
              </a:solidFill>
              <a:latin typeface="나눔명조" pitchFamily="2" charset="-127"/>
              <a:ea typeface="宋体" panose="02010600030101010101" pitchFamily="2" charset="-122"/>
              <a:sym typeface="나눔명조" pitchFamily="2" charset="-127"/>
            </a:endParaRPr>
          </a:p>
          <a:p>
            <a:pPr marL="0" lvl="2" indent="-513080" algn="l" defTabSz="914400"/>
            <a:endParaRPr lang="zh-CN" altLang="en-US" sz="2000" b="1" kern="1200" dirty="0">
              <a:solidFill>
                <a:srgbClr val="3F3F3F"/>
              </a:solidFill>
              <a:latin typeface="나눔명조" pitchFamily="2" charset="-127"/>
              <a:ea typeface="宋体" panose="02010600030101010101" pitchFamily="2" charset="-122"/>
              <a:sym typeface="나눔명조" pitchFamily="2" charset="-127"/>
            </a:endParaRPr>
          </a:p>
        </p:txBody>
      </p:sp>
      <p:grpSp>
        <p:nvGrpSpPr>
          <p:cNvPr id="5124" name="组合 5123"/>
          <p:cNvGrpSpPr/>
          <p:nvPr/>
        </p:nvGrpSpPr>
        <p:grpSpPr>
          <a:xfrm>
            <a:off x="877888" y="1790700"/>
            <a:ext cx="1030287" cy="1160464"/>
            <a:chOff x="0" y="0"/>
            <a:chExt cx="1029638" cy="1160074"/>
          </a:xfrm>
        </p:grpSpPr>
        <p:sp>
          <p:nvSpPr>
            <p:cNvPr id="5125" name="TextBox 33"/>
            <p:cNvSpPr/>
            <p:nvPr/>
          </p:nvSpPr>
          <p:spPr>
            <a:xfrm>
              <a:off x="0" y="387650"/>
              <a:ext cx="1029638" cy="368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zh-CN">
                  <a:ea typeface="宋体" panose="02010600030101010101" pitchFamily="2" charset="-122"/>
                </a:rPr>
                <a:t>整合</a:t>
              </a:r>
            </a:p>
          </p:txBody>
        </p:sp>
        <p:sp>
          <p:nvSpPr>
            <p:cNvPr id="5126" name="직선 연결선 19"/>
            <p:cNvSpPr/>
            <p:nvPr/>
          </p:nvSpPr>
          <p:spPr>
            <a:xfrm>
              <a:off x="280819" y="0"/>
              <a:ext cx="468000" cy="1"/>
            </a:xfrm>
            <a:prstGeom prst="line">
              <a:avLst/>
            </a:prstGeom>
            <a:ln w="12700" cap="flat" cmpd="sng">
              <a:solidFill>
                <a:srgbClr val="3F3F3F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127" name="직선 연결선 20"/>
            <p:cNvSpPr/>
            <p:nvPr/>
          </p:nvSpPr>
          <p:spPr>
            <a:xfrm>
              <a:off x="280819" y="1160073"/>
              <a:ext cx="468000" cy="1"/>
            </a:xfrm>
            <a:prstGeom prst="line">
              <a:avLst/>
            </a:prstGeom>
            <a:ln w="12700" cap="flat" cmpd="sng">
              <a:solidFill>
                <a:srgbClr val="3F3F3F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nhn\바탕 화면\하늘수채\그림2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부제목 3"/>
          <p:cNvSpPr>
            <a:spLocks noGrp="1"/>
          </p:cNvSpPr>
          <p:nvPr>
            <p:ph type="subTitle" idx="1"/>
          </p:nvPr>
        </p:nvSpPr>
        <p:spPr>
          <a:xfrm>
            <a:off x="2816225" y="1228090"/>
            <a:ext cx="4885690" cy="4721860"/>
          </a:xfrm>
        </p:spPr>
        <p:txBody>
          <a:bodyPr vert="horz">
            <a:normAutofit fontScale="92500" lnSpcReduction="10000"/>
          </a:bodyPr>
          <a:lstStyle/>
          <a:p>
            <a:pPr indent="-513080" algn="l" defTabSz="914400">
              <a:buSzPct val="25000"/>
            </a:pPr>
            <a:r>
              <a:rPr lang="en-US" altLang="x-none" sz="2800" b="1" kern="1200" dirty="0">
                <a:solidFill>
                  <a:srgbClr val="3F3F3F"/>
                </a:solidFill>
                <a:latin typeface="나눔명조" pitchFamily="2" charset="-127"/>
                <a:ea typeface="나눔명조" pitchFamily="2" charset="-127"/>
                <a:sym typeface="나눔명조" pitchFamily="2" charset="-127"/>
              </a:rPr>
              <a:t>1. 静态页面</a:t>
            </a:r>
          </a:p>
          <a:p>
            <a:pPr marL="0" lvl="2" indent="-513080" algn="l" defTabSz="914400"/>
            <a:r>
              <a:rPr lang="en-US" altLang="x-none" sz="1400" b="1" kern="1200" dirty="0">
                <a:solidFill>
                  <a:srgbClr val="3F3F3F"/>
                </a:solidFill>
                <a:latin typeface="나눔명조" pitchFamily="2" charset="-127"/>
                <a:ea typeface="나눔명조" pitchFamily="2" charset="-127"/>
                <a:sym typeface="나눔명조" pitchFamily="2" charset="-127"/>
              </a:rPr>
              <a:t>1.1  </a:t>
            </a:r>
            <a:r>
              <a:rPr lang="zh-CN" altLang="en-US" sz="1400" b="1" kern="1200" dirty="0">
                <a:solidFill>
                  <a:srgbClr val="3F3F3F"/>
                </a:solidFill>
                <a:latin typeface="나눔명조" pitchFamily="2" charset="-127"/>
                <a:ea typeface="나눔명조" pitchFamily="2" charset="-127"/>
                <a:sym typeface="나눔명조" pitchFamily="2" charset="-127"/>
              </a:rPr>
              <a:t> 页面布局会习惯性的自己写，不会想到用框架;</a:t>
            </a:r>
          </a:p>
          <a:p>
            <a:pPr marL="0" lvl="2" indent="-513080" algn="l" defTabSz="914400"/>
            <a:endParaRPr lang="zh-CN" altLang="en-US" sz="1400" b="1" kern="1200" dirty="0">
              <a:solidFill>
                <a:srgbClr val="3F3F3F"/>
              </a:solidFill>
              <a:latin typeface="나눔명조" pitchFamily="2" charset="-127"/>
              <a:ea typeface="나눔명조" pitchFamily="2" charset="-127"/>
              <a:sym typeface="나눔명조" pitchFamily="2" charset="-127"/>
            </a:endParaRPr>
          </a:p>
          <a:p>
            <a:pPr marL="0" lvl="2" indent="-513080" algn="l" defTabSz="914400"/>
            <a:r>
              <a:rPr lang="en-US" altLang="x-none" sz="1400" b="1" kern="1200" dirty="0">
                <a:solidFill>
                  <a:srgbClr val="3F3F3F"/>
                </a:solidFill>
                <a:latin typeface="나눔명조" pitchFamily="2" charset="-127"/>
                <a:ea typeface="나눔명조" pitchFamily="2" charset="-127"/>
                <a:sym typeface="나눔명조" pitchFamily="2" charset="-127"/>
              </a:rPr>
              <a:t>1.2  css</a:t>
            </a:r>
            <a:r>
              <a:rPr lang="zh-CN" altLang="en-US" sz="14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的实现修修改改</a:t>
            </a:r>
            <a:r>
              <a:rPr lang="en-US" altLang="zh-CN" sz="14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,</a:t>
            </a:r>
            <a:r>
              <a:rPr lang="zh-CN" altLang="en-US" sz="14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特别费时间</a:t>
            </a:r>
          </a:p>
          <a:p>
            <a:pPr marL="0" lvl="2" indent="-513080" algn="l" defTabSz="914400"/>
            <a:endParaRPr lang="zh-CN" altLang="en-US" sz="1400" b="1" kern="1200" dirty="0">
              <a:solidFill>
                <a:srgbClr val="3F3F3F"/>
              </a:solidFill>
              <a:latin typeface="나눔명조" pitchFamily="2" charset="-127"/>
              <a:ea typeface="나눔명조" pitchFamily="2" charset="-127"/>
              <a:sym typeface="나눔명조" pitchFamily="2" charset="-127"/>
            </a:endParaRPr>
          </a:p>
          <a:p>
            <a:pPr marL="0" lvl="2" indent="-513080" algn="l" defTabSz="914400"/>
            <a:endParaRPr lang="zh-CN" altLang="en-US" sz="1400" b="1" kern="1200" dirty="0">
              <a:solidFill>
                <a:srgbClr val="3F3F3F"/>
              </a:solidFill>
              <a:latin typeface="나눔명조" pitchFamily="2" charset="-127"/>
              <a:ea typeface="나눔명조" pitchFamily="2" charset="-127"/>
              <a:sym typeface="나눔명조" pitchFamily="2" charset="-127"/>
            </a:endParaRPr>
          </a:p>
          <a:p>
            <a:pPr indent="-513080" algn="l" defTabSz="914400">
              <a:buSzPct val="25000"/>
            </a:pPr>
            <a:endParaRPr lang="zh-CN" altLang="en-US" sz="3600" b="1" kern="1200" dirty="0">
              <a:solidFill>
                <a:srgbClr val="3F3F3F"/>
              </a:solidFill>
              <a:latin typeface="나눔명조" pitchFamily="2" charset="-127"/>
              <a:ea typeface="나눔명조" pitchFamily="2" charset="-127"/>
              <a:sym typeface="나눔명조" pitchFamily="2" charset="-127"/>
            </a:endParaRPr>
          </a:p>
          <a:p>
            <a:pPr indent="-513080" algn="l" defTabSz="914400">
              <a:buSzPct val="25000"/>
            </a:pPr>
            <a:r>
              <a:rPr lang="en-US" altLang="x-none" sz="2800" b="1" kern="1200" dirty="0">
                <a:solidFill>
                  <a:srgbClr val="3F3F3F"/>
                </a:solidFill>
                <a:latin typeface="나눔명조" pitchFamily="2" charset="-127"/>
                <a:ea typeface="나눔명조" pitchFamily="2" charset="-127"/>
                <a:sym typeface="나눔명조" pitchFamily="2" charset="-127"/>
              </a:rPr>
              <a:t>2. </a:t>
            </a:r>
            <a:r>
              <a:rPr lang="zh-CN" altLang="en-US" sz="2800" b="1" kern="1200" dirty="0">
                <a:solidFill>
                  <a:srgbClr val="3F3F3F"/>
                </a:solidFill>
                <a:latin typeface="나눔명조" pitchFamily="2" charset="-127"/>
                <a:ea typeface="나눔명조" pitchFamily="2" charset="-127"/>
                <a:sym typeface="나눔명조" pitchFamily="2" charset="-127"/>
              </a:rPr>
              <a:t>ajax后台请求数据</a:t>
            </a:r>
          </a:p>
          <a:p>
            <a:pPr marL="0" lvl="2" indent="-513080" algn="l" defTabSz="914400"/>
            <a:endParaRPr lang="zh-CN" altLang="en-US" sz="1200" b="1" kern="1200" dirty="0">
              <a:solidFill>
                <a:srgbClr val="3F3F3F"/>
              </a:solidFill>
              <a:latin typeface="나눔명조" pitchFamily="2" charset="-127"/>
              <a:ea typeface="나눔명조" pitchFamily="2" charset="-127"/>
              <a:sym typeface="나눔명조" pitchFamily="2" charset="-127"/>
            </a:endParaRPr>
          </a:p>
          <a:p>
            <a:pPr marL="0" lvl="2" indent="-513080" algn="l" defTabSz="914400"/>
            <a:r>
              <a:rPr lang="en-US" altLang="x-none" sz="1400" b="1" kern="1200" dirty="0">
                <a:solidFill>
                  <a:srgbClr val="3F3F3F"/>
                </a:solidFill>
                <a:latin typeface="나눔명조" pitchFamily="2" charset="-127"/>
                <a:ea typeface="나눔명조" pitchFamily="2" charset="-127"/>
                <a:sym typeface="나눔명조" pitchFamily="2" charset="-127"/>
              </a:rPr>
              <a:t>2.1  </a:t>
            </a:r>
            <a:r>
              <a:rPr lang="zh-CN" altLang="en-US" sz="1400" b="1" kern="1200" dirty="0">
                <a:solidFill>
                  <a:srgbClr val="3F3F3F"/>
                </a:solidFill>
                <a:latin typeface="나눔명조" pitchFamily="2" charset="-127"/>
                <a:ea typeface="나눔명조" pitchFamily="2" charset="-127"/>
                <a:sym typeface="나눔명조" pitchFamily="2" charset="-127"/>
              </a:rPr>
              <a:t> 上下翻页请求回来后，对应的select标签里不能显示对应的页数</a:t>
            </a:r>
          </a:p>
          <a:p>
            <a:pPr marL="0" lvl="2" indent="-513080" algn="l" defTabSz="914400"/>
            <a:r>
              <a:rPr lang="en-US" altLang="zh-CN" sz="1400" b="1" kern="1200" dirty="0">
                <a:solidFill>
                  <a:srgbClr val="3F3F3F"/>
                </a:solidFill>
                <a:latin typeface="나눔명조" pitchFamily="2" charset="-127"/>
                <a:ea typeface="나눔명조" pitchFamily="2" charset="-127"/>
                <a:sym typeface="나눔명조" pitchFamily="2" charset="-127"/>
              </a:rPr>
              <a:t>      </a:t>
            </a:r>
            <a:r>
              <a:rPr lang="zh-CN" altLang="zh-CN" sz="14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解决方式 </a:t>
            </a:r>
            <a:r>
              <a:rPr lang="en-US" altLang="zh-CN" sz="14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: 在请求回来的数据后面写select的value值为当前页数</a:t>
            </a:r>
          </a:p>
          <a:p>
            <a:pPr marL="0" lvl="2" indent="-513080" algn="l" defTabSz="914400"/>
            <a:endParaRPr lang="zh-CN" altLang="en-US" sz="1400" b="1" kern="1200" dirty="0">
              <a:solidFill>
                <a:srgbClr val="3F3F3F"/>
              </a:solidFill>
              <a:latin typeface="나눔명조" pitchFamily="2" charset="-127"/>
              <a:ea typeface="나눔명조" pitchFamily="2" charset="-127"/>
              <a:sym typeface="나눔명조" pitchFamily="2" charset="-127"/>
            </a:endParaRPr>
          </a:p>
          <a:p>
            <a:pPr marL="0" lvl="2" indent="-513080" algn="l" defTabSz="914400"/>
            <a:r>
              <a:rPr lang="en-US" altLang="x-none" sz="1400" b="1" kern="1200" dirty="0">
                <a:solidFill>
                  <a:srgbClr val="3F3F3F"/>
                </a:solidFill>
                <a:latin typeface="나눔명조" pitchFamily="2" charset="-127"/>
                <a:ea typeface="나눔명조" pitchFamily="2" charset="-127"/>
                <a:sym typeface="나눔명조" pitchFamily="2" charset="-127"/>
              </a:rPr>
              <a:t>2.2  </a:t>
            </a:r>
            <a:r>
              <a:rPr lang="zh-CN" altLang="en-US" sz="1400" b="1" kern="1200" dirty="0">
                <a:solidFill>
                  <a:srgbClr val="3F3F3F"/>
                </a:solidFill>
                <a:latin typeface="나눔명조" pitchFamily="2" charset="-127"/>
                <a:ea typeface="나눔명조" pitchFamily="2" charset="-127"/>
                <a:sym typeface="나눔명조" pitchFamily="2" charset="-127"/>
              </a:rPr>
              <a:t>select标签选中页码，不能渲染出对应该的页面数据</a:t>
            </a:r>
          </a:p>
          <a:p>
            <a:pPr marL="0" lvl="2" indent="-513080" algn="l" defTabSz="914400"/>
            <a:r>
              <a:rPr lang="en-US" altLang="zh-CN" sz="1400" b="1" kern="1200" dirty="0">
                <a:solidFill>
                  <a:srgbClr val="3F3F3F"/>
                </a:solidFill>
                <a:latin typeface="나눔명조" pitchFamily="2" charset="-127"/>
                <a:ea typeface="나눔명조" pitchFamily="2" charset="-127"/>
                <a:sym typeface="나눔명조" pitchFamily="2" charset="-127"/>
              </a:rPr>
              <a:t>      解决办法：select里面的option标签,在数据请求回来后用字符串拼接，再添加	到静页面中。</a:t>
            </a:r>
          </a:p>
          <a:p>
            <a:pPr marL="0" lvl="2" indent="-513080" algn="l" defTabSz="914400"/>
            <a:r>
              <a:rPr lang="en-US" altLang="zh-CN" sz="1400" b="1" kern="1200" dirty="0">
                <a:solidFill>
                  <a:srgbClr val="3F3F3F"/>
                </a:solidFill>
                <a:latin typeface="나눔명조" pitchFamily="2" charset="-127"/>
                <a:ea typeface="나눔명조" pitchFamily="2" charset="-127"/>
                <a:sym typeface="나눔명조" pitchFamily="2" charset="-127"/>
              </a:rPr>
              <a:t>3.3 </a:t>
            </a:r>
            <a:r>
              <a:rPr lang="zh-CN" altLang="en-US" sz="14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使用比较生疏 </a:t>
            </a:r>
          </a:p>
          <a:p>
            <a:pPr marL="0" lvl="2" indent="-513080" algn="l" defTabSz="914400"/>
            <a:endParaRPr lang="en-US" altLang="zh-CN" sz="1000" b="1" kern="1200" dirty="0">
              <a:solidFill>
                <a:srgbClr val="3F3F3F"/>
              </a:solidFill>
              <a:latin typeface="나눔명조" pitchFamily="2" charset="-127"/>
              <a:ea typeface="나눔명조" pitchFamily="2" charset="-127"/>
              <a:sym typeface="나눔명조" pitchFamily="2" charset="-127"/>
            </a:endParaRPr>
          </a:p>
        </p:txBody>
      </p:sp>
      <p:grpSp>
        <p:nvGrpSpPr>
          <p:cNvPr id="5124" name="组合 5123"/>
          <p:cNvGrpSpPr/>
          <p:nvPr/>
        </p:nvGrpSpPr>
        <p:grpSpPr>
          <a:xfrm>
            <a:off x="877888" y="1790700"/>
            <a:ext cx="1030287" cy="1160464"/>
            <a:chOff x="0" y="0"/>
            <a:chExt cx="1029638" cy="1160074"/>
          </a:xfrm>
        </p:grpSpPr>
        <p:sp>
          <p:nvSpPr>
            <p:cNvPr id="5125" name="TextBox 33"/>
            <p:cNvSpPr/>
            <p:nvPr/>
          </p:nvSpPr>
          <p:spPr>
            <a:xfrm>
              <a:off x="0" y="387650"/>
              <a:ext cx="1029638" cy="368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问题</a:t>
              </a:r>
            </a:p>
          </p:txBody>
        </p:sp>
        <p:sp>
          <p:nvSpPr>
            <p:cNvPr id="5126" name="직선 연결선 19"/>
            <p:cNvSpPr/>
            <p:nvPr/>
          </p:nvSpPr>
          <p:spPr>
            <a:xfrm>
              <a:off x="280819" y="0"/>
              <a:ext cx="468000" cy="1"/>
            </a:xfrm>
            <a:prstGeom prst="line">
              <a:avLst/>
            </a:prstGeom>
            <a:ln w="12700" cap="flat" cmpd="sng">
              <a:solidFill>
                <a:srgbClr val="3F3F3F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127" name="직선 연결선 20"/>
            <p:cNvSpPr/>
            <p:nvPr/>
          </p:nvSpPr>
          <p:spPr>
            <a:xfrm>
              <a:off x="280819" y="1160073"/>
              <a:ext cx="468000" cy="1"/>
            </a:xfrm>
            <a:prstGeom prst="line">
              <a:avLst/>
            </a:prstGeom>
            <a:ln w="12700" cap="flat" cmpd="sng">
              <a:solidFill>
                <a:srgbClr val="3F3F3F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nhn\바탕 화면\하늘수채\그림2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부제목 3"/>
          <p:cNvSpPr>
            <a:spLocks noGrp="1"/>
          </p:cNvSpPr>
          <p:nvPr>
            <p:ph type="subTitle" idx="1"/>
          </p:nvPr>
        </p:nvSpPr>
        <p:spPr>
          <a:xfrm>
            <a:off x="2816225" y="1228090"/>
            <a:ext cx="4885690" cy="4721860"/>
          </a:xfrm>
        </p:spPr>
        <p:txBody>
          <a:bodyPr vert="horz">
            <a:normAutofit lnSpcReduction="10000"/>
          </a:bodyPr>
          <a:lstStyle/>
          <a:p>
            <a:pPr indent="-513080" algn="l" defTabSz="914400">
              <a:buSzPct val="25000"/>
            </a:pPr>
            <a:r>
              <a:rPr lang="en-US" altLang="x-none" sz="3200" b="1" kern="1200" dirty="0">
                <a:solidFill>
                  <a:srgbClr val="3F3F3F"/>
                </a:solidFill>
                <a:latin typeface="나눔명조" pitchFamily="2" charset="-127"/>
                <a:ea typeface="나눔명조" pitchFamily="2" charset="-127"/>
                <a:sym typeface="나눔명조" pitchFamily="2" charset="-127"/>
              </a:rPr>
              <a:t>1. boo</a:t>
            </a:r>
            <a:r>
              <a:rPr lang="en-US" altLang="zh-CN" sz="32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tstrap</a:t>
            </a:r>
            <a:r>
              <a:rPr lang="zh-CN" altLang="zh-CN" sz="32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应用</a:t>
            </a:r>
          </a:p>
          <a:p>
            <a:pPr indent="-513080" algn="l" defTabSz="914400">
              <a:buSzPct val="25000"/>
            </a:pPr>
            <a:endParaRPr lang="zh-CN" altLang="zh-CN" sz="3200" b="1" kern="1200" dirty="0">
              <a:solidFill>
                <a:srgbClr val="3F3F3F"/>
              </a:solidFill>
              <a:latin typeface="나눔명조" pitchFamily="2" charset="-127"/>
              <a:ea typeface="宋体" panose="02010600030101010101" pitchFamily="2" charset="-122"/>
              <a:sym typeface="나눔명조" pitchFamily="2" charset="-127"/>
            </a:endParaRPr>
          </a:p>
          <a:p>
            <a:pPr marL="0" lvl="2" indent="-513080" algn="l" defTabSz="914400"/>
            <a:r>
              <a:rPr lang="en-US" altLang="x-none" sz="1600" b="1" kern="1200" dirty="0">
                <a:solidFill>
                  <a:srgbClr val="3F3F3F"/>
                </a:solidFill>
                <a:latin typeface="나눔명조" pitchFamily="2" charset="-127"/>
                <a:ea typeface="나눔명조" pitchFamily="2" charset="-127"/>
                <a:sym typeface="나눔명조" pitchFamily="2" charset="-127"/>
              </a:rPr>
              <a:t>1.1  </a:t>
            </a:r>
            <a:r>
              <a:rPr lang="zh-CN" altLang="en-US" sz="1600" b="1" kern="1200" dirty="0">
                <a:solidFill>
                  <a:srgbClr val="3F3F3F"/>
                </a:solidFill>
                <a:latin typeface="나눔명조" pitchFamily="2" charset="-127"/>
                <a:ea typeface="나눔명조" pitchFamily="2" charset="-127"/>
                <a:sym typeface="나눔명조" pitchFamily="2" charset="-127"/>
              </a:rPr>
              <a:t> 有些需要修改的的样式</a:t>
            </a:r>
            <a:r>
              <a:rPr lang="en-US" altLang="zh-CN" sz="1600" b="1" kern="1200" dirty="0">
                <a:solidFill>
                  <a:srgbClr val="3F3F3F"/>
                </a:solidFill>
                <a:latin typeface="나눔명조" pitchFamily="2" charset="-127"/>
                <a:ea typeface="나눔명조" pitchFamily="2" charset="-127"/>
                <a:sym typeface="나눔명조" pitchFamily="2" charset="-127"/>
              </a:rPr>
              <a:t>,</a:t>
            </a:r>
            <a:r>
              <a:rPr lang="zh-CN" altLang="en-US" sz="16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修改起来特别麻烦</a:t>
            </a:r>
          </a:p>
          <a:p>
            <a:pPr marL="0" lvl="2" indent="-513080" algn="l" defTabSz="914400"/>
            <a:endParaRPr lang="zh-CN" altLang="en-US" sz="1600" b="1" kern="1200" dirty="0">
              <a:solidFill>
                <a:srgbClr val="3F3F3F"/>
              </a:solidFill>
              <a:latin typeface="나눔명조" pitchFamily="2" charset="-127"/>
              <a:ea typeface="나눔명조" pitchFamily="2" charset="-127"/>
              <a:sym typeface="나눔명조" pitchFamily="2" charset="-127"/>
            </a:endParaRPr>
          </a:p>
          <a:p>
            <a:pPr marL="0" lvl="2" indent="-513080" algn="l" defTabSz="914400"/>
            <a:r>
              <a:rPr lang="en-US" altLang="x-none" sz="1600" b="1" kern="1200" dirty="0">
                <a:solidFill>
                  <a:srgbClr val="3F3F3F"/>
                </a:solidFill>
                <a:latin typeface="나눔명조" pitchFamily="2" charset="-127"/>
                <a:ea typeface="나눔명조" pitchFamily="2" charset="-127"/>
                <a:sym typeface="나눔명조" pitchFamily="2" charset="-127"/>
              </a:rPr>
              <a:t>1.2   </a:t>
            </a:r>
            <a:r>
              <a:rPr lang="zh-CN" altLang="en-US" sz="16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由于不熟练</a:t>
            </a:r>
            <a:r>
              <a:rPr lang="en-US" altLang="zh-CN" sz="16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,</a:t>
            </a:r>
            <a:r>
              <a:rPr lang="zh-CN" altLang="en-US" sz="16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效率底下</a:t>
            </a:r>
          </a:p>
          <a:p>
            <a:pPr marL="0" lvl="2" indent="-513080" algn="l" defTabSz="914400"/>
            <a:endParaRPr lang="zh-CN" altLang="en-US" sz="1600" b="1" kern="1200" dirty="0">
              <a:solidFill>
                <a:srgbClr val="3F3F3F"/>
              </a:solidFill>
              <a:latin typeface="나눔명조" pitchFamily="2" charset="-127"/>
              <a:ea typeface="나눔명조" pitchFamily="2" charset="-127"/>
              <a:sym typeface="나눔명조" pitchFamily="2" charset="-127"/>
            </a:endParaRPr>
          </a:p>
          <a:p>
            <a:pPr indent="-513080" algn="l" defTabSz="914400">
              <a:buSzPct val="25000"/>
            </a:pPr>
            <a:endParaRPr lang="zh-CN" altLang="en-US" sz="4000" b="1" kern="1200" dirty="0">
              <a:solidFill>
                <a:srgbClr val="3F3F3F"/>
              </a:solidFill>
              <a:latin typeface="나눔명조" pitchFamily="2" charset="-127"/>
              <a:ea typeface="나눔명조" pitchFamily="2" charset="-127"/>
              <a:sym typeface="나눔명조" pitchFamily="2" charset="-127"/>
            </a:endParaRPr>
          </a:p>
          <a:p>
            <a:pPr indent="-513080" algn="l" defTabSz="914400">
              <a:buSzPct val="25000"/>
            </a:pPr>
            <a:r>
              <a:rPr lang="en-US" altLang="x-none" sz="3200" b="1" kern="1200" dirty="0">
                <a:solidFill>
                  <a:srgbClr val="3F3F3F"/>
                </a:solidFill>
                <a:latin typeface="나눔명조" pitchFamily="2" charset="-127"/>
                <a:ea typeface="나눔명조" pitchFamily="2" charset="-127"/>
                <a:sym typeface="나눔명조" pitchFamily="2" charset="-127"/>
              </a:rPr>
              <a:t>2. svn</a:t>
            </a:r>
            <a:endParaRPr lang="zh-CN" altLang="en-US" sz="3200" b="1" kern="1200" dirty="0">
              <a:solidFill>
                <a:srgbClr val="3F3F3F"/>
              </a:solidFill>
              <a:latin typeface="나눔명조" pitchFamily="2" charset="-127"/>
              <a:ea typeface="宋体" panose="02010600030101010101" pitchFamily="2" charset="-122"/>
              <a:sym typeface="나눔명조" pitchFamily="2" charset="-127"/>
            </a:endParaRPr>
          </a:p>
          <a:p>
            <a:pPr indent="-513080" algn="l" defTabSz="914400">
              <a:buSzPct val="25000"/>
            </a:pPr>
            <a:endParaRPr lang="zh-CN" altLang="en-US" sz="3200" b="1" kern="1200" dirty="0">
              <a:solidFill>
                <a:srgbClr val="3F3F3F"/>
              </a:solidFill>
              <a:latin typeface="나눔명조" pitchFamily="2" charset="-127"/>
              <a:ea typeface="宋体" panose="02010600030101010101" pitchFamily="2" charset="-122"/>
              <a:sym typeface="나눔명조" pitchFamily="2" charset="-127"/>
            </a:endParaRPr>
          </a:p>
          <a:p>
            <a:pPr marL="0" lvl="2" indent="-513080" algn="l" defTabSz="914400"/>
            <a:r>
              <a:rPr lang="en-US" altLang="x-none" sz="1600" b="1" kern="1200" dirty="0">
                <a:solidFill>
                  <a:srgbClr val="3F3F3F"/>
                </a:solidFill>
                <a:latin typeface="나눔명조" pitchFamily="2" charset="-127"/>
                <a:ea typeface="나눔명조" pitchFamily="2" charset="-127"/>
                <a:sym typeface="나눔명조" pitchFamily="2" charset="-127"/>
              </a:rPr>
              <a:t>2.1   </a:t>
            </a:r>
            <a:r>
              <a:rPr lang="en-US" altLang="zh-CN" sz="1600" b="1" kern="1200" dirty="0">
                <a:solidFill>
                  <a:srgbClr val="3F3F3F"/>
                </a:solidFill>
                <a:latin typeface="나눔명조" pitchFamily="2" charset="-127"/>
                <a:ea typeface="나눔명조" pitchFamily="2" charset="-127"/>
                <a:sym typeface="나눔명조" pitchFamily="2" charset="-127"/>
              </a:rPr>
              <a:t>  </a:t>
            </a:r>
            <a:r>
              <a:rPr lang="zh-CN" altLang="en-US" sz="16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提交版本时</a:t>
            </a:r>
            <a:r>
              <a:rPr lang="en-US" altLang="zh-CN" sz="16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,</a:t>
            </a:r>
            <a:r>
              <a:rPr lang="zh-CN" altLang="en-US" sz="16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一定要先更新 再提交  </a:t>
            </a:r>
            <a:r>
              <a:rPr lang="zh-CN" altLang="en-US" sz="1600" b="1" dirty="0">
                <a:solidFill>
                  <a:srgbClr val="3F3F3F"/>
                </a:solidFill>
                <a:ea typeface="宋体" panose="02010600030101010101" pitchFamily="2" charset="-122"/>
                <a:sym typeface="나눔명조" pitchFamily="2" charset="-127"/>
              </a:rPr>
              <a:t>先更新 再提交</a:t>
            </a:r>
            <a:endParaRPr lang="zh-CN" altLang="en-US" sz="1600" b="1" kern="1200" dirty="0">
              <a:solidFill>
                <a:srgbClr val="3F3F3F"/>
              </a:solidFill>
              <a:latin typeface="나눔명조" pitchFamily="2" charset="-127"/>
              <a:ea typeface="宋体" panose="02010600030101010101" pitchFamily="2" charset="-122"/>
              <a:sym typeface="나눔명조" pitchFamily="2" charset="-127"/>
            </a:endParaRPr>
          </a:p>
          <a:p>
            <a:pPr marL="0" lvl="2" indent="-513080" algn="l" defTabSz="914400"/>
            <a:r>
              <a:rPr lang="zh-CN" altLang="en-US" sz="1600" b="1" kern="1200" dirty="0">
                <a:solidFill>
                  <a:srgbClr val="3F3F3F"/>
                </a:solidFill>
                <a:latin typeface="나눔명조" pitchFamily="2" charset="-127"/>
                <a:ea typeface="宋体" panose="02010600030101010101" pitchFamily="2" charset="-122"/>
                <a:sym typeface="나눔명조" pitchFamily="2" charset="-127"/>
              </a:rPr>
              <a:t>         </a:t>
            </a:r>
            <a:r>
              <a:rPr lang="zh-CN" altLang="en-US" sz="1600" b="1" dirty="0">
                <a:solidFill>
                  <a:srgbClr val="3F3F3F"/>
                </a:solidFill>
                <a:ea typeface="宋体" panose="02010600030101010101" pitchFamily="2" charset="-122"/>
                <a:sym typeface="나눔명조" pitchFamily="2" charset="-127"/>
              </a:rPr>
              <a:t>先更新 再提交</a:t>
            </a:r>
            <a:endParaRPr lang="zh-CN" altLang="en-US" sz="1600" b="1" kern="1200" dirty="0">
              <a:solidFill>
                <a:srgbClr val="3F3F3F"/>
              </a:solidFill>
              <a:latin typeface="나눔명조" pitchFamily="2" charset="-127"/>
              <a:ea typeface="宋体" panose="02010600030101010101" pitchFamily="2" charset="-122"/>
              <a:sym typeface="나눔명조" pitchFamily="2" charset="-127"/>
            </a:endParaRPr>
          </a:p>
          <a:p>
            <a:pPr marL="0" lvl="2" indent="-513080" algn="l" defTabSz="914400"/>
            <a:endParaRPr lang="zh-CN" altLang="en-US" sz="1600" b="1" kern="1200" dirty="0">
              <a:solidFill>
                <a:srgbClr val="3F3F3F"/>
              </a:solidFill>
              <a:latin typeface="나눔명조" pitchFamily="2" charset="-127"/>
              <a:ea typeface="宋体" panose="02010600030101010101" pitchFamily="2" charset="-122"/>
              <a:sym typeface="나눔명조" pitchFamily="2" charset="-127"/>
            </a:endParaRPr>
          </a:p>
          <a:p>
            <a:pPr marL="0" lvl="2" indent="-513080" algn="l" defTabSz="914400"/>
            <a:endParaRPr lang="zh-CN" altLang="en-US" sz="1000" b="1" kern="1200" dirty="0">
              <a:solidFill>
                <a:srgbClr val="3F3F3F"/>
              </a:solidFill>
              <a:latin typeface="나눔명조" pitchFamily="2" charset="-127"/>
              <a:ea typeface="나눔명조" pitchFamily="2" charset="-127"/>
              <a:sym typeface="나눔명조" pitchFamily="2" charset="-127"/>
            </a:endParaRPr>
          </a:p>
          <a:p>
            <a:pPr marL="0" lvl="2" indent="-513080" algn="l" defTabSz="914400"/>
            <a:endParaRPr lang="en-US" altLang="zh-CN" sz="1000" b="1" kern="1200" dirty="0">
              <a:solidFill>
                <a:srgbClr val="3F3F3F"/>
              </a:solidFill>
              <a:latin typeface="나눔명조" pitchFamily="2" charset="-127"/>
              <a:ea typeface="나눔명조" pitchFamily="2" charset="-127"/>
              <a:sym typeface="나눔명조" pitchFamily="2" charset="-127"/>
            </a:endParaRPr>
          </a:p>
        </p:txBody>
      </p:sp>
      <p:grpSp>
        <p:nvGrpSpPr>
          <p:cNvPr id="5124" name="组合 5123"/>
          <p:cNvGrpSpPr/>
          <p:nvPr/>
        </p:nvGrpSpPr>
        <p:grpSpPr>
          <a:xfrm>
            <a:off x="877888" y="1790700"/>
            <a:ext cx="1030287" cy="1160464"/>
            <a:chOff x="0" y="0"/>
            <a:chExt cx="1029638" cy="1160074"/>
          </a:xfrm>
        </p:grpSpPr>
        <p:sp>
          <p:nvSpPr>
            <p:cNvPr id="5125" name="TextBox 33"/>
            <p:cNvSpPr/>
            <p:nvPr/>
          </p:nvSpPr>
          <p:spPr>
            <a:xfrm>
              <a:off x="0" y="387650"/>
              <a:ext cx="1029638" cy="368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问题</a:t>
              </a:r>
            </a:p>
          </p:txBody>
        </p:sp>
        <p:sp>
          <p:nvSpPr>
            <p:cNvPr id="5126" name="직선 연결선 19"/>
            <p:cNvSpPr/>
            <p:nvPr/>
          </p:nvSpPr>
          <p:spPr>
            <a:xfrm>
              <a:off x="280819" y="0"/>
              <a:ext cx="468000" cy="1"/>
            </a:xfrm>
            <a:prstGeom prst="line">
              <a:avLst/>
            </a:prstGeom>
            <a:ln w="12700" cap="flat" cmpd="sng">
              <a:solidFill>
                <a:srgbClr val="3F3F3F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5127" name="직선 연결선 20"/>
            <p:cNvSpPr/>
            <p:nvPr/>
          </p:nvSpPr>
          <p:spPr>
            <a:xfrm>
              <a:off x="280819" y="1160073"/>
              <a:ext cx="468000" cy="1"/>
            </a:xfrm>
            <a:prstGeom prst="line">
              <a:avLst/>
            </a:prstGeom>
            <a:ln w="12700" cap="flat" cmpd="sng">
              <a:solidFill>
                <a:srgbClr val="3F3F3F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548DD4"/>
      </a:hlink>
      <a:folHlink>
        <a:srgbClr val="3F3F3F"/>
      </a:folHlink>
    </a:clrScheme>
    <a:fontScheme name="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548DD4"/>
      </a:hlink>
      <a:folHlink>
        <a:srgbClr val="3F3F3F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277</Words>
  <Application>Microsoft Office PowerPoint</Application>
  <PresentationFormat>全屏显示(4:3)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나눔명조</vt:lpstr>
      <vt:lpstr>宋体</vt:lpstr>
      <vt:lpstr>Arial</vt:lpstr>
      <vt:lpstr>Office 테마</vt:lpstr>
      <vt:lpstr>默认设计模板_2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ZQ</cp:lastModifiedBy>
  <cp:revision>9</cp:revision>
  <dcterms:created xsi:type="dcterms:W3CDTF">2011-08-23T01:33:00Z</dcterms:created>
  <dcterms:modified xsi:type="dcterms:W3CDTF">2017-07-20T12:08:14Z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