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694-A46F-40F5-95E4-F75CBBCB92B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782-8BC0-4E3A-A85A-1C535142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4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694-A46F-40F5-95E4-F75CBBCB92B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782-8BC0-4E3A-A85A-1C535142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0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694-A46F-40F5-95E4-F75CBBCB92B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782-8BC0-4E3A-A85A-1C535142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4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694-A46F-40F5-95E4-F75CBBCB92B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782-8BC0-4E3A-A85A-1C535142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48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694-A46F-40F5-95E4-F75CBBCB92B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782-8BC0-4E3A-A85A-1C535142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5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694-A46F-40F5-95E4-F75CBBCB92B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782-8BC0-4E3A-A85A-1C535142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7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694-A46F-40F5-95E4-F75CBBCB92B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782-8BC0-4E3A-A85A-1C535142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7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694-A46F-40F5-95E4-F75CBBCB92B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782-8BC0-4E3A-A85A-1C535142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694-A46F-40F5-95E4-F75CBBCB92B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782-8BC0-4E3A-A85A-1C535142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4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694-A46F-40F5-95E4-F75CBBCB92B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782-8BC0-4E3A-A85A-1C535142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7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F694-A46F-40F5-95E4-F75CBBCB92B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F782-8BC0-4E3A-A85A-1C535142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8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F694-A46F-40F5-95E4-F75CBBCB92B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F782-8BC0-4E3A-A85A-1C5351426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3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2098431" y="460327"/>
            <a:ext cx="9249508" cy="923192"/>
            <a:chOff x="2136531" y="1274884"/>
            <a:chExt cx="9249508" cy="923192"/>
          </a:xfrm>
        </p:grpSpPr>
        <p:grpSp>
          <p:nvGrpSpPr>
            <p:cNvPr id="22" name="组合 21"/>
            <p:cNvGrpSpPr/>
            <p:nvPr/>
          </p:nvGrpSpPr>
          <p:grpSpPr>
            <a:xfrm>
              <a:off x="2136531" y="1274884"/>
              <a:ext cx="2403231" cy="923192"/>
              <a:chOff x="2013438" y="1257300"/>
              <a:chExt cx="2403231" cy="92319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13438" y="1257300"/>
                <a:ext cx="2403231" cy="923192"/>
                <a:chOff x="2013438" y="1257300"/>
                <a:chExt cx="2403231" cy="92319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2013438" y="1257300"/>
                  <a:ext cx="1090247" cy="923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326422" y="1257300"/>
                  <a:ext cx="1090247" cy="923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070588" y="1257300"/>
                <a:ext cx="2334358" cy="872525"/>
                <a:chOff x="2070588" y="1257300"/>
                <a:chExt cx="2334358" cy="872525"/>
              </a:xfrm>
            </p:grpSpPr>
            <p:sp>
              <p:nvSpPr>
                <p:cNvPr id="8" name="文本框 7"/>
                <p:cNvSpPr txBox="1"/>
                <p:nvPr/>
              </p:nvSpPr>
              <p:spPr>
                <a:xfrm>
                  <a:off x="2132134" y="1257300"/>
                  <a:ext cx="85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Cam 1</a:t>
                  </a:r>
                  <a:endParaRPr lang="zh-CN" altLang="en-US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3445118" y="1257300"/>
                  <a:ext cx="85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Cam 2</a:t>
                  </a:r>
                  <a:endParaRPr lang="zh-CN" altLang="en-US" dirty="0"/>
                </a:p>
              </p:txBody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2070588" y="1592330"/>
                  <a:ext cx="967153" cy="482909"/>
                </a:xfrm>
                <a:custGeom>
                  <a:avLst/>
                  <a:gdLst>
                    <a:gd name="connsiteX0" fmla="*/ 0 w 967153"/>
                    <a:gd name="connsiteY0" fmla="*/ 121909 h 482909"/>
                    <a:gd name="connsiteX1" fmla="*/ 167053 w 967153"/>
                    <a:gd name="connsiteY1" fmla="*/ 16402 h 482909"/>
                    <a:gd name="connsiteX2" fmla="*/ 606669 w 967153"/>
                    <a:gd name="connsiteY2" fmla="*/ 429640 h 482909"/>
                    <a:gd name="connsiteX3" fmla="*/ 967153 w 967153"/>
                    <a:gd name="connsiteY3" fmla="*/ 464809 h 482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7153" h="482909">
                      <a:moveTo>
                        <a:pt x="0" y="121909"/>
                      </a:moveTo>
                      <a:cubicBezTo>
                        <a:pt x="32971" y="43511"/>
                        <a:pt x="65942" y="-34886"/>
                        <a:pt x="167053" y="16402"/>
                      </a:cubicBezTo>
                      <a:cubicBezTo>
                        <a:pt x="268164" y="67690"/>
                        <a:pt x="473319" y="354906"/>
                        <a:pt x="606669" y="429640"/>
                      </a:cubicBezTo>
                      <a:cubicBezTo>
                        <a:pt x="740019" y="504374"/>
                        <a:pt x="853586" y="484591"/>
                        <a:pt x="967153" y="464809"/>
                      </a:cubicBezTo>
                    </a:path>
                  </a:pathLst>
                </a:custGeom>
                <a:ln w="9525" cap="flat" cmpd="sng" algn="ctr">
                  <a:solidFill>
                    <a:srgbClr val="FF0000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2083777" y="1592330"/>
                  <a:ext cx="984738" cy="497337"/>
                </a:xfrm>
                <a:custGeom>
                  <a:avLst/>
                  <a:gdLst>
                    <a:gd name="connsiteX0" fmla="*/ 0 w 984738"/>
                    <a:gd name="connsiteY0" fmla="*/ 465070 h 497337"/>
                    <a:gd name="connsiteX1" fmla="*/ 272561 w 984738"/>
                    <a:gd name="connsiteY1" fmla="*/ 456278 h 497337"/>
                    <a:gd name="connsiteX2" fmla="*/ 633046 w 984738"/>
                    <a:gd name="connsiteY2" fmla="*/ 60624 h 497337"/>
                    <a:gd name="connsiteX3" fmla="*/ 984738 w 984738"/>
                    <a:gd name="connsiteY3" fmla="*/ 7870 h 49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4738" h="497337">
                      <a:moveTo>
                        <a:pt x="0" y="465070"/>
                      </a:moveTo>
                      <a:cubicBezTo>
                        <a:pt x="83526" y="494378"/>
                        <a:pt x="167053" y="523686"/>
                        <a:pt x="272561" y="456278"/>
                      </a:cubicBezTo>
                      <a:cubicBezTo>
                        <a:pt x="378069" y="388870"/>
                        <a:pt x="514350" y="135359"/>
                        <a:pt x="633046" y="60624"/>
                      </a:cubicBezTo>
                      <a:cubicBezTo>
                        <a:pt x="751742" y="-14111"/>
                        <a:pt x="868240" y="-3121"/>
                        <a:pt x="984738" y="7870"/>
                      </a:cubicBezTo>
                    </a:path>
                  </a:pathLst>
                </a:custGeom>
                <a:ln w="9525" cap="flat" cmpd="sng" algn="ctr">
                  <a:solidFill>
                    <a:srgbClr val="00B0F0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/>
              </p:nvSpPr>
              <p:spPr>
                <a:xfrm>
                  <a:off x="3346939" y="1552170"/>
                  <a:ext cx="1019907" cy="577655"/>
                </a:xfrm>
                <a:custGeom>
                  <a:avLst/>
                  <a:gdLst>
                    <a:gd name="connsiteX0" fmla="*/ 0 w 1019907"/>
                    <a:gd name="connsiteY0" fmla="*/ 42393 h 577655"/>
                    <a:gd name="connsiteX1" fmla="*/ 193430 w 1019907"/>
                    <a:gd name="connsiteY1" fmla="*/ 51185 h 577655"/>
                    <a:gd name="connsiteX2" fmla="*/ 703384 w 1019907"/>
                    <a:gd name="connsiteY2" fmla="*/ 552347 h 577655"/>
                    <a:gd name="connsiteX3" fmla="*/ 1019907 w 1019907"/>
                    <a:gd name="connsiteY3" fmla="*/ 508385 h 577655"/>
                    <a:gd name="connsiteX4" fmla="*/ 1019907 w 1019907"/>
                    <a:gd name="connsiteY4" fmla="*/ 508385 h 577655"/>
                    <a:gd name="connsiteX5" fmla="*/ 1019907 w 1019907"/>
                    <a:gd name="connsiteY5" fmla="*/ 508385 h 577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9907" h="577655">
                      <a:moveTo>
                        <a:pt x="0" y="42393"/>
                      </a:moveTo>
                      <a:cubicBezTo>
                        <a:pt x="38099" y="4293"/>
                        <a:pt x="76199" y="-33807"/>
                        <a:pt x="193430" y="51185"/>
                      </a:cubicBezTo>
                      <a:cubicBezTo>
                        <a:pt x="310661" y="136177"/>
                        <a:pt x="565638" y="476147"/>
                        <a:pt x="703384" y="552347"/>
                      </a:cubicBezTo>
                      <a:cubicBezTo>
                        <a:pt x="841130" y="628547"/>
                        <a:pt x="1019907" y="508385"/>
                        <a:pt x="1019907" y="508385"/>
                      </a:cubicBezTo>
                      <a:lnTo>
                        <a:pt x="1019907" y="508385"/>
                      </a:lnTo>
                      <a:lnTo>
                        <a:pt x="1019907" y="508385"/>
                      </a:lnTo>
                    </a:path>
                  </a:pathLst>
                </a:custGeom>
                <a:ln w="9525" cap="flat" cmpd="sng" algn="ctr">
                  <a:solidFill>
                    <a:srgbClr val="00B0F0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>
                  <a:off x="3358662" y="1548271"/>
                  <a:ext cx="1046284" cy="531074"/>
                </a:xfrm>
                <a:custGeom>
                  <a:avLst/>
                  <a:gdLst>
                    <a:gd name="connsiteX0" fmla="*/ 0 w 1046284"/>
                    <a:gd name="connsiteY0" fmla="*/ 482752 h 531074"/>
                    <a:gd name="connsiteX1" fmla="*/ 334107 w 1046284"/>
                    <a:gd name="connsiteY1" fmla="*/ 491544 h 531074"/>
                    <a:gd name="connsiteX2" fmla="*/ 852853 w 1046284"/>
                    <a:gd name="connsiteY2" fmla="*/ 51929 h 531074"/>
                    <a:gd name="connsiteX3" fmla="*/ 1046284 w 1046284"/>
                    <a:gd name="connsiteY3" fmla="*/ 25552 h 531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6284" h="531074">
                      <a:moveTo>
                        <a:pt x="0" y="482752"/>
                      </a:moveTo>
                      <a:cubicBezTo>
                        <a:pt x="95982" y="523050"/>
                        <a:pt x="191965" y="563348"/>
                        <a:pt x="334107" y="491544"/>
                      </a:cubicBezTo>
                      <a:cubicBezTo>
                        <a:pt x="476249" y="419740"/>
                        <a:pt x="734157" y="129594"/>
                        <a:pt x="852853" y="51929"/>
                      </a:cubicBezTo>
                      <a:cubicBezTo>
                        <a:pt x="971549" y="-25736"/>
                        <a:pt x="1008916" y="-92"/>
                        <a:pt x="1046284" y="25552"/>
                      </a:cubicBezTo>
                    </a:path>
                  </a:pathLst>
                </a:custGeom>
                <a:ln w="9525" cap="flat" cmpd="sng" algn="ctr">
                  <a:solidFill>
                    <a:srgbClr val="FF0000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3" name="组合 22"/>
            <p:cNvGrpSpPr/>
            <p:nvPr/>
          </p:nvGrpSpPr>
          <p:grpSpPr>
            <a:xfrm>
              <a:off x="5621216" y="1274884"/>
              <a:ext cx="2403231" cy="923192"/>
              <a:chOff x="2013438" y="1257300"/>
              <a:chExt cx="2403231" cy="923192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013438" y="1257300"/>
                <a:ext cx="2403231" cy="923192"/>
                <a:chOff x="2013438" y="1257300"/>
                <a:chExt cx="2403231" cy="923192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2013438" y="1257300"/>
                  <a:ext cx="1090247" cy="923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3326422" y="1257300"/>
                  <a:ext cx="1090247" cy="923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070588" y="1257300"/>
                <a:ext cx="2334358" cy="872525"/>
                <a:chOff x="2070588" y="1257300"/>
                <a:chExt cx="2334358" cy="872525"/>
              </a:xfrm>
            </p:grpSpPr>
            <p:sp>
              <p:nvSpPr>
                <p:cNvPr id="26" name="文本框 25"/>
                <p:cNvSpPr txBox="1"/>
                <p:nvPr/>
              </p:nvSpPr>
              <p:spPr>
                <a:xfrm>
                  <a:off x="2132134" y="1257300"/>
                  <a:ext cx="85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Cam 1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3445118" y="1257300"/>
                  <a:ext cx="85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Cam 2</a:t>
                  </a:r>
                  <a:endParaRPr lang="zh-CN" altLang="en-US" dirty="0"/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2070588" y="1592330"/>
                  <a:ext cx="967153" cy="482909"/>
                </a:xfrm>
                <a:custGeom>
                  <a:avLst/>
                  <a:gdLst>
                    <a:gd name="connsiteX0" fmla="*/ 0 w 967153"/>
                    <a:gd name="connsiteY0" fmla="*/ 121909 h 482909"/>
                    <a:gd name="connsiteX1" fmla="*/ 167053 w 967153"/>
                    <a:gd name="connsiteY1" fmla="*/ 16402 h 482909"/>
                    <a:gd name="connsiteX2" fmla="*/ 606669 w 967153"/>
                    <a:gd name="connsiteY2" fmla="*/ 429640 h 482909"/>
                    <a:gd name="connsiteX3" fmla="*/ 967153 w 967153"/>
                    <a:gd name="connsiteY3" fmla="*/ 464809 h 482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7153" h="482909">
                      <a:moveTo>
                        <a:pt x="0" y="121909"/>
                      </a:moveTo>
                      <a:cubicBezTo>
                        <a:pt x="32971" y="43511"/>
                        <a:pt x="65942" y="-34886"/>
                        <a:pt x="167053" y="16402"/>
                      </a:cubicBezTo>
                      <a:cubicBezTo>
                        <a:pt x="268164" y="67690"/>
                        <a:pt x="473319" y="354906"/>
                        <a:pt x="606669" y="429640"/>
                      </a:cubicBezTo>
                      <a:cubicBezTo>
                        <a:pt x="740019" y="504374"/>
                        <a:pt x="853586" y="484591"/>
                        <a:pt x="967153" y="464809"/>
                      </a:cubicBezTo>
                    </a:path>
                  </a:pathLst>
                </a:custGeom>
                <a:ln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任意多边形 28"/>
                <p:cNvSpPr/>
                <p:nvPr/>
              </p:nvSpPr>
              <p:spPr>
                <a:xfrm>
                  <a:off x="2083777" y="1592330"/>
                  <a:ext cx="984738" cy="497337"/>
                </a:xfrm>
                <a:custGeom>
                  <a:avLst/>
                  <a:gdLst>
                    <a:gd name="connsiteX0" fmla="*/ 0 w 984738"/>
                    <a:gd name="connsiteY0" fmla="*/ 465070 h 497337"/>
                    <a:gd name="connsiteX1" fmla="*/ 272561 w 984738"/>
                    <a:gd name="connsiteY1" fmla="*/ 456278 h 497337"/>
                    <a:gd name="connsiteX2" fmla="*/ 633046 w 984738"/>
                    <a:gd name="connsiteY2" fmla="*/ 60624 h 497337"/>
                    <a:gd name="connsiteX3" fmla="*/ 984738 w 984738"/>
                    <a:gd name="connsiteY3" fmla="*/ 7870 h 49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4738" h="497337">
                      <a:moveTo>
                        <a:pt x="0" y="465070"/>
                      </a:moveTo>
                      <a:cubicBezTo>
                        <a:pt x="83526" y="494378"/>
                        <a:pt x="167053" y="523686"/>
                        <a:pt x="272561" y="456278"/>
                      </a:cubicBezTo>
                      <a:cubicBezTo>
                        <a:pt x="378069" y="388870"/>
                        <a:pt x="514350" y="135359"/>
                        <a:pt x="633046" y="60624"/>
                      </a:cubicBezTo>
                      <a:cubicBezTo>
                        <a:pt x="751742" y="-14111"/>
                        <a:pt x="868240" y="-3121"/>
                        <a:pt x="984738" y="7870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>
                  <a:off x="3346939" y="1552170"/>
                  <a:ext cx="1019907" cy="577655"/>
                </a:xfrm>
                <a:custGeom>
                  <a:avLst/>
                  <a:gdLst>
                    <a:gd name="connsiteX0" fmla="*/ 0 w 1019907"/>
                    <a:gd name="connsiteY0" fmla="*/ 42393 h 577655"/>
                    <a:gd name="connsiteX1" fmla="*/ 193430 w 1019907"/>
                    <a:gd name="connsiteY1" fmla="*/ 51185 h 577655"/>
                    <a:gd name="connsiteX2" fmla="*/ 703384 w 1019907"/>
                    <a:gd name="connsiteY2" fmla="*/ 552347 h 577655"/>
                    <a:gd name="connsiteX3" fmla="*/ 1019907 w 1019907"/>
                    <a:gd name="connsiteY3" fmla="*/ 508385 h 577655"/>
                    <a:gd name="connsiteX4" fmla="*/ 1019907 w 1019907"/>
                    <a:gd name="connsiteY4" fmla="*/ 508385 h 577655"/>
                    <a:gd name="connsiteX5" fmla="*/ 1019907 w 1019907"/>
                    <a:gd name="connsiteY5" fmla="*/ 508385 h 577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9907" h="577655">
                      <a:moveTo>
                        <a:pt x="0" y="42393"/>
                      </a:moveTo>
                      <a:cubicBezTo>
                        <a:pt x="38099" y="4293"/>
                        <a:pt x="76199" y="-33807"/>
                        <a:pt x="193430" y="51185"/>
                      </a:cubicBezTo>
                      <a:cubicBezTo>
                        <a:pt x="310661" y="136177"/>
                        <a:pt x="565638" y="476147"/>
                        <a:pt x="703384" y="552347"/>
                      </a:cubicBezTo>
                      <a:cubicBezTo>
                        <a:pt x="841130" y="628547"/>
                        <a:pt x="1019907" y="508385"/>
                        <a:pt x="1019907" y="508385"/>
                      </a:cubicBezTo>
                      <a:lnTo>
                        <a:pt x="1019907" y="508385"/>
                      </a:lnTo>
                      <a:lnTo>
                        <a:pt x="1019907" y="508385"/>
                      </a:lnTo>
                    </a:path>
                  </a:pathLst>
                </a:custGeom>
                <a:ln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任意多边形 30"/>
                <p:cNvSpPr/>
                <p:nvPr/>
              </p:nvSpPr>
              <p:spPr>
                <a:xfrm>
                  <a:off x="3358662" y="1548271"/>
                  <a:ext cx="1046284" cy="531074"/>
                </a:xfrm>
                <a:custGeom>
                  <a:avLst/>
                  <a:gdLst>
                    <a:gd name="connsiteX0" fmla="*/ 0 w 1046284"/>
                    <a:gd name="connsiteY0" fmla="*/ 482752 h 531074"/>
                    <a:gd name="connsiteX1" fmla="*/ 334107 w 1046284"/>
                    <a:gd name="connsiteY1" fmla="*/ 491544 h 531074"/>
                    <a:gd name="connsiteX2" fmla="*/ 852853 w 1046284"/>
                    <a:gd name="connsiteY2" fmla="*/ 51929 h 531074"/>
                    <a:gd name="connsiteX3" fmla="*/ 1046284 w 1046284"/>
                    <a:gd name="connsiteY3" fmla="*/ 25552 h 531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6284" h="531074">
                      <a:moveTo>
                        <a:pt x="0" y="482752"/>
                      </a:moveTo>
                      <a:cubicBezTo>
                        <a:pt x="95982" y="523050"/>
                        <a:pt x="191965" y="563348"/>
                        <a:pt x="334107" y="491544"/>
                      </a:cubicBezTo>
                      <a:cubicBezTo>
                        <a:pt x="476249" y="419740"/>
                        <a:pt x="734157" y="129594"/>
                        <a:pt x="852853" y="51929"/>
                      </a:cubicBezTo>
                      <a:cubicBezTo>
                        <a:pt x="971549" y="-25736"/>
                        <a:pt x="1008916" y="-92"/>
                        <a:pt x="1046284" y="25552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5" name="直接箭头连接符 34"/>
            <p:cNvCxnSpPr>
              <a:stCxn id="5" idx="3"/>
              <a:endCxn id="32" idx="1"/>
            </p:cNvCxnSpPr>
            <p:nvPr/>
          </p:nvCxnSpPr>
          <p:spPr>
            <a:xfrm>
              <a:off x="4539762" y="1736480"/>
              <a:ext cx="10814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8982808" y="1274884"/>
              <a:ext cx="2403231" cy="923192"/>
              <a:chOff x="2013438" y="1257300"/>
              <a:chExt cx="2403231" cy="92319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013438" y="1257300"/>
                <a:ext cx="2403231" cy="923192"/>
                <a:chOff x="2013438" y="1257300"/>
                <a:chExt cx="2403231" cy="923192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2013438" y="1257300"/>
                  <a:ext cx="1090247" cy="923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3326422" y="1257300"/>
                  <a:ext cx="1090247" cy="923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2070588" y="1257300"/>
                <a:ext cx="2332892" cy="855765"/>
                <a:chOff x="2070588" y="1257300"/>
                <a:chExt cx="2332892" cy="855765"/>
              </a:xfrm>
            </p:grpSpPr>
            <p:sp>
              <p:nvSpPr>
                <p:cNvPr id="39" name="文本框 38"/>
                <p:cNvSpPr txBox="1"/>
                <p:nvPr/>
              </p:nvSpPr>
              <p:spPr>
                <a:xfrm>
                  <a:off x="2132134" y="1257300"/>
                  <a:ext cx="85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Cam 1</a:t>
                  </a:r>
                  <a:endParaRPr lang="zh-CN" altLang="en-US" dirty="0"/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3445118" y="1257300"/>
                  <a:ext cx="85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Cam 2</a:t>
                  </a:r>
                  <a:endParaRPr lang="zh-CN" altLang="en-US" dirty="0"/>
                </a:p>
              </p:txBody>
            </p:sp>
            <p:sp>
              <p:nvSpPr>
                <p:cNvPr id="41" name="任意多边形 40"/>
                <p:cNvSpPr/>
                <p:nvPr/>
              </p:nvSpPr>
              <p:spPr>
                <a:xfrm>
                  <a:off x="2070588" y="1592330"/>
                  <a:ext cx="1305655" cy="482909"/>
                </a:xfrm>
                <a:custGeom>
                  <a:avLst/>
                  <a:gdLst>
                    <a:gd name="connsiteX0" fmla="*/ 0 w 967153"/>
                    <a:gd name="connsiteY0" fmla="*/ 121909 h 482909"/>
                    <a:gd name="connsiteX1" fmla="*/ 167053 w 967153"/>
                    <a:gd name="connsiteY1" fmla="*/ 16402 h 482909"/>
                    <a:gd name="connsiteX2" fmla="*/ 606669 w 967153"/>
                    <a:gd name="connsiteY2" fmla="*/ 429640 h 482909"/>
                    <a:gd name="connsiteX3" fmla="*/ 967153 w 967153"/>
                    <a:gd name="connsiteY3" fmla="*/ 464809 h 482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7153" h="482909">
                      <a:moveTo>
                        <a:pt x="0" y="121909"/>
                      </a:moveTo>
                      <a:cubicBezTo>
                        <a:pt x="32971" y="43511"/>
                        <a:pt x="65942" y="-34886"/>
                        <a:pt x="167053" y="16402"/>
                      </a:cubicBezTo>
                      <a:cubicBezTo>
                        <a:pt x="268164" y="67690"/>
                        <a:pt x="473319" y="354906"/>
                        <a:pt x="606669" y="429640"/>
                      </a:cubicBezTo>
                      <a:cubicBezTo>
                        <a:pt x="740019" y="504374"/>
                        <a:pt x="853586" y="484591"/>
                        <a:pt x="967153" y="464809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>
                  <a:off x="2083776" y="1592330"/>
                  <a:ext cx="1292467" cy="497337"/>
                </a:xfrm>
                <a:custGeom>
                  <a:avLst/>
                  <a:gdLst>
                    <a:gd name="connsiteX0" fmla="*/ 0 w 984738"/>
                    <a:gd name="connsiteY0" fmla="*/ 465070 h 497337"/>
                    <a:gd name="connsiteX1" fmla="*/ 272561 w 984738"/>
                    <a:gd name="connsiteY1" fmla="*/ 456278 h 497337"/>
                    <a:gd name="connsiteX2" fmla="*/ 633046 w 984738"/>
                    <a:gd name="connsiteY2" fmla="*/ 60624 h 497337"/>
                    <a:gd name="connsiteX3" fmla="*/ 984738 w 984738"/>
                    <a:gd name="connsiteY3" fmla="*/ 7870 h 49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4738" h="497337">
                      <a:moveTo>
                        <a:pt x="0" y="465070"/>
                      </a:moveTo>
                      <a:cubicBezTo>
                        <a:pt x="83526" y="494378"/>
                        <a:pt x="167053" y="523686"/>
                        <a:pt x="272561" y="456278"/>
                      </a:cubicBezTo>
                      <a:cubicBezTo>
                        <a:pt x="378069" y="388870"/>
                        <a:pt x="514350" y="135359"/>
                        <a:pt x="633046" y="60624"/>
                      </a:cubicBezTo>
                      <a:cubicBezTo>
                        <a:pt x="751742" y="-14111"/>
                        <a:pt x="868240" y="-3121"/>
                        <a:pt x="984738" y="7870"/>
                      </a:cubicBezTo>
                    </a:path>
                  </a:pathLst>
                </a:custGeom>
                <a:ln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3" name="任意多边形 42"/>
                <p:cNvSpPr/>
                <p:nvPr/>
              </p:nvSpPr>
              <p:spPr>
                <a:xfrm>
                  <a:off x="3358662" y="1575570"/>
                  <a:ext cx="1019907" cy="537495"/>
                </a:xfrm>
                <a:custGeom>
                  <a:avLst/>
                  <a:gdLst>
                    <a:gd name="connsiteX0" fmla="*/ 0 w 1019907"/>
                    <a:gd name="connsiteY0" fmla="*/ 42393 h 577655"/>
                    <a:gd name="connsiteX1" fmla="*/ 193430 w 1019907"/>
                    <a:gd name="connsiteY1" fmla="*/ 51185 h 577655"/>
                    <a:gd name="connsiteX2" fmla="*/ 703384 w 1019907"/>
                    <a:gd name="connsiteY2" fmla="*/ 552347 h 577655"/>
                    <a:gd name="connsiteX3" fmla="*/ 1019907 w 1019907"/>
                    <a:gd name="connsiteY3" fmla="*/ 508385 h 577655"/>
                    <a:gd name="connsiteX4" fmla="*/ 1019907 w 1019907"/>
                    <a:gd name="connsiteY4" fmla="*/ 508385 h 577655"/>
                    <a:gd name="connsiteX5" fmla="*/ 1019907 w 1019907"/>
                    <a:gd name="connsiteY5" fmla="*/ 508385 h 577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9907" h="577655">
                      <a:moveTo>
                        <a:pt x="0" y="42393"/>
                      </a:moveTo>
                      <a:cubicBezTo>
                        <a:pt x="38099" y="4293"/>
                        <a:pt x="76199" y="-33807"/>
                        <a:pt x="193430" y="51185"/>
                      </a:cubicBezTo>
                      <a:cubicBezTo>
                        <a:pt x="310661" y="136177"/>
                        <a:pt x="565638" y="476147"/>
                        <a:pt x="703384" y="552347"/>
                      </a:cubicBezTo>
                      <a:cubicBezTo>
                        <a:pt x="841130" y="628547"/>
                        <a:pt x="1019907" y="508385"/>
                        <a:pt x="1019907" y="508385"/>
                      </a:cubicBezTo>
                      <a:lnTo>
                        <a:pt x="1019907" y="508385"/>
                      </a:lnTo>
                      <a:lnTo>
                        <a:pt x="1019907" y="508385"/>
                      </a:lnTo>
                    </a:path>
                  </a:pathLst>
                </a:custGeom>
                <a:ln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>
                  <a:off x="3357196" y="1568247"/>
                  <a:ext cx="1046284" cy="531074"/>
                </a:xfrm>
                <a:custGeom>
                  <a:avLst/>
                  <a:gdLst>
                    <a:gd name="connsiteX0" fmla="*/ 0 w 1046284"/>
                    <a:gd name="connsiteY0" fmla="*/ 482752 h 531074"/>
                    <a:gd name="connsiteX1" fmla="*/ 334107 w 1046284"/>
                    <a:gd name="connsiteY1" fmla="*/ 491544 h 531074"/>
                    <a:gd name="connsiteX2" fmla="*/ 852853 w 1046284"/>
                    <a:gd name="connsiteY2" fmla="*/ 51929 h 531074"/>
                    <a:gd name="connsiteX3" fmla="*/ 1046284 w 1046284"/>
                    <a:gd name="connsiteY3" fmla="*/ 25552 h 531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6284" h="531074">
                      <a:moveTo>
                        <a:pt x="0" y="482752"/>
                      </a:moveTo>
                      <a:cubicBezTo>
                        <a:pt x="95982" y="523050"/>
                        <a:pt x="191965" y="563348"/>
                        <a:pt x="334107" y="491544"/>
                      </a:cubicBezTo>
                      <a:cubicBezTo>
                        <a:pt x="476249" y="419740"/>
                        <a:pt x="734157" y="129594"/>
                        <a:pt x="852853" y="51929"/>
                      </a:cubicBezTo>
                      <a:cubicBezTo>
                        <a:pt x="971549" y="-25736"/>
                        <a:pt x="1008916" y="-92"/>
                        <a:pt x="1046284" y="25552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49" name="直接箭头连接符 48"/>
            <p:cNvCxnSpPr>
              <a:stCxn id="33" idx="3"/>
              <a:endCxn id="45" idx="1"/>
            </p:cNvCxnSpPr>
            <p:nvPr/>
          </p:nvCxnSpPr>
          <p:spPr>
            <a:xfrm>
              <a:off x="8024447" y="1736480"/>
              <a:ext cx="9583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20"/>
          <p:cNvGrpSpPr/>
          <p:nvPr/>
        </p:nvGrpSpPr>
        <p:grpSpPr>
          <a:xfrm>
            <a:off x="171451" y="1515951"/>
            <a:ext cx="11214588" cy="1057189"/>
            <a:chOff x="52754" y="2292680"/>
            <a:chExt cx="11214588" cy="1057189"/>
          </a:xfrm>
        </p:grpSpPr>
        <p:grpSp>
          <p:nvGrpSpPr>
            <p:cNvPr id="120" name="组合 119"/>
            <p:cNvGrpSpPr/>
            <p:nvPr/>
          </p:nvGrpSpPr>
          <p:grpSpPr>
            <a:xfrm>
              <a:off x="52754" y="2292680"/>
              <a:ext cx="11214588" cy="993475"/>
              <a:chOff x="52754" y="2347546"/>
              <a:chExt cx="11214588" cy="993475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52754" y="2347546"/>
                <a:ext cx="2083777" cy="3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单摄像头目标跟踪</a:t>
                </a:r>
                <a:endParaRPr lang="zh-CN" altLang="en-US" dirty="0"/>
              </a:p>
            </p:txBody>
          </p:sp>
          <p:cxnSp>
            <p:nvCxnSpPr>
              <p:cNvPr id="52" name="直接箭头连接符 51"/>
              <p:cNvCxnSpPr>
                <a:stCxn id="50" idx="3"/>
              </p:cNvCxnSpPr>
              <p:nvPr/>
            </p:nvCxnSpPr>
            <p:spPr>
              <a:xfrm flipV="1">
                <a:off x="2136531" y="2532184"/>
                <a:ext cx="54072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圆角矩形 53"/>
              <p:cNvSpPr/>
              <p:nvPr/>
            </p:nvSpPr>
            <p:spPr>
              <a:xfrm>
                <a:off x="2804747" y="2356337"/>
                <a:ext cx="3613638" cy="351693"/>
              </a:xfrm>
              <a:prstGeom prst="round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特征</a:t>
                </a:r>
                <a:r>
                  <a:rPr lang="en-US" altLang="zh-CN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(</a:t>
                </a:r>
                <a:r>
                  <a:rPr lang="en-US" altLang="zh-CN" dirty="0" err="1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Tracklets</a:t>
                </a:r>
                <a:r>
                  <a:rPr lang="en-US" altLang="zh-CN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) + </a:t>
                </a:r>
                <a:r>
                  <a: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关联 </a:t>
                </a:r>
                <a:r>
                  <a:rPr lang="en-US" altLang="zh-CN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= </a:t>
                </a:r>
                <a:r>
                  <a:rPr lang="zh-CN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运动</a:t>
                </a:r>
                <a:r>
                  <a: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轨迹</a:t>
                </a:r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下箭头 54"/>
              <p:cNvSpPr/>
              <p:nvPr/>
            </p:nvSpPr>
            <p:spPr>
              <a:xfrm>
                <a:off x="6013938" y="2708030"/>
                <a:ext cx="246185" cy="281355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761670" y="2980537"/>
                <a:ext cx="5505672" cy="3604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特征</a:t>
                </a:r>
                <a:r>
                  <a:rPr lang="en-US" altLang="zh-CN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运动</a:t>
                </a:r>
                <a:r>
                  <a: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轨迹</a:t>
                </a:r>
                <a:r>
                  <a:rPr lang="en-US" altLang="zh-CN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) + </a:t>
                </a:r>
                <a:r>
                  <a: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关联 </a:t>
                </a:r>
                <a:r>
                  <a:rPr lang="en-US" altLang="zh-CN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= </a:t>
                </a:r>
                <a:r>
                  <a:rPr lang="zh-CN" altLang="en-US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完整轨迹</a:t>
                </a:r>
                <a:endParaRPr lang="zh-CN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52754" y="2980537"/>
              <a:ext cx="2096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跨摄像头目标跟踪</a:t>
              </a:r>
              <a:endParaRPr lang="zh-CN" altLang="en-US" dirty="0"/>
            </a:p>
          </p:txBody>
        </p:sp>
        <p:cxnSp>
          <p:nvCxnSpPr>
            <p:cNvPr id="59" name="直接箭头连接符 58"/>
            <p:cNvCxnSpPr>
              <a:stCxn id="57" idx="3"/>
            </p:cNvCxnSpPr>
            <p:nvPr/>
          </p:nvCxnSpPr>
          <p:spPr>
            <a:xfrm>
              <a:off x="2149719" y="3165203"/>
              <a:ext cx="2332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1929912" y="2751389"/>
            <a:ext cx="9249508" cy="1165141"/>
            <a:chOff x="2136531" y="3683950"/>
            <a:chExt cx="9249508" cy="1165141"/>
          </a:xfrm>
        </p:grpSpPr>
        <p:grpSp>
          <p:nvGrpSpPr>
            <p:cNvPr id="84" name="组合 83"/>
            <p:cNvGrpSpPr/>
            <p:nvPr/>
          </p:nvGrpSpPr>
          <p:grpSpPr>
            <a:xfrm>
              <a:off x="8982808" y="3820455"/>
              <a:ext cx="2403231" cy="923192"/>
              <a:chOff x="2013438" y="1257300"/>
              <a:chExt cx="2403231" cy="923192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2013438" y="1257300"/>
                <a:ext cx="2403231" cy="923192"/>
                <a:chOff x="2013438" y="1257300"/>
                <a:chExt cx="2403231" cy="923192"/>
              </a:xfrm>
            </p:grpSpPr>
            <p:sp>
              <p:nvSpPr>
                <p:cNvPr id="93" name="矩形 92"/>
                <p:cNvSpPr/>
                <p:nvPr/>
              </p:nvSpPr>
              <p:spPr>
                <a:xfrm>
                  <a:off x="2013438" y="1257300"/>
                  <a:ext cx="1090247" cy="923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3326422" y="1257300"/>
                  <a:ext cx="1090247" cy="923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2070588" y="1257300"/>
                <a:ext cx="2332892" cy="855765"/>
                <a:chOff x="2070588" y="1257300"/>
                <a:chExt cx="2332892" cy="855765"/>
              </a:xfrm>
            </p:grpSpPr>
            <p:sp>
              <p:nvSpPr>
                <p:cNvPr id="87" name="文本框 86"/>
                <p:cNvSpPr txBox="1"/>
                <p:nvPr/>
              </p:nvSpPr>
              <p:spPr>
                <a:xfrm>
                  <a:off x="2132134" y="1257300"/>
                  <a:ext cx="85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Cam 1</a:t>
                  </a:r>
                  <a:endParaRPr lang="zh-CN" altLang="en-US" dirty="0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3445118" y="1257300"/>
                  <a:ext cx="85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Cam 2</a:t>
                  </a:r>
                  <a:endParaRPr lang="zh-CN" altLang="en-US" dirty="0"/>
                </a:p>
              </p:txBody>
            </p:sp>
            <p:sp>
              <p:nvSpPr>
                <p:cNvPr id="89" name="任意多边形 88"/>
                <p:cNvSpPr/>
                <p:nvPr/>
              </p:nvSpPr>
              <p:spPr>
                <a:xfrm>
                  <a:off x="2070588" y="1592330"/>
                  <a:ext cx="1305655" cy="482909"/>
                </a:xfrm>
                <a:custGeom>
                  <a:avLst/>
                  <a:gdLst>
                    <a:gd name="connsiteX0" fmla="*/ 0 w 967153"/>
                    <a:gd name="connsiteY0" fmla="*/ 121909 h 482909"/>
                    <a:gd name="connsiteX1" fmla="*/ 167053 w 967153"/>
                    <a:gd name="connsiteY1" fmla="*/ 16402 h 482909"/>
                    <a:gd name="connsiteX2" fmla="*/ 606669 w 967153"/>
                    <a:gd name="connsiteY2" fmla="*/ 429640 h 482909"/>
                    <a:gd name="connsiteX3" fmla="*/ 967153 w 967153"/>
                    <a:gd name="connsiteY3" fmla="*/ 464809 h 482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7153" h="482909">
                      <a:moveTo>
                        <a:pt x="0" y="121909"/>
                      </a:moveTo>
                      <a:cubicBezTo>
                        <a:pt x="32971" y="43511"/>
                        <a:pt x="65942" y="-34886"/>
                        <a:pt x="167053" y="16402"/>
                      </a:cubicBezTo>
                      <a:cubicBezTo>
                        <a:pt x="268164" y="67690"/>
                        <a:pt x="473319" y="354906"/>
                        <a:pt x="606669" y="429640"/>
                      </a:cubicBezTo>
                      <a:cubicBezTo>
                        <a:pt x="740019" y="504374"/>
                        <a:pt x="853586" y="484591"/>
                        <a:pt x="967153" y="464809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任意多边形 89"/>
                <p:cNvSpPr/>
                <p:nvPr/>
              </p:nvSpPr>
              <p:spPr>
                <a:xfrm>
                  <a:off x="2083776" y="1592330"/>
                  <a:ext cx="1292467" cy="497337"/>
                </a:xfrm>
                <a:custGeom>
                  <a:avLst/>
                  <a:gdLst>
                    <a:gd name="connsiteX0" fmla="*/ 0 w 984738"/>
                    <a:gd name="connsiteY0" fmla="*/ 465070 h 497337"/>
                    <a:gd name="connsiteX1" fmla="*/ 272561 w 984738"/>
                    <a:gd name="connsiteY1" fmla="*/ 456278 h 497337"/>
                    <a:gd name="connsiteX2" fmla="*/ 633046 w 984738"/>
                    <a:gd name="connsiteY2" fmla="*/ 60624 h 497337"/>
                    <a:gd name="connsiteX3" fmla="*/ 984738 w 984738"/>
                    <a:gd name="connsiteY3" fmla="*/ 7870 h 49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4738" h="497337">
                      <a:moveTo>
                        <a:pt x="0" y="465070"/>
                      </a:moveTo>
                      <a:cubicBezTo>
                        <a:pt x="83526" y="494378"/>
                        <a:pt x="167053" y="523686"/>
                        <a:pt x="272561" y="456278"/>
                      </a:cubicBezTo>
                      <a:cubicBezTo>
                        <a:pt x="378069" y="388870"/>
                        <a:pt x="514350" y="135359"/>
                        <a:pt x="633046" y="60624"/>
                      </a:cubicBezTo>
                      <a:cubicBezTo>
                        <a:pt x="751742" y="-14111"/>
                        <a:pt x="868240" y="-3121"/>
                        <a:pt x="984738" y="7870"/>
                      </a:cubicBezTo>
                    </a:path>
                  </a:pathLst>
                </a:custGeom>
                <a:ln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>
                  <a:off x="3358662" y="1575570"/>
                  <a:ext cx="1019907" cy="537495"/>
                </a:xfrm>
                <a:custGeom>
                  <a:avLst/>
                  <a:gdLst>
                    <a:gd name="connsiteX0" fmla="*/ 0 w 1019907"/>
                    <a:gd name="connsiteY0" fmla="*/ 42393 h 577655"/>
                    <a:gd name="connsiteX1" fmla="*/ 193430 w 1019907"/>
                    <a:gd name="connsiteY1" fmla="*/ 51185 h 577655"/>
                    <a:gd name="connsiteX2" fmla="*/ 703384 w 1019907"/>
                    <a:gd name="connsiteY2" fmla="*/ 552347 h 577655"/>
                    <a:gd name="connsiteX3" fmla="*/ 1019907 w 1019907"/>
                    <a:gd name="connsiteY3" fmla="*/ 508385 h 577655"/>
                    <a:gd name="connsiteX4" fmla="*/ 1019907 w 1019907"/>
                    <a:gd name="connsiteY4" fmla="*/ 508385 h 577655"/>
                    <a:gd name="connsiteX5" fmla="*/ 1019907 w 1019907"/>
                    <a:gd name="connsiteY5" fmla="*/ 508385 h 577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9907" h="577655">
                      <a:moveTo>
                        <a:pt x="0" y="42393"/>
                      </a:moveTo>
                      <a:cubicBezTo>
                        <a:pt x="38099" y="4293"/>
                        <a:pt x="76199" y="-33807"/>
                        <a:pt x="193430" y="51185"/>
                      </a:cubicBezTo>
                      <a:cubicBezTo>
                        <a:pt x="310661" y="136177"/>
                        <a:pt x="565638" y="476147"/>
                        <a:pt x="703384" y="552347"/>
                      </a:cubicBezTo>
                      <a:cubicBezTo>
                        <a:pt x="841130" y="628547"/>
                        <a:pt x="1019907" y="508385"/>
                        <a:pt x="1019907" y="508385"/>
                      </a:cubicBezTo>
                      <a:lnTo>
                        <a:pt x="1019907" y="508385"/>
                      </a:lnTo>
                      <a:lnTo>
                        <a:pt x="1019907" y="508385"/>
                      </a:lnTo>
                    </a:path>
                  </a:pathLst>
                </a:custGeom>
                <a:ln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任意多边形 91"/>
                <p:cNvSpPr/>
                <p:nvPr/>
              </p:nvSpPr>
              <p:spPr>
                <a:xfrm>
                  <a:off x="3357196" y="1568247"/>
                  <a:ext cx="1046284" cy="531074"/>
                </a:xfrm>
                <a:custGeom>
                  <a:avLst/>
                  <a:gdLst>
                    <a:gd name="connsiteX0" fmla="*/ 0 w 1046284"/>
                    <a:gd name="connsiteY0" fmla="*/ 482752 h 531074"/>
                    <a:gd name="connsiteX1" fmla="*/ 334107 w 1046284"/>
                    <a:gd name="connsiteY1" fmla="*/ 491544 h 531074"/>
                    <a:gd name="connsiteX2" fmla="*/ 852853 w 1046284"/>
                    <a:gd name="connsiteY2" fmla="*/ 51929 h 531074"/>
                    <a:gd name="connsiteX3" fmla="*/ 1046284 w 1046284"/>
                    <a:gd name="connsiteY3" fmla="*/ 25552 h 531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6284" h="531074">
                      <a:moveTo>
                        <a:pt x="0" y="482752"/>
                      </a:moveTo>
                      <a:cubicBezTo>
                        <a:pt x="95982" y="523050"/>
                        <a:pt x="191965" y="563348"/>
                        <a:pt x="334107" y="491544"/>
                      </a:cubicBezTo>
                      <a:cubicBezTo>
                        <a:pt x="476249" y="419740"/>
                        <a:pt x="734157" y="129594"/>
                        <a:pt x="852853" y="51929"/>
                      </a:cubicBezTo>
                      <a:cubicBezTo>
                        <a:pt x="971549" y="-25736"/>
                        <a:pt x="1008916" y="-92"/>
                        <a:pt x="1046284" y="25552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96" name="直接箭头连接符 95"/>
            <p:cNvCxnSpPr>
              <a:endCxn id="93" idx="1"/>
            </p:cNvCxnSpPr>
            <p:nvPr/>
          </p:nvCxnSpPr>
          <p:spPr>
            <a:xfrm>
              <a:off x="4800600" y="4282051"/>
              <a:ext cx="4182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5" name="组合 114"/>
            <p:cNvGrpSpPr/>
            <p:nvPr/>
          </p:nvGrpSpPr>
          <p:grpSpPr>
            <a:xfrm>
              <a:off x="2136531" y="3683950"/>
              <a:ext cx="2558561" cy="1165141"/>
              <a:chOff x="2136531" y="3683950"/>
              <a:chExt cx="2558561" cy="1165141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206870" y="3820455"/>
                <a:ext cx="2403231" cy="923192"/>
                <a:chOff x="2013438" y="1257300"/>
                <a:chExt cx="2403231" cy="923192"/>
              </a:xfrm>
            </p:grpSpPr>
            <p:grpSp>
              <p:nvGrpSpPr>
                <p:cNvPr id="63" name="组合 62"/>
                <p:cNvGrpSpPr/>
                <p:nvPr/>
              </p:nvGrpSpPr>
              <p:grpSpPr>
                <a:xfrm>
                  <a:off x="2013438" y="1257300"/>
                  <a:ext cx="2403231" cy="923192"/>
                  <a:chOff x="2013438" y="1257300"/>
                  <a:chExt cx="2403231" cy="923192"/>
                </a:xfrm>
              </p:grpSpPr>
              <p:sp>
                <p:nvSpPr>
                  <p:cNvPr id="71" name="矩形 70"/>
                  <p:cNvSpPr/>
                  <p:nvPr/>
                </p:nvSpPr>
                <p:spPr>
                  <a:xfrm>
                    <a:off x="2013438" y="1257300"/>
                    <a:ext cx="1090247" cy="9231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矩形 71"/>
                  <p:cNvSpPr/>
                  <p:nvPr/>
                </p:nvSpPr>
                <p:spPr>
                  <a:xfrm>
                    <a:off x="3326422" y="1257300"/>
                    <a:ext cx="1090247" cy="9231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4" name="组合 63"/>
                <p:cNvGrpSpPr/>
                <p:nvPr/>
              </p:nvGrpSpPr>
              <p:grpSpPr>
                <a:xfrm>
                  <a:off x="2070588" y="1257300"/>
                  <a:ext cx="2334358" cy="872525"/>
                  <a:chOff x="2070588" y="1257300"/>
                  <a:chExt cx="2334358" cy="872525"/>
                </a:xfrm>
              </p:grpSpPr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32134" y="1257300"/>
                    <a:ext cx="852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Cam 1</a:t>
                    </a:r>
                    <a:endParaRPr lang="zh-CN" altLang="en-US" dirty="0"/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3445118" y="1257300"/>
                    <a:ext cx="852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Cam 2</a:t>
                    </a:r>
                    <a:endParaRPr lang="zh-CN" altLang="en-US" dirty="0"/>
                  </a:p>
                </p:txBody>
              </p:sp>
              <p:sp>
                <p:nvSpPr>
                  <p:cNvPr id="67" name="任意多边形 66"/>
                  <p:cNvSpPr/>
                  <p:nvPr/>
                </p:nvSpPr>
                <p:spPr>
                  <a:xfrm>
                    <a:off x="2070588" y="1592330"/>
                    <a:ext cx="967153" cy="482909"/>
                  </a:xfrm>
                  <a:custGeom>
                    <a:avLst/>
                    <a:gdLst>
                      <a:gd name="connsiteX0" fmla="*/ 0 w 967153"/>
                      <a:gd name="connsiteY0" fmla="*/ 121909 h 482909"/>
                      <a:gd name="connsiteX1" fmla="*/ 167053 w 967153"/>
                      <a:gd name="connsiteY1" fmla="*/ 16402 h 482909"/>
                      <a:gd name="connsiteX2" fmla="*/ 606669 w 967153"/>
                      <a:gd name="connsiteY2" fmla="*/ 429640 h 482909"/>
                      <a:gd name="connsiteX3" fmla="*/ 967153 w 967153"/>
                      <a:gd name="connsiteY3" fmla="*/ 464809 h 482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67153" h="482909">
                        <a:moveTo>
                          <a:pt x="0" y="121909"/>
                        </a:moveTo>
                        <a:cubicBezTo>
                          <a:pt x="32971" y="43511"/>
                          <a:pt x="65942" y="-34886"/>
                          <a:pt x="167053" y="16402"/>
                        </a:cubicBezTo>
                        <a:cubicBezTo>
                          <a:pt x="268164" y="67690"/>
                          <a:pt x="473319" y="354906"/>
                          <a:pt x="606669" y="429640"/>
                        </a:cubicBezTo>
                        <a:cubicBezTo>
                          <a:pt x="740019" y="504374"/>
                          <a:pt x="853586" y="484591"/>
                          <a:pt x="967153" y="464809"/>
                        </a:cubicBezTo>
                      </a:path>
                    </a:pathLst>
                  </a:custGeom>
                  <a:ln w="9525" cap="flat" cmpd="sng" algn="ctr">
                    <a:solidFill>
                      <a:srgbClr val="FF0000"/>
                    </a:solidFill>
                    <a:prstDash val="lg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任意多边形 67"/>
                  <p:cNvSpPr/>
                  <p:nvPr/>
                </p:nvSpPr>
                <p:spPr>
                  <a:xfrm>
                    <a:off x="2083777" y="1592330"/>
                    <a:ext cx="984738" cy="497337"/>
                  </a:xfrm>
                  <a:custGeom>
                    <a:avLst/>
                    <a:gdLst>
                      <a:gd name="connsiteX0" fmla="*/ 0 w 984738"/>
                      <a:gd name="connsiteY0" fmla="*/ 465070 h 497337"/>
                      <a:gd name="connsiteX1" fmla="*/ 272561 w 984738"/>
                      <a:gd name="connsiteY1" fmla="*/ 456278 h 497337"/>
                      <a:gd name="connsiteX2" fmla="*/ 633046 w 984738"/>
                      <a:gd name="connsiteY2" fmla="*/ 60624 h 497337"/>
                      <a:gd name="connsiteX3" fmla="*/ 984738 w 984738"/>
                      <a:gd name="connsiteY3" fmla="*/ 7870 h 497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84738" h="497337">
                        <a:moveTo>
                          <a:pt x="0" y="465070"/>
                        </a:moveTo>
                        <a:cubicBezTo>
                          <a:pt x="83526" y="494378"/>
                          <a:pt x="167053" y="523686"/>
                          <a:pt x="272561" y="456278"/>
                        </a:cubicBezTo>
                        <a:cubicBezTo>
                          <a:pt x="378069" y="388870"/>
                          <a:pt x="514350" y="135359"/>
                          <a:pt x="633046" y="60624"/>
                        </a:cubicBezTo>
                        <a:cubicBezTo>
                          <a:pt x="751742" y="-14111"/>
                          <a:pt x="868240" y="-3121"/>
                          <a:pt x="984738" y="7870"/>
                        </a:cubicBezTo>
                      </a:path>
                    </a:pathLst>
                  </a:custGeom>
                  <a:ln w="9525" cap="flat" cmpd="sng" algn="ctr">
                    <a:solidFill>
                      <a:srgbClr val="00B0F0"/>
                    </a:solidFill>
                    <a:prstDash val="lg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任意多边形 68"/>
                  <p:cNvSpPr/>
                  <p:nvPr/>
                </p:nvSpPr>
                <p:spPr>
                  <a:xfrm>
                    <a:off x="3346939" y="1552170"/>
                    <a:ext cx="1019907" cy="577655"/>
                  </a:xfrm>
                  <a:custGeom>
                    <a:avLst/>
                    <a:gdLst>
                      <a:gd name="connsiteX0" fmla="*/ 0 w 1019907"/>
                      <a:gd name="connsiteY0" fmla="*/ 42393 h 577655"/>
                      <a:gd name="connsiteX1" fmla="*/ 193430 w 1019907"/>
                      <a:gd name="connsiteY1" fmla="*/ 51185 h 577655"/>
                      <a:gd name="connsiteX2" fmla="*/ 703384 w 1019907"/>
                      <a:gd name="connsiteY2" fmla="*/ 552347 h 577655"/>
                      <a:gd name="connsiteX3" fmla="*/ 1019907 w 1019907"/>
                      <a:gd name="connsiteY3" fmla="*/ 508385 h 577655"/>
                      <a:gd name="connsiteX4" fmla="*/ 1019907 w 1019907"/>
                      <a:gd name="connsiteY4" fmla="*/ 508385 h 577655"/>
                      <a:gd name="connsiteX5" fmla="*/ 1019907 w 1019907"/>
                      <a:gd name="connsiteY5" fmla="*/ 508385 h 577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19907" h="577655">
                        <a:moveTo>
                          <a:pt x="0" y="42393"/>
                        </a:moveTo>
                        <a:cubicBezTo>
                          <a:pt x="38099" y="4293"/>
                          <a:pt x="76199" y="-33807"/>
                          <a:pt x="193430" y="51185"/>
                        </a:cubicBezTo>
                        <a:cubicBezTo>
                          <a:pt x="310661" y="136177"/>
                          <a:pt x="565638" y="476147"/>
                          <a:pt x="703384" y="552347"/>
                        </a:cubicBezTo>
                        <a:cubicBezTo>
                          <a:pt x="841130" y="628547"/>
                          <a:pt x="1019907" y="508385"/>
                          <a:pt x="1019907" y="508385"/>
                        </a:cubicBezTo>
                        <a:lnTo>
                          <a:pt x="1019907" y="508385"/>
                        </a:lnTo>
                        <a:lnTo>
                          <a:pt x="1019907" y="508385"/>
                        </a:lnTo>
                      </a:path>
                    </a:pathLst>
                  </a:custGeom>
                  <a:ln w="9525" cap="flat" cmpd="sng" algn="ctr">
                    <a:solidFill>
                      <a:srgbClr val="00B0F0"/>
                    </a:solidFill>
                    <a:prstDash val="lg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" name="任意多边形 69"/>
                  <p:cNvSpPr/>
                  <p:nvPr/>
                </p:nvSpPr>
                <p:spPr>
                  <a:xfrm>
                    <a:off x="3358662" y="1548271"/>
                    <a:ext cx="1046284" cy="531074"/>
                  </a:xfrm>
                  <a:custGeom>
                    <a:avLst/>
                    <a:gdLst>
                      <a:gd name="connsiteX0" fmla="*/ 0 w 1046284"/>
                      <a:gd name="connsiteY0" fmla="*/ 482752 h 531074"/>
                      <a:gd name="connsiteX1" fmla="*/ 334107 w 1046284"/>
                      <a:gd name="connsiteY1" fmla="*/ 491544 h 531074"/>
                      <a:gd name="connsiteX2" fmla="*/ 852853 w 1046284"/>
                      <a:gd name="connsiteY2" fmla="*/ 51929 h 531074"/>
                      <a:gd name="connsiteX3" fmla="*/ 1046284 w 1046284"/>
                      <a:gd name="connsiteY3" fmla="*/ 25552 h 531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6284" h="531074">
                        <a:moveTo>
                          <a:pt x="0" y="482752"/>
                        </a:moveTo>
                        <a:cubicBezTo>
                          <a:pt x="95982" y="523050"/>
                          <a:pt x="191965" y="563348"/>
                          <a:pt x="334107" y="491544"/>
                        </a:cubicBezTo>
                        <a:cubicBezTo>
                          <a:pt x="476249" y="419740"/>
                          <a:pt x="734157" y="129594"/>
                          <a:pt x="852853" y="51929"/>
                        </a:cubicBezTo>
                        <a:cubicBezTo>
                          <a:pt x="971549" y="-25736"/>
                          <a:pt x="1008916" y="-92"/>
                          <a:pt x="1046284" y="25552"/>
                        </a:cubicBezTo>
                      </a:path>
                    </a:pathLst>
                  </a:custGeom>
                  <a:ln w="9525" cap="flat" cmpd="sng" algn="ctr">
                    <a:solidFill>
                      <a:srgbClr val="FF0000"/>
                    </a:solidFill>
                    <a:prstDash val="lg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09" name="矩形 108"/>
              <p:cNvSpPr/>
              <p:nvPr/>
            </p:nvSpPr>
            <p:spPr>
              <a:xfrm>
                <a:off x="2136531" y="3683950"/>
                <a:ext cx="2558561" cy="11651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6" name="组合 125"/>
          <p:cNvGrpSpPr/>
          <p:nvPr/>
        </p:nvGrpSpPr>
        <p:grpSpPr>
          <a:xfrm>
            <a:off x="1912327" y="4797211"/>
            <a:ext cx="9249509" cy="1165141"/>
            <a:chOff x="2136530" y="5277923"/>
            <a:chExt cx="9249509" cy="1165141"/>
          </a:xfrm>
        </p:grpSpPr>
        <p:grpSp>
          <p:nvGrpSpPr>
            <p:cNvPr id="98" name="组合 97"/>
            <p:cNvGrpSpPr/>
            <p:nvPr/>
          </p:nvGrpSpPr>
          <p:grpSpPr>
            <a:xfrm>
              <a:off x="8982808" y="5404674"/>
              <a:ext cx="2403231" cy="923192"/>
              <a:chOff x="2013438" y="1257300"/>
              <a:chExt cx="2403231" cy="923192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2013438" y="1257300"/>
                <a:ext cx="2403231" cy="923192"/>
                <a:chOff x="2013438" y="1257300"/>
                <a:chExt cx="2403231" cy="923192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2013438" y="1257300"/>
                  <a:ext cx="1090247" cy="923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3326422" y="1257300"/>
                  <a:ext cx="1090247" cy="9231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2070588" y="1257300"/>
                <a:ext cx="2332892" cy="855765"/>
                <a:chOff x="2070588" y="1257300"/>
                <a:chExt cx="2332892" cy="855765"/>
              </a:xfrm>
            </p:grpSpPr>
            <p:sp>
              <p:nvSpPr>
                <p:cNvPr id="101" name="文本框 100"/>
                <p:cNvSpPr txBox="1"/>
                <p:nvPr/>
              </p:nvSpPr>
              <p:spPr>
                <a:xfrm>
                  <a:off x="2132134" y="1257300"/>
                  <a:ext cx="85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Cam 1</a:t>
                  </a:r>
                  <a:endParaRPr lang="zh-CN" altLang="en-US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3445118" y="1257300"/>
                  <a:ext cx="85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Cam 2</a:t>
                  </a:r>
                  <a:endParaRPr lang="zh-CN" altLang="en-US" dirty="0"/>
                </a:p>
              </p:txBody>
            </p:sp>
            <p:sp>
              <p:nvSpPr>
                <p:cNvPr id="103" name="任意多边形 102"/>
                <p:cNvSpPr/>
                <p:nvPr/>
              </p:nvSpPr>
              <p:spPr>
                <a:xfrm>
                  <a:off x="2070588" y="1592330"/>
                  <a:ext cx="1305655" cy="482909"/>
                </a:xfrm>
                <a:custGeom>
                  <a:avLst/>
                  <a:gdLst>
                    <a:gd name="connsiteX0" fmla="*/ 0 w 967153"/>
                    <a:gd name="connsiteY0" fmla="*/ 121909 h 482909"/>
                    <a:gd name="connsiteX1" fmla="*/ 167053 w 967153"/>
                    <a:gd name="connsiteY1" fmla="*/ 16402 h 482909"/>
                    <a:gd name="connsiteX2" fmla="*/ 606669 w 967153"/>
                    <a:gd name="connsiteY2" fmla="*/ 429640 h 482909"/>
                    <a:gd name="connsiteX3" fmla="*/ 967153 w 967153"/>
                    <a:gd name="connsiteY3" fmla="*/ 464809 h 482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7153" h="482909">
                      <a:moveTo>
                        <a:pt x="0" y="121909"/>
                      </a:moveTo>
                      <a:cubicBezTo>
                        <a:pt x="32971" y="43511"/>
                        <a:pt x="65942" y="-34886"/>
                        <a:pt x="167053" y="16402"/>
                      </a:cubicBezTo>
                      <a:cubicBezTo>
                        <a:pt x="268164" y="67690"/>
                        <a:pt x="473319" y="354906"/>
                        <a:pt x="606669" y="429640"/>
                      </a:cubicBezTo>
                      <a:cubicBezTo>
                        <a:pt x="740019" y="504374"/>
                        <a:pt x="853586" y="484591"/>
                        <a:pt x="967153" y="464809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任意多边形 103"/>
                <p:cNvSpPr/>
                <p:nvPr/>
              </p:nvSpPr>
              <p:spPr>
                <a:xfrm>
                  <a:off x="2083776" y="1592330"/>
                  <a:ext cx="1292467" cy="497337"/>
                </a:xfrm>
                <a:custGeom>
                  <a:avLst/>
                  <a:gdLst>
                    <a:gd name="connsiteX0" fmla="*/ 0 w 984738"/>
                    <a:gd name="connsiteY0" fmla="*/ 465070 h 497337"/>
                    <a:gd name="connsiteX1" fmla="*/ 272561 w 984738"/>
                    <a:gd name="connsiteY1" fmla="*/ 456278 h 497337"/>
                    <a:gd name="connsiteX2" fmla="*/ 633046 w 984738"/>
                    <a:gd name="connsiteY2" fmla="*/ 60624 h 497337"/>
                    <a:gd name="connsiteX3" fmla="*/ 984738 w 984738"/>
                    <a:gd name="connsiteY3" fmla="*/ 7870 h 497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4738" h="497337">
                      <a:moveTo>
                        <a:pt x="0" y="465070"/>
                      </a:moveTo>
                      <a:cubicBezTo>
                        <a:pt x="83526" y="494378"/>
                        <a:pt x="167053" y="523686"/>
                        <a:pt x="272561" y="456278"/>
                      </a:cubicBezTo>
                      <a:cubicBezTo>
                        <a:pt x="378069" y="388870"/>
                        <a:pt x="514350" y="135359"/>
                        <a:pt x="633046" y="60624"/>
                      </a:cubicBezTo>
                      <a:cubicBezTo>
                        <a:pt x="751742" y="-14111"/>
                        <a:pt x="868240" y="-3121"/>
                        <a:pt x="984738" y="7870"/>
                      </a:cubicBezTo>
                    </a:path>
                  </a:pathLst>
                </a:custGeom>
                <a:ln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5" name="任意多边形 104"/>
                <p:cNvSpPr/>
                <p:nvPr/>
              </p:nvSpPr>
              <p:spPr>
                <a:xfrm>
                  <a:off x="3358662" y="1575570"/>
                  <a:ext cx="1019907" cy="537495"/>
                </a:xfrm>
                <a:custGeom>
                  <a:avLst/>
                  <a:gdLst>
                    <a:gd name="connsiteX0" fmla="*/ 0 w 1019907"/>
                    <a:gd name="connsiteY0" fmla="*/ 42393 h 577655"/>
                    <a:gd name="connsiteX1" fmla="*/ 193430 w 1019907"/>
                    <a:gd name="connsiteY1" fmla="*/ 51185 h 577655"/>
                    <a:gd name="connsiteX2" fmla="*/ 703384 w 1019907"/>
                    <a:gd name="connsiteY2" fmla="*/ 552347 h 577655"/>
                    <a:gd name="connsiteX3" fmla="*/ 1019907 w 1019907"/>
                    <a:gd name="connsiteY3" fmla="*/ 508385 h 577655"/>
                    <a:gd name="connsiteX4" fmla="*/ 1019907 w 1019907"/>
                    <a:gd name="connsiteY4" fmla="*/ 508385 h 577655"/>
                    <a:gd name="connsiteX5" fmla="*/ 1019907 w 1019907"/>
                    <a:gd name="connsiteY5" fmla="*/ 508385 h 577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19907" h="577655">
                      <a:moveTo>
                        <a:pt x="0" y="42393"/>
                      </a:moveTo>
                      <a:cubicBezTo>
                        <a:pt x="38099" y="4293"/>
                        <a:pt x="76199" y="-33807"/>
                        <a:pt x="193430" y="51185"/>
                      </a:cubicBezTo>
                      <a:cubicBezTo>
                        <a:pt x="310661" y="136177"/>
                        <a:pt x="565638" y="476147"/>
                        <a:pt x="703384" y="552347"/>
                      </a:cubicBezTo>
                      <a:cubicBezTo>
                        <a:pt x="841130" y="628547"/>
                        <a:pt x="1019907" y="508385"/>
                        <a:pt x="1019907" y="508385"/>
                      </a:cubicBezTo>
                      <a:lnTo>
                        <a:pt x="1019907" y="508385"/>
                      </a:lnTo>
                      <a:lnTo>
                        <a:pt x="1019907" y="508385"/>
                      </a:lnTo>
                    </a:path>
                  </a:pathLst>
                </a:custGeom>
                <a:ln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任意多边形 105"/>
                <p:cNvSpPr/>
                <p:nvPr/>
              </p:nvSpPr>
              <p:spPr>
                <a:xfrm>
                  <a:off x="3357196" y="1568247"/>
                  <a:ext cx="1046284" cy="531074"/>
                </a:xfrm>
                <a:custGeom>
                  <a:avLst/>
                  <a:gdLst>
                    <a:gd name="connsiteX0" fmla="*/ 0 w 1046284"/>
                    <a:gd name="connsiteY0" fmla="*/ 482752 h 531074"/>
                    <a:gd name="connsiteX1" fmla="*/ 334107 w 1046284"/>
                    <a:gd name="connsiteY1" fmla="*/ 491544 h 531074"/>
                    <a:gd name="connsiteX2" fmla="*/ 852853 w 1046284"/>
                    <a:gd name="connsiteY2" fmla="*/ 51929 h 531074"/>
                    <a:gd name="connsiteX3" fmla="*/ 1046284 w 1046284"/>
                    <a:gd name="connsiteY3" fmla="*/ 25552 h 531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6284" h="531074">
                      <a:moveTo>
                        <a:pt x="0" y="482752"/>
                      </a:moveTo>
                      <a:cubicBezTo>
                        <a:pt x="95982" y="523050"/>
                        <a:pt x="191965" y="563348"/>
                        <a:pt x="334107" y="491544"/>
                      </a:cubicBezTo>
                      <a:cubicBezTo>
                        <a:pt x="476249" y="419740"/>
                        <a:pt x="734157" y="129594"/>
                        <a:pt x="852853" y="51929"/>
                      </a:cubicBezTo>
                      <a:cubicBezTo>
                        <a:pt x="971549" y="-25736"/>
                        <a:pt x="1008916" y="-92"/>
                        <a:pt x="1046284" y="25552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4" name="组合 113"/>
            <p:cNvGrpSpPr/>
            <p:nvPr/>
          </p:nvGrpSpPr>
          <p:grpSpPr>
            <a:xfrm>
              <a:off x="2136530" y="5277923"/>
              <a:ext cx="2558561" cy="1165141"/>
              <a:chOff x="2136530" y="5277923"/>
              <a:chExt cx="2558561" cy="1165141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2206870" y="5398898"/>
                <a:ext cx="2403231" cy="923192"/>
                <a:chOff x="2013438" y="1257300"/>
                <a:chExt cx="2403231" cy="923192"/>
              </a:xfrm>
            </p:grpSpPr>
            <p:grpSp>
              <p:nvGrpSpPr>
                <p:cNvPr id="74" name="组合 73"/>
                <p:cNvGrpSpPr/>
                <p:nvPr/>
              </p:nvGrpSpPr>
              <p:grpSpPr>
                <a:xfrm>
                  <a:off x="2013438" y="1257300"/>
                  <a:ext cx="2403231" cy="923192"/>
                  <a:chOff x="2013438" y="1257300"/>
                  <a:chExt cx="2403231" cy="923192"/>
                </a:xfrm>
              </p:grpSpPr>
              <p:sp>
                <p:nvSpPr>
                  <p:cNvPr id="82" name="矩形 81"/>
                  <p:cNvSpPr/>
                  <p:nvPr/>
                </p:nvSpPr>
                <p:spPr>
                  <a:xfrm>
                    <a:off x="2013438" y="1257300"/>
                    <a:ext cx="1090247" cy="9231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矩形 82"/>
                  <p:cNvSpPr/>
                  <p:nvPr/>
                </p:nvSpPr>
                <p:spPr>
                  <a:xfrm>
                    <a:off x="3326422" y="1257300"/>
                    <a:ext cx="1090247" cy="9231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5" name="组合 74"/>
                <p:cNvGrpSpPr/>
                <p:nvPr/>
              </p:nvGrpSpPr>
              <p:grpSpPr>
                <a:xfrm>
                  <a:off x="2070588" y="1257300"/>
                  <a:ext cx="2334358" cy="872525"/>
                  <a:chOff x="2070588" y="1257300"/>
                  <a:chExt cx="2334358" cy="872525"/>
                </a:xfrm>
              </p:grpSpPr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2132134" y="1257300"/>
                    <a:ext cx="852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Cam 1</a:t>
                    </a:r>
                    <a:endParaRPr lang="zh-CN" altLang="en-US" dirty="0"/>
                  </a:p>
                </p:txBody>
              </p:sp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3445118" y="1257300"/>
                    <a:ext cx="852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Cam 2</a:t>
                    </a:r>
                    <a:endParaRPr lang="zh-CN" altLang="en-US" dirty="0"/>
                  </a:p>
                </p:txBody>
              </p:sp>
              <p:sp>
                <p:nvSpPr>
                  <p:cNvPr id="78" name="任意多边形 77"/>
                  <p:cNvSpPr/>
                  <p:nvPr/>
                </p:nvSpPr>
                <p:spPr>
                  <a:xfrm>
                    <a:off x="2070588" y="1592330"/>
                    <a:ext cx="967153" cy="482909"/>
                  </a:xfrm>
                  <a:custGeom>
                    <a:avLst/>
                    <a:gdLst>
                      <a:gd name="connsiteX0" fmla="*/ 0 w 967153"/>
                      <a:gd name="connsiteY0" fmla="*/ 121909 h 482909"/>
                      <a:gd name="connsiteX1" fmla="*/ 167053 w 967153"/>
                      <a:gd name="connsiteY1" fmla="*/ 16402 h 482909"/>
                      <a:gd name="connsiteX2" fmla="*/ 606669 w 967153"/>
                      <a:gd name="connsiteY2" fmla="*/ 429640 h 482909"/>
                      <a:gd name="connsiteX3" fmla="*/ 967153 w 967153"/>
                      <a:gd name="connsiteY3" fmla="*/ 464809 h 482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67153" h="482909">
                        <a:moveTo>
                          <a:pt x="0" y="121909"/>
                        </a:moveTo>
                        <a:cubicBezTo>
                          <a:pt x="32971" y="43511"/>
                          <a:pt x="65942" y="-34886"/>
                          <a:pt x="167053" y="16402"/>
                        </a:cubicBezTo>
                        <a:cubicBezTo>
                          <a:pt x="268164" y="67690"/>
                          <a:pt x="473319" y="354906"/>
                          <a:pt x="606669" y="429640"/>
                        </a:cubicBezTo>
                        <a:cubicBezTo>
                          <a:pt x="740019" y="504374"/>
                          <a:pt x="853586" y="484591"/>
                          <a:pt x="967153" y="464809"/>
                        </a:cubicBezTo>
                      </a:path>
                    </a:pathLst>
                  </a:custGeom>
                  <a:ln w="9525" cap="flat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任意多边形 78"/>
                  <p:cNvSpPr/>
                  <p:nvPr/>
                </p:nvSpPr>
                <p:spPr>
                  <a:xfrm>
                    <a:off x="2083777" y="1592330"/>
                    <a:ext cx="984738" cy="497337"/>
                  </a:xfrm>
                  <a:custGeom>
                    <a:avLst/>
                    <a:gdLst>
                      <a:gd name="connsiteX0" fmla="*/ 0 w 984738"/>
                      <a:gd name="connsiteY0" fmla="*/ 465070 h 497337"/>
                      <a:gd name="connsiteX1" fmla="*/ 272561 w 984738"/>
                      <a:gd name="connsiteY1" fmla="*/ 456278 h 497337"/>
                      <a:gd name="connsiteX2" fmla="*/ 633046 w 984738"/>
                      <a:gd name="connsiteY2" fmla="*/ 60624 h 497337"/>
                      <a:gd name="connsiteX3" fmla="*/ 984738 w 984738"/>
                      <a:gd name="connsiteY3" fmla="*/ 7870 h 497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84738" h="497337">
                        <a:moveTo>
                          <a:pt x="0" y="465070"/>
                        </a:moveTo>
                        <a:cubicBezTo>
                          <a:pt x="83526" y="494378"/>
                          <a:pt x="167053" y="523686"/>
                          <a:pt x="272561" y="456278"/>
                        </a:cubicBezTo>
                        <a:cubicBezTo>
                          <a:pt x="378069" y="388870"/>
                          <a:pt x="514350" y="135359"/>
                          <a:pt x="633046" y="60624"/>
                        </a:cubicBezTo>
                        <a:cubicBezTo>
                          <a:pt x="751742" y="-14111"/>
                          <a:pt x="868240" y="-3121"/>
                          <a:pt x="984738" y="7870"/>
                        </a:cubicBezTo>
                      </a:path>
                    </a:pathLst>
                  </a:custGeom>
                  <a:ln w="9525" cap="flat" cmpd="sng" algn="ctr">
                    <a:solidFill>
                      <a:srgbClr val="00B0F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任意多边形 79"/>
                  <p:cNvSpPr/>
                  <p:nvPr/>
                </p:nvSpPr>
                <p:spPr>
                  <a:xfrm>
                    <a:off x="3346939" y="1552170"/>
                    <a:ext cx="1019907" cy="577655"/>
                  </a:xfrm>
                  <a:custGeom>
                    <a:avLst/>
                    <a:gdLst>
                      <a:gd name="connsiteX0" fmla="*/ 0 w 1019907"/>
                      <a:gd name="connsiteY0" fmla="*/ 42393 h 577655"/>
                      <a:gd name="connsiteX1" fmla="*/ 193430 w 1019907"/>
                      <a:gd name="connsiteY1" fmla="*/ 51185 h 577655"/>
                      <a:gd name="connsiteX2" fmla="*/ 703384 w 1019907"/>
                      <a:gd name="connsiteY2" fmla="*/ 552347 h 577655"/>
                      <a:gd name="connsiteX3" fmla="*/ 1019907 w 1019907"/>
                      <a:gd name="connsiteY3" fmla="*/ 508385 h 577655"/>
                      <a:gd name="connsiteX4" fmla="*/ 1019907 w 1019907"/>
                      <a:gd name="connsiteY4" fmla="*/ 508385 h 577655"/>
                      <a:gd name="connsiteX5" fmla="*/ 1019907 w 1019907"/>
                      <a:gd name="connsiteY5" fmla="*/ 508385 h 577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19907" h="577655">
                        <a:moveTo>
                          <a:pt x="0" y="42393"/>
                        </a:moveTo>
                        <a:cubicBezTo>
                          <a:pt x="38099" y="4293"/>
                          <a:pt x="76199" y="-33807"/>
                          <a:pt x="193430" y="51185"/>
                        </a:cubicBezTo>
                        <a:cubicBezTo>
                          <a:pt x="310661" y="136177"/>
                          <a:pt x="565638" y="476147"/>
                          <a:pt x="703384" y="552347"/>
                        </a:cubicBezTo>
                        <a:cubicBezTo>
                          <a:pt x="841130" y="628547"/>
                          <a:pt x="1019907" y="508385"/>
                          <a:pt x="1019907" y="508385"/>
                        </a:cubicBezTo>
                        <a:lnTo>
                          <a:pt x="1019907" y="508385"/>
                        </a:lnTo>
                        <a:lnTo>
                          <a:pt x="1019907" y="508385"/>
                        </a:lnTo>
                      </a:path>
                    </a:pathLst>
                  </a:custGeom>
                  <a:ln w="9525" cap="flat" cmpd="sng" algn="ctr">
                    <a:solidFill>
                      <a:srgbClr val="00B0F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任意多边形 80"/>
                  <p:cNvSpPr/>
                  <p:nvPr/>
                </p:nvSpPr>
                <p:spPr>
                  <a:xfrm>
                    <a:off x="3358662" y="1548271"/>
                    <a:ext cx="1046284" cy="531074"/>
                  </a:xfrm>
                  <a:custGeom>
                    <a:avLst/>
                    <a:gdLst>
                      <a:gd name="connsiteX0" fmla="*/ 0 w 1046284"/>
                      <a:gd name="connsiteY0" fmla="*/ 482752 h 531074"/>
                      <a:gd name="connsiteX1" fmla="*/ 334107 w 1046284"/>
                      <a:gd name="connsiteY1" fmla="*/ 491544 h 531074"/>
                      <a:gd name="connsiteX2" fmla="*/ 852853 w 1046284"/>
                      <a:gd name="connsiteY2" fmla="*/ 51929 h 531074"/>
                      <a:gd name="connsiteX3" fmla="*/ 1046284 w 1046284"/>
                      <a:gd name="connsiteY3" fmla="*/ 25552 h 531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6284" h="531074">
                        <a:moveTo>
                          <a:pt x="0" y="482752"/>
                        </a:moveTo>
                        <a:cubicBezTo>
                          <a:pt x="95982" y="523050"/>
                          <a:pt x="191965" y="563348"/>
                          <a:pt x="334107" y="491544"/>
                        </a:cubicBezTo>
                        <a:cubicBezTo>
                          <a:pt x="476249" y="419740"/>
                          <a:pt x="734157" y="129594"/>
                          <a:pt x="852853" y="51929"/>
                        </a:cubicBezTo>
                        <a:cubicBezTo>
                          <a:pt x="971549" y="-25736"/>
                          <a:pt x="1008916" y="-92"/>
                          <a:pt x="1046284" y="25552"/>
                        </a:cubicBezTo>
                      </a:path>
                    </a:pathLst>
                  </a:custGeom>
                  <a:ln w="9525" cap="flat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10" name="矩形 109"/>
              <p:cNvSpPr/>
              <p:nvPr/>
            </p:nvSpPr>
            <p:spPr>
              <a:xfrm>
                <a:off x="2136530" y="5277923"/>
                <a:ext cx="2558561" cy="11651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2" name="直接箭头连接符 111"/>
            <p:cNvCxnSpPr>
              <a:endCxn id="107" idx="1"/>
            </p:cNvCxnSpPr>
            <p:nvPr/>
          </p:nvCxnSpPr>
          <p:spPr>
            <a:xfrm flipV="1">
              <a:off x="4783015" y="5866270"/>
              <a:ext cx="4199793" cy="2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圆角矩形 117"/>
          <p:cNvSpPr/>
          <p:nvPr/>
        </p:nvSpPr>
        <p:spPr>
          <a:xfrm>
            <a:off x="3158261" y="6112716"/>
            <a:ext cx="822857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特征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检测结果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) + 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关联 </a:t>
            </a:r>
            <a:r>
              <a:rPr lang="en-US" altLang="zh-CN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= 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完整轨迹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172250" y="4019845"/>
            <a:ext cx="11214589" cy="369332"/>
            <a:chOff x="52754" y="4862051"/>
            <a:chExt cx="11214589" cy="369332"/>
          </a:xfrm>
        </p:grpSpPr>
        <p:sp>
          <p:nvSpPr>
            <p:cNvPr id="116" name="文本框 115"/>
            <p:cNvSpPr txBox="1"/>
            <p:nvPr/>
          </p:nvSpPr>
          <p:spPr>
            <a:xfrm>
              <a:off x="52754" y="4862051"/>
              <a:ext cx="2083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多摄像头目标跟踪</a:t>
              </a:r>
              <a:endParaRPr lang="zh-CN" altLang="en-US" dirty="0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3038765" y="4862051"/>
              <a:ext cx="8228578" cy="3693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特征</a:t>
              </a:r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(</a:t>
              </a:r>
              <a:r>
                <a:rPr lang="en-US" altLang="zh-CN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Tracklets</a:t>
              </a:r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) + 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关联 </a:t>
              </a:r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= </a:t>
              </a:r>
              <a:r>
                <a:rPr lang="zh-CN" altLang="en-US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完整轨迹</a:t>
              </a:r>
              <a:endParaRPr lang="zh-CN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24" name="直接箭头连接符 123"/>
            <p:cNvCxnSpPr>
              <a:stCxn id="116" idx="3"/>
            </p:cNvCxnSpPr>
            <p:nvPr/>
          </p:nvCxnSpPr>
          <p:spPr>
            <a:xfrm>
              <a:off x="2136530" y="5046717"/>
              <a:ext cx="8352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184640" y="6111247"/>
            <a:ext cx="2919047" cy="369332"/>
            <a:chOff x="184640" y="6111247"/>
            <a:chExt cx="2919047" cy="369332"/>
          </a:xfrm>
        </p:grpSpPr>
        <p:sp>
          <p:nvSpPr>
            <p:cNvPr id="127" name="文本框 126"/>
            <p:cNvSpPr txBox="1"/>
            <p:nvPr/>
          </p:nvSpPr>
          <p:spPr>
            <a:xfrm>
              <a:off x="184640" y="6111247"/>
              <a:ext cx="2083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多摄像头目标跟踪</a:t>
              </a:r>
              <a:endParaRPr lang="zh-CN" altLang="en-US" dirty="0"/>
            </a:p>
          </p:txBody>
        </p:sp>
        <p:cxnSp>
          <p:nvCxnSpPr>
            <p:cNvPr id="128" name="直接箭头连接符 127"/>
            <p:cNvCxnSpPr>
              <a:stCxn id="127" idx="3"/>
            </p:cNvCxnSpPr>
            <p:nvPr/>
          </p:nvCxnSpPr>
          <p:spPr>
            <a:xfrm>
              <a:off x="2268416" y="6295913"/>
              <a:ext cx="8352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24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82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</dc:creator>
  <cp:lastModifiedBy>zhong</cp:lastModifiedBy>
  <cp:revision>5</cp:revision>
  <dcterms:created xsi:type="dcterms:W3CDTF">2018-07-31T11:13:52Z</dcterms:created>
  <dcterms:modified xsi:type="dcterms:W3CDTF">2018-07-31T11:54:04Z</dcterms:modified>
</cp:coreProperties>
</file>