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759450" cy="2519363"/>
  <p:notesSz cx="6858000" cy="9144000"/>
  <p:defaultTextStyle>
    <a:defPPr>
      <a:defRPr lang="zh-CN"/>
    </a:defPPr>
    <a:lvl1pPr marL="0" algn="l" defTabSz="397136" rtl="0" eaLnBrk="1" latinLnBrk="0" hangingPunct="1">
      <a:defRPr sz="782" kern="1200">
        <a:solidFill>
          <a:schemeClr val="tx1"/>
        </a:solidFill>
        <a:latin typeface="+mn-lt"/>
        <a:ea typeface="+mn-ea"/>
        <a:cs typeface="+mn-cs"/>
      </a:defRPr>
    </a:lvl1pPr>
    <a:lvl2pPr marL="198567" algn="l" defTabSz="397136" rtl="0" eaLnBrk="1" latinLnBrk="0" hangingPunct="1">
      <a:defRPr sz="782" kern="1200">
        <a:solidFill>
          <a:schemeClr val="tx1"/>
        </a:solidFill>
        <a:latin typeface="+mn-lt"/>
        <a:ea typeface="+mn-ea"/>
        <a:cs typeface="+mn-cs"/>
      </a:defRPr>
    </a:lvl2pPr>
    <a:lvl3pPr marL="397136" algn="l" defTabSz="397136" rtl="0" eaLnBrk="1" latinLnBrk="0" hangingPunct="1">
      <a:defRPr sz="782" kern="1200">
        <a:solidFill>
          <a:schemeClr val="tx1"/>
        </a:solidFill>
        <a:latin typeface="+mn-lt"/>
        <a:ea typeface="+mn-ea"/>
        <a:cs typeface="+mn-cs"/>
      </a:defRPr>
    </a:lvl3pPr>
    <a:lvl4pPr marL="595703" algn="l" defTabSz="397136" rtl="0" eaLnBrk="1" latinLnBrk="0" hangingPunct="1">
      <a:defRPr sz="782" kern="1200">
        <a:solidFill>
          <a:schemeClr val="tx1"/>
        </a:solidFill>
        <a:latin typeface="+mn-lt"/>
        <a:ea typeface="+mn-ea"/>
        <a:cs typeface="+mn-cs"/>
      </a:defRPr>
    </a:lvl4pPr>
    <a:lvl5pPr marL="794272" algn="l" defTabSz="397136" rtl="0" eaLnBrk="1" latinLnBrk="0" hangingPunct="1">
      <a:defRPr sz="782" kern="1200">
        <a:solidFill>
          <a:schemeClr val="tx1"/>
        </a:solidFill>
        <a:latin typeface="+mn-lt"/>
        <a:ea typeface="+mn-ea"/>
        <a:cs typeface="+mn-cs"/>
      </a:defRPr>
    </a:lvl5pPr>
    <a:lvl6pPr marL="992839" algn="l" defTabSz="397136" rtl="0" eaLnBrk="1" latinLnBrk="0" hangingPunct="1">
      <a:defRPr sz="782" kern="1200">
        <a:solidFill>
          <a:schemeClr val="tx1"/>
        </a:solidFill>
        <a:latin typeface="+mn-lt"/>
        <a:ea typeface="+mn-ea"/>
        <a:cs typeface="+mn-cs"/>
      </a:defRPr>
    </a:lvl6pPr>
    <a:lvl7pPr marL="1191406" algn="l" defTabSz="397136" rtl="0" eaLnBrk="1" latinLnBrk="0" hangingPunct="1">
      <a:defRPr sz="782" kern="1200">
        <a:solidFill>
          <a:schemeClr val="tx1"/>
        </a:solidFill>
        <a:latin typeface="+mn-lt"/>
        <a:ea typeface="+mn-ea"/>
        <a:cs typeface="+mn-cs"/>
      </a:defRPr>
    </a:lvl7pPr>
    <a:lvl8pPr marL="1389974" algn="l" defTabSz="397136" rtl="0" eaLnBrk="1" latinLnBrk="0" hangingPunct="1">
      <a:defRPr sz="782" kern="1200">
        <a:solidFill>
          <a:schemeClr val="tx1"/>
        </a:solidFill>
        <a:latin typeface="+mn-lt"/>
        <a:ea typeface="+mn-ea"/>
        <a:cs typeface="+mn-cs"/>
      </a:defRPr>
    </a:lvl8pPr>
    <a:lvl9pPr marL="1588542" algn="l" defTabSz="397136" rtl="0" eaLnBrk="1" latinLnBrk="0" hangingPunct="1">
      <a:defRPr sz="78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660"/>
  </p:normalViewPr>
  <p:slideViewPr>
    <p:cSldViewPr snapToGrid="0">
      <p:cViewPr>
        <p:scale>
          <a:sx n="150" d="100"/>
          <a:sy n="150" d="100"/>
        </p:scale>
        <p:origin x="2136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412312"/>
            <a:ext cx="4319588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323249"/>
            <a:ext cx="4319588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701A-65B0-4B3F-82A9-9AC1B5749624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8F72-53D2-4A8D-BD40-74D51D8D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97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701A-65B0-4B3F-82A9-9AC1B5749624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8F72-53D2-4A8D-BD40-74D51D8D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07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34133"/>
            <a:ext cx="1241881" cy="21350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34133"/>
            <a:ext cx="3653651" cy="213504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701A-65B0-4B3F-82A9-9AC1B5749624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8F72-53D2-4A8D-BD40-74D51D8D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80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701A-65B0-4B3F-82A9-9AC1B5749624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8F72-53D2-4A8D-BD40-74D51D8D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02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628091"/>
            <a:ext cx="4967526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1685991"/>
            <a:ext cx="4967526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701A-65B0-4B3F-82A9-9AC1B5749624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8F72-53D2-4A8D-BD40-74D51D8D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46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670664"/>
            <a:ext cx="2447766" cy="15985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670664"/>
            <a:ext cx="2447766" cy="15985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701A-65B0-4B3F-82A9-9AC1B5749624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8F72-53D2-4A8D-BD40-74D51D8D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19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34133"/>
            <a:ext cx="4967526" cy="48696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617594"/>
            <a:ext cx="2436517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920267"/>
            <a:ext cx="2436517" cy="1353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617594"/>
            <a:ext cx="2448516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920267"/>
            <a:ext cx="2448516" cy="13535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701A-65B0-4B3F-82A9-9AC1B5749624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8F72-53D2-4A8D-BD40-74D51D8D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75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701A-65B0-4B3F-82A9-9AC1B5749624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8F72-53D2-4A8D-BD40-74D51D8D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19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701A-65B0-4B3F-82A9-9AC1B5749624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8F72-53D2-4A8D-BD40-74D51D8D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70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167958"/>
            <a:ext cx="1857572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362742"/>
            <a:ext cx="2915722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755809"/>
            <a:ext cx="1857572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701A-65B0-4B3F-82A9-9AC1B5749624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8F72-53D2-4A8D-BD40-74D51D8D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7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167958"/>
            <a:ext cx="1857572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362742"/>
            <a:ext cx="2915722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755809"/>
            <a:ext cx="1857572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701A-65B0-4B3F-82A9-9AC1B5749624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38F72-53D2-4A8D-BD40-74D51D8D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04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34133"/>
            <a:ext cx="4967526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670664"/>
            <a:ext cx="4967526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2335076"/>
            <a:ext cx="1295876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1701A-65B0-4B3F-82A9-9AC1B5749624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2335076"/>
            <a:ext cx="1943814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2335076"/>
            <a:ext cx="1295876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38F72-53D2-4A8D-BD40-74D51D8D9A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43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组合 213"/>
          <p:cNvGrpSpPr/>
          <p:nvPr/>
        </p:nvGrpSpPr>
        <p:grpSpPr>
          <a:xfrm>
            <a:off x="85428" y="54927"/>
            <a:ext cx="5556316" cy="2464436"/>
            <a:chOff x="2158703" y="1765958"/>
            <a:chExt cx="5556316" cy="2464436"/>
          </a:xfrm>
        </p:grpSpPr>
        <p:grpSp>
          <p:nvGrpSpPr>
            <p:cNvPr id="4" name="组合 3"/>
            <p:cNvGrpSpPr/>
            <p:nvPr/>
          </p:nvGrpSpPr>
          <p:grpSpPr>
            <a:xfrm>
              <a:off x="2158703" y="1765958"/>
              <a:ext cx="5556316" cy="2464436"/>
              <a:chOff x="2778" y="-1"/>
              <a:chExt cx="5556317" cy="2464951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2778" y="-1"/>
                <a:ext cx="5556317" cy="2464951"/>
                <a:chOff x="2778" y="-1"/>
                <a:chExt cx="5556317" cy="2464951"/>
              </a:xfrm>
            </p:grpSpPr>
            <p:sp>
              <p:nvSpPr>
                <p:cNvPr id="8" name="文本框 3"/>
                <p:cNvSpPr txBox="1"/>
                <p:nvPr/>
              </p:nvSpPr>
              <p:spPr>
                <a:xfrm>
                  <a:off x="1699404" y="2165230"/>
                  <a:ext cx="2523490" cy="29972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</p:spPr>
              <p:txBody>
                <a:bodyPr rot="0" spcFirstLastPara="0" vert="horz" wrap="square" lIns="91441" tIns="45721" rIns="91441" bIns="45721" numCol="1" spcCol="0" rtlCol="0" fromWordArt="0" anchor="t" anchorCtr="0" forceAA="0" compatLnSpc="1">
                  <a:noAutofit/>
                </a:bodyPr>
                <a:lstStyle/>
                <a:p>
                  <a:pPr algn="just"/>
                  <a:r>
                    <a:rPr lang="zh-CN" altLang="en-US" sz="1051" kern="100" dirty="0">
                      <a:latin typeface="等线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图</a:t>
                  </a:r>
                  <a:r>
                    <a:rPr lang="en-US" sz="1051" kern="100" dirty="0">
                      <a:latin typeface="等线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2 </a:t>
                  </a:r>
                  <a:r>
                    <a:rPr lang="zh-CN" altLang="en-US" sz="1051" kern="100" dirty="0">
                      <a:latin typeface="等线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离线跟踪</a:t>
                  </a:r>
                  <a:r>
                    <a:rPr lang="en-US" sz="1051" kern="100" dirty="0">
                      <a:latin typeface="等线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(</a:t>
                  </a:r>
                  <a:r>
                    <a:rPr lang="zh-CN" altLang="en-US" sz="1051" kern="100" dirty="0">
                      <a:latin typeface="等线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左</a:t>
                  </a:r>
                  <a:r>
                    <a:rPr lang="en-US" sz="1051" kern="100" dirty="0">
                      <a:latin typeface="等线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)</a:t>
                  </a:r>
                  <a:r>
                    <a:rPr lang="zh-CN" altLang="en-US" sz="1051" kern="100" dirty="0">
                      <a:latin typeface="等线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和在线跟踪</a:t>
                  </a:r>
                  <a:r>
                    <a:rPr lang="en-US" sz="1051" kern="100" dirty="0">
                      <a:latin typeface="等线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(</a:t>
                  </a:r>
                  <a:r>
                    <a:rPr lang="zh-CN" altLang="en-US" sz="1051" kern="100" dirty="0">
                      <a:latin typeface="等线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右</a:t>
                  </a:r>
                  <a:r>
                    <a:rPr lang="en-US" sz="1051" kern="100" dirty="0">
                      <a:latin typeface="等线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)</a:t>
                  </a:r>
                  <a:endParaRPr lang="zh-CN" altLang="en-US" sz="1051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" name="组合 8"/>
                <p:cNvGrpSpPr/>
                <p:nvPr/>
              </p:nvGrpSpPr>
              <p:grpSpPr>
                <a:xfrm>
                  <a:off x="2778" y="-1"/>
                  <a:ext cx="5556317" cy="2167891"/>
                  <a:chOff x="2778" y="-1"/>
                  <a:chExt cx="5556495" cy="2168517"/>
                </a:xfrm>
              </p:grpSpPr>
              <p:grpSp>
                <p:nvGrpSpPr>
                  <p:cNvPr id="10" name="组合 9"/>
                  <p:cNvGrpSpPr/>
                  <p:nvPr/>
                </p:nvGrpSpPr>
                <p:grpSpPr>
                  <a:xfrm>
                    <a:off x="2778" y="7318"/>
                    <a:ext cx="2740977" cy="2161198"/>
                    <a:chOff x="2778" y="3"/>
                    <a:chExt cx="2740977" cy="2161198"/>
                  </a:xfrm>
                </p:grpSpPr>
                <p:sp>
                  <p:nvSpPr>
                    <p:cNvPr id="105" name="文本框 180"/>
                    <p:cNvSpPr txBox="1"/>
                    <p:nvPr/>
                  </p:nvSpPr>
                  <p:spPr>
                    <a:xfrm>
                      <a:off x="1547381" y="219187"/>
                      <a:ext cx="576580" cy="422538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1" tIns="45721" rIns="91441" bIns="45721" numCol="1" spcCol="0" rtlCol="0" fromWordArt="0" anchor="t" anchorCtr="0" forceAA="0" compatLnSpc="1">
                      <a:noAutofit/>
                    </a:bodyPr>
                    <a:lstStyle/>
                    <a:p>
                      <a:pPr algn="just"/>
                      <a:r>
                        <a:rPr lang="en-US" sz="2401" kern="100" dirty="0"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r>
                        <a:rPr lang="en-US" sz="4200" kern="100" dirty="0"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051" kern="100" dirty="0"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106" name="组合 105"/>
                    <p:cNvGrpSpPr/>
                    <p:nvPr/>
                  </p:nvGrpSpPr>
                  <p:grpSpPr>
                    <a:xfrm>
                      <a:off x="2778" y="3"/>
                      <a:ext cx="2740977" cy="2161198"/>
                      <a:chOff x="2778" y="3"/>
                      <a:chExt cx="2740977" cy="2161198"/>
                    </a:xfrm>
                  </p:grpSpPr>
                  <p:grpSp>
                    <p:nvGrpSpPr>
                      <p:cNvPr id="107" name="组合 106"/>
                      <p:cNvGrpSpPr/>
                      <p:nvPr/>
                    </p:nvGrpSpPr>
                    <p:grpSpPr>
                      <a:xfrm>
                        <a:off x="2778" y="3"/>
                        <a:ext cx="2740977" cy="2161198"/>
                        <a:chOff x="2778" y="3"/>
                        <a:chExt cx="2740977" cy="2161198"/>
                      </a:xfrm>
                    </p:grpSpPr>
                    <p:sp>
                      <p:nvSpPr>
                        <p:cNvPr id="109" name="文本框 103"/>
                        <p:cNvSpPr txBox="1"/>
                        <p:nvPr/>
                      </p:nvSpPr>
                      <p:spPr>
                        <a:xfrm>
                          <a:off x="2778" y="22383"/>
                          <a:ext cx="329184" cy="262585"/>
                        </a:xfrm>
                        <a:prstGeom prst="rect">
                          <a:avLst/>
                        </a:prstGeom>
                        <a:solidFill>
                          <a:schemeClr val="lt1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1" tIns="45721" rIns="91441" bIns="45721" numCol="1" spcCol="0" rtlCol="0" fromWordArt="0" anchor="t" anchorCtr="0" forceAA="0" compatLnSpc="1">
                          <a:noAutofit/>
                        </a:bodyPr>
                        <a:lstStyle/>
                        <a:p>
                          <a:pPr algn="just"/>
                          <a:r>
                            <a:rPr lang="en-US" sz="1051" kern="100" dirty="0"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051" kern="100" dirty="0"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grpSp>
                      <p:nvGrpSpPr>
                        <p:cNvPr id="112" name="组合 111"/>
                        <p:cNvGrpSpPr/>
                        <p:nvPr/>
                      </p:nvGrpSpPr>
                      <p:grpSpPr>
                        <a:xfrm>
                          <a:off x="22780" y="3"/>
                          <a:ext cx="2720975" cy="2161198"/>
                          <a:chOff x="834" y="3"/>
                          <a:chExt cx="2720975" cy="2161198"/>
                        </a:xfrm>
                      </p:grpSpPr>
                      <p:grpSp>
                        <p:nvGrpSpPr>
                          <p:cNvPr id="113" name="组合 112"/>
                          <p:cNvGrpSpPr/>
                          <p:nvPr/>
                        </p:nvGrpSpPr>
                        <p:grpSpPr>
                          <a:xfrm>
                            <a:off x="1923898" y="277978"/>
                            <a:ext cx="749766" cy="478548"/>
                            <a:chOff x="0" y="0"/>
                            <a:chExt cx="958291" cy="563270"/>
                          </a:xfrm>
                        </p:grpSpPr>
                        <p:sp>
                          <p:nvSpPr>
                            <p:cNvPr id="168" name="矩形 167"/>
                            <p:cNvSpPr/>
                            <p:nvPr/>
                          </p:nvSpPr>
                          <p:spPr>
                            <a:xfrm>
                              <a:off x="0" y="0"/>
                              <a:ext cx="958291" cy="563270"/>
                            </a:xfrm>
                            <a:prstGeom prst="rect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1" tIns="45721" rIns="91441" bIns="45721" numCol="1" spcCol="0" rtlCol="0" fromWordArt="0" anchor="ctr" anchorCtr="0" forceAA="0" compatLnSpc="1">
                              <a:noAutofit/>
                            </a:bodyPr>
                            <a:lstStyle/>
                            <a:p>
                              <a:endParaRPr lang="zh-CN" altLang="en-US" sz="781"/>
                            </a:p>
                          </p:txBody>
                        </p:sp>
                        <p:grpSp>
                          <p:nvGrpSpPr>
                            <p:cNvPr id="169" name="组合 168"/>
                            <p:cNvGrpSpPr/>
                            <p:nvPr/>
                          </p:nvGrpSpPr>
                          <p:grpSpPr>
                            <a:xfrm>
                              <a:off x="87783" y="17630"/>
                              <a:ext cx="308576" cy="299720"/>
                              <a:chOff x="0" y="-11631"/>
                              <a:chExt cx="308576" cy="299720"/>
                            </a:xfrm>
                          </p:grpSpPr>
                          <p:grpSp>
                            <p:nvGrpSpPr>
                              <p:cNvPr id="180" name="组合 179"/>
                              <p:cNvGrpSpPr/>
                              <p:nvPr/>
                            </p:nvGrpSpPr>
                            <p:grpSpPr>
                              <a:xfrm>
                                <a:off x="15841" y="-11631"/>
                                <a:ext cx="292735" cy="299720"/>
                                <a:chOff x="-26582" y="-9937"/>
                                <a:chExt cx="277495" cy="255905"/>
                              </a:xfrm>
                            </p:grpSpPr>
                            <p:sp>
                              <p:nvSpPr>
                                <p:cNvPr id="182" name="文本框 185"/>
                                <p:cNvSpPr txBox="1"/>
                                <p:nvPr/>
                              </p:nvSpPr>
                              <p:spPr>
                                <a:xfrm flipH="1">
                                  <a:off x="-26582" y="-9937"/>
                                  <a:ext cx="277495" cy="255905"/>
                                </a:xfrm>
                                <a:prstGeom prst="rect">
                                  <a:avLst/>
                                </a:prstGeom>
                                <a:noFill/>
                                <a:ln w="6350">
                                  <a:noFill/>
                                </a:ln>
                              </p:spPr>
                              <p:txBody>
                                <a:bodyPr rot="0" spcFirstLastPara="0" vert="horz" wrap="square" lIns="91441" tIns="45721" rIns="91441" bIns="45721" numCol="1" spcCol="0" rtlCol="0" fromWordArt="0" anchor="t" anchorCtr="0" forceAA="0" compatLnSpc="1">
                                  <a:noAutofit/>
                                </a:bodyPr>
                                <a:lstStyle/>
                                <a:p>
                                  <a:pPr algn="just"/>
                                  <a:r>
                                    <a:rPr lang="en-US" sz="1051" kern="100">
                                      <a:solidFill>
                                        <a:srgbClr val="FF0000"/>
                                      </a:solidFill>
                                      <a:latin typeface="等线" panose="02010600030101010101" pitchFamily="2" charset="-122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a:t>a  </a:t>
                                  </a:r>
                                  <a:endParaRPr lang="zh-CN" altLang="en-US" sz="1051" kern="100">
                                    <a:latin typeface="等线" panose="02010600030101010101" pitchFamily="2" charset="-122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83" name="椭圆 182"/>
                                <p:cNvSpPr/>
                                <p:nvPr/>
                              </p:nvSpPr>
                              <p:spPr>
                                <a:xfrm>
                                  <a:off x="58522" y="87782"/>
                                  <a:ext cx="137796" cy="131346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rgbClr val="00B050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1" tIns="45721" rIns="91441" bIns="45721" numCol="1" spcCol="0" rtlCol="0" fromWordArt="0" anchor="ctr" anchorCtr="0" forceAA="0" compatLnSpc="1">
                                  <a:noAutofit/>
                                </a:bodyPr>
                                <a:lstStyle/>
                                <a:p>
                                  <a:pPr algn="just"/>
                                  <a:r>
                                    <a:rPr lang="en-US" sz="1051" kern="100">
                                      <a:solidFill>
                                        <a:srgbClr val="FF0000"/>
                                      </a:solidFill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a:t> </a:t>
                                  </a:r>
                                  <a:endParaRPr lang="zh-CN" altLang="en-US" sz="1051" kern="100"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</p:grpSp>
                          <p:cxnSp>
                            <p:nvCxnSpPr>
                              <p:cNvPr id="181" name="直接箭头连接符 180"/>
                              <p:cNvCxnSpPr/>
                              <p:nvPr/>
                            </p:nvCxnSpPr>
                            <p:spPr>
                              <a:xfrm flipH="1" flipV="1">
                                <a:off x="0" y="0"/>
                                <a:ext cx="124104" cy="124435"/>
                              </a:xfrm>
                              <a:prstGeom prst="straightConnector1">
                                <a:avLst/>
                              </a:prstGeom>
                              <a:ln>
                                <a:solidFill>
                                  <a:srgbClr val="FF0000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grpSp>
                          <p:nvGrpSpPr>
                            <p:cNvPr id="170" name="组合 169"/>
                            <p:cNvGrpSpPr/>
                            <p:nvPr/>
                          </p:nvGrpSpPr>
                          <p:grpSpPr>
                            <a:xfrm>
                              <a:off x="481281" y="108433"/>
                              <a:ext cx="359384" cy="299085"/>
                              <a:chOff x="20381" y="6002"/>
                              <a:chExt cx="360009" cy="299720"/>
                            </a:xfrm>
                          </p:grpSpPr>
                          <p:grpSp>
                            <p:nvGrpSpPr>
                              <p:cNvPr id="176" name="组合 175"/>
                              <p:cNvGrpSpPr/>
                              <p:nvPr/>
                            </p:nvGrpSpPr>
                            <p:grpSpPr>
                              <a:xfrm>
                                <a:off x="20381" y="6002"/>
                                <a:ext cx="292735" cy="299720"/>
                                <a:chOff x="-22278" y="5118"/>
                                <a:chExt cx="277495" cy="255905"/>
                              </a:xfrm>
                            </p:grpSpPr>
                            <p:sp>
                              <p:nvSpPr>
                                <p:cNvPr id="178" name="文本框 190"/>
                                <p:cNvSpPr txBox="1"/>
                                <p:nvPr/>
                              </p:nvSpPr>
                              <p:spPr>
                                <a:xfrm flipH="1">
                                  <a:off x="-22278" y="5118"/>
                                  <a:ext cx="277495" cy="255905"/>
                                </a:xfrm>
                                <a:prstGeom prst="rect">
                                  <a:avLst/>
                                </a:prstGeom>
                                <a:noFill/>
                                <a:ln w="6350">
                                  <a:noFill/>
                                </a:ln>
                              </p:spPr>
                              <p:txBody>
                                <a:bodyPr rot="0" spcFirstLastPara="0" vert="horz" wrap="square" lIns="91441" tIns="45721" rIns="91441" bIns="45721" numCol="1" spcCol="0" rtlCol="0" fromWordArt="0" anchor="t" anchorCtr="0" forceAA="0" compatLnSpc="1">
                                  <a:noAutofit/>
                                </a:bodyPr>
                                <a:lstStyle/>
                                <a:p>
                                  <a:pPr algn="just"/>
                                  <a:r>
                                    <a:rPr lang="en-US" sz="1051" kern="100">
                                      <a:solidFill>
                                        <a:srgbClr val="FF0000"/>
                                      </a:solidFill>
                                      <a:latin typeface="等线" panose="02010600030101010101" pitchFamily="2" charset="-122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a:t>b  </a:t>
                                  </a:r>
                                  <a:endParaRPr lang="zh-CN" altLang="en-US" sz="1051" kern="100">
                                    <a:latin typeface="等线" panose="02010600030101010101" pitchFamily="2" charset="-122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79" name="椭圆 178"/>
                                <p:cNvSpPr/>
                                <p:nvPr/>
                              </p:nvSpPr>
                              <p:spPr>
                                <a:xfrm>
                                  <a:off x="58522" y="87782"/>
                                  <a:ext cx="137796" cy="131346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rgbClr val="00B050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1" tIns="45721" rIns="91441" bIns="45721" numCol="1" spcCol="0" rtlCol="0" fromWordArt="0" anchor="ctr" anchorCtr="0" forceAA="0" compatLnSpc="1">
                                  <a:noAutofit/>
                                </a:bodyPr>
                                <a:lstStyle/>
                                <a:p>
                                  <a:pPr algn="just"/>
                                  <a:r>
                                    <a:rPr lang="en-US" sz="1051" kern="100">
                                      <a:solidFill>
                                        <a:srgbClr val="FF0000"/>
                                      </a:solidFill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a:t> </a:t>
                                  </a:r>
                                  <a:endParaRPr lang="zh-CN" altLang="en-US" sz="1051" kern="100"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</p:grpSp>
                          <p:cxnSp>
                            <p:nvCxnSpPr>
                              <p:cNvPr id="177" name="直接箭头连接符 176"/>
                              <p:cNvCxnSpPr/>
                              <p:nvPr/>
                            </p:nvCxnSpPr>
                            <p:spPr>
                              <a:xfrm flipV="1">
                                <a:off x="226369" y="14630"/>
                                <a:ext cx="154021" cy="102289"/>
                              </a:xfrm>
                              <a:prstGeom prst="straightConnector1">
                                <a:avLst/>
                              </a:prstGeom>
                              <a:ln>
                                <a:solidFill>
                                  <a:srgbClr val="FF0000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grpSp>
                          <p:nvGrpSpPr>
                            <p:cNvPr id="171" name="组合 170"/>
                            <p:cNvGrpSpPr/>
                            <p:nvPr/>
                          </p:nvGrpSpPr>
                          <p:grpSpPr>
                            <a:xfrm>
                              <a:off x="234087" y="143557"/>
                              <a:ext cx="323924" cy="383137"/>
                              <a:chOff x="-7313" y="-10062"/>
                              <a:chExt cx="323924" cy="383137"/>
                            </a:xfrm>
                          </p:grpSpPr>
                          <p:grpSp>
                            <p:nvGrpSpPr>
                              <p:cNvPr id="172" name="组合 171"/>
                              <p:cNvGrpSpPr/>
                              <p:nvPr/>
                            </p:nvGrpSpPr>
                            <p:grpSpPr>
                              <a:xfrm>
                                <a:off x="23876" y="-10062"/>
                                <a:ext cx="292735" cy="299720"/>
                                <a:chOff x="-18965" y="-8597"/>
                                <a:chExt cx="277495" cy="255905"/>
                              </a:xfrm>
                            </p:grpSpPr>
                            <p:sp>
                              <p:nvSpPr>
                                <p:cNvPr id="174" name="文本框 195"/>
                                <p:cNvSpPr txBox="1"/>
                                <p:nvPr/>
                              </p:nvSpPr>
                              <p:spPr>
                                <a:xfrm flipH="1">
                                  <a:off x="-18965" y="-8597"/>
                                  <a:ext cx="277495" cy="255905"/>
                                </a:xfrm>
                                <a:prstGeom prst="rect">
                                  <a:avLst/>
                                </a:prstGeom>
                                <a:noFill/>
                                <a:ln w="6350">
                                  <a:noFill/>
                                </a:ln>
                              </p:spPr>
                              <p:txBody>
                                <a:bodyPr rot="0" spcFirstLastPara="0" vert="horz" wrap="square" lIns="91441" tIns="45721" rIns="91441" bIns="45721" numCol="1" spcCol="0" rtlCol="0" fromWordArt="0" anchor="t" anchorCtr="0" forceAA="0" compatLnSpc="1">
                                  <a:noAutofit/>
                                </a:bodyPr>
                                <a:lstStyle/>
                                <a:p>
                                  <a:pPr algn="just"/>
                                  <a:r>
                                    <a:rPr lang="en-US" sz="1051" kern="100">
                                      <a:solidFill>
                                        <a:srgbClr val="FF0000"/>
                                      </a:solidFill>
                                      <a:latin typeface="等线" panose="02010600030101010101" pitchFamily="2" charset="-122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a:t>c  </a:t>
                                  </a:r>
                                  <a:endParaRPr lang="zh-CN" altLang="en-US" sz="1051" kern="100">
                                    <a:latin typeface="等线" panose="02010600030101010101" pitchFamily="2" charset="-122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75" name="椭圆 174"/>
                                <p:cNvSpPr/>
                                <p:nvPr/>
                              </p:nvSpPr>
                              <p:spPr>
                                <a:xfrm>
                                  <a:off x="58522" y="87782"/>
                                  <a:ext cx="137796" cy="131346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rgbClr val="00B050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1" tIns="45721" rIns="91441" bIns="45721" numCol="1" spcCol="0" rtlCol="0" fromWordArt="0" anchor="ctr" anchorCtr="0" forceAA="0" compatLnSpc="1">
                                  <a:noAutofit/>
                                </a:bodyPr>
                                <a:lstStyle/>
                                <a:p>
                                  <a:pPr algn="just"/>
                                  <a:r>
                                    <a:rPr lang="en-US" sz="1051" kern="100">
                                      <a:solidFill>
                                        <a:srgbClr val="FF0000"/>
                                      </a:solidFill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a:t> </a:t>
                                  </a:r>
                                  <a:endParaRPr lang="zh-CN" altLang="en-US" sz="1051" kern="100"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</p:grpSp>
                          <p:cxnSp>
                            <p:nvCxnSpPr>
                              <p:cNvPr id="173" name="直接箭头连接符 172"/>
                              <p:cNvCxnSpPr/>
                              <p:nvPr/>
                            </p:nvCxnSpPr>
                            <p:spPr>
                              <a:xfrm flipH="1">
                                <a:off x="-7313" y="234125"/>
                                <a:ext cx="134102" cy="138950"/>
                              </a:xfrm>
                              <a:prstGeom prst="straightConnector1">
                                <a:avLst/>
                              </a:prstGeom>
                              <a:ln>
                                <a:solidFill>
                                  <a:srgbClr val="FF0000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</p:grpSp>
                      <p:grpSp>
                        <p:nvGrpSpPr>
                          <p:cNvPr id="114" name="组合 113"/>
                          <p:cNvGrpSpPr/>
                          <p:nvPr/>
                        </p:nvGrpSpPr>
                        <p:grpSpPr>
                          <a:xfrm>
                            <a:off x="846109" y="285293"/>
                            <a:ext cx="749766" cy="478548"/>
                            <a:chOff x="43611" y="0"/>
                            <a:chExt cx="958291" cy="563270"/>
                          </a:xfrm>
                        </p:grpSpPr>
                        <p:sp>
                          <p:nvSpPr>
                            <p:cNvPr id="152" name="矩形 151"/>
                            <p:cNvSpPr/>
                            <p:nvPr/>
                          </p:nvSpPr>
                          <p:spPr>
                            <a:xfrm>
                              <a:off x="43611" y="0"/>
                              <a:ext cx="958291" cy="563270"/>
                            </a:xfrm>
                            <a:prstGeom prst="rect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1" tIns="45721" rIns="91441" bIns="45721" numCol="1" spcCol="0" rtlCol="0" fromWordArt="0" anchor="ctr" anchorCtr="0" forceAA="0" compatLnSpc="1">
                              <a:noAutofit/>
                            </a:bodyPr>
                            <a:lstStyle/>
                            <a:p>
                              <a:endParaRPr lang="zh-CN" altLang="en-US" sz="781"/>
                            </a:p>
                          </p:txBody>
                        </p:sp>
                        <p:grpSp>
                          <p:nvGrpSpPr>
                            <p:cNvPr id="153" name="组合 152"/>
                            <p:cNvGrpSpPr/>
                            <p:nvPr/>
                          </p:nvGrpSpPr>
                          <p:grpSpPr>
                            <a:xfrm>
                              <a:off x="87783" y="8365"/>
                              <a:ext cx="301697" cy="299720"/>
                              <a:chOff x="0" y="-20896"/>
                              <a:chExt cx="301697" cy="299720"/>
                            </a:xfrm>
                          </p:grpSpPr>
                          <p:grpSp>
                            <p:nvGrpSpPr>
                              <p:cNvPr id="164" name="组合 163"/>
                              <p:cNvGrpSpPr/>
                              <p:nvPr/>
                            </p:nvGrpSpPr>
                            <p:grpSpPr>
                              <a:xfrm>
                                <a:off x="8962" y="-20896"/>
                                <a:ext cx="292735" cy="299720"/>
                                <a:chOff x="-33103" y="-17848"/>
                                <a:chExt cx="277495" cy="255905"/>
                              </a:xfrm>
                            </p:grpSpPr>
                            <p:sp>
                              <p:nvSpPr>
                                <p:cNvPr id="166" name="文本框 202"/>
                                <p:cNvSpPr txBox="1"/>
                                <p:nvPr/>
                              </p:nvSpPr>
                              <p:spPr>
                                <a:xfrm flipH="1">
                                  <a:off x="-33103" y="-17848"/>
                                  <a:ext cx="277495" cy="255905"/>
                                </a:xfrm>
                                <a:prstGeom prst="rect">
                                  <a:avLst/>
                                </a:prstGeom>
                                <a:noFill/>
                                <a:ln w="6350">
                                  <a:noFill/>
                                </a:ln>
                              </p:spPr>
                              <p:txBody>
                                <a:bodyPr rot="0" spcFirstLastPara="0" vert="horz" wrap="square" lIns="91441" tIns="45721" rIns="91441" bIns="45721" numCol="1" spcCol="0" rtlCol="0" fromWordArt="0" anchor="t" anchorCtr="0" forceAA="0" compatLnSpc="1">
                                  <a:noAutofit/>
                                </a:bodyPr>
                                <a:lstStyle/>
                                <a:p>
                                  <a:pPr algn="just"/>
                                  <a:r>
                                    <a:rPr lang="en-US" sz="1051" kern="100">
                                      <a:solidFill>
                                        <a:srgbClr val="FF0000"/>
                                      </a:solidFill>
                                      <a:latin typeface="等线" panose="02010600030101010101" pitchFamily="2" charset="-122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a:t>a  </a:t>
                                  </a:r>
                                  <a:endParaRPr lang="zh-CN" altLang="en-US" sz="1051" kern="100">
                                    <a:latin typeface="等线" panose="02010600030101010101" pitchFamily="2" charset="-122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67" name="椭圆 166"/>
                                <p:cNvSpPr/>
                                <p:nvPr/>
                              </p:nvSpPr>
                              <p:spPr>
                                <a:xfrm>
                                  <a:off x="58522" y="87782"/>
                                  <a:ext cx="137796" cy="131346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rgbClr val="00B050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1" tIns="45721" rIns="91441" bIns="45721" numCol="1" spcCol="0" rtlCol="0" fromWordArt="0" anchor="ctr" anchorCtr="0" forceAA="0" compatLnSpc="1">
                                  <a:noAutofit/>
                                </a:bodyPr>
                                <a:lstStyle/>
                                <a:p>
                                  <a:pPr algn="just"/>
                                  <a:r>
                                    <a:rPr lang="en-US" sz="1051" kern="100">
                                      <a:solidFill>
                                        <a:srgbClr val="FF0000"/>
                                      </a:solidFill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a:t> </a:t>
                                  </a:r>
                                  <a:endParaRPr lang="zh-CN" altLang="en-US" sz="1051" kern="100"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</p:grpSp>
                          <p:cxnSp>
                            <p:nvCxnSpPr>
                              <p:cNvPr id="165" name="直接箭头连接符 164"/>
                              <p:cNvCxnSpPr/>
                              <p:nvPr/>
                            </p:nvCxnSpPr>
                            <p:spPr>
                              <a:xfrm flipH="1" flipV="1">
                                <a:off x="0" y="0"/>
                                <a:ext cx="124104" cy="124435"/>
                              </a:xfrm>
                              <a:prstGeom prst="straightConnector1">
                                <a:avLst/>
                              </a:prstGeom>
                              <a:ln>
                                <a:solidFill>
                                  <a:srgbClr val="FF0000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grpSp>
                          <p:nvGrpSpPr>
                            <p:cNvPr id="154" name="组合 153"/>
                            <p:cNvGrpSpPr/>
                            <p:nvPr/>
                          </p:nvGrpSpPr>
                          <p:grpSpPr>
                            <a:xfrm>
                              <a:off x="476700" y="108433"/>
                              <a:ext cx="363965" cy="299085"/>
                              <a:chOff x="15792" y="6002"/>
                              <a:chExt cx="364598" cy="299720"/>
                            </a:xfrm>
                          </p:grpSpPr>
                          <p:grpSp>
                            <p:nvGrpSpPr>
                              <p:cNvPr id="160" name="组合 159"/>
                              <p:cNvGrpSpPr/>
                              <p:nvPr/>
                            </p:nvGrpSpPr>
                            <p:grpSpPr>
                              <a:xfrm>
                                <a:off x="15792" y="6002"/>
                                <a:ext cx="292735" cy="299720"/>
                                <a:chOff x="-26628" y="5118"/>
                                <a:chExt cx="277495" cy="255905"/>
                              </a:xfrm>
                            </p:grpSpPr>
                            <p:sp>
                              <p:nvSpPr>
                                <p:cNvPr id="162" name="文本框 207"/>
                                <p:cNvSpPr txBox="1"/>
                                <p:nvPr/>
                              </p:nvSpPr>
                              <p:spPr>
                                <a:xfrm flipH="1">
                                  <a:off x="-26628" y="5118"/>
                                  <a:ext cx="277495" cy="255905"/>
                                </a:xfrm>
                                <a:prstGeom prst="rect">
                                  <a:avLst/>
                                </a:prstGeom>
                                <a:noFill/>
                                <a:ln w="6350">
                                  <a:noFill/>
                                </a:ln>
                              </p:spPr>
                              <p:txBody>
                                <a:bodyPr rot="0" spcFirstLastPara="0" vert="horz" wrap="square" lIns="91441" tIns="45721" rIns="91441" bIns="45721" numCol="1" spcCol="0" rtlCol="0" fromWordArt="0" anchor="t" anchorCtr="0" forceAA="0" compatLnSpc="1">
                                  <a:noAutofit/>
                                </a:bodyPr>
                                <a:lstStyle/>
                                <a:p>
                                  <a:pPr algn="just"/>
                                  <a:r>
                                    <a:rPr lang="en-US" sz="1051" kern="100">
                                      <a:solidFill>
                                        <a:srgbClr val="FF0000"/>
                                      </a:solidFill>
                                      <a:latin typeface="等线" panose="02010600030101010101" pitchFamily="2" charset="-122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a:t>b  </a:t>
                                  </a:r>
                                  <a:endParaRPr lang="zh-CN" altLang="en-US" sz="1051" kern="100">
                                    <a:latin typeface="等线" panose="02010600030101010101" pitchFamily="2" charset="-122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63" name="椭圆 162"/>
                                <p:cNvSpPr/>
                                <p:nvPr/>
                              </p:nvSpPr>
                              <p:spPr>
                                <a:xfrm>
                                  <a:off x="58522" y="87782"/>
                                  <a:ext cx="137796" cy="131346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rgbClr val="00B050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1" tIns="45721" rIns="91441" bIns="45721" numCol="1" spcCol="0" rtlCol="0" fromWordArt="0" anchor="ctr" anchorCtr="0" forceAA="0" compatLnSpc="1">
                                  <a:noAutofit/>
                                </a:bodyPr>
                                <a:lstStyle/>
                                <a:p>
                                  <a:pPr algn="just"/>
                                  <a:r>
                                    <a:rPr lang="en-US" sz="1051" kern="100">
                                      <a:solidFill>
                                        <a:srgbClr val="FF0000"/>
                                      </a:solidFill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a:t> </a:t>
                                  </a:r>
                                  <a:endParaRPr lang="zh-CN" altLang="en-US" sz="1051" kern="100"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</p:grpSp>
                          <p:cxnSp>
                            <p:nvCxnSpPr>
                              <p:cNvPr id="161" name="直接箭头连接符 160"/>
                              <p:cNvCxnSpPr/>
                              <p:nvPr/>
                            </p:nvCxnSpPr>
                            <p:spPr>
                              <a:xfrm flipV="1">
                                <a:off x="226369" y="14630"/>
                                <a:ext cx="154021" cy="102289"/>
                              </a:xfrm>
                              <a:prstGeom prst="straightConnector1">
                                <a:avLst/>
                              </a:prstGeom>
                              <a:ln>
                                <a:solidFill>
                                  <a:srgbClr val="FF0000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grpSp>
                          <p:nvGrpSpPr>
                            <p:cNvPr id="155" name="组合 154"/>
                            <p:cNvGrpSpPr/>
                            <p:nvPr/>
                          </p:nvGrpSpPr>
                          <p:grpSpPr>
                            <a:xfrm>
                              <a:off x="234087" y="143226"/>
                              <a:ext cx="332283" cy="383468"/>
                              <a:chOff x="-7313" y="-10393"/>
                              <a:chExt cx="332283" cy="383468"/>
                            </a:xfrm>
                          </p:grpSpPr>
                          <p:grpSp>
                            <p:nvGrpSpPr>
                              <p:cNvPr id="156" name="组合 155"/>
                              <p:cNvGrpSpPr/>
                              <p:nvPr/>
                            </p:nvGrpSpPr>
                            <p:grpSpPr>
                              <a:xfrm>
                                <a:off x="32235" y="-10393"/>
                                <a:ext cx="292735" cy="299720"/>
                                <a:chOff x="-11041" y="-8880"/>
                                <a:chExt cx="277495" cy="255905"/>
                              </a:xfrm>
                            </p:grpSpPr>
                            <p:sp>
                              <p:nvSpPr>
                                <p:cNvPr id="158" name="文本框 212"/>
                                <p:cNvSpPr txBox="1"/>
                                <p:nvPr/>
                              </p:nvSpPr>
                              <p:spPr>
                                <a:xfrm flipH="1">
                                  <a:off x="-11041" y="-8880"/>
                                  <a:ext cx="277495" cy="255905"/>
                                </a:xfrm>
                                <a:prstGeom prst="rect">
                                  <a:avLst/>
                                </a:prstGeom>
                                <a:noFill/>
                                <a:ln w="6350">
                                  <a:noFill/>
                                </a:ln>
                              </p:spPr>
                              <p:txBody>
                                <a:bodyPr rot="0" spcFirstLastPara="0" vert="horz" wrap="square" lIns="91441" tIns="45721" rIns="91441" bIns="45721" numCol="1" spcCol="0" rtlCol="0" fromWordArt="0" anchor="t" anchorCtr="0" forceAA="0" compatLnSpc="1">
                                  <a:noAutofit/>
                                </a:bodyPr>
                                <a:lstStyle/>
                                <a:p>
                                  <a:pPr algn="just"/>
                                  <a:r>
                                    <a:rPr lang="en-US" sz="1051" kern="100">
                                      <a:solidFill>
                                        <a:srgbClr val="FF0000"/>
                                      </a:solidFill>
                                      <a:latin typeface="等线" panose="02010600030101010101" pitchFamily="2" charset="-122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a:t>c  </a:t>
                                  </a:r>
                                  <a:endParaRPr lang="zh-CN" altLang="en-US" sz="1051" kern="100">
                                    <a:latin typeface="等线" panose="02010600030101010101" pitchFamily="2" charset="-122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59" name="椭圆 158"/>
                                <p:cNvSpPr/>
                                <p:nvPr/>
                              </p:nvSpPr>
                              <p:spPr>
                                <a:xfrm>
                                  <a:off x="58522" y="87782"/>
                                  <a:ext cx="137796" cy="131346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rgbClr val="00B050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1" tIns="45721" rIns="91441" bIns="45721" numCol="1" spcCol="0" rtlCol="0" fromWordArt="0" anchor="ctr" anchorCtr="0" forceAA="0" compatLnSpc="1">
                                  <a:noAutofit/>
                                </a:bodyPr>
                                <a:lstStyle/>
                                <a:p>
                                  <a:pPr algn="just"/>
                                  <a:r>
                                    <a:rPr lang="en-US" sz="1051" kern="100">
                                      <a:solidFill>
                                        <a:srgbClr val="FF0000"/>
                                      </a:solidFill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a:t> </a:t>
                                  </a:r>
                                  <a:endParaRPr lang="zh-CN" altLang="en-US" sz="1051" kern="100"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</p:grpSp>
                          <p:cxnSp>
                            <p:nvCxnSpPr>
                              <p:cNvPr id="157" name="直接箭头连接符 156"/>
                              <p:cNvCxnSpPr/>
                              <p:nvPr/>
                            </p:nvCxnSpPr>
                            <p:spPr>
                              <a:xfrm flipH="1">
                                <a:off x="-7313" y="234125"/>
                                <a:ext cx="134102" cy="138950"/>
                              </a:xfrm>
                              <a:prstGeom prst="straightConnector1">
                                <a:avLst/>
                              </a:prstGeom>
                              <a:ln>
                                <a:solidFill>
                                  <a:srgbClr val="FF0000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</p:grpSp>
                      <p:grpSp>
                        <p:nvGrpSpPr>
                          <p:cNvPr id="115" name="组合 114"/>
                          <p:cNvGrpSpPr/>
                          <p:nvPr/>
                        </p:nvGrpSpPr>
                        <p:grpSpPr>
                          <a:xfrm>
                            <a:off x="51207" y="284968"/>
                            <a:ext cx="749766" cy="478548"/>
                            <a:chOff x="37399" y="8227"/>
                            <a:chExt cx="958291" cy="563270"/>
                          </a:xfrm>
                        </p:grpSpPr>
                        <p:sp>
                          <p:nvSpPr>
                            <p:cNvPr id="136" name="矩形 135"/>
                            <p:cNvSpPr/>
                            <p:nvPr/>
                          </p:nvSpPr>
                          <p:spPr>
                            <a:xfrm>
                              <a:off x="37399" y="8227"/>
                              <a:ext cx="958291" cy="563270"/>
                            </a:xfrm>
                            <a:prstGeom prst="rect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1" tIns="45721" rIns="91441" bIns="45721" numCol="1" spcCol="0" rtlCol="0" fromWordArt="0" anchor="ctr" anchorCtr="0" forceAA="0" compatLnSpc="1">
                              <a:noAutofit/>
                            </a:bodyPr>
                            <a:lstStyle/>
                            <a:p>
                              <a:endParaRPr lang="zh-CN" altLang="en-US" sz="781"/>
                            </a:p>
                          </p:txBody>
                        </p:sp>
                        <p:grpSp>
                          <p:nvGrpSpPr>
                            <p:cNvPr id="137" name="组合 136"/>
                            <p:cNvGrpSpPr/>
                            <p:nvPr/>
                          </p:nvGrpSpPr>
                          <p:grpSpPr>
                            <a:xfrm>
                              <a:off x="87783" y="9256"/>
                              <a:ext cx="311302" cy="299720"/>
                              <a:chOff x="0" y="-20005"/>
                              <a:chExt cx="311302" cy="299720"/>
                            </a:xfrm>
                          </p:grpSpPr>
                          <p:grpSp>
                            <p:nvGrpSpPr>
                              <p:cNvPr id="148" name="组合 147"/>
                              <p:cNvGrpSpPr/>
                              <p:nvPr/>
                            </p:nvGrpSpPr>
                            <p:grpSpPr>
                              <a:xfrm>
                                <a:off x="18567" y="-20005"/>
                                <a:ext cx="292735" cy="299720"/>
                                <a:chOff x="-23998" y="-17087"/>
                                <a:chExt cx="277495" cy="255905"/>
                              </a:xfrm>
                            </p:grpSpPr>
                            <p:sp>
                              <p:nvSpPr>
                                <p:cNvPr id="150" name="文本框 219"/>
                                <p:cNvSpPr txBox="1"/>
                                <p:nvPr/>
                              </p:nvSpPr>
                              <p:spPr>
                                <a:xfrm flipH="1">
                                  <a:off x="-23998" y="-17087"/>
                                  <a:ext cx="277495" cy="255905"/>
                                </a:xfrm>
                                <a:prstGeom prst="rect">
                                  <a:avLst/>
                                </a:prstGeom>
                                <a:noFill/>
                                <a:ln w="6350">
                                  <a:noFill/>
                                </a:ln>
                              </p:spPr>
                              <p:txBody>
                                <a:bodyPr rot="0" spcFirstLastPara="0" vert="horz" wrap="square" lIns="91441" tIns="45721" rIns="91441" bIns="45721" numCol="1" spcCol="0" rtlCol="0" fromWordArt="0" anchor="t" anchorCtr="0" forceAA="0" compatLnSpc="1">
                                  <a:noAutofit/>
                                </a:bodyPr>
                                <a:lstStyle/>
                                <a:p>
                                  <a:pPr algn="just"/>
                                  <a:r>
                                    <a:rPr lang="en-US" sz="1051" kern="100">
                                      <a:solidFill>
                                        <a:srgbClr val="FF0000"/>
                                      </a:solidFill>
                                      <a:latin typeface="等线" panose="02010600030101010101" pitchFamily="2" charset="-122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a:t>a  </a:t>
                                  </a:r>
                                  <a:endParaRPr lang="zh-CN" altLang="en-US" sz="1051" kern="100">
                                    <a:latin typeface="等线" panose="02010600030101010101" pitchFamily="2" charset="-122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51" name="椭圆 150"/>
                                <p:cNvSpPr/>
                                <p:nvPr/>
                              </p:nvSpPr>
                              <p:spPr>
                                <a:xfrm>
                                  <a:off x="58522" y="87783"/>
                                  <a:ext cx="137796" cy="131346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rgbClr val="00B050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1" tIns="45721" rIns="91441" bIns="45721" numCol="1" spcCol="0" rtlCol="0" fromWordArt="0" anchor="ctr" anchorCtr="0" forceAA="0" compatLnSpc="1">
                                  <a:noAutofit/>
                                </a:bodyPr>
                                <a:lstStyle/>
                                <a:p>
                                  <a:pPr algn="just"/>
                                  <a:r>
                                    <a:rPr lang="en-US" sz="1051" kern="100">
                                      <a:solidFill>
                                        <a:srgbClr val="FF0000"/>
                                      </a:solidFill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a:t> </a:t>
                                  </a:r>
                                  <a:endParaRPr lang="zh-CN" altLang="en-US" sz="1051" kern="100"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</p:grpSp>
                          <p:cxnSp>
                            <p:nvCxnSpPr>
                              <p:cNvPr id="149" name="直接箭头连接符 148"/>
                              <p:cNvCxnSpPr/>
                              <p:nvPr/>
                            </p:nvCxnSpPr>
                            <p:spPr>
                              <a:xfrm flipH="1" flipV="1">
                                <a:off x="0" y="0"/>
                                <a:ext cx="124104" cy="124435"/>
                              </a:xfrm>
                              <a:prstGeom prst="straightConnector1">
                                <a:avLst/>
                              </a:prstGeom>
                              <a:ln>
                                <a:solidFill>
                                  <a:srgbClr val="FF0000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grpSp>
                          <p:nvGrpSpPr>
                            <p:cNvPr id="138" name="组合 137"/>
                            <p:cNvGrpSpPr/>
                            <p:nvPr/>
                          </p:nvGrpSpPr>
                          <p:grpSpPr>
                            <a:xfrm>
                              <a:off x="476699" y="108433"/>
                              <a:ext cx="363966" cy="299085"/>
                              <a:chOff x="15791" y="6002"/>
                              <a:chExt cx="364599" cy="299720"/>
                            </a:xfrm>
                          </p:grpSpPr>
                          <p:grpSp>
                            <p:nvGrpSpPr>
                              <p:cNvPr id="144" name="组合 143"/>
                              <p:cNvGrpSpPr/>
                              <p:nvPr/>
                            </p:nvGrpSpPr>
                            <p:grpSpPr>
                              <a:xfrm>
                                <a:off x="15791" y="6002"/>
                                <a:ext cx="292735" cy="299720"/>
                                <a:chOff x="-26629" y="5118"/>
                                <a:chExt cx="277495" cy="255905"/>
                              </a:xfrm>
                            </p:grpSpPr>
                            <p:sp>
                              <p:nvSpPr>
                                <p:cNvPr id="146" name="文本框 224"/>
                                <p:cNvSpPr txBox="1"/>
                                <p:nvPr/>
                              </p:nvSpPr>
                              <p:spPr>
                                <a:xfrm flipH="1">
                                  <a:off x="-26629" y="5118"/>
                                  <a:ext cx="277495" cy="255905"/>
                                </a:xfrm>
                                <a:prstGeom prst="rect">
                                  <a:avLst/>
                                </a:prstGeom>
                                <a:noFill/>
                                <a:ln w="6350">
                                  <a:noFill/>
                                </a:ln>
                              </p:spPr>
                              <p:txBody>
                                <a:bodyPr rot="0" spcFirstLastPara="0" vert="horz" wrap="square" lIns="91441" tIns="45721" rIns="91441" bIns="45721" numCol="1" spcCol="0" rtlCol="0" fromWordArt="0" anchor="t" anchorCtr="0" forceAA="0" compatLnSpc="1">
                                  <a:noAutofit/>
                                </a:bodyPr>
                                <a:lstStyle/>
                                <a:p>
                                  <a:pPr algn="just"/>
                                  <a:r>
                                    <a:rPr lang="en-US" sz="1051" kern="100">
                                      <a:solidFill>
                                        <a:srgbClr val="FF0000"/>
                                      </a:solidFill>
                                      <a:latin typeface="等线" panose="02010600030101010101" pitchFamily="2" charset="-122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a:t>b  </a:t>
                                  </a:r>
                                  <a:endParaRPr lang="zh-CN" altLang="en-US" sz="1051" kern="100">
                                    <a:latin typeface="等线" panose="02010600030101010101" pitchFamily="2" charset="-122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47" name="椭圆 146"/>
                                <p:cNvSpPr/>
                                <p:nvPr/>
                              </p:nvSpPr>
                              <p:spPr>
                                <a:xfrm>
                                  <a:off x="58522" y="87782"/>
                                  <a:ext cx="137796" cy="131346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rgbClr val="00B050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1" tIns="45721" rIns="91441" bIns="45721" numCol="1" spcCol="0" rtlCol="0" fromWordArt="0" anchor="ctr" anchorCtr="0" forceAA="0" compatLnSpc="1">
                                  <a:noAutofit/>
                                </a:bodyPr>
                                <a:lstStyle/>
                                <a:p>
                                  <a:pPr algn="just"/>
                                  <a:r>
                                    <a:rPr lang="en-US" sz="1051" kern="100">
                                      <a:solidFill>
                                        <a:srgbClr val="FF0000"/>
                                      </a:solidFill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a:t> </a:t>
                                  </a:r>
                                  <a:endParaRPr lang="zh-CN" altLang="en-US" sz="1051" kern="100"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</p:grpSp>
                          <p:cxnSp>
                            <p:nvCxnSpPr>
                              <p:cNvPr id="145" name="直接箭头连接符 144"/>
                              <p:cNvCxnSpPr/>
                              <p:nvPr/>
                            </p:nvCxnSpPr>
                            <p:spPr>
                              <a:xfrm flipV="1">
                                <a:off x="226369" y="14630"/>
                                <a:ext cx="154021" cy="102289"/>
                              </a:xfrm>
                              <a:prstGeom prst="straightConnector1">
                                <a:avLst/>
                              </a:prstGeom>
                              <a:ln>
                                <a:solidFill>
                                  <a:srgbClr val="FF0000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grpSp>
                          <p:nvGrpSpPr>
                            <p:cNvPr id="139" name="组合 138"/>
                            <p:cNvGrpSpPr/>
                            <p:nvPr/>
                          </p:nvGrpSpPr>
                          <p:grpSpPr>
                            <a:xfrm>
                              <a:off x="234087" y="140872"/>
                              <a:ext cx="324001" cy="385822"/>
                              <a:chOff x="-7313" y="-12747"/>
                              <a:chExt cx="324001" cy="385822"/>
                            </a:xfrm>
                          </p:grpSpPr>
                          <p:grpSp>
                            <p:nvGrpSpPr>
                              <p:cNvPr id="140" name="组合 139"/>
                              <p:cNvGrpSpPr/>
                              <p:nvPr/>
                            </p:nvGrpSpPr>
                            <p:grpSpPr>
                              <a:xfrm>
                                <a:off x="23953" y="-12747"/>
                                <a:ext cx="292735" cy="299720"/>
                                <a:chOff x="-18892" y="-10890"/>
                                <a:chExt cx="277495" cy="255905"/>
                              </a:xfrm>
                            </p:grpSpPr>
                            <p:sp>
                              <p:nvSpPr>
                                <p:cNvPr id="142" name="文本框 229"/>
                                <p:cNvSpPr txBox="1"/>
                                <p:nvPr/>
                              </p:nvSpPr>
                              <p:spPr>
                                <a:xfrm flipH="1">
                                  <a:off x="-18892" y="-10890"/>
                                  <a:ext cx="277495" cy="255905"/>
                                </a:xfrm>
                                <a:prstGeom prst="rect">
                                  <a:avLst/>
                                </a:prstGeom>
                                <a:noFill/>
                                <a:ln w="6350">
                                  <a:noFill/>
                                </a:ln>
                              </p:spPr>
                              <p:txBody>
                                <a:bodyPr rot="0" spcFirstLastPara="0" vert="horz" wrap="square" lIns="91441" tIns="45721" rIns="91441" bIns="45721" numCol="1" spcCol="0" rtlCol="0" fromWordArt="0" anchor="t" anchorCtr="0" forceAA="0" compatLnSpc="1">
                                  <a:noAutofit/>
                                </a:bodyPr>
                                <a:lstStyle/>
                                <a:p>
                                  <a:pPr algn="just"/>
                                  <a:r>
                                    <a:rPr lang="en-US" sz="1051" kern="100">
                                      <a:solidFill>
                                        <a:srgbClr val="FF0000"/>
                                      </a:solidFill>
                                      <a:latin typeface="等线" panose="02010600030101010101" pitchFamily="2" charset="-122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a:t>c  </a:t>
                                  </a:r>
                                  <a:endParaRPr lang="zh-CN" altLang="en-US" sz="1051" kern="100">
                                    <a:latin typeface="等线" panose="02010600030101010101" pitchFamily="2" charset="-122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43" name="椭圆 142"/>
                                <p:cNvSpPr/>
                                <p:nvPr/>
                              </p:nvSpPr>
                              <p:spPr>
                                <a:xfrm>
                                  <a:off x="58522" y="87782"/>
                                  <a:ext cx="137796" cy="131346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rgbClr val="00B050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1" tIns="45721" rIns="91441" bIns="45721" numCol="1" spcCol="0" rtlCol="0" fromWordArt="0" anchor="ctr" anchorCtr="0" forceAA="0" compatLnSpc="1">
                                  <a:noAutofit/>
                                </a:bodyPr>
                                <a:lstStyle/>
                                <a:p>
                                  <a:pPr algn="just"/>
                                  <a:r>
                                    <a:rPr lang="en-US" sz="1051" kern="100">
                                      <a:solidFill>
                                        <a:srgbClr val="FF0000"/>
                                      </a:solidFill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a:t> </a:t>
                                  </a:r>
                                  <a:endParaRPr lang="zh-CN" altLang="en-US" sz="1051" kern="100"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</p:grpSp>
                          <p:cxnSp>
                            <p:nvCxnSpPr>
                              <p:cNvPr id="141" name="直接箭头连接符 140"/>
                              <p:cNvCxnSpPr/>
                              <p:nvPr/>
                            </p:nvCxnSpPr>
                            <p:spPr>
                              <a:xfrm flipH="1">
                                <a:off x="-7313" y="234125"/>
                                <a:ext cx="134102" cy="138950"/>
                              </a:xfrm>
                              <a:prstGeom prst="straightConnector1">
                                <a:avLst/>
                              </a:prstGeom>
                              <a:ln>
                                <a:solidFill>
                                  <a:srgbClr val="FF0000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</p:grpSp>
                      <p:grpSp>
                        <p:nvGrpSpPr>
                          <p:cNvPr id="116" name="组合 115"/>
                          <p:cNvGrpSpPr/>
                          <p:nvPr/>
                        </p:nvGrpSpPr>
                        <p:grpSpPr>
                          <a:xfrm>
                            <a:off x="834" y="3"/>
                            <a:ext cx="2720975" cy="2161198"/>
                            <a:chOff x="834" y="-21941"/>
                            <a:chExt cx="2720975" cy="2161198"/>
                          </a:xfrm>
                        </p:grpSpPr>
                        <p:grpSp>
                          <p:nvGrpSpPr>
                            <p:cNvPr id="117" name="组合 116"/>
                            <p:cNvGrpSpPr/>
                            <p:nvPr/>
                          </p:nvGrpSpPr>
                          <p:grpSpPr>
                            <a:xfrm>
                              <a:off x="793705" y="-21941"/>
                              <a:ext cx="1418349" cy="271602"/>
                              <a:chOff x="18293" y="-21941"/>
                              <a:chExt cx="1418349" cy="271602"/>
                            </a:xfrm>
                          </p:grpSpPr>
                          <p:sp>
                            <p:nvSpPr>
                              <p:cNvPr id="135" name="文本框 257"/>
                              <p:cNvSpPr txBox="1"/>
                              <p:nvPr/>
                            </p:nvSpPr>
                            <p:spPr>
                              <a:xfrm>
                                <a:off x="18293" y="-12924"/>
                                <a:ext cx="329184" cy="262585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lt1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1" tIns="45721" rIns="91441" bIns="45721" numCol="1" spcCol="0" rtlCol="0" fromWordArt="0" anchor="t" anchorCtr="0" forceAA="0" compatLnSpc="1">
                                <a:noAutofit/>
                              </a:bodyPr>
                              <a:lstStyle/>
                              <a:p>
                                <a:pPr algn="just"/>
                                <a:r>
                                  <a:rPr lang="en-US" sz="1051" kern="100" dirty="0">
                                    <a:latin typeface="等线" panose="02010600030101010101" pitchFamily="2" charset="-122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endParaRPr lang="zh-CN" altLang="en-US" sz="1051" kern="100" dirty="0">
                                  <a:latin typeface="等线" panose="02010600030101010101" pitchFamily="2" charset="-122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34" name="文本框 259"/>
                              <p:cNvSpPr txBox="1"/>
                              <p:nvPr/>
                            </p:nvSpPr>
                            <p:spPr>
                              <a:xfrm>
                                <a:off x="1107458" y="-21941"/>
                                <a:ext cx="329184" cy="262585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lt1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1" tIns="45721" rIns="91441" bIns="45721" numCol="1" spcCol="0" rtlCol="0" fromWordArt="0" anchor="t" anchorCtr="0" forceAA="0" compatLnSpc="1">
                                <a:noAutofit/>
                              </a:bodyPr>
                              <a:lstStyle/>
                              <a:p>
                                <a:pPr algn="just"/>
                                <a:r>
                                  <a:rPr lang="en-US" sz="1051" kern="100" dirty="0">
                                    <a:latin typeface="等线" panose="02010600030101010101" pitchFamily="2" charset="-122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a:t>N</a:t>
                                </a:r>
                                <a:endParaRPr lang="zh-CN" altLang="en-US" sz="1051" kern="100" dirty="0">
                                  <a:latin typeface="等线" panose="02010600030101010101" pitchFamily="2" charset="-122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18" name="组合 117"/>
                            <p:cNvGrpSpPr/>
                            <p:nvPr/>
                          </p:nvGrpSpPr>
                          <p:grpSpPr>
                            <a:xfrm>
                              <a:off x="834" y="-435"/>
                              <a:ext cx="2720975" cy="2139692"/>
                              <a:chOff x="834" y="-58956"/>
                              <a:chExt cx="2720975" cy="2139692"/>
                            </a:xfrm>
                          </p:grpSpPr>
                          <p:grpSp>
                            <p:nvGrpSpPr>
                              <p:cNvPr id="119" name="组合 118"/>
                              <p:cNvGrpSpPr/>
                              <p:nvPr/>
                            </p:nvGrpSpPr>
                            <p:grpSpPr>
                              <a:xfrm>
                                <a:off x="834" y="-58956"/>
                                <a:ext cx="2720975" cy="2139692"/>
                                <a:chOff x="834" y="-58956"/>
                                <a:chExt cx="2720975" cy="2139692"/>
                              </a:xfrm>
                            </p:grpSpPr>
                            <p:sp>
                              <p:nvSpPr>
                                <p:cNvPr id="132" name="文本框 262"/>
                                <p:cNvSpPr txBox="1"/>
                                <p:nvPr/>
                              </p:nvSpPr>
                              <p:spPr>
                                <a:xfrm>
                                  <a:off x="1192378" y="1806855"/>
                                  <a:ext cx="921715" cy="273881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lt1"/>
                                </a:solidFill>
                                <a:ln w="6350">
                                  <a:noFill/>
                                </a:ln>
                              </p:spPr>
                              <p:txBody>
                                <a:bodyPr rot="0" spcFirstLastPara="0" vert="horz" wrap="square" lIns="91441" tIns="45721" rIns="91441" bIns="45721" numCol="1" spcCol="0" rtlCol="0" fromWordArt="0" anchor="t" anchorCtr="0" forceAA="0" compatLnSpc="1">
                                  <a:noAutofit/>
                                </a:bodyPr>
                                <a:lstStyle/>
                                <a:p>
                                  <a:pPr algn="just"/>
                                  <a:r>
                                    <a:rPr lang="zh-CN" altLang="en-US" sz="901" kern="100">
                                      <a:latin typeface="等线" panose="02010600030101010101" pitchFamily="2" charset="-122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a:t>离线</a:t>
                                  </a:r>
                                  <a:endParaRPr lang="zh-CN" altLang="en-US" sz="1051" kern="100">
                                    <a:latin typeface="等线" panose="02010600030101010101" pitchFamily="2" charset="-122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33" name="矩形 132"/>
                                <p:cNvSpPr/>
                                <p:nvPr/>
                              </p:nvSpPr>
                              <p:spPr>
                                <a:xfrm>
                                  <a:off x="834" y="-58956"/>
                                  <a:ext cx="2720975" cy="2114135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solidFill>
                                    <a:schemeClr val="tx1"/>
                                  </a:solidFill>
                                  <a:prstDash val="dash"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1" tIns="45721" rIns="91441" bIns="45721" numCol="1" spcCol="0" rtlCol="0" fromWordArt="0" anchor="ctr" anchorCtr="0" forceAA="0" compatLnSpc="1">
                                  <a:noAutofit/>
                                </a:bodyPr>
                                <a:lstStyle/>
                                <a:p>
                                  <a:endParaRPr lang="zh-CN" altLang="en-US" sz="781"/>
                                </a:p>
                              </p:txBody>
                            </p:sp>
                          </p:grpSp>
                          <p:sp>
                            <p:nvSpPr>
                              <p:cNvPr id="125" name="文本框 255"/>
                              <p:cNvSpPr txBox="1"/>
                              <p:nvPr/>
                            </p:nvSpPr>
                            <p:spPr>
                              <a:xfrm>
                                <a:off x="1464154" y="1206011"/>
                                <a:ext cx="576580" cy="42253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lt1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1" tIns="45721" rIns="91441" bIns="45721" numCol="1" spcCol="0" rtlCol="0" fromWordArt="0" anchor="t" anchorCtr="0" forceAA="0" compatLnSpc="1">
                                <a:noAutofit/>
                              </a:bodyPr>
                              <a:lstStyle/>
                              <a:p>
                                <a:pPr algn="just"/>
                                <a:r>
                                  <a:rPr lang="en-US" sz="2401" kern="100" dirty="0">
                                    <a:latin typeface="Times New Roman" panose="020206030504050203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a:t>…</a:t>
                                </a:r>
                                <a:r>
                                  <a:rPr lang="en-US" sz="4200" kern="100" dirty="0">
                                    <a:latin typeface="Times New Roman" panose="020206030504050203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a:t> </a:t>
                                </a:r>
                                <a:endParaRPr lang="zh-CN" altLang="en-US" sz="1051" kern="100" dirty="0">
                                  <a:latin typeface="等线" panose="02010600030101010101" pitchFamily="2" charset="-122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121" name="组合 120"/>
                              <p:cNvGrpSpPr/>
                              <p:nvPr/>
                            </p:nvGrpSpPr>
                            <p:grpSpPr>
                              <a:xfrm>
                                <a:off x="336499" y="687629"/>
                                <a:ext cx="1477671" cy="431597"/>
                                <a:chOff x="0" y="0"/>
                                <a:chExt cx="1477671" cy="431597"/>
                              </a:xfrm>
                            </p:grpSpPr>
                            <p:cxnSp>
                              <p:nvCxnSpPr>
                                <p:cNvPr id="122" name="直接箭头连接符 121"/>
                                <p:cNvCxnSpPr/>
                                <p:nvPr/>
                              </p:nvCxnSpPr>
                              <p:spPr>
                                <a:xfrm>
                                  <a:off x="0" y="0"/>
                                  <a:ext cx="1360628" cy="431597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123" name="直接箭头连接符 122"/>
                                <p:cNvCxnSpPr/>
                                <p:nvPr/>
                              </p:nvCxnSpPr>
                              <p:spPr>
                                <a:xfrm>
                                  <a:off x="811988" y="0"/>
                                  <a:ext cx="665683" cy="416966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</p:grpSp>
                      </p:grpSp>
                    </p:grpSp>
                  </p:grpSp>
                  <p:cxnSp>
                    <p:nvCxnSpPr>
                      <p:cNvPr id="108" name="直接箭头连接符 107"/>
                      <p:cNvCxnSpPr/>
                      <p:nvPr/>
                    </p:nvCxnSpPr>
                    <p:spPr>
                      <a:xfrm flipH="1">
                        <a:off x="1850745" y="775411"/>
                        <a:ext cx="489230" cy="394945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" name="组合 10"/>
                  <p:cNvGrpSpPr/>
                  <p:nvPr/>
                </p:nvGrpSpPr>
                <p:grpSpPr>
                  <a:xfrm>
                    <a:off x="2819130" y="-1"/>
                    <a:ext cx="2740143" cy="2161202"/>
                    <a:chOff x="2778" y="-1"/>
                    <a:chExt cx="2740143" cy="2161202"/>
                  </a:xfrm>
                </p:grpSpPr>
                <p:sp>
                  <p:nvSpPr>
                    <p:cNvPr id="12" name="文本框 276"/>
                    <p:cNvSpPr txBox="1"/>
                    <p:nvPr/>
                  </p:nvSpPr>
                  <p:spPr>
                    <a:xfrm>
                      <a:off x="1546217" y="227326"/>
                      <a:ext cx="576580" cy="422538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1" tIns="45721" rIns="91441" bIns="45721" numCol="1" spcCol="0" rtlCol="0" fromWordArt="0" anchor="t" anchorCtr="0" forceAA="0" compatLnSpc="1">
                      <a:noAutofit/>
                    </a:bodyPr>
                    <a:lstStyle/>
                    <a:p>
                      <a:pPr algn="just"/>
                      <a:r>
                        <a:rPr lang="en-US" sz="2401" kern="100" dirty="0"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r>
                        <a:rPr lang="en-US" sz="4200" kern="100" dirty="0"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051" kern="100" dirty="0"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13" name="组合 12"/>
                    <p:cNvGrpSpPr/>
                    <p:nvPr/>
                  </p:nvGrpSpPr>
                  <p:grpSpPr>
                    <a:xfrm>
                      <a:off x="2778" y="-1"/>
                      <a:ext cx="2740143" cy="2161202"/>
                      <a:chOff x="2778" y="-1"/>
                      <a:chExt cx="2740143" cy="2161202"/>
                    </a:xfrm>
                  </p:grpSpPr>
                  <p:grpSp>
                    <p:nvGrpSpPr>
                      <p:cNvPr id="14" name="组合 13"/>
                      <p:cNvGrpSpPr/>
                      <p:nvPr/>
                    </p:nvGrpSpPr>
                    <p:grpSpPr>
                      <a:xfrm>
                        <a:off x="2778" y="-1"/>
                        <a:ext cx="2740143" cy="2161202"/>
                        <a:chOff x="2778" y="-1"/>
                        <a:chExt cx="2740143" cy="2161202"/>
                      </a:xfrm>
                    </p:grpSpPr>
                    <p:sp>
                      <p:nvSpPr>
                        <p:cNvPr id="16" name="文本框 279"/>
                        <p:cNvSpPr txBox="1"/>
                        <p:nvPr/>
                      </p:nvSpPr>
                      <p:spPr>
                        <a:xfrm>
                          <a:off x="2778" y="-1"/>
                          <a:ext cx="329184" cy="262585"/>
                        </a:xfrm>
                        <a:prstGeom prst="rect">
                          <a:avLst/>
                        </a:prstGeom>
                        <a:solidFill>
                          <a:schemeClr val="lt1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1" tIns="45721" rIns="91441" bIns="45721" numCol="1" spcCol="0" rtlCol="0" fromWordArt="0" anchor="t" anchorCtr="0" forceAA="0" compatLnSpc="1">
                          <a:noAutofit/>
                        </a:bodyPr>
                        <a:lstStyle/>
                        <a:p>
                          <a:pPr algn="just"/>
                          <a:r>
                            <a:rPr lang="en-US" sz="1051" kern="100"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sz="1051" kern="100"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grpSp>
                      <p:nvGrpSpPr>
                        <p:cNvPr id="19" name="组合 18"/>
                        <p:cNvGrpSpPr/>
                        <p:nvPr/>
                      </p:nvGrpSpPr>
                      <p:grpSpPr>
                        <a:xfrm>
                          <a:off x="21946" y="0"/>
                          <a:ext cx="2720975" cy="2161201"/>
                          <a:chOff x="0" y="0"/>
                          <a:chExt cx="2720975" cy="2161201"/>
                        </a:xfrm>
                      </p:grpSpPr>
                      <p:grpSp>
                        <p:nvGrpSpPr>
                          <p:cNvPr id="20" name="组合 19"/>
                          <p:cNvGrpSpPr/>
                          <p:nvPr/>
                        </p:nvGrpSpPr>
                        <p:grpSpPr>
                          <a:xfrm>
                            <a:off x="1923898" y="277978"/>
                            <a:ext cx="749766" cy="478548"/>
                            <a:chOff x="0" y="0"/>
                            <a:chExt cx="958291" cy="563270"/>
                          </a:xfrm>
                        </p:grpSpPr>
                        <p:sp>
                          <p:nvSpPr>
                            <p:cNvPr id="75" name="矩形 74"/>
                            <p:cNvSpPr/>
                            <p:nvPr/>
                          </p:nvSpPr>
                          <p:spPr>
                            <a:xfrm>
                              <a:off x="0" y="0"/>
                              <a:ext cx="958291" cy="563270"/>
                            </a:xfrm>
                            <a:prstGeom prst="rect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1" tIns="45721" rIns="91441" bIns="45721" numCol="1" spcCol="0" rtlCol="0" fromWordArt="0" anchor="ctr" anchorCtr="0" forceAA="0" compatLnSpc="1">
                              <a:noAutofit/>
                            </a:bodyPr>
                            <a:lstStyle/>
                            <a:p>
                              <a:endParaRPr lang="zh-CN" altLang="en-US" sz="781"/>
                            </a:p>
                          </p:txBody>
                        </p:sp>
                        <p:grpSp>
                          <p:nvGrpSpPr>
                            <p:cNvPr id="76" name="组合 75"/>
                            <p:cNvGrpSpPr/>
                            <p:nvPr/>
                          </p:nvGrpSpPr>
                          <p:grpSpPr>
                            <a:xfrm>
                              <a:off x="87783" y="1253"/>
                              <a:ext cx="308576" cy="299720"/>
                              <a:chOff x="0" y="-28008"/>
                              <a:chExt cx="308576" cy="299720"/>
                            </a:xfrm>
                          </p:grpSpPr>
                          <p:grpSp>
                            <p:nvGrpSpPr>
                              <p:cNvPr id="87" name="组合 86"/>
                              <p:cNvGrpSpPr/>
                              <p:nvPr/>
                            </p:nvGrpSpPr>
                            <p:grpSpPr>
                              <a:xfrm>
                                <a:off x="15841" y="-28008"/>
                                <a:ext cx="292735" cy="299720"/>
                                <a:chOff x="-26582" y="-23920"/>
                                <a:chExt cx="277495" cy="255905"/>
                              </a:xfrm>
                            </p:grpSpPr>
                            <p:sp>
                              <p:nvSpPr>
                                <p:cNvPr id="89" name="文本框 301"/>
                                <p:cNvSpPr txBox="1"/>
                                <p:nvPr/>
                              </p:nvSpPr>
                              <p:spPr>
                                <a:xfrm flipH="1">
                                  <a:off x="-26582" y="-23920"/>
                                  <a:ext cx="277495" cy="255905"/>
                                </a:xfrm>
                                <a:prstGeom prst="rect">
                                  <a:avLst/>
                                </a:prstGeom>
                                <a:noFill/>
                                <a:ln w="6350">
                                  <a:noFill/>
                                </a:ln>
                              </p:spPr>
                              <p:txBody>
                                <a:bodyPr rot="0" spcFirstLastPara="0" vert="horz" wrap="square" lIns="91441" tIns="45721" rIns="91441" bIns="45721" numCol="1" spcCol="0" rtlCol="0" fromWordArt="0" anchor="t" anchorCtr="0" forceAA="0" compatLnSpc="1">
                                  <a:noAutofit/>
                                </a:bodyPr>
                                <a:lstStyle/>
                                <a:p>
                                  <a:pPr algn="just"/>
                                  <a:r>
                                    <a:rPr lang="en-US" sz="1051" kern="100">
                                      <a:solidFill>
                                        <a:srgbClr val="FF0000"/>
                                      </a:solidFill>
                                      <a:latin typeface="等线" panose="02010600030101010101" pitchFamily="2" charset="-122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a:t>a  </a:t>
                                  </a:r>
                                  <a:endParaRPr lang="zh-CN" altLang="en-US" sz="1051" kern="100">
                                    <a:latin typeface="等线" panose="02010600030101010101" pitchFamily="2" charset="-122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90" name="椭圆 89"/>
                                <p:cNvSpPr/>
                                <p:nvPr/>
                              </p:nvSpPr>
                              <p:spPr>
                                <a:xfrm>
                                  <a:off x="58522" y="87782"/>
                                  <a:ext cx="137796" cy="131346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rgbClr val="00B050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1" tIns="45721" rIns="91441" bIns="45721" numCol="1" spcCol="0" rtlCol="0" fromWordArt="0" anchor="ctr" anchorCtr="0" forceAA="0" compatLnSpc="1">
                                  <a:noAutofit/>
                                </a:bodyPr>
                                <a:lstStyle/>
                                <a:p>
                                  <a:pPr algn="just"/>
                                  <a:r>
                                    <a:rPr lang="en-US" sz="1051" kern="100">
                                      <a:solidFill>
                                        <a:srgbClr val="FF0000"/>
                                      </a:solidFill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a:t> </a:t>
                                  </a:r>
                                  <a:endParaRPr lang="zh-CN" altLang="en-US" sz="1051" kern="100"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</p:grpSp>
                          <p:cxnSp>
                            <p:nvCxnSpPr>
                              <p:cNvPr id="88" name="直接箭头连接符 87"/>
                              <p:cNvCxnSpPr/>
                              <p:nvPr/>
                            </p:nvCxnSpPr>
                            <p:spPr>
                              <a:xfrm flipH="1" flipV="1">
                                <a:off x="0" y="0"/>
                                <a:ext cx="124104" cy="124435"/>
                              </a:xfrm>
                              <a:prstGeom prst="straightConnector1">
                                <a:avLst/>
                              </a:prstGeom>
                              <a:ln>
                                <a:solidFill>
                                  <a:srgbClr val="FF0000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grpSp>
                          <p:nvGrpSpPr>
                            <p:cNvPr id="77" name="组合 76"/>
                            <p:cNvGrpSpPr/>
                            <p:nvPr/>
                          </p:nvGrpSpPr>
                          <p:grpSpPr>
                            <a:xfrm>
                              <a:off x="476699" y="110963"/>
                              <a:ext cx="363966" cy="299085"/>
                              <a:chOff x="15791" y="8537"/>
                              <a:chExt cx="364599" cy="299720"/>
                            </a:xfrm>
                          </p:grpSpPr>
                          <p:grpSp>
                            <p:nvGrpSpPr>
                              <p:cNvPr id="83" name="组合 82"/>
                              <p:cNvGrpSpPr/>
                              <p:nvPr/>
                            </p:nvGrpSpPr>
                            <p:grpSpPr>
                              <a:xfrm>
                                <a:off x="15791" y="8537"/>
                                <a:ext cx="292735" cy="299720"/>
                                <a:chOff x="-26629" y="7283"/>
                                <a:chExt cx="277495" cy="255905"/>
                              </a:xfrm>
                            </p:grpSpPr>
                            <p:sp>
                              <p:nvSpPr>
                                <p:cNvPr id="85" name="文本框 306"/>
                                <p:cNvSpPr txBox="1"/>
                                <p:nvPr/>
                              </p:nvSpPr>
                              <p:spPr>
                                <a:xfrm flipH="1">
                                  <a:off x="-26629" y="7283"/>
                                  <a:ext cx="277495" cy="255905"/>
                                </a:xfrm>
                                <a:prstGeom prst="rect">
                                  <a:avLst/>
                                </a:prstGeom>
                                <a:noFill/>
                                <a:ln w="6350">
                                  <a:noFill/>
                                </a:ln>
                              </p:spPr>
                              <p:txBody>
                                <a:bodyPr rot="0" spcFirstLastPara="0" vert="horz" wrap="square" lIns="91441" tIns="45721" rIns="91441" bIns="45721" numCol="1" spcCol="0" rtlCol="0" fromWordArt="0" anchor="t" anchorCtr="0" forceAA="0" compatLnSpc="1">
                                  <a:noAutofit/>
                                </a:bodyPr>
                                <a:lstStyle/>
                                <a:p>
                                  <a:pPr algn="just"/>
                                  <a:r>
                                    <a:rPr lang="en-US" sz="1051" kern="100">
                                      <a:solidFill>
                                        <a:srgbClr val="FF0000"/>
                                      </a:solidFill>
                                      <a:latin typeface="等线" panose="02010600030101010101" pitchFamily="2" charset="-122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a:t>b  </a:t>
                                  </a:r>
                                  <a:endParaRPr lang="zh-CN" altLang="en-US" sz="1051" kern="100">
                                    <a:latin typeface="等线" panose="02010600030101010101" pitchFamily="2" charset="-122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86" name="椭圆 85"/>
                                <p:cNvSpPr/>
                                <p:nvPr/>
                              </p:nvSpPr>
                              <p:spPr>
                                <a:xfrm>
                                  <a:off x="58522" y="87782"/>
                                  <a:ext cx="137796" cy="131346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rgbClr val="00B050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1" tIns="45721" rIns="91441" bIns="45721" numCol="1" spcCol="0" rtlCol="0" fromWordArt="0" anchor="ctr" anchorCtr="0" forceAA="0" compatLnSpc="1">
                                  <a:noAutofit/>
                                </a:bodyPr>
                                <a:lstStyle/>
                                <a:p>
                                  <a:pPr algn="just"/>
                                  <a:r>
                                    <a:rPr lang="en-US" sz="1051" kern="100">
                                      <a:solidFill>
                                        <a:srgbClr val="FF0000"/>
                                      </a:solidFill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a:t> </a:t>
                                  </a:r>
                                  <a:endParaRPr lang="zh-CN" altLang="en-US" sz="1051" kern="100"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</p:grpSp>
                          <p:cxnSp>
                            <p:nvCxnSpPr>
                              <p:cNvPr id="84" name="直接箭头连接符 83"/>
                              <p:cNvCxnSpPr/>
                              <p:nvPr/>
                            </p:nvCxnSpPr>
                            <p:spPr>
                              <a:xfrm flipV="1">
                                <a:off x="226369" y="14630"/>
                                <a:ext cx="154021" cy="102289"/>
                              </a:xfrm>
                              <a:prstGeom prst="straightConnector1">
                                <a:avLst/>
                              </a:prstGeom>
                              <a:ln>
                                <a:solidFill>
                                  <a:srgbClr val="FF0000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grpSp>
                          <p:nvGrpSpPr>
                            <p:cNvPr id="78" name="组合 77"/>
                            <p:cNvGrpSpPr/>
                            <p:nvPr/>
                          </p:nvGrpSpPr>
                          <p:grpSpPr>
                            <a:xfrm>
                              <a:off x="234087" y="140691"/>
                              <a:ext cx="307572" cy="386003"/>
                              <a:chOff x="-7313" y="-12928"/>
                              <a:chExt cx="307572" cy="386003"/>
                            </a:xfrm>
                          </p:grpSpPr>
                          <p:grpSp>
                            <p:nvGrpSpPr>
                              <p:cNvPr id="79" name="组合 78"/>
                              <p:cNvGrpSpPr/>
                              <p:nvPr/>
                            </p:nvGrpSpPr>
                            <p:grpSpPr>
                              <a:xfrm>
                                <a:off x="7524" y="-12928"/>
                                <a:ext cx="292735" cy="299720"/>
                                <a:chOff x="-34466" y="-11044"/>
                                <a:chExt cx="277495" cy="255905"/>
                              </a:xfrm>
                            </p:grpSpPr>
                            <p:sp>
                              <p:nvSpPr>
                                <p:cNvPr id="81" name="文本框 311"/>
                                <p:cNvSpPr txBox="1"/>
                                <p:nvPr/>
                              </p:nvSpPr>
                              <p:spPr>
                                <a:xfrm flipH="1">
                                  <a:off x="-34466" y="-11044"/>
                                  <a:ext cx="277495" cy="255905"/>
                                </a:xfrm>
                                <a:prstGeom prst="rect">
                                  <a:avLst/>
                                </a:prstGeom>
                                <a:noFill/>
                                <a:ln w="6350">
                                  <a:noFill/>
                                </a:ln>
                              </p:spPr>
                              <p:txBody>
                                <a:bodyPr rot="0" spcFirstLastPara="0" vert="horz" wrap="square" lIns="91441" tIns="45721" rIns="91441" bIns="45721" numCol="1" spcCol="0" rtlCol="0" fromWordArt="0" anchor="t" anchorCtr="0" forceAA="0" compatLnSpc="1">
                                  <a:noAutofit/>
                                </a:bodyPr>
                                <a:lstStyle/>
                                <a:p>
                                  <a:pPr algn="just"/>
                                  <a:r>
                                    <a:rPr lang="en-US" sz="1051" kern="100">
                                      <a:solidFill>
                                        <a:srgbClr val="FF0000"/>
                                      </a:solidFill>
                                      <a:latin typeface="等线" panose="02010600030101010101" pitchFamily="2" charset="-122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a:t>c  </a:t>
                                  </a:r>
                                  <a:endParaRPr lang="zh-CN" altLang="en-US" sz="1051" kern="100">
                                    <a:latin typeface="等线" panose="02010600030101010101" pitchFamily="2" charset="-122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82" name="椭圆 81"/>
                                <p:cNvSpPr/>
                                <p:nvPr/>
                              </p:nvSpPr>
                              <p:spPr>
                                <a:xfrm>
                                  <a:off x="58522" y="87782"/>
                                  <a:ext cx="137796" cy="131346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rgbClr val="00B050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1" tIns="45721" rIns="91441" bIns="45721" numCol="1" spcCol="0" rtlCol="0" fromWordArt="0" anchor="ctr" anchorCtr="0" forceAA="0" compatLnSpc="1">
                                  <a:noAutofit/>
                                </a:bodyPr>
                                <a:lstStyle/>
                                <a:p>
                                  <a:pPr algn="just"/>
                                  <a:r>
                                    <a:rPr lang="en-US" sz="1051" kern="100">
                                      <a:solidFill>
                                        <a:srgbClr val="FF0000"/>
                                      </a:solidFill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a:t> </a:t>
                                  </a:r>
                                  <a:endParaRPr lang="zh-CN" altLang="en-US" sz="1051" kern="100"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</p:grpSp>
                          <p:cxnSp>
                            <p:nvCxnSpPr>
                              <p:cNvPr id="80" name="直接箭头连接符 79"/>
                              <p:cNvCxnSpPr/>
                              <p:nvPr/>
                            </p:nvCxnSpPr>
                            <p:spPr>
                              <a:xfrm flipH="1">
                                <a:off x="-7313" y="234125"/>
                                <a:ext cx="134102" cy="138950"/>
                              </a:xfrm>
                              <a:prstGeom prst="straightConnector1">
                                <a:avLst/>
                              </a:prstGeom>
                              <a:ln>
                                <a:solidFill>
                                  <a:srgbClr val="FF0000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</p:grpSp>
                      <p:grpSp>
                        <p:nvGrpSpPr>
                          <p:cNvPr id="21" name="组合 20"/>
                          <p:cNvGrpSpPr/>
                          <p:nvPr/>
                        </p:nvGrpSpPr>
                        <p:grpSpPr>
                          <a:xfrm>
                            <a:off x="868811" y="285293"/>
                            <a:ext cx="749766" cy="478548"/>
                            <a:chOff x="72626" y="0"/>
                            <a:chExt cx="958291" cy="563270"/>
                          </a:xfrm>
                        </p:grpSpPr>
                        <p:sp>
                          <p:nvSpPr>
                            <p:cNvPr id="59" name="矩形 58"/>
                            <p:cNvSpPr/>
                            <p:nvPr/>
                          </p:nvSpPr>
                          <p:spPr>
                            <a:xfrm>
                              <a:off x="72626" y="0"/>
                              <a:ext cx="958291" cy="563270"/>
                            </a:xfrm>
                            <a:prstGeom prst="rect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1" tIns="45721" rIns="91441" bIns="45721" numCol="1" spcCol="0" rtlCol="0" fromWordArt="0" anchor="ctr" anchorCtr="0" forceAA="0" compatLnSpc="1">
                              <a:noAutofit/>
                            </a:bodyPr>
                            <a:lstStyle/>
                            <a:p>
                              <a:endParaRPr lang="zh-CN" altLang="en-US" sz="781"/>
                            </a:p>
                          </p:txBody>
                        </p:sp>
                        <p:grpSp>
                          <p:nvGrpSpPr>
                            <p:cNvPr id="60" name="组合 59"/>
                            <p:cNvGrpSpPr/>
                            <p:nvPr/>
                          </p:nvGrpSpPr>
                          <p:grpSpPr>
                            <a:xfrm>
                              <a:off x="87783" y="9260"/>
                              <a:ext cx="311105" cy="299720"/>
                              <a:chOff x="0" y="-20001"/>
                              <a:chExt cx="311105" cy="299720"/>
                            </a:xfrm>
                          </p:grpSpPr>
                          <p:grpSp>
                            <p:nvGrpSpPr>
                              <p:cNvPr id="71" name="组合 70"/>
                              <p:cNvGrpSpPr/>
                              <p:nvPr/>
                            </p:nvGrpSpPr>
                            <p:grpSpPr>
                              <a:xfrm>
                                <a:off x="18370" y="-20001"/>
                                <a:ext cx="292735" cy="299720"/>
                                <a:chOff x="-24184" y="-17083"/>
                                <a:chExt cx="277495" cy="255905"/>
                              </a:xfrm>
                            </p:grpSpPr>
                            <p:sp>
                              <p:nvSpPr>
                                <p:cNvPr id="73" name="文本框 318"/>
                                <p:cNvSpPr txBox="1"/>
                                <p:nvPr/>
                              </p:nvSpPr>
                              <p:spPr>
                                <a:xfrm flipH="1">
                                  <a:off x="-24184" y="-17083"/>
                                  <a:ext cx="277495" cy="255905"/>
                                </a:xfrm>
                                <a:prstGeom prst="rect">
                                  <a:avLst/>
                                </a:prstGeom>
                                <a:noFill/>
                                <a:ln w="6350">
                                  <a:noFill/>
                                </a:ln>
                              </p:spPr>
                              <p:txBody>
                                <a:bodyPr rot="0" spcFirstLastPara="0" vert="horz" wrap="square" lIns="91441" tIns="45721" rIns="91441" bIns="45721" numCol="1" spcCol="0" rtlCol="0" fromWordArt="0" anchor="t" anchorCtr="0" forceAA="0" compatLnSpc="1">
                                  <a:noAutofit/>
                                </a:bodyPr>
                                <a:lstStyle/>
                                <a:p>
                                  <a:pPr algn="just"/>
                                  <a:r>
                                    <a:rPr lang="en-US" sz="1051" kern="100">
                                      <a:solidFill>
                                        <a:srgbClr val="FF0000"/>
                                      </a:solidFill>
                                      <a:latin typeface="等线" panose="02010600030101010101" pitchFamily="2" charset="-122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a:t>a  </a:t>
                                  </a:r>
                                  <a:endParaRPr lang="zh-CN" altLang="en-US" sz="1051" kern="100">
                                    <a:latin typeface="等线" panose="02010600030101010101" pitchFamily="2" charset="-122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74" name="椭圆 73"/>
                                <p:cNvSpPr/>
                                <p:nvPr/>
                              </p:nvSpPr>
                              <p:spPr>
                                <a:xfrm>
                                  <a:off x="58522" y="87782"/>
                                  <a:ext cx="137796" cy="131346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rgbClr val="00B050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1" tIns="45721" rIns="91441" bIns="45721" numCol="1" spcCol="0" rtlCol="0" fromWordArt="0" anchor="ctr" anchorCtr="0" forceAA="0" compatLnSpc="1">
                                  <a:noAutofit/>
                                </a:bodyPr>
                                <a:lstStyle/>
                                <a:p>
                                  <a:pPr algn="just"/>
                                  <a:r>
                                    <a:rPr lang="en-US" sz="1051" kern="100">
                                      <a:solidFill>
                                        <a:srgbClr val="FF0000"/>
                                      </a:solidFill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a:t> </a:t>
                                  </a:r>
                                  <a:endParaRPr lang="zh-CN" altLang="en-US" sz="1051" kern="100"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</p:grpSp>
                          <p:cxnSp>
                            <p:nvCxnSpPr>
                              <p:cNvPr id="72" name="直接箭头连接符 71"/>
                              <p:cNvCxnSpPr/>
                              <p:nvPr/>
                            </p:nvCxnSpPr>
                            <p:spPr>
                              <a:xfrm flipH="1" flipV="1">
                                <a:off x="0" y="0"/>
                                <a:ext cx="124104" cy="124435"/>
                              </a:xfrm>
                              <a:prstGeom prst="straightConnector1">
                                <a:avLst/>
                              </a:prstGeom>
                              <a:ln>
                                <a:solidFill>
                                  <a:srgbClr val="FF0000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grpSp>
                          <p:nvGrpSpPr>
                            <p:cNvPr id="61" name="组合 60"/>
                            <p:cNvGrpSpPr/>
                            <p:nvPr/>
                          </p:nvGrpSpPr>
                          <p:grpSpPr>
                            <a:xfrm>
                              <a:off x="484362" y="99967"/>
                              <a:ext cx="356303" cy="299085"/>
                              <a:chOff x="23468" y="-2482"/>
                              <a:chExt cx="356922" cy="299720"/>
                            </a:xfrm>
                          </p:grpSpPr>
                          <p:grpSp>
                            <p:nvGrpSpPr>
                              <p:cNvPr id="67" name="组合 66"/>
                              <p:cNvGrpSpPr/>
                              <p:nvPr/>
                            </p:nvGrpSpPr>
                            <p:grpSpPr>
                              <a:xfrm>
                                <a:off x="23468" y="-2482"/>
                                <a:ext cx="292735" cy="299720"/>
                                <a:chOff x="-19352" y="-2126"/>
                                <a:chExt cx="277495" cy="255905"/>
                              </a:xfrm>
                            </p:grpSpPr>
                            <p:sp>
                              <p:nvSpPr>
                                <p:cNvPr id="69" name="文本框 323"/>
                                <p:cNvSpPr txBox="1"/>
                                <p:nvPr/>
                              </p:nvSpPr>
                              <p:spPr>
                                <a:xfrm flipH="1">
                                  <a:off x="-19352" y="-2126"/>
                                  <a:ext cx="277495" cy="255905"/>
                                </a:xfrm>
                                <a:prstGeom prst="rect">
                                  <a:avLst/>
                                </a:prstGeom>
                                <a:noFill/>
                                <a:ln w="6350">
                                  <a:noFill/>
                                </a:ln>
                              </p:spPr>
                              <p:txBody>
                                <a:bodyPr rot="0" spcFirstLastPara="0" vert="horz" wrap="square" lIns="91441" tIns="45721" rIns="91441" bIns="45721" numCol="1" spcCol="0" rtlCol="0" fromWordArt="0" anchor="t" anchorCtr="0" forceAA="0" compatLnSpc="1">
                                  <a:noAutofit/>
                                </a:bodyPr>
                                <a:lstStyle/>
                                <a:p>
                                  <a:pPr algn="just"/>
                                  <a:r>
                                    <a:rPr lang="en-US" sz="1051" kern="100">
                                      <a:solidFill>
                                        <a:srgbClr val="FF0000"/>
                                      </a:solidFill>
                                      <a:latin typeface="等线" panose="02010600030101010101" pitchFamily="2" charset="-122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a:t>b  </a:t>
                                  </a:r>
                                  <a:endParaRPr lang="zh-CN" altLang="en-US" sz="1051" kern="100">
                                    <a:latin typeface="等线" panose="02010600030101010101" pitchFamily="2" charset="-122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70" name="椭圆 69"/>
                                <p:cNvSpPr/>
                                <p:nvPr/>
                              </p:nvSpPr>
                              <p:spPr>
                                <a:xfrm>
                                  <a:off x="58522" y="87782"/>
                                  <a:ext cx="137796" cy="131346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rgbClr val="00B050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1" tIns="45721" rIns="91441" bIns="45721" numCol="1" spcCol="0" rtlCol="0" fromWordArt="0" anchor="ctr" anchorCtr="0" forceAA="0" compatLnSpc="1">
                                  <a:noAutofit/>
                                </a:bodyPr>
                                <a:lstStyle/>
                                <a:p>
                                  <a:pPr algn="just"/>
                                  <a:r>
                                    <a:rPr lang="en-US" sz="1051" kern="100">
                                      <a:solidFill>
                                        <a:srgbClr val="FF0000"/>
                                      </a:solidFill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a:t> </a:t>
                                  </a:r>
                                  <a:endParaRPr lang="zh-CN" altLang="en-US" sz="1051" kern="100"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</p:grpSp>
                          <p:cxnSp>
                            <p:nvCxnSpPr>
                              <p:cNvPr id="68" name="直接箭头连接符 67"/>
                              <p:cNvCxnSpPr/>
                              <p:nvPr/>
                            </p:nvCxnSpPr>
                            <p:spPr>
                              <a:xfrm flipV="1">
                                <a:off x="226369" y="14630"/>
                                <a:ext cx="154021" cy="102289"/>
                              </a:xfrm>
                              <a:prstGeom prst="straightConnector1">
                                <a:avLst/>
                              </a:prstGeom>
                              <a:ln>
                                <a:solidFill>
                                  <a:srgbClr val="FF0000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grpSp>
                          <p:nvGrpSpPr>
                            <p:cNvPr id="62" name="组合 61"/>
                            <p:cNvGrpSpPr/>
                            <p:nvPr/>
                          </p:nvGrpSpPr>
                          <p:grpSpPr>
                            <a:xfrm>
                              <a:off x="234087" y="142018"/>
                              <a:ext cx="315890" cy="384676"/>
                              <a:chOff x="-7313" y="-11601"/>
                              <a:chExt cx="315890" cy="384676"/>
                            </a:xfrm>
                          </p:grpSpPr>
                          <p:grpSp>
                            <p:nvGrpSpPr>
                              <p:cNvPr id="63" name="组合 62"/>
                              <p:cNvGrpSpPr/>
                              <p:nvPr/>
                            </p:nvGrpSpPr>
                            <p:grpSpPr>
                              <a:xfrm>
                                <a:off x="15842" y="-11601"/>
                                <a:ext cx="292735" cy="299720"/>
                                <a:chOff x="-26581" y="-9911"/>
                                <a:chExt cx="277495" cy="255905"/>
                              </a:xfrm>
                            </p:grpSpPr>
                            <p:sp>
                              <p:nvSpPr>
                                <p:cNvPr id="65" name="文本框 328"/>
                                <p:cNvSpPr txBox="1"/>
                                <p:nvPr/>
                              </p:nvSpPr>
                              <p:spPr>
                                <a:xfrm flipH="1">
                                  <a:off x="-26581" y="-9911"/>
                                  <a:ext cx="277495" cy="255905"/>
                                </a:xfrm>
                                <a:prstGeom prst="rect">
                                  <a:avLst/>
                                </a:prstGeom>
                                <a:noFill/>
                                <a:ln w="6350">
                                  <a:noFill/>
                                </a:ln>
                              </p:spPr>
                              <p:txBody>
                                <a:bodyPr rot="0" spcFirstLastPara="0" vert="horz" wrap="square" lIns="91441" tIns="45721" rIns="91441" bIns="45721" numCol="1" spcCol="0" rtlCol="0" fromWordArt="0" anchor="t" anchorCtr="0" forceAA="0" compatLnSpc="1">
                                  <a:noAutofit/>
                                </a:bodyPr>
                                <a:lstStyle/>
                                <a:p>
                                  <a:pPr algn="just"/>
                                  <a:r>
                                    <a:rPr lang="en-US" sz="1051" kern="100">
                                      <a:solidFill>
                                        <a:srgbClr val="FF0000"/>
                                      </a:solidFill>
                                      <a:latin typeface="等线" panose="02010600030101010101" pitchFamily="2" charset="-122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a:t>c  </a:t>
                                  </a:r>
                                  <a:endParaRPr lang="zh-CN" altLang="en-US" sz="1051" kern="100">
                                    <a:latin typeface="等线" panose="02010600030101010101" pitchFamily="2" charset="-122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66" name="椭圆 65"/>
                                <p:cNvSpPr/>
                                <p:nvPr/>
                              </p:nvSpPr>
                              <p:spPr>
                                <a:xfrm>
                                  <a:off x="58522" y="87782"/>
                                  <a:ext cx="137796" cy="131346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rgbClr val="00B050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1" tIns="45721" rIns="91441" bIns="45721" numCol="1" spcCol="0" rtlCol="0" fromWordArt="0" anchor="ctr" anchorCtr="0" forceAA="0" compatLnSpc="1">
                                  <a:noAutofit/>
                                </a:bodyPr>
                                <a:lstStyle/>
                                <a:p>
                                  <a:pPr algn="just"/>
                                  <a:r>
                                    <a:rPr lang="en-US" sz="1051" kern="100">
                                      <a:solidFill>
                                        <a:srgbClr val="FF0000"/>
                                      </a:solidFill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a:t> </a:t>
                                  </a:r>
                                  <a:endParaRPr lang="zh-CN" altLang="en-US" sz="1051" kern="100"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</p:grpSp>
                          <p:cxnSp>
                            <p:nvCxnSpPr>
                              <p:cNvPr id="64" name="直接箭头连接符 63"/>
                              <p:cNvCxnSpPr/>
                              <p:nvPr/>
                            </p:nvCxnSpPr>
                            <p:spPr>
                              <a:xfrm flipH="1">
                                <a:off x="-7313" y="234125"/>
                                <a:ext cx="134102" cy="138950"/>
                              </a:xfrm>
                              <a:prstGeom prst="straightConnector1">
                                <a:avLst/>
                              </a:prstGeom>
                              <a:ln>
                                <a:solidFill>
                                  <a:srgbClr val="FF0000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</p:grpSp>
                      <p:grpSp>
                        <p:nvGrpSpPr>
                          <p:cNvPr id="22" name="组合 21"/>
                          <p:cNvGrpSpPr/>
                          <p:nvPr/>
                        </p:nvGrpSpPr>
                        <p:grpSpPr>
                          <a:xfrm>
                            <a:off x="62222" y="277978"/>
                            <a:ext cx="749766" cy="478548"/>
                            <a:chOff x="51478" y="0"/>
                            <a:chExt cx="958291" cy="563270"/>
                          </a:xfrm>
                        </p:grpSpPr>
                        <p:sp>
                          <p:nvSpPr>
                            <p:cNvPr id="43" name="矩形 42"/>
                            <p:cNvSpPr/>
                            <p:nvPr/>
                          </p:nvSpPr>
                          <p:spPr>
                            <a:xfrm>
                              <a:off x="51478" y="0"/>
                              <a:ext cx="958291" cy="563270"/>
                            </a:xfrm>
                            <a:prstGeom prst="rect">
                              <a:avLst/>
                            </a:prstGeom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1" tIns="45721" rIns="91441" bIns="45721" numCol="1" spcCol="0" rtlCol="0" fromWordArt="0" anchor="ctr" anchorCtr="0" forceAA="0" compatLnSpc="1">
                              <a:noAutofit/>
                            </a:bodyPr>
                            <a:lstStyle/>
                            <a:p>
                              <a:endParaRPr lang="zh-CN" altLang="en-US" sz="781"/>
                            </a:p>
                          </p:txBody>
                        </p:sp>
                        <p:grpSp>
                          <p:nvGrpSpPr>
                            <p:cNvPr id="44" name="组合 43"/>
                            <p:cNvGrpSpPr/>
                            <p:nvPr/>
                          </p:nvGrpSpPr>
                          <p:grpSpPr>
                            <a:xfrm>
                              <a:off x="87783" y="9256"/>
                              <a:ext cx="298805" cy="299720"/>
                              <a:chOff x="0" y="-20005"/>
                              <a:chExt cx="298805" cy="299720"/>
                            </a:xfrm>
                          </p:grpSpPr>
                          <p:grpSp>
                            <p:nvGrpSpPr>
                              <p:cNvPr id="55" name="组合 54"/>
                              <p:cNvGrpSpPr/>
                              <p:nvPr/>
                            </p:nvGrpSpPr>
                            <p:grpSpPr>
                              <a:xfrm>
                                <a:off x="6070" y="-20005"/>
                                <a:ext cx="292735" cy="299720"/>
                                <a:chOff x="-35844" y="-17087"/>
                                <a:chExt cx="277495" cy="255905"/>
                              </a:xfrm>
                            </p:grpSpPr>
                            <p:sp>
                              <p:nvSpPr>
                                <p:cNvPr id="57" name="文本框 335"/>
                                <p:cNvSpPr txBox="1"/>
                                <p:nvPr/>
                              </p:nvSpPr>
                              <p:spPr>
                                <a:xfrm flipH="1">
                                  <a:off x="-35844" y="-17087"/>
                                  <a:ext cx="277495" cy="255905"/>
                                </a:xfrm>
                                <a:prstGeom prst="rect">
                                  <a:avLst/>
                                </a:prstGeom>
                                <a:noFill/>
                                <a:ln w="6350">
                                  <a:noFill/>
                                </a:ln>
                              </p:spPr>
                              <p:txBody>
                                <a:bodyPr rot="0" spcFirstLastPara="0" vert="horz" wrap="square" lIns="91441" tIns="45721" rIns="91441" bIns="45721" numCol="1" spcCol="0" rtlCol="0" fromWordArt="0" anchor="t" anchorCtr="0" forceAA="0" compatLnSpc="1">
                                  <a:noAutofit/>
                                </a:bodyPr>
                                <a:lstStyle/>
                                <a:p>
                                  <a:pPr algn="just"/>
                                  <a:r>
                                    <a:rPr lang="en-US" sz="1051" kern="100">
                                      <a:solidFill>
                                        <a:srgbClr val="FF0000"/>
                                      </a:solidFill>
                                      <a:latin typeface="等线" panose="02010600030101010101" pitchFamily="2" charset="-122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a:t>a  </a:t>
                                  </a:r>
                                  <a:endParaRPr lang="zh-CN" altLang="en-US" sz="1051" kern="100">
                                    <a:latin typeface="等线" panose="02010600030101010101" pitchFamily="2" charset="-122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58" name="椭圆 57"/>
                                <p:cNvSpPr/>
                                <p:nvPr/>
                              </p:nvSpPr>
                              <p:spPr>
                                <a:xfrm>
                                  <a:off x="58522" y="87782"/>
                                  <a:ext cx="137796" cy="131346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rgbClr val="00B050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1" tIns="45721" rIns="91441" bIns="45721" numCol="1" spcCol="0" rtlCol="0" fromWordArt="0" anchor="ctr" anchorCtr="0" forceAA="0" compatLnSpc="1">
                                  <a:noAutofit/>
                                </a:bodyPr>
                                <a:lstStyle/>
                                <a:p>
                                  <a:pPr algn="just"/>
                                  <a:r>
                                    <a:rPr lang="en-US" sz="1051" kern="100">
                                      <a:solidFill>
                                        <a:srgbClr val="FF0000"/>
                                      </a:solidFill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a:t> </a:t>
                                  </a:r>
                                  <a:endParaRPr lang="zh-CN" altLang="en-US" sz="1051" kern="100"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</p:grpSp>
                          <p:cxnSp>
                            <p:nvCxnSpPr>
                              <p:cNvPr id="56" name="直接箭头连接符 55"/>
                              <p:cNvCxnSpPr/>
                              <p:nvPr/>
                            </p:nvCxnSpPr>
                            <p:spPr>
                              <a:xfrm flipH="1" flipV="1">
                                <a:off x="0" y="0"/>
                                <a:ext cx="124104" cy="124435"/>
                              </a:xfrm>
                              <a:prstGeom prst="straightConnector1">
                                <a:avLst/>
                              </a:prstGeom>
                              <a:ln>
                                <a:solidFill>
                                  <a:srgbClr val="FF0000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grpSp>
                          <p:nvGrpSpPr>
                            <p:cNvPr id="45" name="组合 44"/>
                            <p:cNvGrpSpPr/>
                            <p:nvPr/>
                          </p:nvGrpSpPr>
                          <p:grpSpPr>
                            <a:xfrm>
                              <a:off x="476699" y="99958"/>
                              <a:ext cx="363966" cy="299085"/>
                              <a:chOff x="15791" y="-2491"/>
                              <a:chExt cx="364599" cy="299720"/>
                            </a:xfrm>
                          </p:grpSpPr>
                          <p:grpSp>
                            <p:nvGrpSpPr>
                              <p:cNvPr id="51" name="组合 50"/>
                              <p:cNvGrpSpPr/>
                              <p:nvPr/>
                            </p:nvGrpSpPr>
                            <p:grpSpPr>
                              <a:xfrm>
                                <a:off x="15791" y="-2491"/>
                                <a:ext cx="292735" cy="299720"/>
                                <a:chOff x="-26629" y="-2133"/>
                                <a:chExt cx="277495" cy="255905"/>
                              </a:xfrm>
                            </p:grpSpPr>
                            <p:sp>
                              <p:nvSpPr>
                                <p:cNvPr id="53" name="文本框 340"/>
                                <p:cNvSpPr txBox="1"/>
                                <p:nvPr/>
                              </p:nvSpPr>
                              <p:spPr>
                                <a:xfrm flipH="1">
                                  <a:off x="-26629" y="-2133"/>
                                  <a:ext cx="277495" cy="255905"/>
                                </a:xfrm>
                                <a:prstGeom prst="rect">
                                  <a:avLst/>
                                </a:prstGeom>
                                <a:noFill/>
                                <a:ln w="6350">
                                  <a:noFill/>
                                </a:ln>
                              </p:spPr>
                              <p:txBody>
                                <a:bodyPr rot="0" spcFirstLastPara="0" vert="horz" wrap="square" lIns="91441" tIns="45721" rIns="91441" bIns="45721" numCol="1" spcCol="0" rtlCol="0" fromWordArt="0" anchor="t" anchorCtr="0" forceAA="0" compatLnSpc="1">
                                  <a:noAutofit/>
                                </a:bodyPr>
                                <a:lstStyle/>
                                <a:p>
                                  <a:pPr algn="just"/>
                                  <a:r>
                                    <a:rPr lang="en-US" sz="1051" kern="100">
                                      <a:solidFill>
                                        <a:srgbClr val="FF0000"/>
                                      </a:solidFill>
                                      <a:latin typeface="等线" panose="02010600030101010101" pitchFamily="2" charset="-122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a:t>b  </a:t>
                                  </a:r>
                                  <a:endParaRPr lang="zh-CN" altLang="en-US" sz="1051" kern="100">
                                    <a:latin typeface="等线" panose="02010600030101010101" pitchFamily="2" charset="-122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54" name="椭圆 53"/>
                                <p:cNvSpPr/>
                                <p:nvPr/>
                              </p:nvSpPr>
                              <p:spPr>
                                <a:xfrm>
                                  <a:off x="58522" y="87782"/>
                                  <a:ext cx="137796" cy="131346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rgbClr val="00B050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1" tIns="45721" rIns="91441" bIns="45721" numCol="1" spcCol="0" rtlCol="0" fromWordArt="0" anchor="ctr" anchorCtr="0" forceAA="0" compatLnSpc="1">
                                  <a:noAutofit/>
                                </a:bodyPr>
                                <a:lstStyle/>
                                <a:p>
                                  <a:pPr algn="just"/>
                                  <a:r>
                                    <a:rPr lang="en-US" sz="1051" kern="100">
                                      <a:solidFill>
                                        <a:srgbClr val="FF0000"/>
                                      </a:solidFill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a:t> </a:t>
                                  </a:r>
                                  <a:endParaRPr lang="zh-CN" altLang="en-US" sz="1051" kern="100"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</p:grpSp>
                          <p:cxnSp>
                            <p:nvCxnSpPr>
                              <p:cNvPr id="52" name="直接箭头连接符 51"/>
                              <p:cNvCxnSpPr/>
                              <p:nvPr/>
                            </p:nvCxnSpPr>
                            <p:spPr>
                              <a:xfrm flipV="1">
                                <a:off x="226369" y="14630"/>
                                <a:ext cx="154021" cy="102289"/>
                              </a:xfrm>
                              <a:prstGeom prst="straightConnector1">
                                <a:avLst/>
                              </a:prstGeom>
                              <a:ln>
                                <a:solidFill>
                                  <a:srgbClr val="FF0000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  <p:grpSp>
                          <p:nvGrpSpPr>
                            <p:cNvPr id="46" name="组合 45"/>
                            <p:cNvGrpSpPr/>
                            <p:nvPr/>
                          </p:nvGrpSpPr>
                          <p:grpSpPr>
                            <a:xfrm>
                              <a:off x="234087" y="152167"/>
                              <a:ext cx="315889" cy="374527"/>
                              <a:chOff x="-7313" y="-1452"/>
                              <a:chExt cx="315889" cy="374527"/>
                            </a:xfrm>
                          </p:grpSpPr>
                          <p:grpSp>
                            <p:nvGrpSpPr>
                              <p:cNvPr id="47" name="组合 46"/>
                              <p:cNvGrpSpPr/>
                              <p:nvPr/>
                            </p:nvGrpSpPr>
                            <p:grpSpPr>
                              <a:xfrm>
                                <a:off x="15841" y="-1452"/>
                                <a:ext cx="292735" cy="299720"/>
                                <a:chOff x="-26582" y="-1246"/>
                                <a:chExt cx="277495" cy="255905"/>
                              </a:xfrm>
                            </p:grpSpPr>
                            <p:sp>
                              <p:nvSpPr>
                                <p:cNvPr id="49" name="文本框 345"/>
                                <p:cNvSpPr txBox="1"/>
                                <p:nvPr/>
                              </p:nvSpPr>
                              <p:spPr>
                                <a:xfrm flipH="1">
                                  <a:off x="-26582" y="-1246"/>
                                  <a:ext cx="277495" cy="255905"/>
                                </a:xfrm>
                                <a:prstGeom prst="rect">
                                  <a:avLst/>
                                </a:prstGeom>
                                <a:noFill/>
                                <a:ln w="6350">
                                  <a:noFill/>
                                </a:ln>
                              </p:spPr>
                              <p:txBody>
                                <a:bodyPr rot="0" spcFirstLastPara="0" vert="horz" wrap="square" lIns="91441" tIns="45721" rIns="91441" bIns="45721" numCol="1" spcCol="0" rtlCol="0" fromWordArt="0" anchor="t" anchorCtr="0" forceAA="0" compatLnSpc="1">
                                  <a:noAutofit/>
                                </a:bodyPr>
                                <a:lstStyle/>
                                <a:p>
                                  <a:pPr algn="just"/>
                                  <a:r>
                                    <a:rPr lang="en-US" sz="1051" kern="100">
                                      <a:solidFill>
                                        <a:srgbClr val="FF0000"/>
                                      </a:solidFill>
                                      <a:latin typeface="等线" panose="02010600030101010101" pitchFamily="2" charset="-122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a:t>c  </a:t>
                                  </a:r>
                                  <a:endParaRPr lang="zh-CN" altLang="en-US" sz="1051" kern="100">
                                    <a:latin typeface="等线" panose="02010600030101010101" pitchFamily="2" charset="-122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50" name="椭圆 49"/>
                                <p:cNvSpPr/>
                                <p:nvPr/>
                              </p:nvSpPr>
                              <p:spPr>
                                <a:xfrm>
                                  <a:off x="58522" y="87782"/>
                                  <a:ext cx="137796" cy="131346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rgbClr val="00B050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1" tIns="45721" rIns="91441" bIns="45721" numCol="1" spcCol="0" rtlCol="0" fromWordArt="0" anchor="ctr" anchorCtr="0" forceAA="0" compatLnSpc="1">
                                  <a:noAutofit/>
                                </a:bodyPr>
                                <a:lstStyle/>
                                <a:p>
                                  <a:pPr algn="just"/>
                                  <a:r>
                                    <a:rPr lang="en-US" sz="1051" kern="100">
                                      <a:solidFill>
                                        <a:srgbClr val="FF0000"/>
                                      </a:solidFill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a:t> </a:t>
                                  </a:r>
                                  <a:endParaRPr lang="zh-CN" altLang="en-US" sz="1051" kern="100"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</p:grpSp>
                          <p:cxnSp>
                            <p:nvCxnSpPr>
                              <p:cNvPr id="48" name="直接箭头连接符 47"/>
                              <p:cNvCxnSpPr/>
                              <p:nvPr/>
                            </p:nvCxnSpPr>
                            <p:spPr>
                              <a:xfrm flipH="1">
                                <a:off x="-7313" y="234125"/>
                                <a:ext cx="134102" cy="138950"/>
                              </a:xfrm>
                              <a:prstGeom prst="straightConnector1">
                                <a:avLst/>
                              </a:prstGeom>
                              <a:ln>
                                <a:solidFill>
                                  <a:srgbClr val="FF0000"/>
                                </a:solidFill>
                                <a:tailEnd type="triangle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</p:grpSp>
                      <p:grpSp>
                        <p:nvGrpSpPr>
                          <p:cNvPr id="23" name="组合 22"/>
                          <p:cNvGrpSpPr/>
                          <p:nvPr/>
                        </p:nvGrpSpPr>
                        <p:grpSpPr>
                          <a:xfrm>
                            <a:off x="0" y="0"/>
                            <a:ext cx="2720975" cy="2161201"/>
                            <a:chOff x="0" y="-21944"/>
                            <a:chExt cx="2720975" cy="2161201"/>
                          </a:xfrm>
                        </p:grpSpPr>
                        <p:grpSp>
                          <p:nvGrpSpPr>
                            <p:cNvPr id="24" name="组合 23"/>
                            <p:cNvGrpSpPr/>
                            <p:nvPr/>
                          </p:nvGrpSpPr>
                          <p:grpSpPr>
                            <a:xfrm>
                              <a:off x="782727" y="-21944"/>
                              <a:ext cx="1429327" cy="262588"/>
                              <a:chOff x="7315" y="-21944"/>
                              <a:chExt cx="1429327" cy="262588"/>
                            </a:xfrm>
                          </p:grpSpPr>
                          <p:sp>
                            <p:nvSpPr>
                              <p:cNvPr id="41" name="文本框 350"/>
                              <p:cNvSpPr txBox="1"/>
                              <p:nvPr/>
                            </p:nvSpPr>
                            <p:spPr>
                              <a:xfrm>
                                <a:off x="1107458" y="-21941"/>
                                <a:ext cx="329184" cy="262585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lt1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1" tIns="45721" rIns="91441" bIns="45721" numCol="1" spcCol="0" rtlCol="0" fromWordArt="0" anchor="t" anchorCtr="0" forceAA="0" compatLnSpc="1">
                                <a:noAutofit/>
                              </a:bodyPr>
                              <a:lstStyle/>
                              <a:p>
                                <a:pPr algn="just"/>
                                <a:r>
                                  <a:rPr lang="en-US" sz="1051" kern="100">
                                    <a:latin typeface="等线" panose="02010600030101010101" pitchFamily="2" charset="-122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a:t>N</a:t>
                                </a:r>
                                <a:endParaRPr lang="zh-CN" altLang="en-US" sz="1051" kern="100">
                                  <a:latin typeface="等线" panose="02010600030101010101" pitchFamily="2" charset="-122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42" name="文本框 351"/>
                              <p:cNvSpPr txBox="1"/>
                              <p:nvPr/>
                            </p:nvSpPr>
                            <p:spPr>
                              <a:xfrm>
                                <a:off x="7315" y="-21944"/>
                                <a:ext cx="329184" cy="262585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lt1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1" tIns="45721" rIns="91441" bIns="45721" numCol="1" spcCol="0" rtlCol="0" fromWordArt="0" anchor="t" anchorCtr="0" forceAA="0" compatLnSpc="1">
                                <a:noAutofit/>
                              </a:bodyPr>
                              <a:lstStyle/>
                              <a:p>
                                <a:pPr algn="just"/>
                                <a:r>
                                  <a:rPr lang="en-US" sz="1051" kern="100">
                                    <a:latin typeface="等线" panose="02010600030101010101" pitchFamily="2" charset="-122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endParaRPr lang="zh-CN" altLang="en-US" sz="1051" kern="100">
                                  <a:latin typeface="等线" panose="02010600030101010101" pitchFamily="2" charset="-122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5" name="组合 24"/>
                            <p:cNvGrpSpPr/>
                            <p:nvPr/>
                          </p:nvGrpSpPr>
                          <p:grpSpPr>
                            <a:xfrm>
                              <a:off x="0" y="6879"/>
                              <a:ext cx="2720975" cy="2132378"/>
                              <a:chOff x="0" y="-51642"/>
                              <a:chExt cx="2720975" cy="2132378"/>
                            </a:xfrm>
                          </p:grpSpPr>
                          <p:grpSp>
                            <p:nvGrpSpPr>
                              <p:cNvPr id="26" name="组合 25"/>
                              <p:cNvGrpSpPr/>
                              <p:nvPr/>
                            </p:nvGrpSpPr>
                            <p:grpSpPr>
                              <a:xfrm>
                                <a:off x="0" y="-51642"/>
                                <a:ext cx="2720975" cy="2132378"/>
                                <a:chOff x="0" y="-51642"/>
                                <a:chExt cx="2720975" cy="2132378"/>
                              </a:xfrm>
                            </p:grpSpPr>
                            <p:sp>
                              <p:nvSpPr>
                                <p:cNvPr id="39" name="文本框 354"/>
                                <p:cNvSpPr txBox="1"/>
                                <p:nvPr/>
                              </p:nvSpPr>
                              <p:spPr>
                                <a:xfrm>
                                  <a:off x="1192378" y="1806855"/>
                                  <a:ext cx="921715" cy="273881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lt1"/>
                                </a:solidFill>
                                <a:ln w="6350">
                                  <a:noFill/>
                                </a:ln>
                              </p:spPr>
                              <p:txBody>
                                <a:bodyPr rot="0" spcFirstLastPara="0" vert="horz" wrap="square" lIns="91441" tIns="45721" rIns="91441" bIns="45721" numCol="1" spcCol="0" rtlCol="0" fromWordArt="0" anchor="t" anchorCtr="0" forceAA="0" compatLnSpc="1">
                                  <a:noAutofit/>
                                </a:bodyPr>
                                <a:lstStyle/>
                                <a:p>
                                  <a:pPr algn="just"/>
                                  <a:r>
                                    <a:rPr lang="zh-CN" altLang="en-US" sz="901" kern="100">
                                      <a:latin typeface="等线" panose="02010600030101010101" pitchFamily="2" charset="-122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a:t>在线</a:t>
                                  </a:r>
                                  <a:endParaRPr lang="zh-CN" altLang="en-US" sz="1051" kern="100">
                                    <a:latin typeface="等线" panose="02010600030101010101" pitchFamily="2" charset="-122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40" name="矩形 39"/>
                                <p:cNvSpPr/>
                                <p:nvPr/>
                              </p:nvSpPr>
                              <p:spPr>
                                <a:xfrm>
                                  <a:off x="0" y="-51642"/>
                                  <a:ext cx="2720975" cy="2121843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solidFill>
                                    <a:schemeClr val="tx1"/>
                                  </a:solidFill>
                                  <a:prstDash val="dash"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1" tIns="45721" rIns="91441" bIns="45721" numCol="1" spcCol="0" rtlCol="0" fromWordArt="0" anchor="ctr" anchorCtr="0" forceAA="0" compatLnSpc="1">
                                  <a:noAutofit/>
                                </a:bodyPr>
                                <a:lstStyle/>
                                <a:p>
                                  <a:endParaRPr lang="zh-CN" altLang="en-US" sz="781"/>
                                </a:p>
                              </p:txBody>
                            </p:sp>
                          </p:grpSp>
                          <p:sp>
                            <p:nvSpPr>
                              <p:cNvPr id="32" name="文本框 364"/>
                              <p:cNvSpPr txBox="1"/>
                              <p:nvPr/>
                            </p:nvSpPr>
                            <p:spPr>
                              <a:xfrm>
                                <a:off x="1459266" y="1233645"/>
                                <a:ext cx="576580" cy="42253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lt1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1" tIns="45721" rIns="91441" bIns="45721" numCol="1" spcCol="0" rtlCol="0" fromWordArt="0" anchor="t" anchorCtr="0" forceAA="0" compatLnSpc="1">
                                <a:noAutofit/>
                              </a:bodyPr>
                              <a:lstStyle/>
                              <a:p>
                                <a:pPr algn="just"/>
                                <a:r>
                                  <a:rPr lang="en-US" sz="2401" kern="100" dirty="0">
                                    <a:latin typeface="Times New Roman" panose="020206030504050203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a:t>…</a:t>
                                </a:r>
                                <a:r>
                                  <a:rPr lang="en-US" sz="4200" kern="100" dirty="0">
                                    <a:latin typeface="Times New Roman" panose="020206030504050203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a:t> </a:t>
                                </a:r>
                                <a:endParaRPr lang="zh-CN" altLang="en-US" sz="1051" kern="100" dirty="0">
                                  <a:latin typeface="等线" panose="02010600030101010101" pitchFamily="2" charset="-122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28" name="组合 27"/>
                              <p:cNvGrpSpPr/>
                              <p:nvPr/>
                            </p:nvGrpSpPr>
                            <p:grpSpPr>
                              <a:xfrm>
                                <a:off x="336492" y="678768"/>
                                <a:ext cx="804807" cy="446615"/>
                                <a:chOff x="-7" y="-8861"/>
                                <a:chExt cx="804807" cy="446615"/>
                              </a:xfrm>
                            </p:grpSpPr>
                            <p:cxnSp>
                              <p:nvCxnSpPr>
                                <p:cNvPr id="29" name="直接箭头连接符 28"/>
                                <p:cNvCxnSpPr/>
                                <p:nvPr/>
                              </p:nvCxnSpPr>
                              <p:spPr>
                                <a:xfrm>
                                  <a:off x="-7" y="-105"/>
                                  <a:ext cx="14740" cy="409681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30" name="直接箭头连接符 29"/>
                                <p:cNvCxnSpPr/>
                                <p:nvPr/>
                              </p:nvCxnSpPr>
                              <p:spPr>
                                <a:xfrm>
                                  <a:off x="790001" y="-8861"/>
                                  <a:ext cx="14799" cy="446615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</p:grpSp>
                      </p:grpSp>
                    </p:grpSp>
                  </p:grpSp>
                  <p:cxnSp>
                    <p:nvCxnSpPr>
                      <p:cNvPr id="15" name="直接箭头连接符 14"/>
                      <p:cNvCxnSpPr/>
                      <p:nvPr/>
                    </p:nvCxnSpPr>
                    <p:spPr>
                      <a:xfrm>
                        <a:off x="2331085" y="759235"/>
                        <a:ext cx="11695" cy="44661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  <p:cxnSp>
            <p:nvCxnSpPr>
              <p:cNvPr id="6" name="直接箭头连接符 5"/>
              <p:cNvCxnSpPr/>
              <p:nvPr/>
            </p:nvCxnSpPr>
            <p:spPr>
              <a:xfrm>
                <a:off x="3189428" y="775411"/>
                <a:ext cx="725782" cy="416619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箭头连接符 6"/>
              <p:cNvCxnSpPr/>
              <p:nvPr/>
            </p:nvCxnSpPr>
            <p:spPr>
              <a:xfrm>
                <a:off x="3979469" y="775411"/>
                <a:ext cx="1091840" cy="419568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99" name="对象 19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9346296"/>
                </p:ext>
              </p:extLst>
            </p:nvPr>
          </p:nvGraphicFramePr>
          <p:xfrm>
            <a:off x="2322345" y="2954030"/>
            <a:ext cx="596900" cy="673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" name="Equation" r:id="rId3" imgW="596880" imgH="672840" progId="Equation.DSMT4">
                    <p:embed/>
                  </p:oleObj>
                </mc:Choice>
                <mc:Fallback>
                  <p:oleObj name="Equation" r:id="rId3" imgW="596880" imgH="6728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22345" y="2954030"/>
                          <a:ext cx="596900" cy="67310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0" name="对象 19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4506338"/>
                </p:ext>
              </p:extLst>
            </p:nvPr>
          </p:nvGraphicFramePr>
          <p:xfrm>
            <a:off x="3009902" y="2960688"/>
            <a:ext cx="622300" cy="673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" name="Equation" r:id="rId5" imgW="622080" imgH="672840" progId="Equation.DSMT4">
                    <p:embed/>
                  </p:oleObj>
                </mc:Choice>
                <mc:Fallback>
                  <p:oleObj name="Equation" r:id="rId5" imgW="622080" imgH="672840" progId="Equation.DSMT4">
                    <p:embed/>
                    <p:pic>
                      <p:nvPicPr>
                        <p:cNvPr id="199" name="对象 19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009902" y="2960688"/>
                          <a:ext cx="622300" cy="67310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1" name="对象 20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7617989"/>
                </p:ext>
              </p:extLst>
            </p:nvPr>
          </p:nvGraphicFramePr>
          <p:xfrm>
            <a:off x="4175782" y="2976024"/>
            <a:ext cx="622300" cy="673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" name="Equation" r:id="rId7" imgW="622080" imgH="672840" progId="Equation.DSMT4">
                    <p:embed/>
                  </p:oleObj>
                </mc:Choice>
                <mc:Fallback>
                  <p:oleObj name="Equation" r:id="rId7" imgW="622080" imgH="672840" progId="Equation.DSMT4">
                    <p:embed/>
                    <p:pic>
                      <p:nvPicPr>
                        <p:cNvPr id="200" name="对象 19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175782" y="2976024"/>
                          <a:ext cx="622300" cy="67310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2" name="对象 20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858127"/>
                </p:ext>
              </p:extLst>
            </p:nvPr>
          </p:nvGraphicFramePr>
          <p:xfrm>
            <a:off x="5043210" y="3003849"/>
            <a:ext cx="596900" cy="673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" name="Equation" r:id="rId9" imgW="596880" imgH="672840" progId="Equation.DSMT4">
                    <p:embed/>
                  </p:oleObj>
                </mc:Choice>
                <mc:Fallback>
                  <p:oleObj name="Equation" r:id="rId9" imgW="596880" imgH="672840" progId="Equation.DSMT4">
                    <p:embed/>
                    <p:pic>
                      <p:nvPicPr>
                        <p:cNvPr id="199" name="对象 19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043210" y="3003849"/>
                          <a:ext cx="596900" cy="67310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" name="对象 20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7394232"/>
                </p:ext>
              </p:extLst>
            </p:nvPr>
          </p:nvGraphicFramePr>
          <p:xfrm>
            <a:off x="5752805" y="2981738"/>
            <a:ext cx="622300" cy="673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" name="Equation" r:id="rId11" imgW="622080" imgH="672840" progId="Equation.DSMT4">
                    <p:embed/>
                  </p:oleObj>
                </mc:Choice>
                <mc:Fallback>
                  <p:oleObj name="Equation" r:id="rId11" imgW="622080" imgH="672840" progId="Equation.DSMT4">
                    <p:embed/>
                    <p:pic>
                      <p:nvPicPr>
                        <p:cNvPr id="200" name="对象 19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752805" y="2981738"/>
                          <a:ext cx="622300" cy="67310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" name="对象 20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1318849"/>
                </p:ext>
              </p:extLst>
            </p:nvPr>
          </p:nvGraphicFramePr>
          <p:xfrm>
            <a:off x="6979772" y="2976024"/>
            <a:ext cx="622300" cy="673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" name="Equation" r:id="rId13" imgW="622080" imgH="672840" progId="Equation.DSMT4">
                    <p:embed/>
                  </p:oleObj>
                </mc:Choice>
                <mc:Fallback>
                  <p:oleObj name="Equation" r:id="rId13" imgW="622080" imgH="672840" progId="Equation.DSMT4">
                    <p:embed/>
                    <p:pic>
                      <p:nvPicPr>
                        <p:cNvPr id="201" name="对象 20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979772" y="2976024"/>
                          <a:ext cx="622300" cy="67310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8843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43</Words>
  <Application>Microsoft Office PowerPoint</Application>
  <PresentationFormat>自定义</PresentationFormat>
  <Paragraphs>49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等线</vt:lpstr>
      <vt:lpstr>等线 Light</vt:lpstr>
      <vt:lpstr>宋体</vt:lpstr>
      <vt:lpstr>Arial</vt:lpstr>
      <vt:lpstr>Calibri</vt:lpstr>
      <vt:lpstr>Calibri Light</vt:lpstr>
      <vt:lpstr>Times New Roman</vt:lpstr>
      <vt:lpstr>Office 主题​​</vt:lpstr>
      <vt:lpstr>MathType 6.0 Equation</vt:lpstr>
      <vt:lpstr>PowerPoint 演示文稿</vt:lpstr>
    </vt:vector>
  </TitlesOfParts>
  <Company>aaa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</dc:creator>
  <cp:lastModifiedBy>zhong</cp:lastModifiedBy>
  <cp:revision>4</cp:revision>
  <dcterms:created xsi:type="dcterms:W3CDTF">2018-09-16T06:19:38Z</dcterms:created>
  <dcterms:modified xsi:type="dcterms:W3CDTF">2018-09-16T06:41:40Z</dcterms:modified>
</cp:coreProperties>
</file>