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5" r:id="rId2"/>
    <p:sldMasterId id="2147483686" r:id="rId3"/>
    <p:sldMasterId id="2147483687" r:id="rId4"/>
    <p:sldMasterId id="2147483688" r:id="rId5"/>
    <p:sldMasterId id="2147483744" r:id="rId6"/>
  </p:sldMasterIdLst>
  <p:notesMasterIdLst>
    <p:notesMasterId r:id="rId38"/>
  </p:notesMasterIdLst>
  <p:sldIdLst>
    <p:sldId id="773" r:id="rId7"/>
    <p:sldId id="774" r:id="rId8"/>
    <p:sldId id="745" r:id="rId9"/>
    <p:sldId id="743" r:id="rId10"/>
    <p:sldId id="776" r:id="rId11"/>
    <p:sldId id="777" r:id="rId12"/>
    <p:sldId id="778" r:id="rId13"/>
    <p:sldId id="779" r:id="rId14"/>
    <p:sldId id="780" r:id="rId15"/>
    <p:sldId id="783" r:id="rId16"/>
    <p:sldId id="781" r:id="rId17"/>
    <p:sldId id="782" r:id="rId18"/>
    <p:sldId id="784" r:id="rId19"/>
    <p:sldId id="785" r:id="rId20"/>
    <p:sldId id="789" r:id="rId21"/>
    <p:sldId id="786" r:id="rId22"/>
    <p:sldId id="787" r:id="rId23"/>
    <p:sldId id="788" r:id="rId24"/>
    <p:sldId id="794" r:id="rId25"/>
    <p:sldId id="790" r:id="rId26"/>
    <p:sldId id="791" r:id="rId27"/>
    <p:sldId id="792" r:id="rId28"/>
    <p:sldId id="796" r:id="rId29"/>
    <p:sldId id="793" r:id="rId30"/>
    <p:sldId id="795" r:id="rId31"/>
    <p:sldId id="797" r:id="rId32"/>
    <p:sldId id="799" r:id="rId33"/>
    <p:sldId id="798" r:id="rId34"/>
    <p:sldId id="770" r:id="rId35"/>
    <p:sldId id="800" r:id="rId36"/>
    <p:sldId id="801" r:id="rId37"/>
  </p:sldIdLst>
  <p:sldSz cx="12196763" cy="6858000"/>
  <p:notesSz cx="6858000" cy="9144000"/>
  <p:defaultTex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xmlns="">
        <p15:guide id="1" orient="horz" pos="2142">
          <p15:clr>
            <a:srgbClr val="A4A3A4"/>
          </p15:clr>
        </p15:guide>
        <p15:guide id="2" pos="384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6BBC"/>
    <a:srgbClr val="F8F8F8"/>
    <a:srgbClr val="EAEAEA"/>
    <a:srgbClr val="DDDDDD"/>
    <a:srgbClr val="0DC2D5"/>
    <a:srgbClr val="17DCF1"/>
    <a:srgbClr val="12D0CB"/>
    <a:srgbClr val="FDE6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Objects="1">
      <p:cViewPr varScale="1">
        <p:scale>
          <a:sx n="58" d="100"/>
          <a:sy n="58" d="100"/>
        </p:scale>
        <p:origin x="-84" y="-1428"/>
      </p:cViewPr>
      <p:guideLst>
        <p:guide orient="horz" pos="2142"/>
        <p:guide pos="3841"/>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tableStyles" Target="tableStyle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smtClean="0"/>
            </a:lvl1pPr>
          </a:lstStyle>
          <a:p>
            <a:pPr>
              <a:defRPr/>
            </a:pPr>
            <a:endParaRPr lang="zh-CN" altLang="en-US"/>
          </a:p>
        </p:txBody>
      </p:sp>
      <p:sp>
        <p:nvSpPr>
          <p:cNvPr id="6147"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smtClean="0"/>
            </a:lvl1pPr>
          </a:lstStyle>
          <a:p>
            <a:pPr>
              <a:defRPr/>
            </a:pPr>
            <a:fld id="{95F562C6-D8B0-4095-A25E-D9CE9D7EFE15}" type="datetimeFigureOut">
              <a:rPr lang="zh-CN" altLang="en-US"/>
              <a:pPr>
                <a:defRPr/>
              </a:pPr>
              <a:t>2018/6/19</a:t>
            </a:fld>
            <a:endParaRPr lang="en-US"/>
          </a:p>
        </p:txBody>
      </p:sp>
      <p:sp>
        <p:nvSpPr>
          <p:cNvPr id="36868" name="Rectangle 4"/>
          <p:cNvSpPr>
            <a:spLocks noGrp="1" noRot="1" noChangeAspect="1" noChangeArrowheads="1"/>
          </p:cNvSpPr>
          <p:nvPr>
            <p:ph type="sldImg" idx="2"/>
          </p:nvPr>
        </p:nvSpPr>
        <p:spPr bwMode="auto">
          <a:xfrm>
            <a:off x="1143000" y="685800"/>
            <a:ext cx="457200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6149"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150"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smtClean="0"/>
            </a:lvl1pPr>
          </a:lstStyle>
          <a:p>
            <a:pPr>
              <a:defRPr/>
            </a:pPr>
            <a:endParaRPr lang="en-US"/>
          </a:p>
        </p:txBody>
      </p:sp>
      <p:sp>
        <p:nvSpPr>
          <p:cNvPr id="6151"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lvl1pPr>
          </a:lstStyle>
          <a:p>
            <a:fld id="{15CCFDF2-94A1-4937-AF51-3EDE4104F6FF}" type="slidenum">
              <a:rPr lang="zh-CN" altLang="en-US"/>
              <a:pPr/>
              <a:t>‹#›</a:t>
            </a:fld>
            <a:endParaRPr lang="en-US" altLang="zh-CN"/>
          </a:p>
        </p:txBody>
      </p:sp>
    </p:spTree>
    <p:extLst>
      <p:ext uri="{BB962C8B-B14F-4D97-AF65-F5344CB8AC3E}">
        <p14:creationId xmlns:p14="http://schemas.microsoft.com/office/powerpoint/2010/main" val="222554228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7963"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9163"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39364170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6973541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43963" y="908050"/>
            <a:ext cx="2743200" cy="521811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908050"/>
            <a:ext cx="8081963" cy="521811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279248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7963"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9163"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35834815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3122171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6375"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6375"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42829506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178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3788" y="1600200"/>
            <a:ext cx="541337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3581706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7563"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956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956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6013" y="1535113"/>
            <a:ext cx="539115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6013" y="2174875"/>
            <a:ext cx="539115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4675676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193975461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029742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3200"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8850" y="273050"/>
            <a:ext cx="681831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3200"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481904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96011274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90775" y="4800600"/>
            <a:ext cx="7318375"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90775" y="612775"/>
            <a:ext cx="731837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90775" y="5367338"/>
            <a:ext cx="731837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6152718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14379589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43963" y="908050"/>
            <a:ext cx="2743200" cy="521811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908050"/>
            <a:ext cx="8081963" cy="521811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10098514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7963"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9163"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364416035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29040033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6375"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6375"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331218458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178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3788" y="1600200"/>
            <a:ext cx="541337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64806886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7563"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956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956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6013" y="1535113"/>
            <a:ext cx="539115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6013" y="2174875"/>
            <a:ext cx="539115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12254302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213283145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57535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6375"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6375"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307986652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3200"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8850" y="273050"/>
            <a:ext cx="681831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3200"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52927803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90775" y="4800600"/>
            <a:ext cx="7318375"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90775" y="612775"/>
            <a:ext cx="731837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90775" y="5367338"/>
            <a:ext cx="731837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31991807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06582124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43963" y="908050"/>
            <a:ext cx="2743200" cy="521811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908050"/>
            <a:ext cx="8081963" cy="521811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矩形 3"/>
          <p:cNvSpPr/>
          <p:nvPr userDrawn="1"/>
        </p:nvSpPr>
        <p:spPr>
          <a:xfrm>
            <a:off x="6818461" y="6309320"/>
            <a:ext cx="775136" cy="246221"/>
          </a:xfrm>
          <a:prstGeom prst="rect">
            <a:avLst/>
          </a:prstGeom>
        </p:spPr>
        <p:txBody>
          <a:bodyPr wrap="square">
            <a:spAutoFit/>
          </a:bodyPr>
          <a:lstStyle/>
          <a:p>
            <a:pPr fontAlgn="auto">
              <a:spcBef>
                <a:spcPts val="0"/>
              </a:spcBef>
              <a:spcAft>
                <a:spcPts val="0"/>
              </a:spcAft>
              <a:buFontTx/>
              <a:buNone/>
            </a:pPr>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pPr fontAlgn="auto">
              <a:spcBef>
                <a:spcPts val="0"/>
              </a:spcBef>
              <a:spcAft>
                <a:spcPts val="0"/>
              </a:spcAft>
              <a:buFontTx/>
              <a:buNone/>
            </a:pPr>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素材下载：</a:t>
            </a:r>
            <a:r>
              <a:rPr lang="en-US" altLang="zh-CN" sz="100" dirty="0">
                <a:solidFill>
                  <a:prstClr val="white"/>
                </a:solidFill>
                <a:latin typeface="Calibri"/>
                <a:ea typeface="宋体"/>
              </a:rPr>
              <a:t>www.1ppt.com/sucai/</a:t>
            </a:r>
          </a:p>
          <a:p>
            <a:pPr fontAlgn="auto">
              <a:spcBef>
                <a:spcPts val="0"/>
              </a:spcBef>
              <a:spcAft>
                <a:spcPts val="0"/>
              </a:spcAft>
              <a:buFontTx/>
              <a:buNone/>
            </a:pPr>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图表下载：</a:t>
            </a:r>
            <a:r>
              <a:rPr lang="en-US" altLang="zh-CN" sz="100" dirty="0">
                <a:solidFill>
                  <a:prstClr val="white"/>
                </a:solidFill>
                <a:latin typeface="Calibri"/>
                <a:ea typeface="宋体"/>
              </a:rPr>
              <a:t>www.1ppt.com/tubiao/      </a:t>
            </a:r>
          </a:p>
          <a:p>
            <a:pPr fontAlgn="auto">
              <a:spcBef>
                <a:spcPts val="0"/>
              </a:spcBef>
              <a:spcAft>
                <a:spcPts val="0"/>
              </a:spcAft>
              <a:buFontTx/>
              <a:buNone/>
            </a:pPr>
            <a:r>
              <a:rPr lang="zh-CN" altLang="en-US" sz="100" dirty="0">
                <a:solidFill>
                  <a:prstClr val="white"/>
                </a:solidFill>
                <a:latin typeface="Calibri"/>
                <a:ea typeface="宋体"/>
              </a:rPr>
              <a:t>优秀</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pPr fontAlgn="auto">
              <a:spcBef>
                <a:spcPts val="0"/>
              </a:spcBef>
              <a:spcAft>
                <a:spcPts val="0"/>
              </a:spcAft>
              <a:buFontTx/>
              <a:buNone/>
            </a:pPr>
            <a:r>
              <a:rPr lang="en-US" altLang="zh-CN" sz="100" dirty="0">
                <a:solidFill>
                  <a:prstClr val="white"/>
                </a:solidFill>
                <a:latin typeface="Calibri"/>
                <a:ea typeface="宋体"/>
              </a:rPr>
              <a:t>Word</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www.1ppt.com/word/              Excel</a:t>
            </a:r>
            <a:r>
              <a:rPr lang="zh-CN" altLang="en-US" sz="100" dirty="0">
                <a:solidFill>
                  <a:prstClr val="white"/>
                </a:solidFill>
                <a:latin typeface="Calibri"/>
                <a:ea typeface="宋体"/>
              </a:rPr>
              <a:t>教程：</a:t>
            </a:r>
            <a:r>
              <a:rPr lang="en-US" altLang="zh-CN" sz="100" dirty="0">
                <a:solidFill>
                  <a:prstClr val="white"/>
                </a:solidFill>
                <a:latin typeface="Calibri"/>
                <a:ea typeface="宋体"/>
              </a:rPr>
              <a:t>www.1ppt.com/excel/  </a:t>
            </a:r>
          </a:p>
          <a:p>
            <a:pPr fontAlgn="auto">
              <a:spcBef>
                <a:spcPts val="0"/>
              </a:spcBef>
              <a:spcAft>
                <a:spcPts val="0"/>
              </a:spcAft>
              <a:buFontTx/>
              <a:buNone/>
            </a:pPr>
            <a:r>
              <a:rPr lang="zh-CN" altLang="en-US" sz="100" dirty="0">
                <a:solidFill>
                  <a:prstClr val="white"/>
                </a:solidFill>
                <a:latin typeface="Calibri"/>
                <a:ea typeface="宋体"/>
              </a:rPr>
              <a:t>资料下载：</a:t>
            </a:r>
            <a:r>
              <a:rPr lang="en-US" altLang="zh-CN" sz="100" dirty="0">
                <a:solidFill>
                  <a:prstClr val="white"/>
                </a:solidFill>
                <a:latin typeface="Calibri"/>
                <a:ea typeface="宋体"/>
              </a:rPr>
              <a:t>www.1ppt.com/ziliao/                PPT</a:t>
            </a:r>
            <a:r>
              <a:rPr lang="zh-CN" altLang="en-US" sz="100" dirty="0">
                <a:solidFill>
                  <a:prstClr val="white"/>
                </a:solidFill>
                <a:latin typeface="Calibri"/>
                <a:ea typeface="宋体"/>
              </a:rPr>
              <a:t>课件下载：</a:t>
            </a:r>
            <a:r>
              <a:rPr lang="en-US" altLang="zh-CN" sz="100" dirty="0">
                <a:solidFill>
                  <a:prstClr val="white"/>
                </a:solidFill>
                <a:latin typeface="Calibri"/>
                <a:ea typeface="宋体"/>
              </a:rPr>
              <a:t>www.1ppt.com/kejian/ </a:t>
            </a:r>
          </a:p>
          <a:p>
            <a:pPr fontAlgn="auto">
              <a:spcBef>
                <a:spcPts val="0"/>
              </a:spcBef>
              <a:spcAft>
                <a:spcPts val="0"/>
              </a:spcAft>
              <a:buFontTx/>
              <a:buNone/>
            </a:pPr>
            <a:r>
              <a:rPr lang="zh-CN" altLang="en-US" sz="100" dirty="0">
                <a:solidFill>
                  <a:prstClr val="white"/>
                </a:solidFill>
                <a:latin typeface="Calibri"/>
                <a:ea typeface="宋体"/>
              </a:rPr>
              <a:t>范文下载：</a:t>
            </a:r>
            <a:r>
              <a:rPr lang="en-US" altLang="zh-CN" sz="100" dirty="0">
                <a:solidFill>
                  <a:prstClr val="white"/>
                </a:solidFill>
                <a:latin typeface="Calibri"/>
                <a:ea typeface="宋体"/>
              </a:rPr>
              <a:t>www.1ppt.com/fanwen/             </a:t>
            </a:r>
            <a:r>
              <a:rPr lang="zh-CN" altLang="en-US" sz="100" dirty="0">
                <a:solidFill>
                  <a:prstClr val="white"/>
                </a:solidFill>
                <a:latin typeface="Calibri"/>
                <a:ea typeface="宋体"/>
              </a:rPr>
              <a:t>试卷下载：</a:t>
            </a:r>
            <a:r>
              <a:rPr lang="en-US" altLang="zh-CN" sz="100" dirty="0">
                <a:solidFill>
                  <a:prstClr val="white"/>
                </a:solidFill>
                <a:latin typeface="Calibri"/>
                <a:ea typeface="宋体"/>
              </a:rPr>
              <a:t>www.1ppt.com/shiti/  </a:t>
            </a:r>
          </a:p>
          <a:p>
            <a:pPr fontAlgn="auto">
              <a:spcBef>
                <a:spcPts val="0"/>
              </a:spcBef>
              <a:spcAft>
                <a:spcPts val="0"/>
              </a:spcAft>
              <a:buFontTx/>
              <a:buNone/>
            </a:pPr>
            <a:r>
              <a:rPr lang="zh-CN" altLang="en-US" sz="100" dirty="0">
                <a:solidFill>
                  <a:prstClr val="white"/>
                </a:solidFill>
                <a:latin typeface="Calibri"/>
                <a:ea typeface="宋体"/>
              </a:rPr>
              <a:t>教案下载：</a:t>
            </a:r>
            <a:r>
              <a:rPr lang="en-US" altLang="zh-CN" sz="100" dirty="0">
                <a:solidFill>
                  <a:prstClr val="white"/>
                </a:solidFill>
                <a:latin typeface="Calibri"/>
                <a:ea typeface="宋体"/>
              </a:rPr>
              <a:t>www.1ppt.com/jiaoan/  </a:t>
            </a:r>
            <a:r>
              <a:rPr lang="en-US" altLang="zh-CN" sz="100" dirty="0" smtClean="0">
                <a:solidFill>
                  <a:prstClr val="white"/>
                </a:solidFill>
                <a:latin typeface="Calibri"/>
                <a:ea typeface="宋体"/>
              </a:rPr>
              <a:t>      </a:t>
            </a:r>
            <a:endParaRPr lang="en-US" altLang="zh-CN" sz="100" dirty="0">
              <a:solidFill>
                <a:prstClr val="white"/>
              </a:solidFill>
              <a:latin typeface="Calibri"/>
              <a:ea typeface="宋体"/>
            </a:endParaRPr>
          </a:p>
          <a:p>
            <a:pPr fontAlgn="auto">
              <a:spcBef>
                <a:spcPts val="0"/>
              </a:spcBef>
              <a:spcAft>
                <a:spcPts val="0"/>
              </a:spcAft>
              <a:buFontTx/>
              <a:buNone/>
            </a:pPr>
            <a:r>
              <a:rPr lang="zh-CN" altLang="en-US" sz="100" dirty="0" smtClean="0">
                <a:solidFill>
                  <a:prstClr val="white"/>
                </a:solidFill>
                <a:latin typeface="Calibri"/>
                <a:ea typeface="宋体"/>
              </a:rPr>
              <a:t>字体下载：</a:t>
            </a:r>
            <a:r>
              <a:rPr lang="en-US" altLang="zh-CN" sz="100" dirty="0" smtClean="0">
                <a:solidFill>
                  <a:prstClr val="white"/>
                </a:solidFill>
                <a:latin typeface="Calibri"/>
                <a:ea typeface="宋体"/>
              </a:rPr>
              <a:t>www.1ppt.com/ziti/</a:t>
            </a:r>
            <a:endParaRPr lang="en-US" altLang="zh-CN" sz="100" dirty="0">
              <a:solidFill>
                <a:prstClr val="white"/>
              </a:solidFill>
              <a:latin typeface="Calibri"/>
              <a:ea typeface="宋体"/>
            </a:endParaRPr>
          </a:p>
          <a:p>
            <a:pPr fontAlgn="auto">
              <a:spcBef>
                <a:spcPts val="0"/>
              </a:spcBef>
              <a:spcAft>
                <a:spcPts val="0"/>
              </a:spcAft>
              <a:buFontTx/>
              <a:buNone/>
            </a:pPr>
            <a:r>
              <a:rPr lang="en-US" altLang="zh-CN" sz="100" dirty="0">
                <a:solidFill>
                  <a:prstClr val="white"/>
                </a:solidFill>
                <a:latin typeface="Calibri"/>
                <a:ea typeface="宋体"/>
              </a:rPr>
              <a:t> </a:t>
            </a:r>
            <a:endParaRPr lang="zh-CN" altLang="en-US" sz="100" dirty="0">
              <a:solidFill>
                <a:prstClr val="white"/>
              </a:solidFill>
              <a:latin typeface="Calibri"/>
              <a:ea typeface="宋体"/>
            </a:endParaRPr>
          </a:p>
        </p:txBody>
      </p:sp>
    </p:spTree>
    <p:extLst>
      <p:ext uri="{BB962C8B-B14F-4D97-AF65-F5344CB8AC3E}">
        <p14:creationId xmlns:p14="http://schemas.microsoft.com/office/powerpoint/2010/main" val="286107484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7963"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9163"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353694093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04609058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6375"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6375"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296034114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178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3788" y="1600200"/>
            <a:ext cx="541337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66539467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7563"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956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956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6013" y="1535113"/>
            <a:ext cx="539115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6013" y="2174875"/>
            <a:ext cx="539115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15653656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31154116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178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3788" y="1600200"/>
            <a:ext cx="541337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67865573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49093545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3200"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8850" y="273050"/>
            <a:ext cx="681831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3200"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26979623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90775" y="4800600"/>
            <a:ext cx="7318375"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90775" y="612775"/>
            <a:ext cx="731837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90775" y="5367338"/>
            <a:ext cx="731837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46941608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26728731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43963" y="908050"/>
            <a:ext cx="2743200" cy="521811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908050"/>
            <a:ext cx="8081963" cy="521811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48928940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7963"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9163"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249015767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15101664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6375"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6375"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266254699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178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3788" y="1600200"/>
            <a:ext cx="541337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44151598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7563"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956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956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6013" y="1535113"/>
            <a:ext cx="539115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6013" y="2174875"/>
            <a:ext cx="539115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0532813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7563"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956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956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6013" y="1535113"/>
            <a:ext cx="539115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6013" y="2174875"/>
            <a:ext cx="539115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69848545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13633002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64599898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3200"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8850" y="273050"/>
            <a:ext cx="681831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3200"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50488055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90775" y="4800600"/>
            <a:ext cx="7318375"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90775" y="612775"/>
            <a:ext cx="731837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90775" y="5367338"/>
            <a:ext cx="731837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83609730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92611797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43963" y="908050"/>
            <a:ext cx="2743200" cy="521811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908050"/>
            <a:ext cx="8081963" cy="521811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83221479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757" y="2130426"/>
            <a:ext cx="10367249"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9515" y="3886200"/>
            <a:ext cx="8537734"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2018/6/19</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027432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2018/6/19</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65339751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460" y="4406901"/>
            <a:ext cx="10367249"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460" y="2906713"/>
            <a:ext cx="10367249"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2018/6/19</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24863177"/>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838" y="1600201"/>
            <a:ext cx="5386904"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200021" y="1600201"/>
            <a:ext cx="5386904"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2018/6/19</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618006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1310940874"/>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838" y="1535113"/>
            <a:ext cx="538902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838" y="2174875"/>
            <a:ext cx="538902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5787" y="1535113"/>
            <a:ext cx="5391139"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5787" y="2174875"/>
            <a:ext cx="5391139"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2018/6/19</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914625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2018/6/19</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030444465"/>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2018/6/19</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348800751"/>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839" y="273050"/>
            <a:ext cx="4012651"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8596" y="273051"/>
            <a:ext cx="68183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839" y="1435101"/>
            <a:ext cx="4012651"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2018/6/19</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852010416"/>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90651" y="4800600"/>
            <a:ext cx="7318058"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90651" y="612775"/>
            <a:ext cx="7318058"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90651" y="5367338"/>
            <a:ext cx="7318058"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2018/6/19</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494716193"/>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2018/6/19</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055055858"/>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42653" y="274639"/>
            <a:ext cx="2744272"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838" y="274639"/>
            <a:ext cx="8029536"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2018/6/19</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035173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995511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3200"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8850" y="273050"/>
            <a:ext cx="681831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3200"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058485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90775" y="4800600"/>
            <a:ext cx="7318375"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90775" y="612775"/>
            <a:ext cx="731837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90775" y="5367338"/>
            <a:ext cx="731837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7593801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2.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3.jpe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image" Target="../media/image1.jpeg"/><Relationship Id="rId18" Type="http://schemas.openxmlformats.org/officeDocument/2006/relationships/image" Target="../media/image8.png"/><Relationship Id="rId26" Type="http://schemas.openxmlformats.org/officeDocument/2006/relationships/image" Target="../media/image16.png"/><Relationship Id="rId3" Type="http://schemas.openxmlformats.org/officeDocument/2006/relationships/slideLayout" Target="../slideLayouts/slideLayout47.xml"/><Relationship Id="rId21" Type="http://schemas.openxmlformats.org/officeDocument/2006/relationships/image" Target="../media/image11.png"/><Relationship Id="rId7" Type="http://schemas.openxmlformats.org/officeDocument/2006/relationships/slideLayout" Target="../slideLayouts/slideLayout51.xml"/><Relationship Id="rId12" Type="http://schemas.openxmlformats.org/officeDocument/2006/relationships/theme" Target="../theme/theme5.xml"/><Relationship Id="rId17" Type="http://schemas.openxmlformats.org/officeDocument/2006/relationships/image" Target="../media/image7.png"/><Relationship Id="rId25" Type="http://schemas.openxmlformats.org/officeDocument/2006/relationships/image" Target="../media/image15.png"/><Relationship Id="rId2" Type="http://schemas.openxmlformats.org/officeDocument/2006/relationships/slideLayout" Target="../slideLayouts/slideLayout46.xml"/><Relationship Id="rId16" Type="http://schemas.openxmlformats.org/officeDocument/2006/relationships/image" Target="../media/image6.png"/><Relationship Id="rId20" Type="http://schemas.openxmlformats.org/officeDocument/2006/relationships/image" Target="../media/image10.png"/><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24" Type="http://schemas.openxmlformats.org/officeDocument/2006/relationships/image" Target="../media/image14.png"/><Relationship Id="rId5" Type="http://schemas.openxmlformats.org/officeDocument/2006/relationships/slideLayout" Target="../slideLayouts/slideLayout49.xml"/><Relationship Id="rId15" Type="http://schemas.openxmlformats.org/officeDocument/2006/relationships/image" Target="../media/image5.png"/><Relationship Id="rId23" Type="http://schemas.openxmlformats.org/officeDocument/2006/relationships/image" Target="../media/image13.png"/><Relationship Id="rId10" Type="http://schemas.openxmlformats.org/officeDocument/2006/relationships/slideLayout" Target="../slideLayouts/slideLayout54.xml"/><Relationship Id="rId19" Type="http://schemas.openxmlformats.org/officeDocument/2006/relationships/image" Target="../media/image9.png"/><Relationship Id="rId4" Type="http://schemas.openxmlformats.org/officeDocument/2006/relationships/slideLayout" Target="../slideLayouts/slideLayout48.xml"/><Relationship Id="rId9" Type="http://schemas.openxmlformats.org/officeDocument/2006/relationships/slideLayout" Target="../slideLayouts/slideLayout53.xml"/><Relationship Id="rId14" Type="http://schemas.openxmlformats.org/officeDocument/2006/relationships/image" Target="../media/image4.png"/><Relationship Id="rId22" Type="http://schemas.openxmlformats.org/officeDocument/2006/relationships/image" Target="../media/image12.png"/><Relationship Id="rId27" Type="http://schemas.openxmlformats.org/officeDocument/2006/relationships/image" Target="../media/image17.pn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908050"/>
            <a:ext cx="10977563"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t>单击此处编辑母版标题样式</a:t>
            </a:r>
          </a:p>
        </p:txBody>
      </p:sp>
      <p:sp>
        <p:nvSpPr>
          <p:cNvPr id="1027" name="Rectangle 3"/>
          <p:cNvSpPr>
            <a:spLocks noGrp="1" noChangeArrowheads="1"/>
          </p:cNvSpPr>
          <p:nvPr>
            <p:ph type="body" idx="1"/>
          </p:nvPr>
        </p:nvSpPr>
        <p:spPr bwMode="auto">
          <a:xfrm>
            <a:off x="609600" y="1600200"/>
            <a:ext cx="10977563"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t>单击此处编辑母版文本样式</a:t>
            </a:r>
          </a:p>
          <a:p>
            <a:pPr lvl="1"/>
            <a:r>
              <a:rPr lang="zh-CN" altLang="zh-CN" smtClean="0"/>
              <a:t>第二级</a:t>
            </a:r>
          </a:p>
        </p:txBody>
      </p:sp>
    </p:spTree>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Lst>
  <p:txStyles>
    <p:titleStyle>
      <a:lvl1pPr algn="l" rtl="0" eaLnBrk="0" fontAlgn="base" hangingPunct="0">
        <a:spcBef>
          <a:spcPct val="0"/>
        </a:spcBef>
        <a:spcAft>
          <a:spcPct val="0"/>
        </a:spcAft>
        <a:defRPr sz="2400">
          <a:solidFill>
            <a:schemeClr val="accent1"/>
          </a:solidFill>
          <a:latin typeface="+mj-lt"/>
          <a:ea typeface="+mj-ea"/>
          <a:cs typeface="+mj-cs"/>
        </a:defRPr>
      </a:lvl1pPr>
      <a:lvl2pPr algn="l" rtl="0" eaLnBrk="0" fontAlgn="base" hangingPunct="0">
        <a:spcBef>
          <a:spcPct val="0"/>
        </a:spcBef>
        <a:spcAft>
          <a:spcPct val="0"/>
        </a:spcAft>
        <a:defRPr sz="2400">
          <a:solidFill>
            <a:schemeClr val="accent1"/>
          </a:solidFill>
          <a:latin typeface="Arial" pitchFamily="34" charset="0"/>
          <a:ea typeface="微软雅黑" pitchFamily="34" charset="-122"/>
        </a:defRPr>
      </a:lvl2pPr>
      <a:lvl3pPr algn="l" rtl="0" eaLnBrk="0" fontAlgn="base" hangingPunct="0">
        <a:spcBef>
          <a:spcPct val="0"/>
        </a:spcBef>
        <a:spcAft>
          <a:spcPct val="0"/>
        </a:spcAft>
        <a:defRPr sz="2400">
          <a:solidFill>
            <a:schemeClr val="accent1"/>
          </a:solidFill>
          <a:latin typeface="Arial" pitchFamily="34" charset="0"/>
          <a:ea typeface="微软雅黑" pitchFamily="34" charset="-122"/>
        </a:defRPr>
      </a:lvl3pPr>
      <a:lvl4pPr algn="l" rtl="0" eaLnBrk="0" fontAlgn="base" hangingPunct="0">
        <a:spcBef>
          <a:spcPct val="0"/>
        </a:spcBef>
        <a:spcAft>
          <a:spcPct val="0"/>
        </a:spcAft>
        <a:defRPr sz="2400">
          <a:solidFill>
            <a:schemeClr val="accent1"/>
          </a:solidFill>
          <a:latin typeface="Arial" pitchFamily="34" charset="0"/>
          <a:ea typeface="微软雅黑" pitchFamily="34" charset="-122"/>
        </a:defRPr>
      </a:lvl4pPr>
      <a:lvl5pPr algn="l" rtl="0" eaLnBrk="0" fontAlgn="base" hangingPunct="0">
        <a:spcBef>
          <a:spcPct val="0"/>
        </a:spcBef>
        <a:spcAft>
          <a:spcPct val="0"/>
        </a:spcAft>
        <a:defRPr sz="2400">
          <a:solidFill>
            <a:schemeClr val="accent1"/>
          </a:solidFill>
          <a:latin typeface="Arial" pitchFamily="34" charset="0"/>
          <a:ea typeface="微软雅黑" pitchFamily="34" charset="-122"/>
        </a:defRPr>
      </a:lvl5pPr>
      <a:lvl6pPr marL="457200" algn="l" rtl="0" eaLnBrk="0" fontAlgn="base" hangingPunct="0">
        <a:spcBef>
          <a:spcPct val="0"/>
        </a:spcBef>
        <a:spcAft>
          <a:spcPct val="0"/>
        </a:spcAft>
        <a:defRPr sz="2400">
          <a:solidFill>
            <a:schemeClr val="accent1"/>
          </a:solidFill>
          <a:latin typeface="Arial" pitchFamily="34" charset="0"/>
          <a:ea typeface="微软雅黑" pitchFamily="34" charset="-122"/>
        </a:defRPr>
      </a:lvl6pPr>
      <a:lvl7pPr marL="914400" algn="l" rtl="0" eaLnBrk="0" fontAlgn="base" hangingPunct="0">
        <a:spcBef>
          <a:spcPct val="0"/>
        </a:spcBef>
        <a:spcAft>
          <a:spcPct val="0"/>
        </a:spcAft>
        <a:defRPr sz="2400">
          <a:solidFill>
            <a:schemeClr val="accent1"/>
          </a:solidFill>
          <a:latin typeface="Arial" pitchFamily="34" charset="0"/>
          <a:ea typeface="微软雅黑" pitchFamily="34" charset="-122"/>
        </a:defRPr>
      </a:lvl7pPr>
      <a:lvl8pPr marL="1371600" algn="l" rtl="0" eaLnBrk="0" fontAlgn="base" hangingPunct="0">
        <a:spcBef>
          <a:spcPct val="0"/>
        </a:spcBef>
        <a:spcAft>
          <a:spcPct val="0"/>
        </a:spcAft>
        <a:defRPr sz="2400">
          <a:solidFill>
            <a:schemeClr val="accent1"/>
          </a:solidFill>
          <a:latin typeface="Arial" pitchFamily="34" charset="0"/>
          <a:ea typeface="微软雅黑" pitchFamily="34" charset="-122"/>
        </a:defRPr>
      </a:lvl8pPr>
      <a:lvl9pPr marL="1828800" algn="l" rtl="0" eaLnBrk="0" fontAlgn="base" hangingPunct="0">
        <a:spcBef>
          <a:spcPct val="0"/>
        </a:spcBef>
        <a:spcAft>
          <a:spcPct val="0"/>
        </a:spcAft>
        <a:defRPr sz="2400">
          <a:solidFill>
            <a:schemeClr val="accent1"/>
          </a:solidFill>
          <a:latin typeface="Arial" pitchFamily="34" charset="0"/>
          <a:ea typeface="微软雅黑" pitchFamily="34" charset="-122"/>
        </a:defRPr>
      </a:lvl9pPr>
    </p:titleStyle>
    <p:bodyStyle>
      <a:lvl1pPr marL="342900" indent="-342900" algn="l" rtl="0" eaLnBrk="0" fontAlgn="base" hangingPunct="0">
        <a:spcBef>
          <a:spcPct val="20000"/>
        </a:spcBef>
        <a:spcAft>
          <a:spcPct val="0"/>
        </a:spcAft>
        <a:buChar char="•"/>
        <a:defRPr sz="2000">
          <a:solidFill>
            <a:schemeClr val="accent1"/>
          </a:solidFill>
          <a:latin typeface="+mn-lt"/>
          <a:ea typeface="+mn-ea"/>
          <a:cs typeface="+mn-cs"/>
        </a:defRPr>
      </a:lvl1pPr>
      <a:lvl2pPr marL="742950" indent="-285750" algn="l" rtl="0" eaLnBrk="0" fontAlgn="base" hangingPunct="0">
        <a:spcBef>
          <a:spcPct val="20000"/>
        </a:spcBef>
        <a:spcAft>
          <a:spcPct val="0"/>
        </a:spcAft>
        <a:buChar char="–"/>
        <a:defRPr sz="2000">
          <a:solidFill>
            <a:schemeClr val="accent1"/>
          </a:solidFill>
          <a:latin typeface="+mn-lt"/>
          <a:ea typeface="仿宋_GB2312" pitchFamily="1" charset="-122"/>
        </a:defRPr>
      </a:lvl2pPr>
      <a:lvl3pPr marL="1143000" indent="-228600" algn="l" rtl="0" eaLnBrk="0" fontAlgn="base" hangingPunct="0">
        <a:spcBef>
          <a:spcPct val="20000"/>
        </a:spcBef>
        <a:spcAft>
          <a:spcPct val="0"/>
        </a:spcAft>
        <a:buChar char="•"/>
        <a:defRPr sz="2400">
          <a:solidFill>
            <a:schemeClr val="tx1"/>
          </a:solidFill>
          <a:latin typeface="+mn-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n-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n-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n-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609600" y="908050"/>
            <a:ext cx="10977563"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t>单击此处编辑母版标题样式</a:t>
            </a:r>
          </a:p>
        </p:txBody>
      </p:sp>
      <p:sp>
        <p:nvSpPr>
          <p:cNvPr id="2051" name="Rectangle 3"/>
          <p:cNvSpPr>
            <a:spLocks noGrp="1" noChangeArrowheads="1"/>
          </p:cNvSpPr>
          <p:nvPr>
            <p:ph type="body" idx="1"/>
          </p:nvPr>
        </p:nvSpPr>
        <p:spPr bwMode="auto">
          <a:xfrm>
            <a:off x="609600" y="1600200"/>
            <a:ext cx="10977563"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t>单击此处编辑母版文本样式</a:t>
            </a:r>
          </a:p>
          <a:p>
            <a:pPr lvl="1"/>
            <a:r>
              <a:rPr lang="zh-CN" altLang="zh-CN" smtClean="0"/>
              <a:t>第二级</a:t>
            </a:r>
          </a:p>
        </p:txBody>
      </p:sp>
    </p:spTree>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Lst>
  <p:txStyles>
    <p:titleStyle>
      <a:lvl1pPr algn="l" rtl="0" eaLnBrk="0" fontAlgn="base" hangingPunct="0">
        <a:spcBef>
          <a:spcPct val="0"/>
        </a:spcBef>
        <a:spcAft>
          <a:spcPct val="0"/>
        </a:spcAft>
        <a:defRPr sz="2400">
          <a:solidFill>
            <a:schemeClr val="accent1"/>
          </a:solidFill>
          <a:latin typeface="+mj-lt"/>
          <a:ea typeface="+mj-ea"/>
          <a:cs typeface="+mj-cs"/>
        </a:defRPr>
      </a:lvl1pPr>
      <a:lvl2pPr algn="l" rtl="0" eaLnBrk="0" fontAlgn="base" hangingPunct="0">
        <a:spcBef>
          <a:spcPct val="0"/>
        </a:spcBef>
        <a:spcAft>
          <a:spcPct val="0"/>
        </a:spcAft>
        <a:defRPr sz="2400">
          <a:solidFill>
            <a:schemeClr val="accent1"/>
          </a:solidFill>
          <a:latin typeface="Arial" pitchFamily="34" charset="0"/>
          <a:ea typeface="微软雅黑" pitchFamily="34" charset="-122"/>
        </a:defRPr>
      </a:lvl2pPr>
      <a:lvl3pPr algn="l" rtl="0" eaLnBrk="0" fontAlgn="base" hangingPunct="0">
        <a:spcBef>
          <a:spcPct val="0"/>
        </a:spcBef>
        <a:spcAft>
          <a:spcPct val="0"/>
        </a:spcAft>
        <a:defRPr sz="2400">
          <a:solidFill>
            <a:schemeClr val="accent1"/>
          </a:solidFill>
          <a:latin typeface="Arial" pitchFamily="34" charset="0"/>
          <a:ea typeface="微软雅黑" pitchFamily="34" charset="-122"/>
        </a:defRPr>
      </a:lvl3pPr>
      <a:lvl4pPr algn="l" rtl="0" eaLnBrk="0" fontAlgn="base" hangingPunct="0">
        <a:spcBef>
          <a:spcPct val="0"/>
        </a:spcBef>
        <a:spcAft>
          <a:spcPct val="0"/>
        </a:spcAft>
        <a:defRPr sz="2400">
          <a:solidFill>
            <a:schemeClr val="accent1"/>
          </a:solidFill>
          <a:latin typeface="Arial" pitchFamily="34" charset="0"/>
          <a:ea typeface="微软雅黑" pitchFamily="34" charset="-122"/>
        </a:defRPr>
      </a:lvl4pPr>
      <a:lvl5pPr algn="l" rtl="0" eaLnBrk="0" fontAlgn="base" hangingPunct="0">
        <a:spcBef>
          <a:spcPct val="0"/>
        </a:spcBef>
        <a:spcAft>
          <a:spcPct val="0"/>
        </a:spcAft>
        <a:defRPr sz="2400">
          <a:solidFill>
            <a:schemeClr val="accent1"/>
          </a:solidFill>
          <a:latin typeface="Arial" pitchFamily="34" charset="0"/>
          <a:ea typeface="微软雅黑" pitchFamily="34" charset="-122"/>
        </a:defRPr>
      </a:lvl5pPr>
      <a:lvl6pPr marL="457200" algn="l" rtl="0" eaLnBrk="0" fontAlgn="base" hangingPunct="0">
        <a:spcBef>
          <a:spcPct val="0"/>
        </a:spcBef>
        <a:spcAft>
          <a:spcPct val="0"/>
        </a:spcAft>
        <a:defRPr sz="2400">
          <a:solidFill>
            <a:schemeClr val="accent1"/>
          </a:solidFill>
          <a:latin typeface="Arial" pitchFamily="34" charset="0"/>
          <a:ea typeface="微软雅黑" pitchFamily="34" charset="-122"/>
        </a:defRPr>
      </a:lvl6pPr>
      <a:lvl7pPr marL="914400" algn="l" rtl="0" eaLnBrk="0" fontAlgn="base" hangingPunct="0">
        <a:spcBef>
          <a:spcPct val="0"/>
        </a:spcBef>
        <a:spcAft>
          <a:spcPct val="0"/>
        </a:spcAft>
        <a:defRPr sz="2400">
          <a:solidFill>
            <a:schemeClr val="accent1"/>
          </a:solidFill>
          <a:latin typeface="Arial" pitchFamily="34" charset="0"/>
          <a:ea typeface="微软雅黑" pitchFamily="34" charset="-122"/>
        </a:defRPr>
      </a:lvl7pPr>
      <a:lvl8pPr marL="1371600" algn="l" rtl="0" eaLnBrk="0" fontAlgn="base" hangingPunct="0">
        <a:spcBef>
          <a:spcPct val="0"/>
        </a:spcBef>
        <a:spcAft>
          <a:spcPct val="0"/>
        </a:spcAft>
        <a:defRPr sz="2400">
          <a:solidFill>
            <a:schemeClr val="accent1"/>
          </a:solidFill>
          <a:latin typeface="Arial" pitchFamily="34" charset="0"/>
          <a:ea typeface="微软雅黑" pitchFamily="34" charset="-122"/>
        </a:defRPr>
      </a:lvl8pPr>
      <a:lvl9pPr marL="1828800" algn="l" rtl="0" eaLnBrk="0" fontAlgn="base" hangingPunct="0">
        <a:spcBef>
          <a:spcPct val="0"/>
        </a:spcBef>
        <a:spcAft>
          <a:spcPct val="0"/>
        </a:spcAft>
        <a:defRPr sz="2400">
          <a:solidFill>
            <a:schemeClr val="accent1"/>
          </a:solidFill>
          <a:latin typeface="Arial" pitchFamily="34" charset="0"/>
          <a:ea typeface="微软雅黑" pitchFamily="34" charset="-122"/>
        </a:defRPr>
      </a:lvl9pPr>
    </p:titleStyle>
    <p:bodyStyle>
      <a:lvl1pPr marL="342900" indent="-342900" algn="l" rtl="0" eaLnBrk="0" fontAlgn="base" hangingPunct="0">
        <a:spcBef>
          <a:spcPct val="20000"/>
        </a:spcBef>
        <a:spcAft>
          <a:spcPct val="0"/>
        </a:spcAft>
        <a:buChar char="•"/>
        <a:defRPr sz="2000">
          <a:solidFill>
            <a:schemeClr val="accent1"/>
          </a:solidFill>
          <a:latin typeface="+mn-lt"/>
          <a:ea typeface="+mn-ea"/>
          <a:cs typeface="+mn-cs"/>
        </a:defRPr>
      </a:lvl1pPr>
      <a:lvl2pPr marL="742950" indent="-285750" algn="l" rtl="0" eaLnBrk="0" fontAlgn="base" hangingPunct="0">
        <a:spcBef>
          <a:spcPct val="20000"/>
        </a:spcBef>
        <a:spcAft>
          <a:spcPct val="0"/>
        </a:spcAft>
        <a:buChar char="–"/>
        <a:defRPr sz="2000">
          <a:solidFill>
            <a:schemeClr val="accent1"/>
          </a:solidFill>
          <a:latin typeface="+mn-lt"/>
          <a:ea typeface="仿宋_GB2312" pitchFamily="1" charset="-122"/>
        </a:defRPr>
      </a:lvl2pPr>
      <a:lvl3pPr marL="1143000" indent="-228600" algn="l" rtl="0" eaLnBrk="0" fontAlgn="base" hangingPunct="0">
        <a:spcBef>
          <a:spcPct val="20000"/>
        </a:spcBef>
        <a:spcAft>
          <a:spcPct val="0"/>
        </a:spcAft>
        <a:buChar char="•"/>
        <a:defRPr sz="2400">
          <a:solidFill>
            <a:schemeClr val="tx1"/>
          </a:solidFill>
          <a:latin typeface="+mn-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n-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n-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n-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3074" name="矩形 3"/>
          <p:cNvSpPr>
            <a:spLocks noChangeArrowheads="1"/>
          </p:cNvSpPr>
          <p:nvPr userDrawn="1"/>
        </p:nvSpPr>
        <p:spPr bwMode="auto">
          <a:xfrm>
            <a:off x="11582400" y="6381750"/>
            <a:ext cx="492125" cy="39687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075" name="TextBox 4"/>
          <p:cNvSpPr txBox="1">
            <a:spLocks noChangeArrowheads="1"/>
          </p:cNvSpPr>
          <p:nvPr userDrawn="1"/>
        </p:nvSpPr>
        <p:spPr bwMode="auto">
          <a:xfrm>
            <a:off x="11610975" y="6410325"/>
            <a:ext cx="4365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fld id="{67F46562-68BC-4166-AFD2-089BC8F1B198}" type="slidenum">
              <a:rPr lang="zh-CN" altLang="en-US" sz="1600">
                <a:solidFill>
                  <a:schemeClr val="accent2"/>
                </a:solidFill>
              </a:rPr>
              <a:pPr algn="ctr" eaLnBrk="1" hangingPunct="1"/>
              <a:t>‹#›</a:t>
            </a:fld>
            <a:endParaRPr lang="zh-CN" altLang="en-US" sz="1600">
              <a:solidFill>
                <a:schemeClr val="accent2"/>
              </a:solidFill>
            </a:endParaRPr>
          </a:p>
        </p:txBody>
      </p:sp>
      <p:sp>
        <p:nvSpPr>
          <p:cNvPr id="3076" name="Rectangle 2"/>
          <p:cNvSpPr>
            <a:spLocks noGrp="1" noChangeArrowheads="1"/>
          </p:cNvSpPr>
          <p:nvPr>
            <p:ph type="title"/>
          </p:nvPr>
        </p:nvSpPr>
        <p:spPr bwMode="auto">
          <a:xfrm>
            <a:off x="609600" y="908050"/>
            <a:ext cx="10977563"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t>单击此处编辑母版标题样式</a:t>
            </a:r>
          </a:p>
        </p:txBody>
      </p:sp>
      <p:sp>
        <p:nvSpPr>
          <p:cNvPr id="3077" name="Rectangle 3"/>
          <p:cNvSpPr>
            <a:spLocks noGrp="1" noChangeArrowheads="1"/>
          </p:cNvSpPr>
          <p:nvPr>
            <p:ph type="body" idx="1"/>
          </p:nvPr>
        </p:nvSpPr>
        <p:spPr bwMode="auto">
          <a:xfrm>
            <a:off x="609600" y="1600200"/>
            <a:ext cx="10977563"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t>单击此处编辑母版文本样式</a:t>
            </a:r>
          </a:p>
          <a:p>
            <a:pPr lvl="1"/>
            <a:r>
              <a:rPr lang="zh-CN" altLang="zh-CN" smtClean="0"/>
              <a:t>第二级</a:t>
            </a:r>
          </a:p>
        </p:txBody>
      </p:sp>
    </p:spTree>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3075"/>
                                        </p:tgtEl>
                                        <p:attrNameLst>
                                          <p:attrName>style.visibility</p:attrName>
                                        </p:attrNameLst>
                                      </p:cBhvr>
                                      <p:to>
                                        <p:strVal val="visible"/>
                                      </p:to>
                                    </p:set>
                                    <p:anim calcmode="lin" valueType="num">
                                      <p:cBhvr>
                                        <p:cTn id="7" dur="400" fill="hold"/>
                                        <p:tgtEl>
                                          <p:spTgt spid="3075"/>
                                        </p:tgtEl>
                                        <p:attrNameLst>
                                          <p:attrName>ppt_w</p:attrName>
                                        </p:attrNameLst>
                                      </p:cBhvr>
                                      <p:tavLst>
                                        <p:tav tm="0">
                                          <p:val>
                                            <p:fltVal val="0"/>
                                          </p:val>
                                        </p:tav>
                                        <p:tav tm="100000">
                                          <p:val>
                                            <p:strVal val="#ppt_w"/>
                                          </p:val>
                                        </p:tav>
                                      </p:tavLst>
                                    </p:anim>
                                    <p:anim calcmode="lin" valueType="num">
                                      <p:cBhvr>
                                        <p:cTn id="8" dur="400" fill="hold"/>
                                        <p:tgtEl>
                                          <p:spTgt spid="3075"/>
                                        </p:tgtEl>
                                        <p:attrNameLst>
                                          <p:attrName>ppt_h</p:attrName>
                                        </p:attrNameLst>
                                      </p:cBhvr>
                                      <p:tavLst>
                                        <p:tav tm="0">
                                          <p:val>
                                            <p:fltVal val="0"/>
                                          </p:val>
                                        </p:tav>
                                        <p:tav tm="100000">
                                          <p:val>
                                            <p:strVal val="#ppt_h"/>
                                          </p:val>
                                        </p:tav>
                                      </p:tavLst>
                                    </p:anim>
                                    <p:anim calcmode="lin" valueType="num">
                                      <p:cBhvr>
                                        <p:cTn id="9" dur="400" fill="hold"/>
                                        <p:tgtEl>
                                          <p:spTgt spid="3075"/>
                                        </p:tgtEl>
                                        <p:attrNameLst>
                                          <p:attrName>style.rotation</p:attrName>
                                        </p:attrNameLst>
                                      </p:cBhvr>
                                      <p:tavLst>
                                        <p:tav tm="0">
                                          <p:val>
                                            <p:fltVal val="90"/>
                                          </p:val>
                                        </p:tav>
                                        <p:tav tm="100000">
                                          <p:val>
                                            <p:fltVal val="0"/>
                                          </p:val>
                                        </p:tav>
                                      </p:tavLst>
                                    </p:anim>
                                    <p:animEffect transition="in" filter="fade">
                                      <p:cBhvr>
                                        <p:cTn id="10" dur="400"/>
                                        <p:tgtEl>
                                          <p:spTgt spid="30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autoUpdateAnimBg="0"/>
    </p:bldLst>
  </p:timing>
  <p:txStyles>
    <p:titleStyle>
      <a:lvl1pPr algn="l" rtl="0" eaLnBrk="0" fontAlgn="base" hangingPunct="0">
        <a:spcBef>
          <a:spcPct val="0"/>
        </a:spcBef>
        <a:spcAft>
          <a:spcPct val="0"/>
        </a:spcAft>
        <a:defRPr sz="2400">
          <a:solidFill>
            <a:schemeClr val="accent1"/>
          </a:solidFill>
          <a:latin typeface="+mj-lt"/>
          <a:ea typeface="+mj-ea"/>
          <a:cs typeface="+mj-cs"/>
        </a:defRPr>
      </a:lvl1pPr>
      <a:lvl2pPr algn="l" rtl="0" eaLnBrk="0" fontAlgn="base" hangingPunct="0">
        <a:spcBef>
          <a:spcPct val="0"/>
        </a:spcBef>
        <a:spcAft>
          <a:spcPct val="0"/>
        </a:spcAft>
        <a:defRPr sz="2400">
          <a:solidFill>
            <a:schemeClr val="accent1"/>
          </a:solidFill>
          <a:latin typeface="Arial" pitchFamily="34" charset="0"/>
          <a:ea typeface="微软雅黑" pitchFamily="34" charset="-122"/>
        </a:defRPr>
      </a:lvl2pPr>
      <a:lvl3pPr algn="l" rtl="0" eaLnBrk="0" fontAlgn="base" hangingPunct="0">
        <a:spcBef>
          <a:spcPct val="0"/>
        </a:spcBef>
        <a:spcAft>
          <a:spcPct val="0"/>
        </a:spcAft>
        <a:defRPr sz="2400">
          <a:solidFill>
            <a:schemeClr val="accent1"/>
          </a:solidFill>
          <a:latin typeface="Arial" pitchFamily="34" charset="0"/>
          <a:ea typeface="微软雅黑" pitchFamily="34" charset="-122"/>
        </a:defRPr>
      </a:lvl3pPr>
      <a:lvl4pPr algn="l" rtl="0" eaLnBrk="0" fontAlgn="base" hangingPunct="0">
        <a:spcBef>
          <a:spcPct val="0"/>
        </a:spcBef>
        <a:spcAft>
          <a:spcPct val="0"/>
        </a:spcAft>
        <a:defRPr sz="2400">
          <a:solidFill>
            <a:schemeClr val="accent1"/>
          </a:solidFill>
          <a:latin typeface="Arial" pitchFamily="34" charset="0"/>
          <a:ea typeface="微软雅黑" pitchFamily="34" charset="-122"/>
        </a:defRPr>
      </a:lvl4pPr>
      <a:lvl5pPr algn="l" rtl="0" eaLnBrk="0" fontAlgn="base" hangingPunct="0">
        <a:spcBef>
          <a:spcPct val="0"/>
        </a:spcBef>
        <a:spcAft>
          <a:spcPct val="0"/>
        </a:spcAft>
        <a:defRPr sz="2400">
          <a:solidFill>
            <a:schemeClr val="accent1"/>
          </a:solidFill>
          <a:latin typeface="Arial" pitchFamily="34" charset="0"/>
          <a:ea typeface="微软雅黑" pitchFamily="34" charset="-122"/>
        </a:defRPr>
      </a:lvl5pPr>
      <a:lvl6pPr marL="457200" algn="l" rtl="0" eaLnBrk="0" fontAlgn="base" hangingPunct="0">
        <a:spcBef>
          <a:spcPct val="0"/>
        </a:spcBef>
        <a:spcAft>
          <a:spcPct val="0"/>
        </a:spcAft>
        <a:defRPr sz="2400">
          <a:solidFill>
            <a:schemeClr val="accent1"/>
          </a:solidFill>
          <a:latin typeface="Arial" pitchFamily="34" charset="0"/>
          <a:ea typeface="微软雅黑" pitchFamily="34" charset="-122"/>
        </a:defRPr>
      </a:lvl6pPr>
      <a:lvl7pPr marL="914400" algn="l" rtl="0" eaLnBrk="0" fontAlgn="base" hangingPunct="0">
        <a:spcBef>
          <a:spcPct val="0"/>
        </a:spcBef>
        <a:spcAft>
          <a:spcPct val="0"/>
        </a:spcAft>
        <a:defRPr sz="2400">
          <a:solidFill>
            <a:schemeClr val="accent1"/>
          </a:solidFill>
          <a:latin typeface="Arial" pitchFamily="34" charset="0"/>
          <a:ea typeface="微软雅黑" pitchFamily="34" charset="-122"/>
        </a:defRPr>
      </a:lvl7pPr>
      <a:lvl8pPr marL="1371600" algn="l" rtl="0" eaLnBrk="0" fontAlgn="base" hangingPunct="0">
        <a:spcBef>
          <a:spcPct val="0"/>
        </a:spcBef>
        <a:spcAft>
          <a:spcPct val="0"/>
        </a:spcAft>
        <a:defRPr sz="2400">
          <a:solidFill>
            <a:schemeClr val="accent1"/>
          </a:solidFill>
          <a:latin typeface="Arial" pitchFamily="34" charset="0"/>
          <a:ea typeface="微软雅黑" pitchFamily="34" charset="-122"/>
        </a:defRPr>
      </a:lvl8pPr>
      <a:lvl9pPr marL="1828800" algn="l" rtl="0" eaLnBrk="0" fontAlgn="base" hangingPunct="0">
        <a:spcBef>
          <a:spcPct val="0"/>
        </a:spcBef>
        <a:spcAft>
          <a:spcPct val="0"/>
        </a:spcAft>
        <a:defRPr sz="2400">
          <a:solidFill>
            <a:schemeClr val="accent1"/>
          </a:solidFill>
          <a:latin typeface="Arial" pitchFamily="34" charset="0"/>
          <a:ea typeface="微软雅黑" pitchFamily="34" charset="-122"/>
        </a:defRPr>
      </a:lvl9pPr>
    </p:titleStyle>
    <p:bodyStyle>
      <a:lvl1pPr marL="342900" indent="-342900" algn="l" rtl="0" eaLnBrk="0" fontAlgn="base" hangingPunct="0">
        <a:spcBef>
          <a:spcPct val="20000"/>
        </a:spcBef>
        <a:spcAft>
          <a:spcPct val="0"/>
        </a:spcAft>
        <a:buChar char="•"/>
        <a:defRPr sz="2000">
          <a:solidFill>
            <a:schemeClr val="accent1"/>
          </a:solidFill>
          <a:latin typeface="+mn-lt"/>
          <a:ea typeface="+mn-ea"/>
          <a:cs typeface="+mn-cs"/>
        </a:defRPr>
      </a:lvl1pPr>
      <a:lvl2pPr marL="742950" indent="-285750" algn="l" rtl="0" eaLnBrk="0" fontAlgn="base" hangingPunct="0">
        <a:spcBef>
          <a:spcPct val="20000"/>
        </a:spcBef>
        <a:spcAft>
          <a:spcPct val="0"/>
        </a:spcAft>
        <a:buChar char="–"/>
        <a:defRPr sz="2000">
          <a:solidFill>
            <a:schemeClr val="accent1"/>
          </a:solidFill>
          <a:latin typeface="+mn-lt"/>
          <a:ea typeface="仿宋_GB2312" pitchFamily="1" charset="-122"/>
        </a:defRPr>
      </a:lvl2pPr>
      <a:lvl3pPr marL="1143000" indent="-228600" algn="l" rtl="0" eaLnBrk="0" fontAlgn="base" hangingPunct="0">
        <a:spcBef>
          <a:spcPct val="20000"/>
        </a:spcBef>
        <a:spcAft>
          <a:spcPct val="0"/>
        </a:spcAft>
        <a:buChar char="•"/>
        <a:defRPr sz="2400">
          <a:solidFill>
            <a:schemeClr val="tx1"/>
          </a:solidFill>
          <a:latin typeface="+mn-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n-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n-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n-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609600" y="908050"/>
            <a:ext cx="10977563"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t>单击此处编辑母版标题样式</a:t>
            </a:r>
          </a:p>
        </p:txBody>
      </p:sp>
      <p:sp>
        <p:nvSpPr>
          <p:cNvPr id="4099" name="Rectangle 3"/>
          <p:cNvSpPr>
            <a:spLocks noGrp="1" noChangeArrowheads="1"/>
          </p:cNvSpPr>
          <p:nvPr>
            <p:ph type="body" idx="1"/>
          </p:nvPr>
        </p:nvSpPr>
        <p:spPr bwMode="auto">
          <a:xfrm>
            <a:off x="609600" y="1600200"/>
            <a:ext cx="10977563"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t>单击此处编辑母版文本样式</a:t>
            </a:r>
          </a:p>
          <a:p>
            <a:pPr lvl="1"/>
            <a:r>
              <a:rPr lang="zh-CN" altLang="zh-CN" smtClean="0"/>
              <a:t>第二级</a:t>
            </a:r>
          </a:p>
        </p:txBody>
      </p:sp>
    </p:spTree>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Lst>
  <p:txStyles>
    <p:titleStyle>
      <a:lvl1pPr algn="l" rtl="0" eaLnBrk="0" fontAlgn="base" hangingPunct="0">
        <a:spcBef>
          <a:spcPct val="0"/>
        </a:spcBef>
        <a:spcAft>
          <a:spcPct val="0"/>
        </a:spcAft>
        <a:defRPr sz="2400">
          <a:solidFill>
            <a:schemeClr val="accent1"/>
          </a:solidFill>
          <a:latin typeface="+mj-lt"/>
          <a:ea typeface="+mj-ea"/>
          <a:cs typeface="+mj-cs"/>
        </a:defRPr>
      </a:lvl1pPr>
      <a:lvl2pPr algn="l" rtl="0" eaLnBrk="0" fontAlgn="base" hangingPunct="0">
        <a:spcBef>
          <a:spcPct val="0"/>
        </a:spcBef>
        <a:spcAft>
          <a:spcPct val="0"/>
        </a:spcAft>
        <a:defRPr sz="2400">
          <a:solidFill>
            <a:schemeClr val="accent1"/>
          </a:solidFill>
          <a:latin typeface="Arial" pitchFamily="34" charset="0"/>
          <a:ea typeface="微软雅黑" pitchFamily="34" charset="-122"/>
        </a:defRPr>
      </a:lvl2pPr>
      <a:lvl3pPr algn="l" rtl="0" eaLnBrk="0" fontAlgn="base" hangingPunct="0">
        <a:spcBef>
          <a:spcPct val="0"/>
        </a:spcBef>
        <a:spcAft>
          <a:spcPct val="0"/>
        </a:spcAft>
        <a:defRPr sz="2400">
          <a:solidFill>
            <a:schemeClr val="accent1"/>
          </a:solidFill>
          <a:latin typeface="Arial" pitchFamily="34" charset="0"/>
          <a:ea typeface="微软雅黑" pitchFamily="34" charset="-122"/>
        </a:defRPr>
      </a:lvl3pPr>
      <a:lvl4pPr algn="l" rtl="0" eaLnBrk="0" fontAlgn="base" hangingPunct="0">
        <a:spcBef>
          <a:spcPct val="0"/>
        </a:spcBef>
        <a:spcAft>
          <a:spcPct val="0"/>
        </a:spcAft>
        <a:defRPr sz="2400">
          <a:solidFill>
            <a:schemeClr val="accent1"/>
          </a:solidFill>
          <a:latin typeface="Arial" pitchFamily="34" charset="0"/>
          <a:ea typeface="微软雅黑" pitchFamily="34" charset="-122"/>
        </a:defRPr>
      </a:lvl4pPr>
      <a:lvl5pPr algn="l" rtl="0" eaLnBrk="0" fontAlgn="base" hangingPunct="0">
        <a:spcBef>
          <a:spcPct val="0"/>
        </a:spcBef>
        <a:spcAft>
          <a:spcPct val="0"/>
        </a:spcAft>
        <a:defRPr sz="2400">
          <a:solidFill>
            <a:schemeClr val="accent1"/>
          </a:solidFill>
          <a:latin typeface="Arial" pitchFamily="34" charset="0"/>
          <a:ea typeface="微软雅黑" pitchFamily="34" charset="-122"/>
        </a:defRPr>
      </a:lvl5pPr>
      <a:lvl6pPr marL="457200" algn="l" rtl="0" eaLnBrk="0" fontAlgn="base" hangingPunct="0">
        <a:spcBef>
          <a:spcPct val="0"/>
        </a:spcBef>
        <a:spcAft>
          <a:spcPct val="0"/>
        </a:spcAft>
        <a:defRPr sz="2400">
          <a:solidFill>
            <a:schemeClr val="accent1"/>
          </a:solidFill>
          <a:latin typeface="Arial" pitchFamily="34" charset="0"/>
          <a:ea typeface="微软雅黑" pitchFamily="34" charset="-122"/>
        </a:defRPr>
      </a:lvl6pPr>
      <a:lvl7pPr marL="914400" algn="l" rtl="0" eaLnBrk="0" fontAlgn="base" hangingPunct="0">
        <a:spcBef>
          <a:spcPct val="0"/>
        </a:spcBef>
        <a:spcAft>
          <a:spcPct val="0"/>
        </a:spcAft>
        <a:defRPr sz="2400">
          <a:solidFill>
            <a:schemeClr val="accent1"/>
          </a:solidFill>
          <a:latin typeface="Arial" pitchFamily="34" charset="0"/>
          <a:ea typeface="微软雅黑" pitchFamily="34" charset="-122"/>
        </a:defRPr>
      </a:lvl7pPr>
      <a:lvl8pPr marL="1371600" algn="l" rtl="0" eaLnBrk="0" fontAlgn="base" hangingPunct="0">
        <a:spcBef>
          <a:spcPct val="0"/>
        </a:spcBef>
        <a:spcAft>
          <a:spcPct val="0"/>
        </a:spcAft>
        <a:defRPr sz="2400">
          <a:solidFill>
            <a:schemeClr val="accent1"/>
          </a:solidFill>
          <a:latin typeface="Arial" pitchFamily="34" charset="0"/>
          <a:ea typeface="微软雅黑" pitchFamily="34" charset="-122"/>
        </a:defRPr>
      </a:lvl8pPr>
      <a:lvl9pPr marL="1828800" algn="l" rtl="0" eaLnBrk="0" fontAlgn="base" hangingPunct="0">
        <a:spcBef>
          <a:spcPct val="0"/>
        </a:spcBef>
        <a:spcAft>
          <a:spcPct val="0"/>
        </a:spcAft>
        <a:defRPr sz="2400">
          <a:solidFill>
            <a:schemeClr val="accent1"/>
          </a:solidFill>
          <a:latin typeface="Arial" pitchFamily="34" charset="0"/>
          <a:ea typeface="微软雅黑" pitchFamily="34" charset="-122"/>
        </a:defRPr>
      </a:lvl9pPr>
    </p:titleStyle>
    <p:bodyStyle>
      <a:lvl1pPr marL="342900" indent="-342900" algn="l" rtl="0" eaLnBrk="0" fontAlgn="base" hangingPunct="0">
        <a:spcBef>
          <a:spcPct val="20000"/>
        </a:spcBef>
        <a:spcAft>
          <a:spcPct val="0"/>
        </a:spcAft>
        <a:buChar char="•"/>
        <a:defRPr sz="2000">
          <a:solidFill>
            <a:schemeClr val="accent1"/>
          </a:solidFill>
          <a:latin typeface="+mn-lt"/>
          <a:ea typeface="+mn-ea"/>
          <a:cs typeface="+mn-cs"/>
        </a:defRPr>
      </a:lvl1pPr>
      <a:lvl2pPr marL="742950" indent="-285750" algn="l" rtl="0" eaLnBrk="0" fontAlgn="base" hangingPunct="0">
        <a:spcBef>
          <a:spcPct val="20000"/>
        </a:spcBef>
        <a:spcAft>
          <a:spcPct val="0"/>
        </a:spcAft>
        <a:buChar char="–"/>
        <a:defRPr sz="2000">
          <a:solidFill>
            <a:schemeClr val="accent1"/>
          </a:solidFill>
          <a:latin typeface="+mn-lt"/>
          <a:ea typeface="仿宋_GB2312" pitchFamily="1" charset="-122"/>
        </a:defRPr>
      </a:lvl2pPr>
      <a:lvl3pPr marL="1143000" indent="-228600" algn="l" rtl="0" eaLnBrk="0" fontAlgn="base" hangingPunct="0">
        <a:spcBef>
          <a:spcPct val="20000"/>
        </a:spcBef>
        <a:spcAft>
          <a:spcPct val="0"/>
        </a:spcAft>
        <a:buChar char="•"/>
        <a:defRPr sz="2400">
          <a:solidFill>
            <a:schemeClr val="tx1"/>
          </a:solidFill>
          <a:latin typeface="+mn-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n-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n-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n-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pic>
        <p:nvPicPr>
          <p:cNvPr id="5122" name="Picture 2" descr="PPECLOGO-eff-0-1"/>
          <p:cNvPicPr>
            <a:picLocks noChangeAspect="1" noChangeArrowheads="1"/>
          </p:cNvPicPr>
          <p:nvPr userDrawn="1"/>
        </p:nvPicPr>
        <p:blipFill>
          <a:blip r:embed="rId14">
            <a:extLst>
              <a:ext uri="{28A0092B-C50C-407E-A947-70E740481C1C}">
                <a14:useLocalDpi xmlns:a14="http://schemas.microsoft.com/office/drawing/2010/main"/>
              </a:ext>
            </a:extLst>
          </a:blip>
          <a:srcRect/>
          <a:stretch>
            <a:fillRect/>
          </a:stretch>
        </p:blipFill>
        <p:spPr bwMode="auto">
          <a:xfrm>
            <a:off x="4146550" y="2886075"/>
            <a:ext cx="1060450"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 name="Picture 3" descr="PPECLOGO-eff-0-2"/>
          <p:cNvPicPr>
            <a:picLocks noChangeAspect="1" noChangeArrowheads="1"/>
          </p:cNvPicPr>
          <p:nvPr userDrawn="1"/>
        </p:nvPicPr>
        <p:blipFill>
          <a:blip r:embed="rId15">
            <a:extLst>
              <a:ext uri="{28A0092B-C50C-407E-A947-70E740481C1C}">
                <a14:useLocalDpi xmlns:a14="http://schemas.microsoft.com/office/drawing/2010/main"/>
              </a:ext>
            </a:extLst>
          </a:blip>
          <a:srcRect/>
          <a:stretch>
            <a:fillRect/>
          </a:stretch>
        </p:blipFill>
        <p:spPr bwMode="auto">
          <a:xfrm>
            <a:off x="8431213" y="2757488"/>
            <a:ext cx="1095375" cy="839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4" name="Picture 4" descr="PPECLOGO-eff-0-3"/>
          <p:cNvPicPr>
            <a:picLocks noChangeAspect="1" noChangeArrowheads="1"/>
          </p:cNvPicPr>
          <p:nvPr userDrawn="1"/>
        </p:nvPicPr>
        <p:blipFill>
          <a:blip r:embed="rId16">
            <a:extLst>
              <a:ext uri="{28A0092B-C50C-407E-A947-70E740481C1C}">
                <a14:useLocalDpi xmlns:a14="http://schemas.microsoft.com/office/drawing/2010/main"/>
              </a:ext>
            </a:extLst>
          </a:blip>
          <a:srcRect/>
          <a:stretch>
            <a:fillRect/>
          </a:stretch>
        </p:blipFill>
        <p:spPr bwMode="auto">
          <a:xfrm>
            <a:off x="1039813" y="1447800"/>
            <a:ext cx="3014662" cy="2376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5" name="Picture 5" descr="PPECLOGO-eff-0-1"/>
          <p:cNvPicPr>
            <a:picLocks noChangeAspect="1" noChangeArrowheads="1"/>
          </p:cNvPicPr>
          <p:nvPr userDrawn="1"/>
        </p:nvPicPr>
        <p:blipFill>
          <a:blip r:embed="rId17">
            <a:extLst>
              <a:ext uri="{28A0092B-C50C-407E-A947-70E740481C1C}">
                <a14:useLocalDpi xmlns:a14="http://schemas.microsoft.com/office/drawing/2010/main"/>
              </a:ext>
            </a:extLst>
          </a:blip>
          <a:srcRect/>
          <a:stretch>
            <a:fillRect/>
          </a:stretch>
        </p:blipFill>
        <p:spPr bwMode="auto">
          <a:xfrm>
            <a:off x="4467225" y="3770313"/>
            <a:ext cx="5238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6" name="Picture 6" descr="PPECLOGO-eff-0-1"/>
          <p:cNvPicPr>
            <a:picLocks noChangeAspect="1" noChangeArrowheads="1"/>
          </p:cNvPicPr>
          <p:nvPr userDrawn="1"/>
        </p:nvPicPr>
        <p:blipFill>
          <a:blip r:embed="rId18" cstate="screen">
            <a:extLst>
              <a:ext uri="{28A0092B-C50C-407E-A947-70E740481C1C}">
                <a14:useLocalDpi xmlns:a14="http://schemas.microsoft.com/office/drawing/2010/main"/>
              </a:ext>
            </a:extLst>
          </a:blip>
          <a:srcRect/>
          <a:stretch>
            <a:fillRect/>
          </a:stretch>
        </p:blipFill>
        <p:spPr bwMode="auto">
          <a:xfrm>
            <a:off x="7377113" y="2903538"/>
            <a:ext cx="400050"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7" name="Picture 8" descr="PPECLOGO-eff-0-2"/>
          <p:cNvPicPr>
            <a:picLocks noChangeAspect="1" noChangeArrowheads="1"/>
          </p:cNvPicPr>
          <p:nvPr userDrawn="1"/>
        </p:nvPicPr>
        <p:blipFill>
          <a:blip r:embed="rId19">
            <a:extLst>
              <a:ext uri="{28A0092B-C50C-407E-A947-70E740481C1C}">
                <a14:useLocalDpi xmlns:a14="http://schemas.microsoft.com/office/drawing/2010/main"/>
              </a:ext>
            </a:extLst>
          </a:blip>
          <a:srcRect/>
          <a:stretch>
            <a:fillRect/>
          </a:stretch>
        </p:blipFill>
        <p:spPr bwMode="auto">
          <a:xfrm>
            <a:off x="5278438" y="2574925"/>
            <a:ext cx="981075" cy="750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8" name="Picture 9" descr="PPECLOGO-eff-5-4"/>
          <p:cNvPicPr>
            <a:picLocks noChangeAspect="1" noChangeArrowheads="1"/>
          </p:cNvPicPr>
          <p:nvPr userDrawn="1"/>
        </p:nvPicPr>
        <p:blipFill>
          <a:blip r:embed="rId20">
            <a:extLst>
              <a:ext uri="{28A0092B-C50C-407E-A947-70E740481C1C}">
                <a14:useLocalDpi xmlns:a14="http://schemas.microsoft.com/office/drawing/2010/main"/>
              </a:ext>
            </a:extLst>
          </a:blip>
          <a:srcRect/>
          <a:stretch>
            <a:fillRect/>
          </a:stretch>
        </p:blipFill>
        <p:spPr bwMode="auto">
          <a:xfrm>
            <a:off x="3262313" y="3206750"/>
            <a:ext cx="1477962" cy="112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9" name="Picture 10" descr="PPECLOGO-eff-5-2"/>
          <p:cNvPicPr>
            <a:picLocks noChangeAspect="1" noChangeArrowheads="1"/>
          </p:cNvPicPr>
          <p:nvPr userDrawn="1"/>
        </p:nvPicPr>
        <p:blipFill>
          <a:blip r:embed="rId21">
            <a:extLst>
              <a:ext uri="{28A0092B-C50C-407E-A947-70E740481C1C}">
                <a14:useLocalDpi xmlns:a14="http://schemas.microsoft.com/office/drawing/2010/main"/>
              </a:ext>
            </a:extLst>
          </a:blip>
          <a:srcRect/>
          <a:stretch>
            <a:fillRect/>
          </a:stretch>
        </p:blipFill>
        <p:spPr bwMode="auto">
          <a:xfrm>
            <a:off x="5353050" y="3446463"/>
            <a:ext cx="1833563"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0" name="Picture 11" descr="PPECLOGO-eff-5-4"/>
          <p:cNvPicPr>
            <a:picLocks noChangeAspect="1" noChangeArrowheads="1"/>
          </p:cNvPicPr>
          <p:nvPr userDrawn="1"/>
        </p:nvPicPr>
        <p:blipFill>
          <a:blip r:embed="rId22" cstate="screen">
            <a:extLst>
              <a:ext uri="{28A0092B-C50C-407E-A947-70E740481C1C}">
                <a14:useLocalDpi xmlns:a14="http://schemas.microsoft.com/office/drawing/2010/main"/>
              </a:ext>
            </a:extLst>
          </a:blip>
          <a:srcRect/>
          <a:stretch>
            <a:fillRect/>
          </a:stretch>
        </p:blipFill>
        <p:spPr bwMode="auto">
          <a:xfrm>
            <a:off x="9885363" y="2725738"/>
            <a:ext cx="1117600"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1" name="Picture 12" descr="PPECLOGO-eff-0-1"/>
          <p:cNvPicPr>
            <a:picLocks noChangeAspect="1" noChangeArrowheads="1"/>
          </p:cNvPicPr>
          <p:nvPr userDrawn="1"/>
        </p:nvPicPr>
        <p:blipFill>
          <a:blip r:embed="rId23">
            <a:extLst>
              <a:ext uri="{28A0092B-C50C-407E-A947-70E740481C1C}">
                <a14:useLocalDpi xmlns:a14="http://schemas.microsoft.com/office/drawing/2010/main"/>
              </a:ext>
            </a:extLst>
          </a:blip>
          <a:srcRect/>
          <a:stretch>
            <a:fillRect/>
          </a:stretch>
        </p:blipFill>
        <p:spPr bwMode="auto">
          <a:xfrm>
            <a:off x="7942263" y="3624263"/>
            <a:ext cx="522287"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2" name="Picture 13" descr="PPECLOGO-eff-0-1"/>
          <p:cNvPicPr>
            <a:picLocks noChangeAspect="1" noChangeArrowheads="1"/>
          </p:cNvPicPr>
          <p:nvPr userDrawn="1"/>
        </p:nvPicPr>
        <p:blipFill>
          <a:blip r:embed="rId23">
            <a:extLst>
              <a:ext uri="{28A0092B-C50C-407E-A947-70E740481C1C}">
                <a14:useLocalDpi xmlns:a14="http://schemas.microsoft.com/office/drawing/2010/main"/>
              </a:ext>
            </a:extLst>
          </a:blip>
          <a:srcRect/>
          <a:stretch>
            <a:fillRect/>
          </a:stretch>
        </p:blipFill>
        <p:spPr bwMode="auto">
          <a:xfrm>
            <a:off x="11255375" y="2365375"/>
            <a:ext cx="522288"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3" name="Picture 14" descr="PPECLOGO-eff2-1-2"/>
          <p:cNvPicPr>
            <a:picLocks noChangeAspect="1" noChangeArrowheads="1"/>
          </p:cNvPicPr>
          <p:nvPr userDrawn="1"/>
        </p:nvPicPr>
        <p:blipFill>
          <a:blip r:embed="rId24">
            <a:extLst>
              <a:ext uri="{28A0092B-C50C-407E-A947-70E740481C1C}">
                <a14:useLocalDpi xmlns:a14="http://schemas.microsoft.com/office/drawing/2010/main"/>
              </a:ext>
            </a:extLst>
          </a:blip>
          <a:srcRect/>
          <a:stretch>
            <a:fillRect/>
          </a:stretch>
        </p:blipFill>
        <p:spPr bwMode="auto">
          <a:xfrm>
            <a:off x="2054225" y="2795588"/>
            <a:ext cx="1697038" cy="142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4" name="Picture 15" descr="PPECLOGO-eff2-1-3"/>
          <p:cNvPicPr>
            <a:picLocks noChangeAspect="1" noChangeArrowheads="1"/>
          </p:cNvPicPr>
          <p:nvPr userDrawn="1"/>
        </p:nvPicPr>
        <p:blipFill>
          <a:blip r:embed="rId25">
            <a:extLst>
              <a:ext uri="{28A0092B-C50C-407E-A947-70E740481C1C}">
                <a14:useLocalDpi xmlns:a14="http://schemas.microsoft.com/office/drawing/2010/main"/>
              </a:ext>
            </a:extLst>
          </a:blip>
          <a:srcRect/>
          <a:stretch>
            <a:fillRect/>
          </a:stretch>
        </p:blipFill>
        <p:spPr bwMode="auto">
          <a:xfrm>
            <a:off x="3983038" y="2786063"/>
            <a:ext cx="4381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5" name="Picture 16" descr="PPECLOGO-eff2-1-4"/>
          <p:cNvPicPr>
            <a:picLocks noChangeAspect="1" noChangeArrowheads="1"/>
          </p:cNvPicPr>
          <p:nvPr userDrawn="1"/>
        </p:nvPicPr>
        <p:blipFill>
          <a:blip r:embed="rId26">
            <a:extLst>
              <a:ext uri="{28A0092B-C50C-407E-A947-70E740481C1C}">
                <a14:useLocalDpi xmlns:a14="http://schemas.microsoft.com/office/drawing/2010/main"/>
              </a:ext>
            </a:extLst>
          </a:blip>
          <a:srcRect/>
          <a:stretch>
            <a:fillRect/>
          </a:stretch>
        </p:blipFill>
        <p:spPr bwMode="auto">
          <a:xfrm>
            <a:off x="8520113" y="3325813"/>
            <a:ext cx="703262"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6" name="Picture 17" descr="PPECLOGO-eff2-1-3"/>
          <p:cNvPicPr>
            <a:picLocks noChangeAspect="1" noChangeArrowheads="1"/>
          </p:cNvPicPr>
          <p:nvPr userDrawn="1"/>
        </p:nvPicPr>
        <p:blipFill>
          <a:blip r:embed="rId25">
            <a:extLst>
              <a:ext uri="{28A0092B-C50C-407E-A947-70E740481C1C}">
                <a14:useLocalDpi xmlns:a14="http://schemas.microsoft.com/office/drawing/2010/main"/>
              </a:ext>
            </a:extLst>
          </a:blip>
          <a:srcRect/>
          <a:stretch>
            <a:fillRect/>
          </a:stretch>
        </p:blipFill>
        <p:spPr bwMode="auto">
          <a:xfrm>
            <a:off x="9239250" y="2909888"/>
            <a:ext cx="360363"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7" name="Picture 18" descr="PPECLOGO-eff2-1-3"/>
          <p:cNvPicPr>
            <a:picLocks noChangeAspect="1" noChangeArrowheads="1"/>
          </p:cNvPicPr>
          <p:nvPr userDrawn="1"/>
        </p:nvPicPr>
        <p:blipFill>
          <a:blip r:embed="rId27" cstate="screen">
            <a:extLst>
              <a:ext uri="{28A0092B-C50C-407E-A947-70E740481C1C}">
                <a14:useLocalDpi xmlns:a14="http://schemas.microsoft.com/office/drawing/2010/main"/>
              </a:ext>
            </a:extLst>
          </a:blip>
          <a:srcRect/>
          <a:stretch>
            <a:fillRect/>
          </a:stretch>
        </p:blipFill>
        <p:spPr bwMode="auto">
          <a:xfrm>
            <a:off x="9745663" y="3446463"/>
            <a:ext cx="280987"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38" name="Rectangle 2"/>
          <p:cNvSpPr>
            <a:spLocks noGrp="1" noChangeArrowheads="1"/>
          </p:cNvSpPr>
          <p:nvPr>
            <p:ph type="title"/>
          </p:nvPr>
        </p:nvSpPr>
        <p:spPr bwMode="auto">
          <a:xfrm>
            <a:off x="609600" y="908050"/>
            <a:ext cx="10977563"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t>单击此处编辑母版标题样式</a:t>
            </a:r>
          </a:p>
        </p:txBody>
      </p:sp>
      <p:sp>
        <p:nvSpPr>
          <p:cNvPr id="5139" name="Rectangle 3"/>
          <p:cNvSpPr>
            <a:spLocks noGrp="1" noChangeArrowheads="1"/>
          </p:cNvSpPr>
          <p:nvPr>
            <p:ph type="body" idx="1"/>
          </p:nvPr>
        </p:nvSpPr>
        <p:spPr bwMode="auto">
          <a:xfrm>
            <a:off x="609600" y="1600200"/>
            <a:ext cx="10977563"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t>单击此处编辑母版文本样式</a:t>
            </a:r>
          </a:p>
          <a:p>
            <a:pPr lvl="1"/>
            <a:r>
              <a:rPr lang="zh-CN" altLang="zh-CN" smtClean="0"/>
              <a:t>第二级</a:t>
            </a:r>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5128"/>
                                        </p:tgtEl>
                                        <p:attrNameLst>
                                          <p:attrName>style.visibility</p:attrName>
                                        </p:attrNameLst>
                                      </p:cBhvr>
                                      <p:to>
                                        <p:strVal val="visible"/>
                                      </p:to>
                                    </p:set>
                                    <p:animEffect transition="in" filter="fade">
                                      <p:cBhvr>
                                        <p:cTn id="7" dur="500"/>
                                        <p:tgtEl>
                                          <p:spTgt spid="5128"/>
                                        </p:tgtEl>
                                      </p:cBhvr>
                                    </p:animEffect>
                                  </p:childTnLst>
                                </p:cTn>
                              </p:par>
                              <p:par>
                                <p:cTn id="8" presetID="10" presetClass="entr" presetSubtype="0" fill="hold" nodeType="withEffect">
                                  <p:stCondLst>
                                    <p:cond delay="0"/>
                                  </p:stCondLst>
                                  <p:childTnLst>
                                    <p:set>
                                      <p:cBhvr>
                                        <p:cTn id="9" dur="1" fill="hold">
                                          <p:stCondLst>
                                            <p:cond delay="0"/>
                                          </p:stCondLst>
                                        </p:cTn>
                                        <p:tgtEl>
                                          <p:spTgt spid="5125"/>
                                        </p:tgtEl>
                                        <p:attrNameLst>
                                          <p:attrName>style.visibility</p:attrName>
                                        </p:attrNameLst>
                                      </p:cBhvr>
                                      <p:to>
                                        <p:strVal val="visible"/>
                                      </p:to>
                                    </p:set>
                                    <p:animEffect transition="in" filter="fade">
                                      <p:cBhvr>
                                        <p:cTn id="10" dur="500"/>
                                        <p:tgtEl>
                                          <p:spTgt spid="5125"/>
                                        </p:tgtEl>
                                      </p:cBhvr>
                                    </p:animEffect>
                                  </p:childTnLst>
                                </p:cTn>
                              </p:par>
                              <p:par>
                                <p:cTn id="11" presetID="10" presetClass="entr" presetSubtype="0" fill="hold" nodeType="withEffect">
                                  <p:stCondLst>
                                    <p:cond delay="0"/>
                                  </p:stCondLst>
                                  <p:childTnLst>
                                    <p:set>
                                      <p:cBhvr>
                                        <p:cTn id="12" dur="1" fill="hold">
                                          <p:stCondLst>
                                            <p:cond delay="0"/>
                                          </p:stCondLst>
                                        </p:cTn>
                                        <p:tgtEl>
                                          <p:spTgt spid="5124"/>
                                        </p:tgtEl>
                                        <p:attrNameLst>
                                          <p:attrName>style.visibility</p:attrName>
                                        </p:attrNameLst>
                                      </p:cBhvr>
                                      <p:to>
                                        <p:strVal val="visible"/>
                                      </p:to>
                                    </p:set>
                                    <p:animEffect transition="in" filter="fade">
                                      <p:cBhvr>
                                        <p:cTn id="13" dur="500"/>
                                        <p:tgtEl>
                                          <p:spTgt spid="5124"/>
                                        </p:tgtEl>
                                      </p:cBhvr>
                                    </p:animEffect>
                                  </p:childTnLst>
                                </p:cTn>
                              </p:par>
                              <p:par>
                                <p:cTn id="14" presetID="10" presetClass="entr" presetSubtype="0" fill="hold" nodeType="withEffect">
                                  <p:stCondLst>
                                    <p:cond delay="0"/>
                                  </p:stCondLst>
                                  <p:childTnLst>
                                    <p:set>
                                      <p:cBhvr>
                                        <p:cTn id="15" dur="1" fill="hold">
                                          <p:stCondLst>
                                            <p:cond delay="0"/>
                                          </p:stCondLst>
                                        </p:cTn>
                                        <p:tgtEl>
                                          <p:spTgt spid="5122"/>
                                        </p:tgtEl>
                                        <p:attrNameLst>
                                          <p:attrName>style.visibility</p:attrName>
                                        </p:attrNameLst>
                                      </p:cBhvr>
                                      <p:to>
                                        <p:strVal val="visible"/>
                                      </p:to>
                                    </p:set>
                                    <p:animEffect transition="in" filter="fade">
                                      <p:cBhvr>
                                        <p:cTn id="16" dur="500"/>
                                        <p:tgtEl>
                                          <p:spTgt spid="5122"/>
                                        </p:tgtEl>
                                      </p:cBhvr>
                                    </p:animEffect>
                                  </p:childTnLst>
                                </p:cTn>
                              </p:par>
                              <p:par>
                                <p:cTn id="17" presetID="10" presetClass="entr" presetSubtype="0" fill="hold" nodeType="withEffect">
                                  <p:stCondLst>
                                    <p:cond delay="0"/>
                                  </p:stCondLst>
                                  <p:childTnLst>
                                    <p:set>
                                      <p:cBhvr>
                                        <p:cTn id="18" dur="1" fill="hold">
                                          <p:stCondLst>
                                            <p:cond delay="0"/>
                                          </p:stCondLst>
                                        </p:cTn>
                                        <p:tgtEl>
                                          <p:spTgt spid="5127"/>
                                        </p:tgtEl>
                                        <p:attrNameLst>
                                          <p:attrName>style.visibility</p:attrName>
                                        </p:attrNameLst>
                                      </p:cBhvr>
                                      <p:to>
                                        <p:strVal val="visible"/>
                                      </p:to>
                                    </p:set>
                                    <p:animEffect transition="in" filter="fade">
                                      <p:cBhvr>
                                        <p:cTn id="19" dur="500"/>
                                        <p:tgtEl>
                                          <p:spTgt spid="5127"/>
                                        </p:tgtEl>
                                      </p:cBhvr>
                                    </p:animEffect>
                                  </p:childTnLst>
                                </p:cTn>
                              </p:par>
                              <p:par>
                                <p:cTn id="20" presetID="10" presetClass="entr" presetSubtype="0" fill="hold" nodeType="withEffect">
                                  <p:stCondLst>
                                    <p:cond delay="0"/>
                                  </p:stCondLst>
                                  <p:childTnLst>
                                    <p:set>
                                      <p:cBhvr>
                                        <p:cTn id="21" dur="1" fill="hold">
                                          <p:stCondLst>
                                            <p:cond delay="0"/>
                                          </p:stCondLst>
                                        </p:cTn>
                                        <p:tgtEl>
                                          <p:spTgt spid="5129"/>
                                        </p:tgtEl>
                                        <p:attrNameLst>
                                          <p:attrName>style.visibility</p:attrName>
                                        </p:attrNameLst>
                                      </p:cBhvr>
                                      <p:to>
                                        <p:strVal val="visible"/>
                                      </p:to>
                                    </p:set>
                                    <p:animEffect transition="in" filter="fade">
                                      <p:cBhvr>
                                        <p:cTn id="22" dur="500"/>
                                        <p:tgtEl>
                                          <p:spTgt spid="5129"/>
                                        </p:tgtEl>
                                      </p:cBhvr>
                                    </p:animEffect>
                                  </p:childTnLst>
                                </p:cTn>
                              </p:par>
                              <p:par>
                                <p:cTn id="23" presetID="10" presetClass="entr" presetSubtype="0" fill="hold" nodeType="withEffect">
                                  <p:stCondLst>
                                    <p:cond delay="0"/>
                                  </p:stCondLst>
                                  <p:childTnLst>
                                    <p:set>
                                      <p:cBhvr>
                                        <p:cTn id="24" dur="1" fill="hold">
                                          <p:stCondLst>
                                            <p:cond delay="0"/>
                                          </p:stCondLst>
                                        </p:cTn>
                                        <p:tgtEl>
                                          <p:spTgt spid="5131"/>
                                        </p:tgtEl>
                                        <p:attrNameLst>
                                          <p:attrName>style.visibility</p:attrName>
                                        </p:attrNameLst>
                                      </p:cBhvr>
                                      <p:to>
                                        <p:strVal val="visible"/>
                                      </p:to>
                                    </p:set>
                                    <p:animEffect transition="in" filter="fade">
                                      <p:cBhvr>
                                        <p:cTn id="25" dur="500"/>
                                        <p:tgtEl>
                                          <p:spTgt spid="5131"/>
                                        </p:tgtEl>
                                      </p:cBhvr>
                                    </p:animEffect>
                                  </p:childTnLst>
                                </p:cTn>
                              </p:par>
                              <p:par>
                                <p:cTn id="26" presetID="10" presetClass="entr" presetSubtype="0" fill="hold" nodeType="withEffect">
                                  <p:stCondLst>
                                    <p:cond delay="0"/>
                                  </p:stCondLst>
                                  <p:childTnLst>
                                    <p:set>
                                      <p:cBhvr>
                                        <p:cTn id="27" dur="1" fill="hold">
                                          <p:stCondLst>
                                            <p:cond delay="0"/>
                                          </p:stCondLst>
                                        </p:cTn>
                                        <p:tgtEl>
                                          <p:spTgt spid="5123"/>
                                        </p:tgtEl>
                                        <p:attrNameLst>
                                          <p:attrName>style.visibility</p:attrName>
                                        </p:attrNameLst>
                                      </p:cBhvr>
                                      <p:to>
                                        <p:strVal val="visible"/>
                                      </p:to>
                                    </p:set>
                                    <p:animEffect transition="in" filter="fade">
                                      <p:cBhvr>
                                        <p:cTn id="28" dur="500"/>
                                        <p:tgtEl>
                                          <p:spTgt spid="5123"/>
                                        </p:tgtEl>
                                      </p:cBhvr>
                                    </p:animEffect>
                                  </p:childTnLst>
                                </p:cTn>
                              </p:par>
                              <p:par>
                                <p:cTn id="29" presetID="10" presetClass="entr" presetSubtype="0" fill="hold" nodeType="withEffect">
                                  <p:stCondLst>
                                    <p:cond delay="0"/>
                                  </p:stCondLst>
                                  <p:childTnLst>
                                    <p:set>
                                      <p:cBhvr>
                                        <p:cTn id="30" dur="1" fill="hold">
                                          <p:stCondLst>
                                            <p:cond delay="0"/>
                                          </p:stCondLst>
                                        </p:cTn>
                                        <p:tgtEl>
                                          <p:spTgt spid="5130"/>
                                        </p:tgtEl>
                                        <p:attrNameLst>
                                          <p:attrName>style.visibility</p:attrName>
                                        </p:attrNameLst>
                                      </p:cBhvr>
                                      <p:to>
                                        <p:strVal val="visible"/>
                                      </p:to>
                                    </p:set>
                                    <p:animEffect transition="in" filter="fade">
                                      <p:cBhvr>
                                        <p:cTn id="31" dur="500"/>
                                        <p:tgtEl>
                                          <p:spTgt spid="5130"/>
                                        </p:tgtEl>
                                      </p:cBhvr>
                                    </p:animEffect>
                                  </p:childTnLst>
                                </p:cTn>
                              </p:par>
                              <p:par>
                                <p:cTn id="32" presetID="10" presetClass="entr" presetSubtype="0" fill="hold" nodeType="withEffect">
                                  <p:stCondLst>
                                    <p:cond delay="0"/>
                                  </p:stCondLst>
                                  <p:childTnLst>
                                    <p:set>
                                      <p:cBhvr>
                                        <p:cTn id="33" dur="1" fill="hold">
                                          <p:stCondLst>
                                            <p:cond delay="0"/>
                                          </p:stCondLst>
                                        </p:cTn>
                                        <p:tgtEl>
                                          <p:spTgt spid="5126"/>
                                        </p:tgtEl>
                                        <p:attrNameLst>
                                          <p:attrName>style.visibility</p:attrName>
                                        </p:attrNameLst>
                                      </p:cBhvr>
                                      <p:to>
                                        <p:strVal val="visible"/>
                                      </p:to>
                                    </p:set>
                                    <p:animEffect transition="in" filter="fade">
                                      <p:cBhvr>
                                        <p:cTn id="34" dur="500"/>
                                        <p:tgtEl>
                                          <p:spTgt spid="5126"/>
                                        </p:tgtEl>
                                      </p:cBhvr>
                                    </p:animEffect>
                                  </p:childTnLst>
                                </p:cTn>
                              </p:par>
                              <p:par>
                                <p:cTn id="35" presetID="10" presetClass="entr" presetSubtype="0" fill="hold" nodeType="withEffect">
                                  <p:stCondLst>
                                    <p:cond delay="0"/>
                                  </p:stCondLst>
                                  <p:childTnLst>
                                    <p:set>
                                      <p:cBhvr>
                                        <p:cTn id="36" dur="1" fill="hold">
                                          <p:stCondLst>
                                            <p:cond delay="0"/>
                                          </p:stCondLst>
                                        </p:cTn>
                                        <p:tgtEl>
                                          <p:spTgt spid="5132"/>
                                        </p:tgtEl>
                                        <p:attrNameLst>
                                          <p:attrName>style.visibility</p:attrName>
                                        </p:attrNameLst>
                                      </p:cBhvr>
                                      <p:to>
                                        <p:strVal val="visible"/>
                                      </p:to>
                                    </p:set>
                                    <p:animEffect transition="in" filter="fade">
                                      <p:cBhvr>
                                        <p:cTn id="37" dur="500"/>
                                        <p:tgtEl>
                                          <p:spTgt spid="5132"/>
                                        </p:tgtEl>
                                      </p:cBhvr>
                                    </p:animEffect>
                                  </p:childTnLst>
                                </p:cTn>
                              </p:par>
                              <p:par>
                                <p:cTn id="38" presetID="35" presetClass="path" presetSubtype="0" fill="hold" nodeType="withEffect">
                                  <p:stCondLst>
                                    <p:cond delay="0"/>
                                  </p:stCondLst>
                                  <p:childTnLst>
                                    <p:animMotion origin="layout" path="M 0 0  L -0.25 0  E" pathEditMode="relative" rAng="0" ptsTypes="">
                                      <p:cBhvr>
                                        <p:cTn id="39" dur="3000" fill="hold"/>
                                        <p:tgtEl>
                                          <p:spTgt spid="5130"/>
                                        </p:tgtEl>
                                        <p:attrNameLst>
                                          <p:attrName>ppt_x,ppt_y</p:attrName>
                                        </p:attrNameLst>
                                      </p:cBhvr>
                                      <p:rCtr x="0" y="0"/>
                                    </p:animMotion>
                                  </p:childTnLst>
                                </p:cTn>
                              </p:par>
                              <p:par>
                                <p:cTn id="40" presetID="35" presetClass="path" presetSubtype="0" fill="hold" nodeType="withEffect">
                                  <p:stCondLst>
                                    <p:cond delay="0"/>
                                  </p:stCondLst>
                                  <p:childTnLst>
                                    <p:animMotion origin="layout" path="M 4.16667E-6 3.33333E-6 L -0.31632 3.33333E-6 " pathEditMode="relative" rAng="0" ptsTypes="AA">
                                      <p:cBhvr>
                                        <p:cTn id="41" dur="3000" fill="hold"/>
                                        <p:tgtEl>
                                          <p:spTgt spid="5123"/>
                                        </p:tgtEl>
                                        <p:attrNameLst>
                                          <p:attrName>ppt_x,ppt_y</p:attrName>
                                        </p:attrNameLst>
                                      </p:cBhvr>
                                      <p:rCtr x="-15700" y="0"/>
                                    </p:animMotion>
                                  </p:childTnLst>
                                </p:cTn>
                              </p:par>
                              <p:par>
                                <p:cTn id="42" presetID="35" presetClass="path" presetSubtype="0" fill="hold" nodeType="withEffect">
                                  <p:stCondLst>
                                    <p:cond delay="0"/>
                                  </p:stCondLst>
                                  <p:childTnLst>
                                    <p:animMotion origin="layout" path="M 0.00504 -1.85185E-6 L -0.46684 -1.85185E-6 " pathEditMode="relative" rAng="0" ptsTypes="AA">
                                      <p:cBhvr>
                                        <p:cTn id="43" dur="3000" fill="hold"/>
                                        <p:tgtEl>
                                          <p:spTgt spid="5126"/>
                                        </p:tgtEl>
                                        <p:attrNameLst>
                                          <p:attrName>ppt_x,ppt_y</p:attrName>
                                        </p:attrNameLst>
                                      </p:cBhvr>
                                      <p:rCtr x="-23500" y="0"/>
                                    </p:animMotion>
                                  </p:childTnLst>
                                </p:cTn>
                              </p:par>
                              <p:par>
                                <p:cTn id="44" presetID="35" presetClass="path" presetSubtype="0" fill="hold" nodeType="withEffect">
                                  <p:stCondLst>
                                    <p:cond delay="0"/>
                                  </p:stCondLst>
                                  <p:childTnLst>
                                    <p:animMotion origin="layout" path="M -3.05556E-6 1.11111E-6 L -0.19531 1.11111E-6 " pathEditMode="relative" rAng="0" ptsTypes="AA">
                                      <p:cBhvr>
                                        <p:cTn id="45" dur="3000" fill="hold"/>
                                        <p:tgtEl>
                                          <p:spTgt spid="5127"/>
                                        </p:tgtEl>
                                        <p:attrNameLst>
                                          <p:attrName>ppt_x,ppt_y</p:attrName>
                                        </p:attrNameLst>
                                      </p:cBhvr>
                                      <p:rCtr x="-9700" y="0"/>
                                    </p:animMotion>
                                  </p:childTnLst>
                                </p:cTn>
                              </p:par>
                              <p:par>
                                <p:cTn id="46" presetID="35" presetClass="path" presetSubtype="0" fill="hold" nodeType="withEffect">
                                  <p:stCondLst>
                                    <p:cond delay="0"/>
                                  </p:stCondLst>
                                  <p:childTnLst>
                                    <p:animMotion origin="layout" path="M 5.55556E-7 2.59259E-6 L -0.43594 2.59259E-6 " pathEditMode="relative" rAng="0" ptsTypes="AA">
                                      <p:cBhvr>
                                        <p:cTn id="47" dur="3000" fill="hold"/>
                                        <p:tgtEl>
                                          <p:spTgt spid="5125"/>
                                        </p:tgtEl>
                                        <p:attrNameLst>
                                          <p:attrName>ppt_x,ppt_y</p:attrName>
                                        </p:attrNameLst>
                                      </p:cBhvr>
                                      <p:rCtr x="-21700" y="0"/>
                                    </p:animMotion>
                                  </p:childTnLst>
                                </p:cTn>
                              </p:par>
                              <p:par>
                                <p:cTn id="48" presetID="35" presetClass="path" presetSubtype="0" fill="hold" nodeType="withEffect">
                                  <p:stCondLst>
                                    <p:cond delay="0"/>
                                  </p:stCondLst>
                                  <p:childTnLst>
                                    <p:animMotion origin="layout" path="M 3.05556E-6 -1.85185E-6 L -0.33577 -1.85185E-6 " pathEditMode="relative" rAng="0" ptsTypes="AA">
                                      <p:cBhvr>
                                        <p:cTn id="49" dur="3000" fill="hold"/>
                                        <p:tgtEl>
                                          <p:spTgt spid="5122"/>
                                        </p:tgtEl>
                                        <p:attrNameLst>
                                          <p:attrName>ppt_x,ppt_y</p:attrName>
                                        </p:attrNameLst>
                                      </p:cBhvr>
                                      <p:rCtr x="-16700" y="0"/>
                                    </p:animMotion>
                                  </p:childTnLst>
                                </p:cTn>
                              </p:par>
                              <p:par>
                                <p:cTn id="50" presetID="35" presetClass="path" presetSubtype="0" fill="hold" nodeType="withEffect">
                                  <p:stCondLst>
                                    <p:cond delay="0"/>
                                  </p:stCondLst>
                                  <p:childTnLst>
                                    <p:animMotion origin="layout" path="M 1.66667E-6 -1.85185E-6 L -0.57188 -1.85185E-6 " pathEditMode="relative" rAng="0" ptsTypes="AA">
                                      <p:cBhvr>
                                        <p:cTn id="51" dur="3000" fill="hold"/>
                                        <p:tgtEl>
                                          <p:spTgt spid="5131"/>
                                        </p:tgtEl>
                                        <p:attrNameLst>
                                          <p:attrName>ppt_x,ppt_y</p:attrName>
                                        </p:attrNameLst>
                                      </p:cBhvr>
                                      <p:rCtr x="-28500" y="0"/>
                                    </p:animMotion>
                                  </p:childTnLst>
                                </p:cTn>
                              </p:par>
                              <p:par>
                                <p:cTn id="52" presetID="35" presetClass="path" presetSubtype="0" fill="hold" nodeType="withEffect">
                                  <p:stCondLst>
                                    <p:cond delay="0"/>
                                  </p:stCondLst>
                                  <p:childTnLst>
                                    <p:animMotion origin="layout" path="M 1.66667E-6 -1.85185E-6 L -0.57188 -1.85185E-6 " pathEditMode="relative" rAng="0" ptsTypes="AA">
                                      <p:cBhvr>
                                        <p:cTn id="53" dur="3000" fill="hold"/>
                                        <p:tgtEl>
                                          <p:spTgt spid="5132"/>
                                        </p:tgtEl>
                                        <p:attrNameLst>
                                          <p:attrName>ppt_x,ppt_y</p:attrName>
                                        </p:attrNameLst>
                                      </p:cBhvr>
                                      <p:rCtr x="-28500" y="0"/>
                                    </p:animMotion>
                                  </p:childTnLst>
                                </p:cTn>
                              </p:par>
                              <p:par>
                                <p:cTn id="54" presetID="63" presetClass="path" presetSubtype="0" fill="hold" nodeType="withEffect">
                                  <p:stCondLst>
                                    <p:cond delay="0"/>
                                  </p:stCondLst>
                                  <p:childTnLst>
                                    <p:animMotion origin="layout" path="M 5.55556E-7 2.59259E-6 L 0.43906 2.59259E-6 " pathEditMode="relative" rAng="0" ptsTypes="AA">
                                      <p:cBhvr>
                                        <p:cTn id="55" dur="3000" fill="hold"/>
                                        <p:tgtEl>
                                          <p:spTgt spid="5129"/>
                                        </p:tgtEl>
                                        <p:attrNameLst>
                                          <p:attrName>ppt_x,ppt_y</p:attrName>
                                        </p:attrNameLst>
                                      </p:cBhvr>
                                      <p:rCtr x="21900" y="0"/>
                                    </p:animMotion>
                                  </p:childTnLst>
                                </p:cTn>
                              </p:par>
                              <p:par>
                                <p:cTn id="56" presetID="63" presetClass="path" presetSubtype="0" fill="hold" nodeType="withEffect">
                                  <p:stCondLst>
                                    <p:cond delay="0"/>
                                  </p:stCondLst>
                                  <p:childTnLst>
                                    <p:animMotion origin="layout" path="M -1.38889E-6 2.96296E-6 L 0.62813 2.96296E-6 " pathEditMode="relative" rAng="0" ptsTypes="AA">
                                      <p:cBhvr>
                                        <p:cTn id="57" dur="3000" fill="hold"/>
                                        <p:tgtEl>
                                          <p:spTgt spid="5128"/>
                                        </p:tgtEl>
                                        <p:attrNameLst>
                                          <p:attrName>ppt_x,ppt_y</p:attrName>
                                        </p:attrNameLst>
                                      </p:cBhvr>
                                      <p:rCtr x="31400" y="0"/>
                                    </p:animMotion>
                                  </p:childTnLst>
                                </p:cTn>
                              </p:par>
                              <p:par>
                                <p:cTn id="58" presetID="63" presetClass="path" presetSubtype="0" fill="hold" nodeType="withEffect">
                                  <p:stCondLst>
                                    <p:cond delay="0"/>
                                  </p:stCondLst>
                                  <p:childTnLst>
                                    <p:animMotion origin="layout" path="M 2.77778E-6 -2.96296E-6 L 0.42465 -2.96296E-6 " pathEditMode="relative" rAng="0" ptsTypes="AA">
                                      <p:cBhvr>
                                        <p:cTn id="59" dur="3000" fill="hold"/>
                                        <p:tgtEl>
                                          <p:spTgt spid="5124"/>
                                        </p:tgtEl>
                                        <p:attrNameLst>
                                          <p:attrName>ppt_x,ppt_y</p:attrName>
                                        </p:attrNameLst>
                                      </p:cBhvr>
                                      <p:rCtr x="21200" y="0"/>
                                    </p:animMotion>
                                  </p:childTnLst>
                                </p:cTn>
                              </p:par>
                              <p:par>
                                <p:cTn id="60" presetID="10" presetClass="exit" presetSubtype="0" fill="hold" nodeType="withEffect">
                                  <p:stCondLst>
                                    <p:cond delay="2500"/>
                                  </p:stCondLst>
                                  <p:childTnLst>
                                    <p:animEffect transition="out" filter="fade">
                                      <p:cBhvr>
                                        <p:cTn id="61" dur="500"/>
                                        <p:tgtEl>
                                          <p:spTgt spid="5128"/>
                                        </p:tgtEl>
                                      </p:cBhvr>
                                    </p:animEffect>
                                    <p:set>
                                      <p:cBhvr>
                                        <p:cTn id="62" dur="1" fill="hold">
                                          <p:stCondLst>
                                            <p:cond delay="499"/>
                                          </p:stCondLst>
                                        </p:cTn>
                                        <p:tgtEl>
                                          <p:spTgt spid="5128"/>
                                        </p:tgtEl>
                                        <p:attrNameLst>
                                          <p:attrName>style.visibility</p:attrName>
                                        </p:attrNameLst>
                                      </p:cBhvr>
                                      <p:to>
                                        <p:strVal val="hidden"/>
                                      </p:to>
                                    </p:set>
                                  </p:childTnLst>
                                </p:cTn>
                              </p:par>
                              <p:par>
                                <p:cTn id="63" presetID="10" presetClass="exit" presetSubtype="0" fill="hold" nodeType="withEffect">
                                  <p:stCondLst>
                                    <p:cond delay="2500"/>
                                  </p:stCondLst>
                                  <p:childTnLst>
                                    <p:animEffect transition="out" filter="fade">
                                      <p:cBhvr>
                                        <p:cTn id="64" dur="500"/>
                                        <p:tgtEl>
                                          <p:spTgt spid="5129"/>
                                        </p:tgtEl>
                                      </p:cBhvr>
                                    </p:animEffect>
                                    <p:set>
                                      <p:cBhvr>
                                        <p:cTn id="65" dur="1" fill="hold">
                                          <p:stCondLst>
                                            <p:cond delay="499"/>
                                          </p:stCondLst>
                                        </p:cTn>
                                        <p:tgtEl>
                                          <p:spTgt spid="5129"/>
                                        </p:tgtEl>
                                        <p:attrNameLst>
                                          <p:attrName>style.visibility</p:attrName>
                                        </p:attrNameLst>
                                      </p:cBhvr>
                                      <p:to>
                                        <p:strVal val="hidden"/>
                                      </p:to>
                                    </p:set>
                                  </p:childTnLst>
                                </p:cTn>
                              </p:par>
                              <p:par>
                                <p:cTn id="66" presetID="10" presetClass="exit" presetSubtype="0" fill="hold" nodeType="withEffect">
                                  <p:stCondLst>
                                    <p:cond delay="2500"/>
                                  </p:stCondLst>
                                  <p:childTnLst>
                                    <p:animEffect transition="out" filter="fade">
                                      <p:cBhvr>
                                        <p:cTn id="67" dur="500"/>
                                        <p:tgtEl>
                                          <p:spTgt spid="5131"/>
                                        </p:tgtEl>
                                      </p:cBhvr>
                                    </p:animEffect>
                                    <p:set>
                                      <p:cBhvr>
                                        <p:cTn id="68" dur="1" fill="hold">
                                          <p:stCondLst>
                                            <p:cond delay="499"/>
                                          </p:stCondLst>
                                        </p:cTn>
                                        <p:tgtEl>
                                          <p:spTgt spid="5131"/>
                                        </p:tgtEl>
                                        <p:attrNameLst>
                                          <p:attrName>style.visibility</p:attrName>
                                        </p:attrNameLst>
                                      </p:cBhvr>
                                      <p:to>
                                        <p:strVal val="hidden"/>
                                      </p:to>
                                    </p:set>
                                  </p:childTnLst>
                                </p:cTn>
                              </p:par>
                              <p:par>
                                <p:cTn id="69" presetID="10" presetClass="exit" presetSubtype="0" fill="hold" nodeType="withEffect">
                                  <p:stCondLst>
                                    <p:cond delay="2500"/>
                                  </p:stCondLst>
                                  <p:childTnLst>
                                    <p:animEffect transition="out" filter="fade">
                                      <p:cBhvr>
                                        <p:cTn id="70" dur="500"/>
                                        <p:tgtEl>
                                          <p:spTgt spid="5125"/>
                                        </p:tgtEl>
                                      </p:cBhvr>
                                    </p:animEffect>
                                    <p:set>
                                      <p:cBhvr>
                                        <p:cTn id="71" dur="1" fill="hold">
                                          <p:stCondLst>
                                            <p:cond delay="499"/>
                                          </p:stCondLst>
                                        </p:cTn>
                                        <p:tgtEl>
                                          <p:spTgt spid="5125"/>
                                        </p:tgtEl>
                                        <p:attrNameLst>
                                          <p:attrName>style.visibility</p:attrName>
                                        </p:attrNameLst>
                                      </p:cBhvr>
                                      <p:to>
                                        <p:strVal val="hidden"/>
                                      </p:to>
                                    </p:set>
                                  </p:childTnLst>
                                </p:cTn>
                              </p:par>
                              <p:par>
                                <p:cTn id="72" presetID="10" presetClass="exit" presetSubtype="0" fill="hold" nodeType="withEffect">
                                  <p:stCondLst>
                                    <p:cond delay="2500"/>
                                  </p:stCondLst>
                                  <p:childTnLst>
                                    <p:animEffect transition="out" filter="fade">
                                      <p:cBhvr>
                                        <p:cTn id="73" dur="500"/>
                                        <p:tgtEl>
                                          <p:spTgt spid="5127"/>
                                        </p:tgtEl>
                                      </p:cBhvr>
                                    </p:animEffect>
                                    <p:set>
                                      <p:cBhvr>
                                        <p:cTn id="74" dur="1" fill="hold">
                                          <p:stCondLst>
                                            <p:cond delay="499"/>
                                          </p:stCondLst>
                                        </p:cTn>
                                        <p:tgtEl>
                                          <p:spTgt spid="5127"/>
                                        </p:tgtEl>
                                        <p:attrNameLst>
                                          <p:attrName>style.visibility</p:attrName>
                                        </p:attrNameLst>
                                      </p:cBhvr>
                                      <p:to>
                                        <p:strVal val="hidden"/>
                                      </p:to>
                                    </p:set>
                                  </p:childTnLst>
                                </p:cTn>
                              </p:par>
                              <p:par>
                                <p:cTn id="75" presetID="10" presetClass="exit" presetSubtype="0" fill="hold" nodeType="withEffect">
                                  <p:stCondLst>
                                    <p:cond delay="2500"/>
                                  </p:stCondLst>
                                  <p:childTnLst>
                                    <p:animEffect transition="out" filter="fade">
                                      <p:cBhvr>
                                        <p:cTn id="76" dur="500"/>
                                        <p:tgtEl>
                                          <p:spTgt spid="5123"/>
                                        </p:tgtEl>
                                      </p:cBhvr>
                                    </p:animEffect>
                                    <p:set>
                                      <p:cBhvr>
                                        <p:cTn id="77" dur="1" fill="hold">
                                          <p:stCondLst>
                                            <p:cond delay="499"/>
                                          </p:stCondLst>
                                        </p:cTn>
                                        <p:tgtEl>
                                          <p:spTgt spid="5123"/>
                                        </p:tgtEl>
                                        <p:attrNameLst>
                                          <p:attrName>style.visibility</p:attrName>
                                        </p:attrNameLst>
                                      </p:cBhvr>
                                      <p:to>
                                        <p:strVal val="hidden"/>
                                      </p:to>
                                    </p:set>
                                  </p:childTnLst>
                                </p:cTn>
                              </p:par>
                              <p:par>
                                <p:cTn id="78" presetID="10" presetClass="exit" presetSubtype="0" fill="hold" nodeType="withEffect">
                                  <p:stCondLst>
                                    <p:cond delay="2500"/>
                                  </p:stCondLst>
                                  <p:childTnLst>
                                    <p:animEffect transition="out" filter="fade">
                                      <p:cBhvr>
                                        <p:cTn id="79" dur="500"/>
                                        <p:tgtEl>
                                          <p:spTgt spid="5130"/>
                                        </p:tgtEl>
                                      </p:cBhvr>
                                    </p:animEffect>
                                    <p:set>
                                      <p:cBhvr>
                                        <p:cTn id="80" dur="1" fill="hold">
                                          <p:stCondLst>
                                            <p:cond delay="499"/>
                                          </p:stCondLst>
                                        </p:cTn>
                                        <p:tgtEl>
                                          <p:spTgt spid="5130"/>
                                        </p:tgtEl>
                                        <p:attrNameLst>
                                          <p:attrName>style.visibility</p:attrName>
                                        </p:attrNameLst>
                                      </p:cBhvr>
                                      <p:to>
                                        <p:strVal val="hidden"/>
                                      </p:to>
                                    </p:set>
                                  </p:childTnLst>
                                </p:cTn>
                              </p:par>
                              <p:par>
                                <p:cTn id="81" presetID="10" presetClass="exit" presetSubtype="0" fill="hold" nodeType="withEffect">
                                  <p:stCondLst>
                                    <p:cond delay="2500"/>
                                  </p:stCondLst>
                                  <p:childTnLst>
                                    <p:animEffect transition="out" filter="fade">
                                      <p:cBhvr>
                                        <p:cTn id="82" dur="500"/>
                                        <p:tgtEl>
                                          <p:spTgt spid="5132"/>
                                        </p:tgtEl>
                                      </p:cBhvr>
                                    </p:animEffect>
                                    <p:set>
                                      <p:cBhvr>
                                        <p:cTn id="83" dur="1" fill="hold">
                                          <p:stCondLst>
                                            <p:cond delay="499"/>
                                          </p:stCondLst>
                                        </p:cTn>
                                        <p:tgtEl>
                                          <p:spTgt spid="5132"/>
                                        </p:tgtEl>
                                        <p:attrNameLst>
                                          <p:attrName>style.visibility</p:attrName>
                                        </p:attrNameLst>
                                      </p:cBhvr>
                                      <p:to>
                                        <p:strVal val="hidden"/>
                                      </p:to>
                                    </p:set>
                                  </p:childTnLst>
                                </p:cTn>
                              </p:par>
                              <p:par>
                                <p:cTn id="84" presetID="10" presetClass="exit" presetSubtype="0" fill="hold" nodeType="withEffect">
                                  <p:stCondLst>
                                    <p:cond delay="2500"/>
                                  </p:stCondLst>
                                  <p:childTnLst>
                                    <p:animEffect transition="out" filter="fade">
                                      <p:cBhvr>
                                        <p:cTn id="85" dur="500"/>
                                        <p:tgtEl>
                                          <p:spTgt spid="5124"/>
                                        </p:tgtEl>
                                      </p:cBhvr>
                                    </p:animEffect>
                                    <p:set>
                                      <p:cBhvr>
                                        <p:cTn id="86" dur="1" fill="hold">
                                          <p:stCondLst>
                                            <p:cond delay="499"/>
                                          </p:stCondLst>
                                        </p:cTn>
                                        <p:tgtEl>
                                          <p:spTgt spid="5124"/>
                                        </p:tgtEl>
                                        <p:attrNameLst>
                                          <p:attrName>style.visibility</p:attrName>
                                        </p:attrNameLst>
                                      </p:cBhvr>
                                      <p:to>
                                        <p:strVal val="hidden"/>
                                      </p:to>
                                    </p:set>
                                  </p:childTnLst>
                                </p:cTn>
                              </p:par>
                              <p:par>
                                <p:cTn id="87" presetID="10" presetClass="exit" presetSubtype="0" fill="hold" nodeType="withEffect">
                                  <p:stCondLst>
                                    <p:cond delay="2500"/>
                                  </p:stCondLst>
                                  <p:childTnLst>
                                    <p:animEffect transition="out" filter="fade">
                                      <p:cBhvr>
                                        <p:cTn id="88" dur="500"/>
                                        <p:tgtEl>
                                          <p:spTgt spid="5122"/>
                                        </p:tgtEl>
                                      </p:cBhvr>
                                    </p:animEffect>
                                    <p:set>
                                      <p:cBhvr>
                                        <p:cTn id="89" dur="1" fill="hold">
                                          <p:stCondLst>
                                            <p:cond delay="499"/>
                                          </p:stCondLst>
                                        </p:cTn>
                                        <p:tgtEl>
                                          <p:spTgt spid="5122"/>
                                        </p:tgtEl>
                                        <p:attrNameLst>
                                          <p:attrName>style.visibility</p:attrName>
                                        </p:attrNameLst>
                                      </p:cBhvr>
                                      <p:to>
                                        <p:strVal val="hidden"/>
                                      </p:to>
                                    </p:set>
                                  </p:childTnLst>
                                </p:cTn>
                              </p:par>
                              <p:par>
                                <p:cTn id="90" presetID="10" presetClass="exit" presetSubtype="0" fill="hold" nodeType="withEffect">
                                  <p:stCondLst>
                                    <p:cond delay="2500"/>
                                  </p:stCondLst>
                                  <p:childTnLst>
                                    <p:animEffect transition="out" filter="fade">
                                      <p:cBhvr>
                                        <p:cTn id="91" dur="500"/>
                                        <p:tgtEl>
                                          <p:spTgt spid="5126"/>
                                        </p:tgtEl>
                                      </p:cBhvr>
                                    </p:animEffect>
                                    <p:set>
                                      <p:cBhvr>
                                        <p:cTn id="92" dur="1" fill="hold">
                                          <p:stCondLst>
                                            <p:cond delay="499"/>
                                          </p:stCondLst>
                                        </p:cTn>
                                        <p:tgtEl>
                                          <p:spTgt spid="5126"/>
                                        </p:tgtEl>
                                        <p:attrNameLst>
                                          <p:attrName>style.visibility</p:attrName>
                                        </p:attrNameLst>
                                      </p:cBhvr>
                                      <p:to>
                                        <p:strVal val="hidden"/>
                                      </p:to>
                                    </p:set>
                                  </p:childTnLst>
                                </p:cTn>
                              </p:par>
                              <p:par>
                                <p:cTn id="93" presetID="10" presetClass="entr" presetSubtype="0" fill="hold" nodeType="withEffect">
                                  <p:stCondLst>
                                    <p:cond delay="0"/>
                                  </p:stCondLst>
                                  <p:childTnLst>
                                    <p:set>
                                      <p:cBhvr>
                                        <p:cTn id="94" dur="1" fill="hold">
                                          <p:stCondLst>
                                            <p:cond delay="0"/>
                                          </p:stCondLst>
                                        </p:cTn>
                                        <p:tgtEl>
                                          <p:spTgt spid="5133"/>
                                        </p:tgtEl>
                                        <p:attrNameLst>
                                          <p:attrName>style.visibility</p:attrName>
                                        </p:attrNameLst>
                                      </p:cBhvr>
                                      <p:to>
                                        <p:strVal val="visible"/>
                                      </p:to>
                                    </p:set>
                                    <p:animEffect transition="in" filter="fade">
                                      <p:cBhvr>
                                        <p:cTn id="95" dur="100"/>
                                        <p:tgtEl>
                                          <p:spTgt spid="5133"/>
                                        </p:tgtEl>
                                      </p:cBhvr>
                                    </p:animEffect>
                                  </p:childTnLst>
                                </p:cTn>
                              </p:par>
                              <p:par>
                                <p:cTn id="96" presetID="10" presetClass="entr" presetSubtype="0" fill="hold" nodeType="withEffect">
                                  <p:stCondLst>
                                    <p:cond delay="600"/>
                                  </p:stCondLst>
                                  <p:childTnLst>
                                    <p:set>
                                      <p:cBhvr>
                                        <p:cTn id="97" dur="1" fill="hold">
                                          <p:stCondLst>
                                            <p:cond delay="0"/>
                                          </p:stCondLst>
                                        </p:cTn>
                                        <p:tgtEl>
                                          <p:spTgt spid="5134"/>
                                        </p:tgtEl>
                                        <p:attrNameLst>
                                          <p:attrName>style.visibility</p:attrName>
                                        </p:attrNameLst>
                                      </p:cBhvr>
                                      <p:to>
                                        <p:strVal val="visible"/>
                                      </p:to>
                                    </p:set>
                                    <p:animEffect transition="in" filter="fade">
                                      <p:cBhvr>
                                        <p:cTn id="98" dur="100"/>
                                        <p:tgtEl>
                                          <p:spTgt spid="5134"/>
                                        </p:tgtEl>
                                      </p:cBhvr>
                                    </p:animEffect>
                                  </p:childTnLst>
                                </p:cTn>
                              </p:par>
                              <p:par>
                                <p:cTn id="99" presetID="10" presetClass="entr" presetSubtype="0" fill="hold" nodeType="withEffect">
                                  <p:stCondLst>
                                    <p:cond delay="200"/>
                                  </p:stCondLst>
                                  <p:childTnLst>
                                    <p:set>
                                      <p:cBhvr>
                                        <p:cTn id="100" dur="1" fill="hold">
                                          <p:stCondLst>
                                            <p:cond delay="0"/>
                                          </p:stCondLst>
                                        </p:cTn>
                                        <p:tgtEl>
                                          <p:spTgt spid="5135"/>
                                        </p:tgtEl>
                                        <p:attrNameLst>
                                          <p:attrName>style.visibility</p:attrName>
                                        </p:attrNameLst>
                                      </p:cBhvr>
                                      <p:to>
                                        <p:strVal val="visible"/>
                                      </p:to>
                                    </p:set>
                                    <p:animEffect transition="in" filter="fade">
                                      <p:cBhvr>
                                        <p:cTn id="101" dur="100"/>
                                        <p:tgtEl>
                                          <p:spTgt spid="5135"/>
                                        </p:tgtEl>
                                      </p:cBhvr>
                                    </p:animEffect>
                                  </p:childTnLst>
                                </p:cTn>
                              </p:par>
                              <p:par>
                                <p:cTn id="102" presetID="10" presetClass="entr" presetSubtype="0" fill="hold" nodeType="withEffect">
                                  <p:stCondLst>
                                    <p:cond delay="1800"/>
                                  </p:stCondLst>
                                  <p:childTnLst>
                                    <p:set>
                                      <p:cBhvr>
                                        <p:cTn id="103" dur="1" fill="hold">
                                          <p:stCondLst>
                                            <p:cond delay="0"/>
                                          </p:stCondLst>
                                        </p:cTn>
                                        <p:tgtEl>
                                          <p:spTgt spid="5136"/>
                                        </p:tgtEl>
                                        <p:attrNameLst>
                                          <p:attrName>style.visibility</p:attrName>
                                        </p:attrNameLst>
                                      </p:cBhvr>
                                      <p:to>
                                        <p:strVal val="visible"/>
                                      </p:to>
                                    </p:set>
                                    <p:animEffect transition="in" filter="fade">
                                      <p:cBhvr>
                                        <p:cTn id="104" dur="100"/>
                                        <p:tgtEl>
                                          <p:spTgt spid="5136"/>
                                        </p:tgtEl>
                                      </p:cBhvr>
                                    </p:animEffect>
                                  </p:childTnLst>
                                </p:cTn>
                              </p:par>
                              <p:par>
                                <p:cTn id="105" presetID="10" presetClass="entr" presetSubtype="0" fill="hold" nodeType="withEffect">
                                  <p:stCondLst>
                                    <p:cond delay="2200"/>
                                  </p:stCondLst>
                                  <p:childTnLst>
                                    <p:set>
                                      <p:cBhvr>
                                        <p:cTn id="106" dur="1" fill="hold">
                                          <p:stCondLst>
                                            <p:cond delay="0"/>
                                          </p:stCondLst>
                                        </p:cTn>
                                        <p:tgtEl>
                                          <p:spTgt spid="5137"/>
                                        </p:tgtEl>
                                        <p:attrNameLst>
                                          <p:attrName>style.visibility</p:attrName>
                                        </p:attrNameLst>
                                      </p:cBhvr>
                                      <p:to>
                                        <p:strVal val="visible"/>
                                      </p:to>
                                    </p:set>
                                    <p:animEffect transition="in" filter="fade">
                                      <p:cBhvr>
                                        <p:cTn id="107" dur="100"/>
                                        <p:tgtEl>
                                          <p:spTgt spid="5137"/>
                                        </p:tgtEl>
                                      </p:cBhvr>
                                    </p:animEffect>
                                  </p:childTnLst>
                                </p:cTn>
                              </p:par>
                              <p:par>
                                <p:cTn id="108" presetID="53" presetClass="exit" presetSubtype="0" fill="hold" nodeType="withEffect">
                                  <p:stCondLst>
                                    <p:cond delay="100"/>
                                  </p:stCondLst>
                                  <p:childTnLst>
                                    <p:anim calcmode="lin" valueType="num">
                                      <p:cBhvr>
                                        <p:cTn id="109" dur="1000"/>
                                        <p:tgtEl>
                                          <p:spTgt spid="5133"/>
                                        </p:tgtEl>
                                        <p:attrNameLst>
                                          <p:attrName>ppt_w</p:attrName>
                                        </p:attrNameLst>
                                      </p:cBhvr>
                                      <p:tavLst>
                                        <p:tav tm="0">
                                          <p:val>
                                            <p:strVal val="ppt_w"/>
                                          </p:val>
                                        </p:tav>
                                        <p:tav tm="100000">
                                          <p:val>
                                            <p:fltVal val="0"/>
                                          </p:val>
                                        </p:tav>
                                      </p:tavLst>
                                    </p:anim>
                                    <p:anim calcmode="lin" valueType="num">
                                      <p:cBhvr>
                                        <p:cTn id="110" dur="1000"/>
                                        <p:tgtEl>
                                          <p:spTgt spid="5133"/>
                                        </p:tgtEl>
                                        <p:attrNameLst>
                                          <p:attrName>ppt_h</p:attrName>
                                        </p:attrNameLst>
                                      </p:cBhvr>
                                      <p:tavLst>
                                        <p:tav tm="0">
                                          <p:val>
                                            <p:strVal val="ppt_h"/>
                                          </p:val>
                                        </p:tav>
                                        <p:tav tm="100000">
                                          <p:val>
                                            <p:fltVal val="0"/>
                                          </p:val>
                                        </p:tav>
                                      </p:tavLst>
                                    </p:anim>
                                    <p:animEffect transition="out" filter="fade">
                                      <p:cBhvr>
                                        <p:cTn id="111" dur="1000"/>
                                        <p:tgtEl>
                                          <p:spTgt spid="5133"/>
                                        </p:tgtEl>
                                      </p:cBhvr>
                                    </p:animEffect>
                                    <p:set>
                                      <p:cBhvr>
                                        <p:cTn id="112" dur="1" fill="hold">
                                          <p:stCondLst>
                                            <p:cond delay="999"/>
                                          </p:stCondLst>
                                        </p:cTn>
                                        <p:tgtEl>
                                          <p:spTgt spid="5133"/>
                                        </p:tgtEl>
                                        <p:attrNameLst>
                                          <p:attrName>style.visibility</p:attrName>
                                        </p:attrNameLst>
                                      </p:cBhvr>
                                      <p:to>
                                        <p:strVal val="hidden"/>
                                      </p:to>
                                    </p:set>
                                  </p:childTnLst>
                                </p:cTn>
                              </p:par>
                              <p:par>
                                <p:cTn id="113" presetID="53" presetClass="exit" presetSubtype="0" fill="hold" nodeType="withEffect">
                                  <p:stCondLst>
                                    <p:cond delay="700"/>
                                  </p:stCondLst>
                                  <p:childTnLst>
                                    <p:anim calcmode="lin" valueType="num">
                                      <p:cBhvr>
                                        <p:cTn id="114" dur="500"/>
                                        <p:tgtEl>
                                          <p:spTgt spid="5134"/>
                                        </p:tgtEl>
                                        <p:attrNameLst>
                                          <p:attrName>ppt_w</p:attrName>
                                        </p:attrNameLst>
                                      </p:cBhvr>
                                      <p:tavLst>
                                        <p:tav tm="0">
                                          <p:val>
                                            <p:strVal val="ppt_w"/>
                                          </p:val>
                                        </p:tav>
                                        <p:tav tm="100000">
                                          <p:val>
                                            <p:fltVal val="0"/>
                                          </p:val>
                                        </p:tav>
                                      </p:tavLst>
                                    </p:anim>
                                    <p:anim calcmode="lin" valueType="num">
                                      <p:cBhvr>
                                        <p:cTn id="115" dur="500"/>
                                        <p:tgtEl>
                                          <p:spTgt spid="5134"/>
                                        </p:tgtEl>
                                        <p:attrNameLst>
                                          <p:attrName>ppt_h</p:attrName>
                                        </p:attrNameLst>
                                      </p:cBhvr>
                                      <p:tavLst>
                                        <p:tav tm="0">
                                          <p:val>
                                            <p:strVal val="ppt_h"/>
                                          </p:val>
                                        </p:tav>
                                        <p:tav tm="100000">
                                          <p:val>
                                            <p:fltVal val="0"/>
                                          </p:val>
                                        </p:tav>
                                      </p:tavLst>
                                    </p:anim>
                                    <p:animEffect transition="out" filter="fade">
                                      <p:cBhvr>
                                        <p:cTn id="116" dur="500"/>
                                        <p:tgtEl>
                                          <p:spTgt spid="5134"/>
                                        </p:tgtEl>
                                      </p:cBhvr>
                                    </p:animEffect>
                                    <p:set>
                                      <p:cBhvr>
                                        <p:cTn id="117" dur="1" fill="hold">
                                          <p:stCondLst>
                                            <p:cond delay="499"/>
                                          </p:stCondLst>
                                        </p:cTn>
                                        <p:tgtEl>
                                          <p:spTgt spid="5134"/>
                                        </p:tgtEl>
                                        <p:attrNameLst>
                                          <p:attrName>style.visibility</p:attrName>
                                        </p:attrNameLst>
                                      </p:cBhvr>
                                      <p:to>
                                        <p:strVal val="hidden"/>
                                      </p:to>
                                    </p:set>
                                  </p:childTnLst>
                                </p:cTn>
                              </p:par>
                              <p:par>
                                <p:cTn id="118" presetID="53" presetClass="exit" presetSubtype="0" fill="hold" nodeType="withEffect">
                                  <p:stCondLst>
                                    <p:cond delay="300"/>
                                  </p:stCondLst>
                                  <p:childTnLst>
                                    <p:anim calcmode="lin" valueType="num">
                                      <p:cBhvr>
                                        <p:cTn id="119" dur="500"/>
                                        <p:tgtEl>
                                          <p:spTgt spid="5135"/>
                                        </p:tgtEl>
                                        <p:attrNameLst>
                                          <p:attrName>ppt_w</p:attrName>
                                        </p:attrNameLst>
                                      </p:cBhvr>
                                      <p:tavLst>
                                        <p:tav tm="0">
                                          <p:val>
                                            <p:strVal val="ppt_w"/>
                                          </p:val>
                                        </p:tav>
                                        <p:tav tm="100000">
                                          <p:val>
                                            <p:fltVal val="0"/>
                                          </p:val>
                                        </p:tav>
                                      </p:tavLst>
                                    </p:anim>
                                    <p:anim calcmode="lin" valueType="num">
                                      <p:cBhvr>
                                        <p:cTn id="120" dur="500"/>
                                        <p:tgtEl>
                                          <p:spTgt spid="5135"/>
                                        </p:tgtEl>
                                        <p:attrNameLst>
                                          <p:attrName>ppt_h</p:attrName>
                                        </p:attrNameLst>
                                      </p:cBhvr>
                                      <p:tavLst>
                                        <p:tav tm="0">
                                          <p:val>
                                            <p:strVal val="ppt_h"/>
                                          </p:val>
                                        </p:tav>
                                        <p:tav tm="100000">
                                          <p:val>
                                            <p:fltVal val="0"/>
                                          </p:val>
                                        </p:tav>
                                      </p:tavLst>
                                    </p:anim>
                                    <p:animEffect transition="out" filter="fade">
                                      <p:cBhvr>
                                        <p:cTn id="121" dur="500"/>
                                        <p:tgtEl>
                                          <p:spTgt spid="5135"/>
                                        </p:tgtEl>
                                      </p:cBhvr>
                                    </p:animEffect>
                                    <p:set>
                                      <p:cBhvr>
                                        <p:cTn id="122" dur="1" fill="hold">
                                          <p:stCondLst>
                                            <p:cond delay="499"/>
                                          </p:stCondLst>
                                        </p:cTn>
                                        <p:tgtEl>
                                          <p:spTgt spid="5135"/>
                                        </p:tgtEl>
                                        <p:attrNameLst>
                                          <p:attrName>style.visibility</p:attrName>
                                        </p:attrNameLst>
                                      </p:cBhvr>
                                      <p:to>
                                        <p:strVal val="hidden"/>
                                      </p:to>
                                    </p:set>
                                  </p:childTnLst>
                                </p:cTn>
                              </p:par>
                              <p:par>
                                <p:cTn id="123" presetID="53" presetClass="exit" presetSubtype="0" fill="hold" nodeType="withEffect">
                                  <p:stCondLst>
                                    <p:cond delay="1900"/>
                                  </p:stCondLst>
                                  <p:childTnLst>
                                    <p:anim calcmode="lin" valueType="num">
                                      <p:cBhvr>
                                        <p:cTn id="124" dur="500"/>
                                        <p:tgtEl>
                                          <p:spTgt spid="5136"/>
                                        </p:tgtEl>
                                        <p:attrNameLst>
                                          <p:attrName>ppt_w</p:attrName>
                                        </p:attrNameLst>
                                      </p:cBhvr>
                                      <p:tavLst>
                                        <p:tav tm="0">
                                          <p:val>
                                            <p:strVal val="ppt_w"/>
                                          </p:val>
                                        </p:tav>
                                        <p:tav tm="100000">
                                          <p:val>
                                            <p:fltVal val="0"/>
                                          </p:val>
                                        </p:tav>
                                      </p:tavLst>
                                    </p:anim>
                                    <p:anim calcmode="lin" valueType="num">
                                      <p:cBhvr>
                                        <p:cTn id="125" dur="500"/>
                                        <p:tgtEl>
                                          <p:spTgt spid="5136"/>
                                        </p:tgtEl>
                                        <p:attrNameLst>
                                          <p:attrName>ppt_h</p:attrName>
                                        </p:attrNameLst>
                                      </p:cBhvr>
                                      <p:tavLst>
                                        <p:tav tm="0">
                                          <p:val>
                                            <p:strVal val="ppt_h"/>
                                          </p:val>
                                        </p:tav>
                                        <p:tav tm="100000">
                                          <p:val>
                                            <p:fltVal val="0"/>
                                          </p:val>
                                        </p:tav>
                                      </p:tavLst>
                                    </p:anim>
                                    <p:animEffect transition="out" filter="fade">
                                      <p:cBhvr>
                                        <p:cTn id="126" dur="500"/>
                                        <p:tgtEl>
                                          <p:spTgt spid="5136"/>
                                        </p:tgtEl>
                                      </p:cBhvr>
                                    </p:animEffect>
                                    <p:set>
                                      <p:cBhvr>
                                        <p:cTn id="127" dur="1" fill="hold">
                                          <p:stCondLst>
                                            <p:cond delay="499"/>
                                          </p:stCondLst>
                                        </p:cTn>
                                        <p:tgtEl>
                                          <p:spTgt spid="5136"/>
                                        </p:tgtEl>
                                        <p:attrNameLst>
                                          <p:attrName>style.visibility</p:attrName>
                                        </p:attrNameLst>
                                      </p:cBhvr>
                                      <p:to>
                                        <p:strVal val="hidden"/>
                                      </p:to>
                                    </p:set>
                                  </p:childTnLst>
                                </p:cTn>
                              </p:par>
                              <p:par>
                                <p:cTn id="128" presetID="53" presetClass="exit" presetSubtype="0" fill="hold" nodeType="withEffect">
                                  <p:stCondLst>
                                    <p:cond delay="2300"/>
                                  </p:stCondLst>
                                  <p:childTnLst>
                                    <p:anim calcmode="lin" valueType="num">
                                      <p:cBhvr>
                                        <p:cTn id="129" dur="500"/>
                                        <p:tgtEl>
                                          <p:spTgt spid="5137"/>
                                        </p:tgtEl>
                                        <p:attrNameLst>
                                          <p:attrName>ppt_w</p:attrName>
                                        </p:attrNameLst>
                                      </p:cBhvr>
                                      <p:tavLst>
                                        <p:tav tm="0">
                                          <p:val>
                                            <p:strVal val="ppt_w"/>
                                          </p:val>
                                        </p:tav>
                                        <p:tav tm="100000">
                                          <p:val>
                                            <p:fltVal val="0"/>
                                          </p:val>
                                        </p:tav>
                                      </p:tavLst>
                                    </p:anim>
                                    <p:anim calcmode="lin" valueType="num">
                                      <p:cBhvr>
                                        <p:cTn id="130" dur="500"/>
                                        <p:tgtEl>
                                          <p:spTgt spid="5137"/>
                                        </p:tgtEl>
                                        <p:attrNameLst>
                                          <p:attrName>ppt_h</p:attrName>
                                        </p:attrNameLst>
                                      </p:cBhvr>
                                      <p:tavLst>
                                        <p:tav tm="0">
                                          <p:val>
                                            <p:strVal val="ppt_h"/>
                                          </p:val>
                                        </p:tav>
                                        <p:tav tm="100000">
                                          <p:val>
                                            <p:fltVal val="0"/>
                                          </p:val>
                                        </p:tav>
                                      </p:tavLst>
                                    </p:anim>
                                    <p:animEffect transition="out" filter="fade">
                                      <p:cBhvr>
                                        <p:cTn id="131" dur="500"/>
                                        <p:tgtEl>
                                          <p:spTgt spid="5137"/>
                                        </p:tgtEl>
                                      </p:cBhvr>
                                    </p:animEffect>
                                    <p:set>
                                      <p:cBhvr>
                                        <p:cTn id="132" dur="1" fill="hold">
                                          <p:stCondLst>
                                            <p:cond delay="499"/>
                                          </p:stCondLst>
                                        </p:cTn>
                                        <p:tgtEl>
                                          <p:spTgt spid="513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txStyles>
    <p:titleStyle>
      <a:lvl1pPr algn="l" rtl="0" eaLnBrk="0" fontAlgn="base" hangingPunct="0">
        <a:spcBef>
          <a:spcPct val="0"/>
        </a:spcBef>
        <a:spcAft>
          <a:spcPct val="0"/>
        </a:spcAft>
        <a:defRPr sz="2400">
          <a:solidFill>
            <a:schemeClr val="accent1"/>
          </a:solidFill>
          <a:latin typeface="+mj-lt"/>
          <a:ea typeface="+mj-ea"/>
          <a:cs typeface="+mj-cs"/>
        </a:defRPr>
      </a:lvl1pPr>
      <a:lvl2pPr algn="l" rtl="0" eaLnBrk="0" fontAlgn="base" hangingPunct="0">
        <a:spcBef>
          <a:spcPct val="0"/>
        </a:spcBef>
        <a:spcAft>
          <a:spcPct val="0"/>
        </a:spcAft>
        <a:defRPr sz="2400">
          <a:solidFill>
            <a:schemeClr val="accent1"/>
          </a:solidFill>
          <a:latin typeface="Arial" pitchFamily="34" charset="0"/>
          <a:ea typeface="微软雅黑" pitchFamily="34" charset="-122"/>
        </a:defRPr>
      </a:lvl2pPr>
      <a:lvl3pPr algn="l" rtl="0" eaLnBrk="0" fontAlgn="base" hangingPunct="0">
        <a:spcBef>
          <a:spcPct val="0"/>
        </a:spcBef>
        <a:spcAft>
          <a:spcPct val="0"/>
        </a:spcAft>
        <a:defRPr sz="2400">
          <a:solidFill>
            <a:schemeClr val="accent1"/>
          </a:solidFill>
          <a:latin typeface="Arial" pitchFamily="34" charset="0"/>
          <a:ea typeface="微软雅黑" pitchFamily="34" charset="-122"/>
        </a:defRPr>
      </a:lvl3pPr>
      <a:lvl4pPr algn="l" rtl="0" eaLnBrk="0" fontAlgn="base" hangingPunct="0">
        <a:spcBef>
          <a:spcPct val="0"/>
        </a:spcBef>
        <a:spcAft>
          <a:spcPct val="0"/>
        </a:spcAft>
        <a:defRPr sz="2400">
          <a:solidFill>
            <a:schemeClr val="accent1"/>
          </a:solidFill>
          <a:latin typeface="Arial" pitchFamily="34" charset="0"/>
          <a:ea typeface="微软雅黑" pitchFamily="34" charset="-122"/>
        </a:defRPr>
      </a:lvl4pPr>
      <a:lvl5pPr algn="l" rtl="0" eaLnBrk="0" fontAlgn="base" hangingPunct="0">
        <a:spcBef>
          <a:spcPct val="0"/>
        </a:spcBef>
        <a:spcAft>
          <a:spcPct val="0"/>
        </a:spcAft>
        <a:defRPr sz="2400">
          <a:solidFill>
            <a:schemeClr val="accent1"/>
          </a:solidFill>
          <a:latin typeface="Arial" pitchFamily="34" charset="0"/>
          <a:ea typeface="微软雅黑" pitchFamily="34" charset="-122"/>
        </a:defRPr>
      </a:lvl5pPr>
      <a:lvl6pPr marL="457200" algn="l" rtl="0" eaLnBrk="0" fontAlgn="base" hangingPunct="0">
        <a:spcBef>
          <a:spcPct val="0"/>
        </a:spcBef>
        <a:spcAft>
          <a:spcPct val="0"/>
        </a:spcAft>
        <a:defRPr sz="2400">
          <a:solidFill>
            <a:schemeClr val="accent1"/>
          </a:solidFill>
          <a:latin typeface="Arial" pitchFamily="34" charset="0"/>
          <a:ea typeface="微软雅黑" pitchFamily="34" charset="-122"/>
        </a:defRPr>
      </a:lvl6pPr>
      <a:lvl7pPr marL="914400" algn="l" rtl="0" eaLnBrk="0" fontAlgn="base" hangingPunct="0">
        <a:spcBef>
          <a:spcPct val="0"/>
        </a:spcBef>
        <a:spcAft>
          <a:spcPct val="0"/>
        </a:spcAft>
        <a:defRPr sz="2400">
          <a:solidFill>
            <a:schemeClr val="accent1"/>
          </a:solidFill>
          <a:latin typeface="Arial" pitchFamily="34" charset="0"/>
          <a:ea typeface="微软雅黑" pitchFamily="34" charset="-122"/>
        </a:defRPr>
      </a:lvl7pPr>
      <a:lvl8pPr marL="1371600" algn="l" rtl="0" eaLnBrk="0" fontAlgn="base" hangingPunct="0">
        <a:spcBef>
          <a:spcPct val="0"/>
        </a:spcBef>
        <a:spcAft>
          <a:spcPct val="0"/>
        </a:spcAft>
        <a:defRPr sz="2400">
          <a:solidFill>
            <a:schemeClr val="accent1"/>
          </a:solidFill>
          <a:latin typeface="Arial" pitchFamily="34" charset="0"/>
          <a:ea typeface="微软雅黑" pitchFamily="34" charset="-122"/>
        </a:defRPr>
      </a:lvl8pPr>
      <a:lvl9pPr marL="1828800" algn="l" rtl="0" eaLnBrk="0" fontAlgn="base" hangingPunct="0">
        <a:spcBef>
          <a:spcPct val="0"/>
        </a:spcBef>
        <a:spcAft>
          <a:spcPct val="0"/>
        </a:spcAft>
        <a:defRPr sz="2400">
          <a:solidFill>
            <a:schemeClr val="accent1"/>
          </a:solidFill>
          <a:latin typeface="Arial" pitchFamily="34" charset="0"/>
          <a:ea typeface="微软雅黑" pitchFamily="34" charset="-122"/>
        </a:defRPr>
      </a:lvl9pPr>
    </p:titleStyle>
    <p:bodyStyle>
      <a:lvl1pPr marL="342900" indent="-342900" algn="l" rtl="0" eaLnBrk="0" fontAlgn="base" hangingPunct="0">
        <a:spcBef>
          <a:spcPct val="20000"/>
        </a:spcBef>
        <a:spcAft>
          <a:spcPct val="0"/>
        </a:spcAft>
        <a:buChar char="•"/>
        <a:defRPr sz="2000">
          <a:solidFill>
            <a:schemeClr val="accent1"/>
          </a:solidFill>
          <a:latin typeface="+mn-lt"/>
          <a:ea typeface="+mn-ea"/>
          <a:cs typeface="+mn-cs"/>
        </a:defRPr>
      </a:lvl1pPr>
      <a:lvl2pPr marL="742950" indent="-285750" algn="l" rtl="0" eaLnBrk="0" fontAlgn="base" hangingPunct="0">
        <a:spcBef>
          <a:spcPct val="20000"/>
        </a:spcBef>
        <a:spcAft>
          <a:spcPct val="0"/>
        </a:spcAft>
        <a:buChar char="–"/>
        <a:defRPr sz="2000">
          <a:solidFill>
            <a:schemeClr val="accent1"/>
          </a:solidFill>
          <a:latin typeface="+mn-lt"/>
          <a:ea typeface="仿宋_GB2312" pitchFamily="1" charset="-122"/>
        </a:defRPr>
      </a:lvl2pPr>
      <a:lvl3pPr marL="1143000" indent="-228600" algn="l" rtl="0" eaLnBrk="0" fontAlgn="base" hangingPunct="0">
        <a:spcBef>
          <a:spcPct val="20000"/>
        </a:spcBef>
        <a:spcAft>
          <a:spcPct val="0"/>
        </a:spcAft>
        <a:buChar char="•"/>
        <a:defRPr sz="2400">
          <a:solidFill>
            <a:schemeClr val="tx1"/>
          </a:solidFill>
          <a:latin typeface="+mn-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n-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n-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n-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838" y="274638"/>
            <a:ext cx="10977087"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838" y="1600201"/>
            <a:ext cx="10977087"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09838" y="6356351"/>
            <a:ext cx="2845911"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auto">
              <a:spcBef>
                <a:spcPts val="0"/>
              </a:spcBef>
              <a:spcAft>
                <a:spcPts val="0"/>
              </a:spcAft>
              <a:buFontTx/>
              <a:buNone/>
            </a:pPr>
            <a:fld id="{530820CF-B880-4189-942D-D702A7CBA730}" type="datetimeFigureOut">
              <a:rPr lang="zh-CN" altLang="en-US" smtClean="0">
                <a:solidFill>
                  <a:prstClr val="black">
                    <a:tint val="75000"/>
                  </a:prstClr>
                </a:solidFill>
                <a:latin typeface="Calibri"/>
                <a:ea typeface="宋体"/>
              </a:rPr>
              <a:pPr fontAlgn="auto">
                <a:spcBef>
                  <a:spcPts val="0"/>
                </a:spcBef>
                <a:spcAft>
                  <a:spcPts val="0"/>
                </a:spcAft>
                <a:buFontTx/>
                <a:buNone/>
              </a:pPr>
              <a:t>2018/6/19</a:t>
            </a:fld>
            <a:endParaRPr lang="zh-CN" altLang="en-US">
              <a:solidFill>
                <a:prstClr val="black">
                  <a:tint val="75000"/>
                </a:prstClr>
              </a:solidFill>
              <a:latin typeface="Calibri"/>
              <a:ea typeface="宋体"/>
            </a:endParaRPr>
          </a:p>
        </p:txBody>
      </p:sp>
      <p:sp>
        <p:nvSpPr>
          <p:cNvPr id="5" name="页脚占位符 4"/>
          <p:cNvSpPr>
            <a:spLocks noGrp="1"/>
          </p:cNvSpPr>
          <p:nvPr>
            <p:ph type="ftr" sz="quarter" idx="3"/>
          </p:nvPr>
        </p:nvSpPr>
        <p:spPr>
          <a:xfrm>
            <a:off x="4167228" y="6356351"/>
            <a:ext cx="3862308"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auto">
              <a:spcBef>
                <a:spcPts val="0"/>
              </a:spcBef>
              <a:spcAft>
                <a:spcPts val="0"/>
              </a:spcAft>
              <a:buFontTx/>
              <a:buNone/>
            </a:pPr>
            <a:endParaRPr lang="zh-CN" altLang="en-US">
              <a:solidFill>
                <a:prstClr val="black">
                  <a:tint val="75000"/>
                </a:prstClr>
              </a:solidFill>
              <a:latin typeface="Calibri"/>
              <a:ea typeface="宋体"/>
            </a:endParaRPr>
          </a:p>
        </p:txBody>
      </p:sp>
      <p:sp>
        <p:nvSpPr>
          <p:cNvPr id="6" name="灯片编号占位符 5"/>
          <p:cNvSpPr>
            <a:spLocks noGrp="1"/>
          </p:cNvSpPr>
          <p:nvPr>
            <p:ph type="sldNum" sz="quarter" idx="4"/>
          </p:nvPr>
        </p:nvSpPr>
        <p:spPr>
          <a:xfrm>
            <a:off x="8741014" y="6356351"/>
            <a:ext cx="2845911"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auto">
              <a:spcBef>
                <a:spcPts val="0"/>
              </a:spcBef>
              <a:spcAft>
                <a:spcPts val="0"/>
              </a:spcAft>
              <a:buFontTx/>
              <a:buNone/>
            </a:pPr>
            <a:fld id="{0C913308-F349-4B6D-A68A-DD1791B4A57B}" type="slidenum">
              <a:rPr lang="zh-CN" altLang="en-US" smtClean="0">
                <a:solidFill>
                  <a:prstClr val="black">
                    <a:tint val="75000"/>
                  </a:prstClr>
                </a:solidFill>
                <a:latin typeface="Calibri"/>
                <a:ea typeface="宋体"/>
              </a:rPr>
              <a:pPr fontAlgn="auto">
                <a:spcBef>
                  <a:spcPts val="0"/>
                </a:spcBef>
                <a:spcAft>
                  <a:spcPts val="0"/>
                </a:spcAft>
                <a:buFontTx/>
                <a:buNone/>
              </a:pPr>
              <a:t>‹#›</a:t>
            </a:fld>
            <a:endParaRPr lang="zh-CN" altLang="en-US">
              <a:solidFill>
                <a:prstClr val="black">
                  <a:tint val="75000"/>
                </a:prstClr>
              </a:solidFill>
              <a:latin typeface="Calibri"/>
              <a:ea typeface="宋体"/>
            </a:endParaRPr>
          </a:p>
        </p:txBody>
      </p:sp>
    </p:spTree>
    <p:extLst>
      <p:ext uri="{BB962C8B-B14F-4D97-AF65-F5344CB8AC3E}">
        <p14:creationId xmlns:p14="http://schemas.microsoft.com/office/powerpoint/2010/main" val="3408761974"/>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jpeg"/><Relationship Id="rId1" Type="http://schemas.openxmlformats.org/officeDocument/2006/relationships/slideLayout" Target="../slideLayouts/slideLayout29.xml"/><Relationship Id="rId6" Type="http://schemas.openxmlformats.org/officeDocument/2006/relationships/image" Target="../media/image33.jpeg"/><Relationship Id="rId5" Type="http://schemas.openxmlformats.org/officeDocument/2006/relationships/image" Target="../media/image32.jpeg"/><Relationship Id="rId4" Type="http://schemas.openxmlformats.org/officeDocument/2006/relationships/image" Target="../media/image31.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9.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9.xml"/></Relationships>
</file>

<file path=ppt/slides/_rels/slide22.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9.xml"/></Relationships>
</file>

<file path=ppt/slides/_rels/slide2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8" Type="http://schemas.openxmlformats.org/officeDocument/2006/relationships/hyperlink" Target="http://www.1ppt.com/xiazai/" TargetMode="External"/><Relationship Id="rId13" Type="http://schemas.openxmlformats.org/officeDocument/2006/relationships/hyperlink" Target="http://www.1ppt.com/kejian/" TargetMode="External"/><Relationship Id="rId18" Type="http://schemas.openxmlformats.org/officeDocument/2006/relationships/image" Target="../media/image37.png"/><Relationship Id="rId3" Type="http://schemas.openxmlformats.org/officeDocument/2006/relationships/hyperlink" Target="http://www.1ppt.com/hangye/" TargetMode="External"/><Relationship Id="rId7" Type="http://schemas.openxmlformats.org/officeDocument/2006/relationships/hyperlink" Target="http://www.1ppt.com/tubiao/" TargetMode="External"/><Relationship Id="rId12" Type="http://schemas.openxmlformats.org/officeDocument/2006/relationships/hyperlink" Target="http://www.1ppt.com/ziliao/" TargetMode="External"/><Relationship Id="rId17" Type="http://schemas.openxmlformats.org/officeDocument/2006/relationships/hyperlink" Target="http://www.1ppt.com/ziti/" TargetMode="External"/><Relationship Id="rId2" Type="http://schemas.openxmlformats.org/officeDocument/2006/relationships/hyperlink" Target="http://www.1ppt.com/moban/" TargetMode="External"/><Relationship Id="rId16" Type="http://schemas.openxmlformats.org/officeDocument/2006/relationships/hyperlink" Target="http://www.1ppt.com/jiaoan/" TargetMode="External"/><Relationship Id="rId20" Type="http://schemas.openxmlformats.org/officeDocument/2006/relationships/image" Target="../media/image39.png"/><Relationship Id="rId1" Type="http://schemas.openxmlformats.org/officeDocument/2006/relationships/slideLayout" Target="../slideLayouts/slideLayout57.xml"/><Relationship Id="rId6" Type="http://schemas.openxmlformats.org/officeDocument/2006/relationships/hyperlink" Target="http://www.1ppt.com/beijing/" TargetMode="External"/><Relationship Id="rId11" Type="http://schemas.openxmlformats.org/officeDocument/2006/relationships/hyperlink" Target="http://www.1ppt.com/excel/" TargetMode="External"/><Relationship Id="rId5" Type="http://schemas.openxmlformats.org/officeDocument/2006/relationships/hyperlink" Target="http://www.1ppt.com/sucai/" TargetMode="External"/><Relationship Id="rId15" Type="http://schemas.openxmlformats.org/officeDocument/2006/relationships/hyperlink" Target="http://www.1ppt.com/shiti/" TargetMode="External"/><Relationship Id="rId10" Type="http://schemas.openxmlformats.org/officeDocument/2006/relationships/hyperlink" Target="http://www.1ppt.com/word/" TargetMode="External"/><Relationship Id="rId19" Type="http://schemas.openxmlformats.org/officeDocument/2006/relationships/image" Target="../media/image38.png"/><Relationship Id="rId4" Type="http://schemas.openxmlformats.org/officeDocument/2006/relationships/hyperlink" Target="http://www.1ppt.com/jieri/" TargetMode="External"/><Relationship Id="rId9" Type="http://schemas.openxmlformats.org/officeDocument/2006/relationships/hyperlink" Target="http://www.1ppt.com/powerpoint/" TargetMode="External"/><Relationship Id="rId14" Type="http://schemas.openxmlformats.org/officeDocument/2006/relationships/hyperlink" Target="http://www.1ppt.com/fanwen/"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29.xml"/><Relationship Id="rId4" Type="http://schemas.openxmlformats.org/officeDocument/2006/relationships/image" Target="../media/image25.jpeg"/></Relationships>
</file>

<file path=ppt/slides/_rels/slide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7170" name="组合 16"/>
          <p:cNvPicPr>
            <a:picLocks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4187825" y="476250"/>
            <a:ext cx="3816350" cy="1376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1" name="Rectangle 3"/>
          <p:cNvSpPr txBox="1">
            <a:spLocks noChangeArrowheads="1"/>
          </p:cNvSpPr>
          <p:nvPr/>
        </p:nvSpPr>
        <p:spPr bwMode="auto">
          <a:xfrm>
            <a:off x="769938" y="2852936"/>
            <a:ext cx="10728325"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6000" dirty="0" smtClean="0">
                <a:solidFill>
                  <a:schemeClr val="accent2"/>
                </a:solidFill>
                <a:effectLst>
                  <a:outerShdw blurRad="38100" dist="38100" dir="2700000" algn="tl">
                    <a:srgbClr val="000000">
                      <a:alpha val="43137"/>
                    </a:srgbClr>
                  </a:outerShdw>
                </a:effectLst>
                <a:latin typeface="时尚中黑简体" panose="01010104010101010101" pitchFamily="2" charset="-122"/>
                <a:ea typeface="时尚中黑简体" panose="01010104010101010101" pitchFamily="2" charset="-122"/>
              </a:rPr>
              <a:t>毕业论</a:t>
            </a:r>
            <a:r>
              <a:rPr lang="zh-CN" altLang="en-US" sz="6000" dirty="0">
                <a:solidFill>
                  <a:schemeClr val="accent2"/>
                </a:solidFill>
                <a:effectLst>
                  <a:outerShdw blurRad="38100" dist="38100" dir="2700000" algn="tl">
                    <a:srgbClr val="000000">
                      <a:alpha val="43137"/>
                    </a:srgbClr>
                  </a:outerShdw>
                </a:effectLst>
                <a:latin typeface="时尚中黑简体" panose="01010104010101010101" pitchFamily="2" charset="-122"/>
                <a:ea typeface="时尚中黑简体" panose="01010104010101010101" pitchFamily="2" charset="-122"/>
              </a:rPr>
              <a:t>文答辩动态模板</a:t>
            </a:r>
          </a:p>
        </p:txBody>
      </p:sp>
      <p:sp>
        <p:nvSpPr>
          <p:cNvPr id="7173" name="TextBox 34"/>
          <p:cNvSpPr txBox="1">
            <a:spLocks noChangeArrowheads="1"/>
          </p:cNvSpPr>
          <p:nvPr/>
        </p:nvSpPr>
        <p:spPr bwMode="auto">
          <a:xfrm>
            <a:off x="5795963" y="3922713"/>
            <a:ext cx="440055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zh-CN" altLang="en-US" sz="2400" dirty="0">
                <a:solidFill>
                  <a:schemeClr val="accent2"/>
                </a:solidFill>
                <a:latin typeface="微软雅黑" panose="020B0503020204020204" pitchFamily="34" charset="-122"/>
                <a:ea typeface="微软雅黑" panose="020B0503020204020204" pitchFamily="34" charset="-122"/>
              </a:rPr>
              <a:t>电子信息科学与技</a:t>
            </a:r>
            <a:r>
              <a:rPr lang="zh-CN" altLang="en-US" sz="2400" dirty="0" smtClean="0">
                <a:solidFill>
                  <a:schemeClr val="accent2"/>
                </a:solidFill>
                <a:latin typeface="微软雅黑" panose="020B0503020204020204" pitchFamily="34" charset="-122"/>
                <a:ea typeface="微软雅黑" panose="020B0503020204020204" pitchFamily="34" charset="-122"/>
              </a:rPr>
              <a:t>术</a:t>
            </a:r>
            <a:r>
              <a:rPr lang="en-US" altLang="zh-CN" sz="2400" dirty="0" smtClean="0">
                <a:solidFill>
                  <a:schemeClr val="accent2"/>
                </a:solidFill>
                <a:latin typeface="微软雅黑" panose="020B0503020204020204" pitchFamily="34" charset="-122"/>
                <a:ea typeface="微软雅黑" panose="020B0503020204020204" pitchFamily="34" charset="-122"/>
              </a:rPr>
              <a:t>03</a:t>
            </a:r>
            <a:r>
              <a:rPr lang="zh-CN" altLang="en-US" sz="2400" dirty="0">
                <a:solidFill>
                  <a:schemeClr val="accent2"/>
                </a:solidFill>
                <a:latin typeface="微软雅黑" panose="020B0503020204020204" pitchFamily="34" charset="-122"/>
                <a:ea typeface="微软雅黑" panose="020B0503020204020204" pitchFamily="34" charset="-122"/>
              </a:rPr>
              <a:t>班</a:t>
            </a:r>
            <a:endParaRPr lang="en-US" altLang="zh-CN" sz="2400" dirty="0">
              <a:solidFill>
                <a:schemeClr val="accent2"/>
              </a:solidFill>
              <a:latin typeface="微软雅黑" panose="020B0503020204020204" pitchFamily="34" charset="-122"/>
              <a:ea typeface="微软雅黑" panose="020B0503020204020204" pitchFamily="34" charset="-122"/>
            </a:endParaRPr>
          </a:p>
        </p:txBody>
      </p:sp>
      <p:sp>
        <p:nvSpPr>
          <p:cNvPr id="7174" name="TextBox 35"/>
          <p:cNvSpPr txBox="1">
            <a:spLocks noChangeArrowheads="1"/>
          </p:cNvSpPr>
          <p:nvPr/>
        </p:nvSpPr>
        <p:spPr bwMode="auto">
          <a:xfrm>
            <a:off x="2754313" y="3922713"/>
            <a:ext cx="287178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zh-CN" altLang="en-US" sz="2400">
                <a:solidFill>
                  <a:schemeClr val="accent2"/>
                </a:solidFill>
                <a:latin typeface="微软雅黑" panose="020B0503020204020204" pitchFamily="34" charset="-122"/>
                <a:ea typeface="微软雅黑" panose="020B0503020204020204" pitchFamily="34" charset="-122"/>
              </a:rPr>
              <a:t>电子信息学院</a:t>
            </a:r>
            <a:endParaRPr lang="en-US" altLang="zh-CN" sz="2400">
              <a:solidFill>
                <a:schemeClr val="accent2"/>
              </a:solidFill>
              <a:latin typeface="微软雅黑" panose="020B0503020204020204" pitchFamily="34" charset="-122"/>
              <a:ea typeface="微软雅黑" panose="020B0503020204020204" pitchFamily="34" charset="-122"/>
            </a:endParaRPr>
          </a:p>
        </p:txBody>
      </p:sp>
      <p:sp>
        <p:nvSpPr>
          <p:cNvPr id="7175" name="圆角矩形 42"/>
          <p:cNvSpPr>
            <a:spLocks noChangeArrowheads="1"/>
          </p:cNvSpPr>
          <p:nvPr/>
        </p:nvSpPr>
        <p:spPr bwMode="auto">
          <a:xfrm>
            <a:off x="6224588" y="4929188"/>
            <a:ext cx="1617662" cy="452437"/>
          </a:xfrm>
          <a:prstGeom prst="roundRect">
            <a:avLst>
              <a:gd name="adj" fmla="val 16667"/>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400">
              <a:solidFill>
                <a:schemeClr val="accent2"/>
              </a:solidFill>
            </a:endParaRPr>
          </a:p>
        </p:txBody>
      </p:sp>
      <p:sp>
        <p:nvSpPr>
          <p:cNvPr id="7176" name="TextBox 43"/>
          <p:cNvSpPr txBox="1">
            <a:spLocks noChangeArrowheads="1"/>
          </p:cNvSpPr>
          <p:nvPr/>
        </p:nvSpPr>
        <p:spPr bwMode="auto">
          <a:xfrm>
            <a:off x="4611688" y="4824413"/>
            <a:ext cx="115887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zh-CN" altLang="en-US" sz="2400">
                <a:solidFill>
                  <a:schemeClr val="accent2"/>
                </a:solidFill>
                <a:latin typeface="微软雅黑" panose="020B0503020204020204" pitchFamily="34" charset="-122"/>
                <a:ea typeface="微软雅黑" panose="020B0503020204020204" pitchFamily="34" charset="-122"/>
              </a:rPr>
              <a:t>张无忌</a:t>
            </a:r>
            <a:endParaRPr lang="en-US" altLang="zh-CN" sz="2400">
              <a:solidFill>
                <a:schemeClr val="accent2"/>
              </a:solidFill>
              <a:latin typeface="微软雅黑" panose="020B0503020204020204" pitchFamily="34" charset="-122"/>
              <a:ea typeface="微软雅黑" panose="020B0503020204020204" pitchFamily="34" charset="-122"/>
            </a:endParaRPr>
          </a:p>
        </p:txBody>
      </p:sp>
      <p:sp>
        <p:nvSpPr>
          <p:cNvPr id="7177" name="TextBox 44"/>
          <p:cNvSpPr txBox="1">
            <a:spLocks noChangeArrowheads="1"/>
          </p:cNvSpPr>
          <p:nvPr/>
        </p:nvSpPr>
        <p:spPr bwMode="auto">
          <a:xfrm>
            <a:off x="8007350" y="4824413"/>
            <a:ext cx="134143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zh-CN" altLang="en-US" sz="2400">
                <a:solidFill>
                  <a:schemeClr val="accent2"/>
                </a:solidFill>
                <a:latin typeface="微软雅黑" panose="020B0503020204020204" pitchFamily="34" charset="-122"/>
                <a:ea typeface="微软雅黑" panose="020B0503020204020204" pitchFamily="34" charset="-122"/>
              </a:rPr>
              <a:t>张三丰</a:t>
            </a:r>
            <a:endParaRPr lang="en-US" altLang="zh-CN" sz="2400">
              <a:solidFill>
                <a:schemeClr val="accent2"/>
              </a:solidFill>
              <a:latin typeface="微软雅黑" panose="020B0503020204020204" pitchFamily="34" charset="-122"/>
              <a:ea typeface="微软雅黑" panose="020B0503020204020204" pitchFamily="34" charset="-122"/>
            </a:endParaRPr>
          </a:p>
        </p:txBody>
      </p:sp>
      <p:sp>
        <p:nvSpPr>
          <p:cNvPr id="7178" name="TextBox 45"/>
          <p:cNvSpPr txBox="1">
            <a:spLocks noChangeArrowheads="1"/>
          </p:cNvSpPr>
          <p:nvPr/>
        </p:nvSpPr>
        <p:spPr bwMode="auto">
          <a:xfrm>
            <a:off x="6272213" y="4791075"/>
            <a:ext cx="15081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dist" eaLnBrk="1" hangingPunct="1">
              <a:lnSpc>
                <a:spcPct val="150000"/>
              </a:lnSpc>
            </a:pPr>
            <a:r>
              <a:rPr lang="zh-CN" altLang="en-US" sz="2400" b="1" dirty="0">
                <a:solidFill>
                  <a:schemeClr val="accent2"/>
                </a:solidFill>
                <a:latin typeface="微软雅黑" panose="020B0503020204020204" pitchFamily="34" charset="-122"/>
                <a:ea typeface="微软雅黑" panose="020B0503020204020204" pitchFamily="34" charset="-122"/>
              </a:rPr>
              <a:t>指导老师</a:t>
            </a:r>
            <a:endParaRPr lang="en-US" altLang="zh-CN" sz="2400" b="1" dirty="0">
              <a:solidFill>
                <a:schemeClr val="accent2"/>
              </a:solidFill>
              <a:latin typeface="微软雅黑" panose="020B0503020204020204" pitchFamily="34" charset="-122"/>
              <a:ea typeface="微软雅黑" panose="020B0503020204020204" pitchFamily="34" charset="-122"/>
            </a:endParaRPr>
          </a:p>
        </p:txBody>
      </p:sp>
      <p:sp>
        <p:nvSpPr>
          <p:cNvPr id="7179" name="圆角矩形 46"/>
          <p:cNvSpPr>
            <a:spLocks noChangeArrowheads="1"/>
          </p:cNvSpPr>
          <p:nvPr/>
        </p:nvSpPr>
        <p:spPr bwMode="auto">
          <a:xfrm>
            <a:off x="3181350" y="4929188"/>
            <a:ext cx="1354138" cy="452437"/>
          </a:xfrm>
          <a:prstGeom prst="roundRect">
            <a:avLst>
              <a:gd name="adj" fmla="val 16667"/>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400">
              <a:solidFill>
                <a:schemeClr val="accent2"/>
              </a:solidFill>
            </a:endParaRPr>
          </a:p>
        </p:txBody>
      </p:sp>
      <p:sp>
        <p:nvSpPr>
          <p:cNvPr id="7180" name="TextBox 47"/>
          <p:cNvSpPr txBox="1">
            <a:spLocks noChangeArrowheads="1"/>
          </p:cNvSpPr>
          <p:nvPr/>
        </p:nvSpPr>
        <p:spPr bwMode="auto">
          <a:xfrm>
            <a:off x="3228975" y="4791075"/>
            <a:ext cx="1306513"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dist" eaLnBrk="1" hangingPunct="1">
              <a:lnSpc>
                <a:spcPct val="150000"/>
              </a:lnSpc>
            </a:pPr>
            <a:r>
              <a:rPr lang="zh-CN" altLang="en-US" sz="2400" b="1">
                <a:solidFill>
                  <a:schemeClr val="accent2"/>
                </a:solidFill>
                <a:latin typeface="微软雅黑" panose="020B0503020204020204" pitchFamily="34" charset="-122"/>
                <a:ea typeface="微软雅黑" panose="020B0503020204020204" pitchFamily="34" charset="-122"/>
              </a:rPr>
              <a:t>答辩人</a:t>
            </a:r>
            <a:endParaRPr lang="en-US" altLang="zh-CN" sz="2400" b="1">
              <a:solidFill>
                <a:schemeClr val="accent2"/>
              </a:solidFill>
              <a:latin typeface="微软雅黑" panose="020B0503020204020204" pitchFamily="34" charset="-122"/>
              <a:ea typeface="微软雅黑" panose="020B0503020204020204" pitchFamily="34" charset="-122"/>
            </a:endParaRPr>
          </a:p>
        </p:txBody>
      </p:sp>
      <p:sp>
        <p:nvSpPr>
          <p:cNvPr id="7181" name="Rectangle 5"/>
          <p:cNvSpPr>
            <a:spLocks noChangeArrowheads="1"/>
          </p:cNvSpPr>
          <p:nvPr/>
        </p:nvSpPr>
        <p:spPr bwMode="auto">
          <a:xfrm>
            <a:off x="0" y="6127750"/>
            <a:ext cx="12196763" cy="412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182" name="Oval 6"/>
          <p:cNvSpPr>
            <a:spLocks noChangeArrowheads="1"/>
          </p:cNvSpPr>
          <p:nvPr/>
        </p:nvSpPr>
        <p:spPr bwMode="auto">
          <a:xfrm>
            <a:off x="5837238" y="5876925"/>
            <a:ext cx="522287" cy="54451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183" name="Freeform 7"/>
          <p:cNvSpPr>
            <a:spLocks noEditPoints="1"/>
          </p:cNvSpPr>
          <p:nvPr/>
        </p:nvSpPr>
        <p:spPr bwMode="auto">
          <a:xfrm>
            <a:off x="5972175" y="5926138"/>
            <a:ext cx="261938" cy="441325"/>
          </a:xfrm>
          <a:custGeom>
            <a:avLst/>
            <a:gdLst>
              <a:gd name="T0" fmla="*/ 261938 w 346"/>
              <a:gd name="T1" fmla="*/ 225831 h 555"/>
              <a:gd name="T2" fmla="*/ 261938 w 346"/>
              <a:gd name="T3" fmla="*/ 145518 h 555"/>
              <a:gd name="T4" fmla="*/ 227114 w 346"/>
              <a:gd name="T5" fmla="*/ 145518 h 555"/>
              <a:gd name="T6" fmla="*/ 227114 w 346"/>
              <a:gd name="T7" fmla="*/ 225831 h 555"/>
              <a:gd name="T8" fmla="*/ 133240 w 346"/>
              <a:gd name="T9" fmla="*/ 324434 h 555"/>
              <a:gd name="T10" fmla="*/ 130969 w 346"/>
              <a:gd name="T11" fmla="*/ 324434 h 555"/>
              <a:gd name="T12" fmla="*/ 130969 w 346"/>
              <a:gd name="T13" fmla="*/ 324434 h 555"/>
              <a:gd name="T14" fmla="*/ 130212 w 346"/>
              <a:gd name="T15" fmla="*/ 324434 h 555"/>
              <a:gd name="T16" fmla="*/ 128698 w 346"/>
              <a:gd name="T17" fmla="*/ 324434 h 555"/>
              <a:gd name="T18" fmla="*/ 34824 w 346"/>
              <a:gd name="T19" fmla="*/ 225831 h 555"/>
              <a:gd name="T20" fmla="*/ 34824 w 346"/>
              <a:gd name="T21" fmla="*/ 145518 h 555"/>
              <a:gd name="T22" fmla="*/ 0 w 346"/>
              <a:gd name="T23" fmla="*/ 145518 h 555"/>
              <a:gd name="T24" fmla="*/ 0 w 346"/>
              <a:gd name="T25" fmla="*/ 225831 h 555"/>
              <a:gd name="T26" fmla="*/ 110529 w 346"/>
              <a:gd name="T27" fmla="*/ 359421 h 555"/>
              <a:gd name="T28" fmla="*/ 110529 w 346"/>
              <a:gd name="T29" fmla="*/ 418265 h 555"/>
              <a:gd name="T30" fmla="*/ 31796 w 346"/>
              <a:gd name="T31" fmla="*/ 441325 h 555"/>
              <a:gd name="T32" fmla="*/ 230142 w 346"/>
              <a:gd name="T33" fmla="*/ 441325 h 555"/>
              <a:gd name="T34" fmla="*/ 151409 w 346"/>
              <a:gd name="T35" fmla="*/ 417470 h 555"/>
              <a:gd name="T36" fmla="*/ 151409 w 346"/>
              <a:gd name="T37" fmla="*/ 360217 h 555"/>
              <a:gd name="T38" fmla="*/ 261938 w 346"/>
              <a:gd name="T39" fmla="*/ 225831 h 555"/>
              <a:gd name="T40" fmla="*/ 129455 w 346"/>
              <a:gd name="T41" fmla="*/ 290241 h 555"/>
              <a:gd name="T42" fmla="*/ 130969 w 346"/>
              <a:gd name="T43" fmla="*/ 290241 h 555"/>
              <a:gd name="T44" fmla="*/ 131726 w 346"/>
              <a:gd name="T45" fmla="*/ 290241 h 555"/>
              <a:gd name="T46" fmla="*/ 194561 w 346"/>
              <a:gd name="T47" fmla="*/ 224241 h 555"/>
              <a:gd name="T48" fmla="*/ 194561 w 346"/>
              <a:gd name="T49" fmla="*/ 66000 h 555"/>
              <a:gd name="T50" fmla="*/ 131726 w 346"/>
              <a:gd name="T51" fmla="*/ 0 h 555"/>
              <a:gd name="T52" fmla="*/ 130969 w 346"/>
              <a:gd name="T53" fmla="*/ 0 h 555"/>
              <a:gd name="T54" fmla="*/ 129455 w 346"/>
              <a:gd name="T55" fmla="*/ 0 h 555"/>
              <a:gd name="T56" fmla="*/ 67377 w 346"/>
              <a:gd name="T57" fmla="*/ 66000 h 555"/>
              <a:gd name="T58" fmla="*/ 67377 w 346"/>
              <a:gd name="T59" fmla="*/ 224241 h 555"/>
              <a:gd name="T60" fmla="*/ 129455 w 346"/>
              <a:gd name="T61" fmla="*/ 290241 h 555"/>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346" h="555">
                <a:moveTo>
                  <a:pt x="346" y="284"/>
                </a:moveTo>
                <a:lnTo>
                  <a:pt x="346" y="183"/>
                </a:lnTo>
                <a:cubicBezTo>
                  <a:pt x="346" y="154"/>
                  <a:pt x="300" y="154"/>
                  <a:pt x="300" y="183"/>
                </a:cubicBezTo>
                <a:lnTo>
                  <a:pt x="300" y="284"/>
                </a:lnTo>
                <a:cubicBezTo>
                  <a:pt x="300" y="352"/>
                  <a:pt x="244" y="408"/>
                  <a:pt x="176" y="408"/>
                </a:cubicBezTo>
                <a:cubicBezTo>
                  <a:pt x="175" y="408"/>
                  <a:pt x="174" y="408"/>
                  <a:pt x="173" y="408"/>
                </a:cubicBezTo>
                <a:lnTo>
                  <a:pt x="172" y="408"/>
                </a:lnTo>
                <a:cubicBezTo>
                  <a:pt x="171" y="408"/>
                  <a:pt x="171" y="408"/>
                  <a:pt x="170" y="408"/>
                </a:cubicBezTo>
                <a:cubicBezTo>
                  <a:pt x="101" y="408"/>
                  <a:pt x="46" y="352"/>
                  <a:pt x="46" y="284"/>
                </a:cubicBezTo>
                <a:lnTo>
                  <a:pt x="46" y="183"/>
                </a:lnTo>
                <a:cubicBezTo>
                  <a:pt x="46" y="154"/>
                  <a:pt x="0" y="154"/>
                  <a:pt x="0" y="183"/>
                </a:cubicBezTo>
                <a:cubicBezTo>
                  <a:pt x="0" y="197"/>
                  <a:pt x="0" y="284"/>
                  <a:pt x="0" y="284"/>
                </a:cubicBezTo>
                <a:cubicBezTo>
                  <a:pt x="0" y="370"/>
                  <a:pt x="63" y="441"/>
                  <a:pt x="146" y="452"/>
                </a:cubicBezTo>
                <a:lnTo>
                  <a:pt x="146" y="526"/>
                </a:lnTo>
                <a:lnTo>
                  <a:pt x="42" y="555"/>
                </a:lnTo>
                <a:lnTo>
                  <a:pt x="304" y="555"/>
                </a:lnTo>
                <a:lnTo>
                  <a:pt x="200" y="525"/>
                </a:lnTo>
                <a:lnTo>
                  <a:pt x="200" y="453"/>
                </a:lnTo>
                <a:cubicBezTo>
                  <a:pt x="282" y="441"/>
                  <a:pt x="346" y="370"/>
                  <a:pt x="346" y="284"/>
                </a:cubicBezTo>
                <a:close/>
                <a:moveTo>
                  <a:pt x="171" y="365"/>
                </a:moveTo>
                <a:cubicBezTo>
                  <a:pt x="172" y="365"/>
                  <a:pt x="172" y="365"/>
                  <a:pt x="173" y="365"/>
                </a:cubicBezTo>
                <a:cubicBezTo>
                  <a:pt x="173" y="365"/>
                  <a:pt x="174" y="365"/>
                  <a:pt x="174" y="365"/>
                </a:cubicBezTo>
                <a:cubicBezTo>
                  <a:pt x="220" y="365"/>
                  <a:pt x="257" y="328"/>
                  <a:pt x="257" y="282"/>
                </a:cubicBezTo>
                <a:lnTo>
                  <a:pt x="257" y="83"/>
                </a:lnTo>
                <a:cubicBezTo>
                  <a:pt x="257" y="37"/>
                  <a:pt x="220" y="0"/>
                  <a:pt x="174" y="0"/>
                </a:cubicBezTo>
                <a:cubicBezTo>
                  <a:pt x="174" y="0"/>
                  <a:pt x="173" y="0"/>
                  <a:pt x="173" y="0"/>
                </a:cubicBezTo>
                <a:cubicBezTo>
                  <a:pt x="172" y="0"/>
                  <a:pt x="172" y="0"/>
                  <a:pt x="171" y="0"/>
                </a:cubicBezTo>
                <a:cubicBezTo>
                  <a:pt x="126" y="0"/>
                  <a:pt x="89" y="37"/>
                  <a:pt x="89" y="83"/>
                </a:cubicBezTo>
                <a:lnTo>
                  <a:pt x="89" y="282"/>
                </a:lnTo>
                <a:cubicBezTo>
                  <a:pt x="89" y="328"/>
                  <a:pt x="126" y="365"/>
                  <a:pt x="171" y="365"/>
                </a:cubicBezTo>
                <a:close/>
              </a:path>
            </a:pathLst>
          </a:custGeom>
          <a:solidFill>
            <a:srgbClr val="00586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Tree>
  </p:cSld>
  <p:clrMapOvr>
    <a:masterClrMapping/>
  </p:clrMapOvr>
  <p:transition spd="slow" advTm="7871">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1" presetClass="entr" presetSubtype="0" fill="hold" nodeType="after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p:cTn id="7" dur="500" fill="hold"/>
                                        <p:tgtEl>
                                          <p:spTgt spid="7170"/>
                                        </p:tgtEl>
                                        <p:attrNameLst>
                                          <p:attrName>ppt_w</p:attrName>
                                        </p:attrNameLst>
                                      </p:cBhvr>
                                      <p:tavLst>
                                        <p:tav tm="0">
                                          <p:val>
                                            <p:fltVal val="0"/>
                                          </p:val>
                                        </p:tav>
                                        <p:tav tm="100000">
                                          <p:val>
                                            <p:strVal val="#ppt_w"/>
                                          </p:val>
                                        </p:tav>
                                      </p:tavLst>
                                    </p:anim>
                                    <p:anim calcmode="lin" valueType="num">
                                      <p:cBhvr>
                                        <p:cTn id="8" dur="500" fill="hold"/>
                                        <p:tgtEl>
                                          <p:spTgt spid="7170"/>
                                        </p:tgtEl>
                                        <p:attrNameLst>
                                          <p:attrName>ppt_h</p:attrName>
                                        </p:attrNameLst>
                                      </p:cBhvr>
                                      <p:tavLst>
                                        <p:tav tm="0">
                                          <p:val>
                                            <p:fltVal val="0"/>
                                          </p:val>
                                        </p:tav>
                                        <p:tav tm="100000">
                                          <p:val>
                                            <p:strVal val="#ppt_h"/>
                                          </p:val>
                                        </p:tav>
                                      </p:tavLst>
                                    </p:anim>
                                    <p:anim calcmode="lin" valueType="num">
                                      <p:cBhvr>
                                        <p:cTn id="9" dur="500" fill="hold"/>
                                        <p:tgtEl>
                                          <p:spTgt spid="7170"/>
                                        </p:tgtEl>
                                        <p:attrNameLst>
                                          <p:attrName>style.rotation</p:attrName>
                                        </p:attrNameLst>
                                      </p:cBhvr>
                                      <p:tavLst>
                                        <p:tav tm="0">
                                          <p:val>
                                            <p:fltVal val="90"/>
                                          </p:val>
                                        </p:tav>
                                        <p:tav tm="100000">
                                          <p:val>
                                            <p:fltVal val="0"/>
                                          </p:val>
                                        </p:tav>
                                      </p:tavLst>
                                    </p:anim>
                                    <p:animEffect transition="in" filter="fade">
                                      <p:cBhvr>
                                        <p:cTn id="10" dur="500"/>
                                        <p:tgtEl>
                                          <p:spTgt spid="7170"/>
                                        </p:tgtEl>
                                      </p:cBhvr>
                                    </p:animEffect>
                                  </p:childTnLst>
                                </p:cTn>
                              </p:par>
                            </p:childTnLst>
                          </p:cTn>
                        </p:par>
                        <p:par>
                          <p:cTn id="11" fill="hold" nodeType="afterGroup">
                            <p:stCondLst>
                              <p:cond delay="500"/>
                            </p:stCondLst>
                            <p:childTnLst>
                              <p:par>
                                <p:cTn id="12" presetID="56" presetClass="entr" presetSubtype="0" fill="hold" grpId="0" nodeType="afterEffect">
                                  <p:stCondLst>
                                    <p:cond delay="0"/>
                                  </p:stCondLst>
                                  <p:iterate type="lt">
                                    <p:tmPct val="10000"/>
                                  </p:iterate>
                                  <p:childTnLst>
                                    <p:set>
                                      <p:cBhvr>
                                        <p:cTn id="13" dur="1" fill="hold">
                                          <p:stCondLst>
                                            <p:cond delay="0"/>
                                          </p:stCondLst>
                                        </p:cTn>
                                        <p:tgtEl>
                                          <p:spTgt spid="7171"/>
                                        </p:tgtEl>
                                        <p:attrNameLst>
                                          <p:attrName>style.visibility</p:attrName>
                                        </p:attrNameLst>
                                      </p:cBhvr>
                                      <p:to>
                                        <p:strVal val="visible"/>
                                      </p:to>
                                    </p:set>
                                    <p:anim by="(-#ppt_w*2)" calcmode="lin" valueType="num">
                                      <p:cBhvr rctx="PPT">
                                        <p:cTn id="14" dur="500" autoRev="1" fill="hold">
                                          <p:stCondLst>
                                            <p:cond delay="0"/>
                                          </p:stCondLst>
                                        </p:cTn>
                                        <p:tgtEl>
                                          <p:spTgt spid="7171"/>
                                        </p:tgtEl>
                                        <p:attrNameLst>
                                          <p:attrName>ppt_w</p:attrName>
                                        </p:attrNameLst>
                                      </p:cBhvr>
                                    </p:anim>
                                    <p:anim by="(#ppt_w*0.50)" calcmode="lin" valueType="num">
                                      <p:cBhvr>
                                        <p:cTn id="15" dur="500" decel="50000" autoRev="1" fill="hold">
                                          <p:stCondLst>
                                            <p:cond delay="0"/>
                                          </p:stCondLst>
                                        </p:cTn>
                                        <p:tgtEl>
                                          <p:spTgt spid="7171"/>
                                        </p:tgtEl>
                                        <p:attrNameLst>
                                          <p:attrName>ppt_x</p:attrName>
                                        </p:attrNameLst>
                                      </p:cBhvr>
                                    </p:anim>
                                    <p:anim from="(-#ppt_h/2)" to="(#ppt_y)" calcmode="lin" valueType="num">
                                      <p:cBhvr>
                                        <p:cTn id="16" dur="1000" fill="hold">
                                          <p:stCondLst>
                                            <p:cond delay="0"/>
                                          </p:stCondLst>
                                        </p:cTn>
                                        <p:tgtEl>
                                          <p:spTgt spid="7171"/>
                                        </p:tgtEl>
                                        <p:attrNameLst>
                                          <p:attrName>ppt_y</p:attrName>
                                        </p:attrNameLst>
                                      </p:cBhvr>
                                    </p:anim>
                                    <p:animRot by="21600000">
                                      <p:cBhvr>
                                        <p:cTn id="17" dur="1000" fill="hold">
                                          <p:stCondLst>
                                            <p:cond delay="0"/>
                                          </p:stCondLst>
                                        </p:cTn>
                                        <p:tgtEl>
                                          <p:spTgt spid="7171"/>
                                        </p:tgtEl>
                                        <p:attrNameLst>
                                          <p:attrName>r</p:attrName>
                                        </p:attrNameLst>
                                      </p:cBhvr>
                                    </p:animRot>
                                  </p:childTnLst>
                                </p:cTn>
                              </p:par>
                            </p:childTnLst>
                          </p:cTn>
                        </p:par>
                        <p:par>
                          <p:cTn id="18" fill="hold" nodeType="afterGroup">
                            <p:stCondLst>
                              <p:cond delay="2400"/>
                            </p:stCondLst>
                            <p:childTnLst>
                              <p:par>
                                <p:cTn id="19" presetID="31" presetClass="entr" presetSubtype="0" fill="hold" grpId="0" nodeType="afterEffect">
                                  <p:stCondLst>
                                    <p:cond delay="0"/>
                                  </p:stCondLst>
                                  <p:childTnLst>
                                    <p:set>
                                      <p:cBhvr>
                                        <p:cTn id="20" dur="1" fill="hold">
                                          <p:stCondLst>
                                            <p:cond delay="0"/>
                                          </p:stCondLst>
                                        </p:cTn>
                                        <p:tgtEl>
                                          <p:spTgt spid="7173"/>
                                        </p:tgtEl>
                                        <p:attrNameLst>
                                          <p:attrName>style.visibility</p:attrName>
                                        </p:attrNameLst>
                                      </p:cBhvr>
                                      <p:to>
                                        <p:strVal val="visible"/>
                                      </p:to>
                                    </p:set>
                                    <p:anim calcmode="lin" valueType="num">
                                      <p:cBhvr>
                                        <p:cTn id="21" dur="500" fill="hold"/>
                                        <p:tgtEl>
                                          <p:spTgt spid="7173"/>
                                        </p:tgtEl>
                                        <p:attrNameLst>
                                          <p:attrName>ppt_w</p:attrName>
                                        </p:attrNameLst>
                                      </p:cBhvr>
                                      <p:tavLst>
                                        <p:tav tm="0">
                                          <p:val>
                                            <p:fltVal val="0"/>
                                          </p:val>
                                        </p:tav>
                                        <p:tav tm="100000">
                                          <p:val>
                                            <p:strVal val="#ppt_w"/>
                                          </p:val>
                                        </p:tav>
                                      </p:tavLst>
                                    </p:anim>
                                    <p:anim calcmode="lin" valueType="num">
                                      <p:cBhvr>
                                        <p:cTn id="22" dur="500" fill="hold"/>
                                        <p:tgtEl>
                                          <p:spTgt spid="7173"/>
                                        </p:tgtEl>
                                        <p:attrNameLst>
                                          <p:attrName>ppt_h</p:attrName>
                                        </p:attrNameLst>
                                      </p:cBhvr>
                                      <p:tavLst>
                                        <p:tav tm="0">
                                          <p:val>
                                            <p:fltVal val="0"/>
                                          </p:val>
                                        </p:tav>
                                        <p:tav tm="100000">
                                          <p:val>
                                            <p:strVal val="#ppt_h"/>
                                          </p:val>
                                        </p:tav>
                                      </p:tavLst>
                                    </p:anim>
                                    <p:anim calcmode="lin" valueType="num">
                                      <p:cBhvr>
                                        <p:cTn id="23" dur="500" fill="hold"/>
                                        <p:tgtEl>
                                          <p:spTgt spid="7173"/>
                                        </p:tgtEl>
                                        <p:attrNameLst>
                                          <p:attrName>style.rotation</p:attrName>
                                        </p:attrNameLst>
                                      </p:cBhvr>
                                      <p:tavLst>
                                        <p:tav tm="0">
                                          <p:val>
                                            <p:fltVal val="90"/>
                                          </p:val>
                                        </p:tav>
                                        <p:tav tm="100000">
                                          <p:val>
                                            <p:fltVal val="0"/>
                                          </p:val>
                                        </p:tav>
                                      </p:tavLst>
                                    </p:anim>
                                    <p:animEffect transition="in" filter="fade">
                                      <p:cBhvr>
                                        <p:cTn id="24" dur="500"/>
                                        <p:tgtEl>
                                          <p:spTgt spid="7173"/>
                                        </p:tgtEl>
                                      </p:cBhvr>
                                    </p:animEffect>
                                  </p:childTnLst>
                                </p:cTn>
                              </p:par>
                              <p:par>
                                <p:cTn id="25" presetID="31" presetClass="entr" presetSubtype="0" fill="hold" grpId="0" nodeType="withEffect">
                                  <p:stCondLst>
                                    <p:cond delay="0"/>
                                  </p:stCondLst>
                                  <p:childTnLst>
                                    <p:set>
                                      <p:cBhvr>
                                        <p:cTn id="26" dur="1" fill="hold">
                                          <p:stCondLst>
                                            <p:cond delay="0"/>
                                          </p:stCondLst>
                                        </p:cTn>
                                        <p:tgtEl>
                                          <p:spTgt spid="7174"/>
                                        </p:tgtEl>
                                        <p:attrNameLst>
                                          <p:attrName>style.visibility</p:attrName>
                                        </p:attrNameLst>
                                      </p:cBhvr>
                                      <p:to>
                                        <p:strVal val="visible"/>
                                      </p:to>
                                    </p:set>
                                    <p:anim calcmode="lin" valueType="num">
                                      <p:cBhvr>
                                        <p:cTn id="27" dur="500" fill="hold"/>
                                        <p:tgtEl>
                                          <p:spTgt spid="7174"/>
                                        </p:tgtEl>
                                        <p:attrNameLst>
                                          <p:attrName>ppt_w</p:attrName>
                                        </p:attrNameLst>
                                      </p:cBhvr>
                                      <p:tavLst>
                                        <p:tav tm="0">
                                          <p:val>
                                            <p:fltVal val="0"/>
                                          </p:val>
                                        </p:tav>
                                        <p:tav tm="100000">
                                          <p:val>
                                            <p:strVal val="#ppt_w"/>
                                          </p:val>
                                        </p:tav>
                                      </p:tavLst>
                                    </p:anim>
                                    <p:anim calcmode="lin" valueType="num">
                                      <p:cBhvr>
                                        <p:cTn id="28" dur="500" fill="hold"/>
                                        <p:tgtEl>
                                          <p:spTgt spid="7174"/>
                                        </p:tgtEl>
                                        <p:attrNameLst>
                                          <p:attrName>ppt_h</p:attrName>
                                        </p:attrNameLst>
                                      </p:cBhvr>
                                      <p:tavLst>
                                        <p:tav tm="0">
                                          <p:val>
                                            <p:fltVal val="0"/>
                                          </p:val>
                                        </p:tav>
                                        <p:tav tm="100000">
                                          <p:val>
                                            <p:strVal val="#ppt_h"/>
                                          </p:val>
                                        </p:tav>
                                      </p:tavLst>
                                    </p:anim>
                                    <p:anim calcmode="lin" valueType="num">
                                      <p:cBhvr>
                                        <p:cTn id="29" dur="500" fill="hold"/>
                                        <p:tgtEl>
                                          <p:spTgt spid="7174"/>
                                        </p:tgtEl>
                                        <p:attrNameLst>
                                          <p:attrName>style.rotation</p:attrName>
                                        </p:attrNameLst>
                                      </p:cBhvr>
                                      <p:tavLst>
                                        <p:tav tm="0">
                                          <p:val>
                                            <p:fltVal val="90"/>
                                          </p:val>
                                        </p:tav>
                                        <p:tav tm="100000">
                                          <p:val>
                                            <p:fltVal val="0"/>
                                          </p:val>
                                        </p:tav>
                                      </p:tavLst>
                                    </p:anim>
                                    <p:animEffect transition="in" filter="fade">
                                      <p:cBhvr>
                                        <p:cTn id="30" dur="500"/>
                                        <p:tgtEl>
                                          <p:spTgt spid="7174"/>
                                        </p:tgtEl>
                                      </p:cBhvr>
                                    </p:animEffect>
                                  </p:childTnLst>
                                </p:cTn>
                              </p:par>
                            </p:childTnLst>
                          </p:cTn>
                        </p:par>
                        <p:par>
                          <p:cTn id="31" fill="hold" nodeType="afterGroup">
                            <p:stCondLst>
                              <p:cond delay="2900"/>
                            </p:stCondLst>
                            <p:childTnLst>
                              <p:par>
                                <p:cTn id="32" presetID="16" presetClass="entr" presetSubtype="21" fill="hold" grpId="0" nodeType="afterEffect">
                                  <p:stCondLst>
                                    <p:cond delay="0"/>
                                  </p:stCondLst>
                                  <p:childTnLst>
                                    <p:set>
                                      <p:cBhvr>
                                        <p:cTn id="33" dur="1" fill="hold">
                                          <p:stCondLst>
                                            <p:cond delay="0"/>
                                          </p:stCondLst>
                                        </p:cTn>
                                        <p:tgtEl>
                                          <p:spTgt spid="7181"/>
                                        </p:tgtEl>
                                        <p:attrNameLst>
                                          <p:attrName>style.visibility</p:attrName>
                                        </p:attrNameLst>
                                      </p:cBhvr>
                                      <p:to>
                                        <p:strVal val="visible"/>
                                      </p:to>
                                    </p:set>
                                    <p:animEffect transition="in" filter="barn(inVertical)">
                                      <p:cBhvr>
                                        <p:cTn id="34" dur="500"/>
                                        <p:tgtEl>
                                          <p:spTgt spid="7181"/>
                                        </p:tgtEl>
                                      </p:cBhvr>
                                    </p:animEffect>
                                  </p:childTnLst>
                                </p:cTn>
                              </p:par>
                            </p:childTnLst>
                          </p:cTn>
                        </p:par>
                        <p:par>
                          <p:cTn id="35" fill="hold" nodeType="afterGroup">
                            <p:stCondLst>
                              <p:cond delay="3400"/>
                            </p:stCondLst>
                            <p:childTnLst>
                              <p:par>
                                <p:cTn id="36" presetID="10" presetClass="entr" presetSubtype="0" fill="hold" grpId="0" nodeType="afterEffect">
                                  <p:stCondLst>
                                    <p:cond delay="0"/>
                                  </p:stCondLst>
                                  <p:childTnLst>
                                    <p:set>
                                      <p:cBhvr>
                                        <p:cTn id="37" dur="1" fill="hold">
                                          <p:stCondLst>
                                            <p:cond delay="0"/>
                                          </p:stCondLst>
                                        </p:cTn>
                                        <p:tgtEl>
                                          <p:spTgt spid="7182"/>
                                        </p:tgtEl>
                                        <p:attrNameLst>
                                          <p:attrName>style.visibility</p:attrName>
                                        </p:attrNameLst>
                                      </p:cBhvr>
                                      <p:to>
                                        <p:strVal val="visible"/>
                                      </p:to>
                                    </p:set>
                                    <p:anim calcmode="lin" valueType="num">
                                      <p:cBhvr>
                                        <p:cTn id="38" dur="500" fill="hold"/>
                                        <p:tgtEl>
                                          <p:spTgt spid="7182"/>
                                        </p:tgtEl>
                                        <p:attrNameLst>
                                          <p:attrName>ppt_w</p:attrName>
                                        </p:attrNameLst>
                                      </p:cBhvr>
                                      <p:tavLst>
                                        <p:tav tm="0">
                                          <p:val>
                                            <p:fltVal val="0"/>
                                          </p:val>
                                        </p:tav>
                                        <p:tav tm="100000">
                                          <p:val>
                                            <p:strVal val="#ppt_w"/>
                                          </p:val>
                                        </p:tav>
                                      </p:tavLst>
                                    </p:anim>
                                    <p:anim calcmode="lin" valueType="num">
                                      <p:cBhvr>
                                        <p:cTn id="39" dur="500" fill="hold"/>
                                        <p:tgtEl>
                                          <p:spTgt spid="7182"/>
                                        </p:tgtEl>
                                        <p:attrNameLst>
                                          <p:attrName>ppt_h</p:attrName>
                                        </p:attrNameLst>
                                      </p:cBhvr>
                                      <p:tavLst>
                                        <p:tav tm="0">
                                          <p:val>
                                            <p:fltVal val="0"/>
                                          </p:val>
                                        </p:tav>
                                        <p:tav tm="100000">
                                          <p:val>
                                            <p:strVal val="#ppt_h"/>
                                          </p:val>
                                        </p:tav>
                                      </p:tavLst>
                                    </p:anim>
                                    <p:animEffect transition="in" filter="fade">
                                      <p:cBhvr>
                                        <p:cTn id="40" dur="500"/>
                                        <p:tgtEl>
                                          <p:spTgt spid="7182"/>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7183"/>
                                        </p:tgtEl>
                                        <p:attrNameLst>
                                          <p:attrName>style.visibility</p:attrName>
                                        </p:attrNameLst>
                                      </p:cBhvr>
                                      <p:to>
                                        <p:strVal val="visible"/>
                                      </p:to>
                                    </p:set>
                                    <p:anim calcmode="lin" valueType="num">
                                      <p:cBhvr>
                                        <p:cTn id="43" dur="500" fill="hold"/>
                                        <p:tgtEl>
                                          <p:spTgt spid="7183"/>
                                        </p:tgtEl>
                                        <p:attrNameLst>
                                          <p:attrName>ppt_w</p:attrName>
                                        </p:attrNameLst>
                                      </p:cBhvr>
                                      <p:tavLst>
                                        <p:tav tm="0">
                                          <p:val>
                                            <p:fltVal val="0"/>
                                          </p:val>
                                        </p:tav>
                                        <p:tav tm="100000">
                                          <p:val>
                                            <p:strVal val="#ppt_w"/>
                                          </p:val>
                                        </p:tav>
                                      </p:tavLst>
                                    </p:anim>
                                    <p:anim calcmode="lin" valueType="num">
                                      <p:cBhvr>
                                        <p:cTn id="44" dur="500" fill="hold"/>
                                        <p:tgtEl>
                                          <p:spTgt spid="7183"/>
                                        </p:tgtEl>
                                        <p:attrNameLst>
                                          <p:attrName>ppt_h</p:attrName>
                                        </p:attrNameLst>
                                      </p:cBhvr>
                                      <p:tavLst>
                                        <p:tav tm="0">
                                          <p:val>
                                            <p:fltVal val="0"/>
                                          </p:val>
                                        </p:tav>
                                        <p:tav tm="100000">
                                          <p:val>
                                            <p:strVal val="#ppt_h"/>
                                          </p:val>
                                        </p:tav>
                                      </p:tavLst>
                                    </p:anim>
                                    <p:animEffect transition="in" filter="fade">
                                      <p:cBhvr>
                                        <p:cTn id="45" dur="500"/>
                                        <p:tgtEl>
                                          <p:spTgt spid="7183"/>
                                        </p:tgtEl>
                                      </p:cBhvr>
                                    </p:animEffect>
                                  </p:childTnLst>
                                </p:cTn>
                              </p:par>
                            </p:childTnLst>
                          </p:cTn>
                        </p:par>
                        <p:par>
                          <p:cTn id="46" fill="hold" nodeType="afterGroup">
                            <p:stCondLst>
                              <p:cond delay="3900"/>
                            </p:stCondLst>
                            <p:childTnLst>
                              <p:par>
                                <p:cTn id="47" presetID="31" presetClass="entr" presetSubtype="0" fill="hold" grpId="0" nodeType="afterEffect">
                                  <p:stCondLst>
                                    <p:cond delay="0"/>
                                  </p:stCondLst>
                                  <p:childTnLst>
                                    <p:set>
                                      <p:cBhvr>
                                        <p:cTn id="48" dur="1" fill="hold">
                                          <p:stCondLst>
                                            <p:cond delay="0"/>
                                          </p:stCondLst>
                                        </p:cTn>
                                        <p:tgtEl>
                                          <p:spTgt spid="7179"/>
                                        </p:tgtEl>
                                        <p:attrNameLst>
                                          <p:attrName>style.visibility</p:attrName>
                                        </p:attrNameLst>
                                      </p:cBhvr>
                                      <p:to>
                                        <p:strVal val="visible"/>
                                      </p:to>
                                    </p:set>
                                    <p:anim calcmode="lin" valueType="num">
                                      <p:cBhvr>
                                        <p:cTn id="49" dur="500" fill="hold"/>
                                        <p:tgtEl>
                                          <p:spTgt spid="7179"/>
                                        </p:tgtEl>
                                        <p:attrNameLst>
                                          <p:attrName>ppt_w</p:attrName>
                                        </p:attrNameLst>
                                      </p:cBhvr>
                                      <p:tavLst>
                                        <p:tav tm="0">
                                          <p:val>
                                            <p:fltVal val="0"/>
                                          </p:val>
                                        </p:tav>
                                        <p:tav tm="100000">
                                          <p:val>
                                            <p:strVal val="#ppt_w"/>
                                          </p:val>
                                        </p:tav>
                                      </p:tavLst>
                                    </p:anim>
                                    <p:anim calcmode="lin" valueType="num">
                                      <p:cBhvr>
                                        <p:cTn id="50" dur="500" fill="hold"/>
                                        <p:tgtEl>
                                          <p:spTgt spid="7179"/>
                                        </p:tgtEl>
                                        <p:attrNameLst>
                                          <p:attrName>ppt_h</p:attrName>
                                        </p:attrNameLst>
                                      </p:cBhvr>
                                      <p:tavLst>
                                        <p:tav tm="0">
                                          <p:val>
                                            <p:fltVal val="0"/>
                                          </p:val>
                                        </p:tav>
                                        <p:tav tm="100000">
                                          <p:val>
                                            <p:strVal val="#ppt_h"/>
                                          </p:val>
                                        </p:tav>
                                      </p:tavLst>
                                    </p:anim>
                                    <p:anim calcmode="lin" valueType="num">
                                      <p:cBhvr>
                                        <p:cTn id="51" dur="500" fill="hold"/>
                                        <p:tgtEl>
                                          <p:spTgt spid="7179"/>
                                        </p:tgtEl>
                                        <p:attrNameLst>
                                          <p:attrName>style.rotation</p:attrName>
                                        </p:attrNameLst>
                                      </p:cBhvr>
                                      <p:tavLst>
                                        <p:tav tm="0">
                                          <p:val>
                                            <p:fltVal val="90"/>
                                          </p:val>
                                        </p:tav>
                                        <p:tav tm="100000">
                                          <p:val>
                                            <p:fltVal val="0"/>
                                          </p:val>
                                        </p:tav>
                                      </p:tavLst>
                                    </p:anim>
                                    <p:animEffect transition="in" filter="fade">
                                      <p:cBhvr>
                                        <p:cTn id="52" dur="500"/>
                                        <p:tgtEl>
                                          <p:spTgt spid="7179"/>
                                        </p:tgtEl>
                                      </p:cBhvr>
                                    </p:animEffect>
                                  </p:childTnLst>
                                </p:cTn>
                              </p:par>
                              <p:par>
                                <p:cTn id="53" presetID="31" presetClass="entr" presetSubtype="0" fill="hold" grpId="0" nodeType="withEffect">
                                  <p:stCondLst>
                                    <p:cond delay="0"/>
                                  </p:stCondLst>
                                  <p:childTnLst>
                                    <p:set>
                                      <p:cBhvr>
                                        <p:cTn id="54" dur="1" fill="hold">
                                          <p:stCondLst>
                                            <p:cond delay="0"/>
                                          </p:stCondLst>
                                        </p:cTn>
                                        <p:tgtEl>
                                          <p:spTgt spid="7180"/>
                                        </p:tgtEl>
                                        <p:attrNameLst>
                                          <p:attrName>style.visibility</p:attrName>
                                        </p:attrNameLst>
                                      </p:cBhvr>
                                      <p:to>
                                        <p:strVal val="visible"/>
                                      </p:to>
                                    </p:set>
                                    <p:anim calcmode="lin" valueType="num">
                                      <p:cBhvr>
                                        <p:cTn id="55" dur="500" fill="hold"/>
                                        <p:tgtEl>
                                          <p:spTgt spid="7180"/>
                                        </p:tgtEl>
                                        <p:attrNameLst>
                                          <p:attrName>ppt_w</p:attrName>
                                        </p:attrNameLst>
                                      </p:cBhvr>
                                      <p:tavLst>
                                        <p:tav tm="0">
                                          <p:val>
                                            <p:fltVal val="0"/>
                                          </p:val>
                                        </p:tav>
                                        <p:tav tm="100000">
                                          <p:val>
                                            <p:strVal val="#ppt_w"/>
                                          </p:val>
                                        </p:tav>
                                      </p:tavLst>
                                    </p:anim>
                                    <p:anim calcmode="lin" valueType="num">
                                      <p:cBhvr>
                                        <p:cTn id="56" dur="500" fill="hold"/>
                                        <p:tgtEl>
                                          <p:spTgt spid="7180"/>
                                        </p:tgtEl>
                                        <p:attrNameLst>
                                          <p:attrName>ppt_h</p:attrName>
                                        </p:attrNameLst>
                                      </p:cBhvr>
                                      <p:tavLst>
                                        <p:tav tm="0">
                                          <p:val>
                                            <p:fltVal val="0"/>
                                          </p:val>
                                        </p:tav>
                                        <p:tav tm="100000">
                                          <p:val>
                                            <p:strVal val="#ppt_h"/>
                                          </p:val>
                                        </p:tav>
                                      </p:tavLst>
                                    </p:anim>
                                    <p:anim calcmode="lin" valueType="num">
                                      <p:cBhvr>
                                        <p:cTn id="57" dur="500" fill="hold"/>
                                        <p:tgtEl>
                                          <p:spTgt spid="7180"/>
                                        </p:tgtEl>
                                        <p:attrNameLst>
                                          <p:attrName>style.rotation</p:attrName>
                                        </p:attrNameLst>
                                      </p:cBhvr>
                                      <p:tavLst>
                                        <p:tav tm="0">
                                          <p:val>
                                            <p:fltVal val="90"/>
                                          </p:val>
                                        </p:tav>
                                        <p:tav tm="100000">
                                          <p:val>
                                            <p:fltVal val="0"/>
                                          </p:val>
                                        </p:tav>
                                      </p:tavLst>
                                    </p:anim>
                                    <p:animEffect transition="in" filter="fade">
                                      <p:cBhvr>
                                        <p:cTn id="58" dur="500"/>
                                        <p:tgtEl>
                                          <p:spTgt spid="7180"/>
                                        </p:tgtEl>
                                      </p:cBhvr>
                                    </p:animEffect>
                                  </p:childTnLst>
                                </p:cTn>
                              </p:par>
                              <p:par>
                                <p:cTn id="59" presetID="31" presetClass="entr" presetSubtype="0" fill="hold" grpId="0" nodeType="withEffect">
                                  <p:stCondLst>
                                    <p:cond delay="0"/>
                                  </p:stCondLst>
                                  <p:childTnLst>
                                    <p:set>
                                      <p:cBhvr>
                                        <p:cTn id="60" dur="1" fill="hold">
                                          <p:stCondLst>
                                            <p:cond delay="0"/>
                                          </p:stCondLst>
                                        </p:cTn>
                                        <p:tgtEl>
                                          <p:spTgt spid="7175"/>
                                        </p:tgtEl>
                                        <p:attrNameLst>
                                          <p:attrName>style.visibility</p:attrName>
                                        </p:attrNameLst>
                                      </p:cBhvr>
                                      <p:to>
                                        <p:strVal val="visible"/>
                                      </p:to>
                                    </p:set>
                                    <p:anim calcmode="lin" valueType="num">
                                      <p:cBhvr>
                                        <p:cTn id="61" dur="500" fill="hold"/>
                                        <p:tgtEl>
                                          <p:spTgt spid="7175"/>
                                        </p:tgtEl>
                                        <p:attrNameLst>
                                          <p:attrName>ppt_w</p:attrName>
                                        </p:attrNameLst>
                                      </p:cBhvr>
                                      <p:tavLst>
                                        <p:tav tm="0">
                                          <p:val>
                                            <p:fltVal val="0"/>
                                          </p:val>
                                        </p:tav>
                                        <p:tav tm="100000">
                                          <p:val>
                                            <p:strVal val="#ppt_w"/>
                                          </p:val>
                                        </p:tav>
                                      </p:tavLst>
                                    </p:anim>
                                    <p:anim calcmode="lin" valueType="num">
                                      <p:cBhvr>
                                        <p:cTn id="62" dur="500" fill="hold"/>
                                        <p:tgtEl>
                                          <p:spTgt spid="7175"/>
                                        </p:tgtEl>
                                        <p:attrNameLst>
                                          <p:attrName>ppt_h</p:attrName>
                                        </p:attrNameLst>
                                      </p:cBhvr>
                                      <p:tavLst>
                                        <p:tav tm="0">
                                          <p:val>
                                            <p:fltVal val="0"/>
                                          </p:val>
                                        </p:tav>
                                        <p:tav tm="100000">
                                          <p:val>
                                            <p:strVal val="#ppt_h"/>
                                          </p:val>
                                        </p:tav>
                                      </p:tavLst>
                                    </p:anim>
                                    <p:anim calcmode="lin" valueType="num">
                                      <p:cBhvr>
                                        <p:cTn id="63" dur="500" fill="hold"/>
                                        <p:tgtEl>
                                          <p:spTgt spid="7175"/>
                                        </p:tgtEl>
                                        <p:attrNameLst>
                                          <p:attrName>style.rotation</p:attrName>
                                        </p:attrNameLst>
                                      </p:cBhvr>
                                      <p:tavLst>
                                        <p:tav tm="0">
                                          <p:val>
                                            <p:fltVal val="90"/>
                                          </p:val>
                                        </p:tav>
                                        <p:tav tm="100000">
                                          <p:val>
                                            <p:fltVal val="0"/>
                                          </p:val>
                                        </p:tav>
                                      </p:tavLst>
                                    </p:anim>
                                    <p:animEffect transition="in" filter="fade">
                                      <p:cBhvr>
                                        <p:cTn id="64" dur="500"/>
                                        <p:tgtEl>
                                          <p:spTgt spid="7175"/>
                                        </p:tgtEl>
                                      </p:cBhvr>
                                    </p:animEffect>
                                  </p:childTnLst>
                                </p:cTn>
                              </p:par>
                              <p:par>
                                <p:cTn id="65" presetID="31" presetClass="entr" presetSubtype="0" fill="hold" grpId="0" nodeType="withEffect">
                                  <p:stCondLst>
                                    <p:cond delay="0"/>
                                  </p:stCondLst>
                                  <p:childTnLst>
                                    <p:set>
                                      <p:cBhvr>
                                        <p:cTn id="66" dur="1" fill="hold">
                                          <p:stCondLst>
                                            <p:cond delay="0"/>
                                          </p:stCondLst>
                                        </p:cTn>
                                        <p:tgtEl>
                                          <p:spTgt spid="7178"/>
                                        </p:tgtEl>
                                        <p:attrNameLst>
                                          <p:attrName>style.visibility</p:attrName>
                                        </p:attrNameLst>
                                      </p:cBhvr>
                                      <p:to>
                                        <p:strVal val="visible"/>
                                      </p:to>
                                    </p:set>
                                    <p:anim calcmode="lin" valueType="num">
                                      <p:cBhvr>
                                        <p:cTn id="67" dur="500" fill="hold"/>
                                        <p:tgtEl>
                                          <p:spTgt spid="7178"/>
                                        </p:tgtEl>
                                        <p:attrNameLst>
                                          <p:attrName>ppt_w</p:attrName>
                                        </p:attrNameLst>
                                      </p:cBhvr>
                                      <p:tavLst>
                                        <p:tav tm="0">
                                          <p:val>
                                            <p:fltVal val="0"/>
                                          </p:val>
                                        </p:tav>
                                        <p:tav tm="100000">
                                          <p:val>
                                            <p:strVal val="#ppt_w"/>
                                          </p:val>
                                        </p:tav>
                                      </p:tavLst>
                                    </p:anim>
                                    <p:anim calcmode="lin" valueType="num">
                                      <p:cBhvr>
                                        <p:cTn id="68" dur="500" fill="hold"/>
                                        <p:tgtEl>
                                          <p:spTgt spid="7178"/>
                                        </p:tgtEl>
                                        <p:attrNameLst>
                                          <p:attrName>ppt_h</p:attrName>
                                        </p:attrNameLst>
                                      </p:cBhvr>
                                      <p:tavLst>
                                        <p:tav tm="0">
                                          <p:val>
                                            <p:fltVal val="0"/>
                                          </p:val>
                                        </p:tav>
                                        <p:tav tm="100000">
                                          <p:val>
                                            <p:strVal val="#ppt_h"/>
                                          </p:val>
                                        </p:tav>
                                      </p:tavLst>
                                    </p:anim>
                                    <p:anim calcmode="lin" valueType="num">
                                      <p:cBhvr>
                                        <p:cTn id="69" dur="500" fill="hold"/>
                                        <p:tgtEl>
                                          <p:spTgt spid="7178"/>
                                        </p:tgtEl>
                                        <p:attrNameLst>
                                          <p:attrName>style.rotation</p:attrName>
                                        </p:attrNameLst>
                                      </p:cBhvr>
                                      <p:tavLst>
                                        <p:tav tm="0">
                                          <p:val>
                                            <p:fltVal val="90"/>
                                          </p:val>
                                        </p:tav>
                                        <p:tav tm="100000">
                                          <p:val>
                                            <p:fltVal val="0"/>
                                          </p:val>
                                        </p:tav>
                                      </p:tavLst>
                                    </p:anim>
                                    <p:animEffect transition="in" filter="fade">
                                      <p:cBhvr>
                                        <p:cTn id="70" dur="500"/>
                                        <p:tgtEl>
                                          <p:spTgt spid="7178"/>
                                        </p:tgtEl>
                                      </p:cBhvr>
                                    </p:animEffect>
                                  </p:childTnLst>
                                </p:cTn>
                              </p:par>
                            </p:childTnLst>
                          </p:cTn>
                        </p:par>
                        <p:par>
                          <p:cTn id="71" fill="hold" nodeType="afterGroup">
                            <p:stCondLst>
                              <p:cond delay="4400"/>
                            </p:stCondLst>
                            <p:childTnLst>
                              <p:par>
                                <p:cTn id="72" presetID="22" presetClass="entr" presetSubtype="8" fill="hold" grpId="0" nodeType="afterEffect">
                                  <p:stCondLst>
                                    <p:cond delay="0"/>
                                  </p:stCondLst>
                                  <p:childTnLst>
                                    <p:set>
                                      <p:cBhvr>
                                        <p:cTn id="73" dur="1" fill="hold">
                                          <p:stCondLst>
                                            <p:cond delay="0"/>
                                          </p:stCondLst>
                                        </p:cTn>
                                        <p:tgtEl>
                                          <p:spTgt spid="7176"/>
                                        </p:tgtEl>
                                        <p:attrNameLst>
                                          <p:attrName>style.visibility</p:attrName>
                                        </p:attrNameLst>
                                      </p:cBhvr>
                                      <p:to>
                                        <p:strVal val="visible"/>
                                      </p:to>
                                    </p:set>
                                    <p:animEffect transition="in" filter="wipe(left)">
                                      <p:cBhvr>
                                        <p:cTn id="74" dur="500"/>
                                        <p:tgtEl>
                                          <p:spTgt spid="7176"/>
                                        </p:tgtEl>
                                      </p:cBhvr>
                                    </p:animEffect>
                                  </p:childTnLst>
                                </p:cTn>
                              </p:par>
                              <p:par>
                                <p:cTn id="75" presetID="22" presetClass="entr" presetSubtype="8" fill="hold" grpId="0" nodeType="withEffect">
                                  <p:stCondLst>
                                    <p:cond delay="0"/>
                                  </p:stCondLst>
                                  <p:childTnLst>
                                    <p:set>
                                      <p:cBhvr>
                                        <p:cTn id="76" dur="1" fill="hold">
                                          <p:stCondLst>
                                            <p:cond delay="0"/>
                                          </p:stCondLst>
                                        </p:cTn>
                                        <p:tgtEl>
                                          <p:spTgt spid="7177"/>
                                        </p:tgtEl>
                                        <p:attrNameLst>
                                          <p:attrName>style.visibility</p:attrName>
                                        </p:attrNameLst>
                                      </p:cBhvr>
                                      <p:to>
                                        <p:strVal val="visible"/>
                                      </p:to>
                                    </p:set>
                                    <p:animEffect transition="in" filter="wipe(left)">
                                      <p:cBhvr>
                                        <p:cTn id="77" dur="5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autoUpdateAnimBg="0"/>
      <p:bldP spid="7173" grpId="0" autoUpdateAnimBg="0"/>
      <p:bldP spid="7174" grpId="0" autoUpdateAnimBg="0"/>
      <p:bldP spid="7175" grpId="0" animBg="1" autoUpdateAnimBg="0"/>
      <p:bldP spid="7176" grpId="0" autoUpdateAnimBg="0"/>
      <p:bldP spid="7177" grpId="0" autoUpdateAnimBg="0"/>
      <p:bldP spid="7178" grpId="0" autoUpdateAnimBg="0"/>
      <p:bldP spid="7179" grpId="0" animBg="1" autoUpdateAnimBg="0"/>
      <p:bldP spid="7180" grpId="0" autoUpdateAnimBg="0"/>
      <p:bldP spid="7181" grpId="0" bldLvl="0" animBg="1" autoUpdateAnimBg="0"/>
      <p:bldP spid="7182" grpId="0" bldLvl="0" animBg="1" autoUpdateAnimBg="0"/>
      <p:bldP spid="7183"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7410" name="Oval 5"/>
          <p:cNvSpPr>
            <a:spLocks noChangeArrowheads="1"/>
          </p:cNvSpPr>
          <p:nvPr/>
        </p:nvSpPr>
        <p:spPr bwMode="auto">
          <a:xfrm>
            <a:off x="4062413" y="627063"/>
            <a:ext cx="4141787" cy="4144962"/>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4C54"/>
              </a:solidFill>
            </a:endParaRPr>
          </a:p>
        </p:txBody>
      </p:sp>
      <p:sp>
        <p:nvSpPr>
          <p:cNvPr id="17411" name="Line 12"/>
          <p:cNvSpPr>
            <a:spLocks noChangeShapeType="1"/>
          </p:cNvSpPr>
          <p:nvPr/>
        </p:nvSpPr>
        <p:spPr bwMode="auto">
          <a:xfrm>
            <a:off x="4195763" y="2740025"/>
            <a:ext cx="3808412"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12" name="TextBox 77"/>
          <p:cNvSpPr txBox="1">
            <a:spLocks noChangeArrowheads="1"/>
          </p:cNvSpPr>
          <p:nvPr/>
        </p:nvSpPr>
        <p:spPr bwMode="auto">
          <a:xfrm>
            <a:off x="4602163" y="2852738"/>
            <a:ext cx="3168650" cy="144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4400" b="1">
                <a:solidFill>
                  <a:srgbClr val="004C54"/>
                </a:solidFill>
                <a:latin typeface="微软雅黑" panose="020B0503020204020204" pitchFamily="34" charset="-122"/>
                <a:ea typeface="微软雅黑" panose="020B0503020204020204" pitchFamily="34" charset="-122"/>
              </a:rPr>
              <a:t>研究思路与方法</a:t>
            </a:r>
          </a:p>
        </p:txBody>
      </p:sp>
      <p:sp>
        <p:nvSpPr>
          <p:cNvPr id="17413" name="Rectangle 14"/>
          <p:cNvSpPr>
            <a:spLocks noChangeArrowheads="1"/>
          </p:cNvSpPr>
          <p:nvPr/>
        </p:nvSpPr>
        <p:spPr bwMode="auto">
          <a:xfrm>
            <a:off x="5634038" y="2255838"/>
            <a:ext cx="9302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600">
                <a:solidFill>
                  <a:srgbClr val="004C54"/>
                </a:solidFill>
                <a:latin typeface="微软雅黑" panose="020B0503020204020204" pitchFamily="34" charset="-122"/>
                <a:ea typeface="微软雅黑" panose="020B0503020204020204" pitchFamily="34" charset="-122"/>
              </a:rPr>
              <a:t>Part </a:t>
            </a:r>
            <a:r>
              <a:rPr lang="en-US" altLang="zh-CN" sz="2600">
                <a:solidFill>
                  <a:srgbClr val="004C54"/>
                </a:solidFill>
                <a:latin typeface="微软雅黑" panose="020B0503020204020204" pitchFamily="34" charset="-122"/>
                <a:ea typeface="微软雅黑" panose="020B0503020204020204" pitchFamily="34" charset="-122"/>
              </a:rPr>
              <a:t>2</a:t>
            </a:r>
            <a:endParaRPr lang="zh-CN" altLang="en-US" sz="2600">
              <a:solidFill>
                <a:srgbClr val="004C54"/>
              </a:solidFill>
              <a:latin typeface="微软雅黑" panose="020B0503020204020204" pitchFamily="34" charset="-122"/>
              <a:ea typeface="微软雅黑" panose="020B0503020204020204" pitchFamily="34" charset="-122"/>
            </a:endParaRPr>
          </a:p>
        </p:txBody>
      </p:sp>
      <p:sp>
        <p:nvSpPr>
          <p:cNvPr id="17414" name="Oval 39"/>
          <p:cNvSpPr>
            <a:spLocks noChangeAspect="1" noChangeArrowheads="1"/>
          </p:cNvSpPr>
          <p:nvPr/>
        </p:nvSpPr>
        <p:spPr bwMode="auto">
          <a:xfrm>
            <a:off x="3252788" y="5622925"/>
            <a:ext cx="173037" cy="158750"/>
          </a:xfrm>
          <a:prstGeom prst="ellipse">
            <a:avLst/>
          </a:prstGeom>
          <a:solidFill>
            <a:schemeClr val="bg1"/>
          </a:solidFill>
          <a:ln w="28575">
            <a:solidFill>
              <a:schemeClr val="accent2"/>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FFFFFF"/>
              </a:solidFill>
            </a:endParaRPr>
          </a:p>
        </p:txBody>
      </p:sp>
      <p:sp>
        <p:nvSpPr>
          <p:cNvPr id="17415" name="Oval 40"/>
          <p:cNvSpPr>
            <a:spLocks noChangeAspect="1" noChangeArrowheads="1"/>
          </p:cNvSpPr>
          <p:nvPr/>
        </p:nvSpPr>
        <p:spPr bwMode="auto">
          <a:xfrm>
            <a:off x="3252788" y="6059488"/>
            <a:ext cx="173037" cy="158750"/>
          </a:xfrm>
          <a:prstGeom prst="ellipse">
            <a:avLst/>
          </a:prstGeom>
          <a:solidFill>
            <a:schemeClr val="bg1"/>
          </a:solidFill>
          <a:ln w="28575">
            <a:solidFill>
              <a:schemeClr val="accent2"/>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FFFFFF"/>
              </a:solidFill>
            </a:endParaRPr>
          </a:p>
        </p:txBody>
      </p:sp>
      <p:sp>
        <p:nvSpPr>
          <p:cNvPr id="17416" name="Oval 42"/>
          <p:cNvSpPr>
            <a:spLocks noChangeAspect="1" noChangeArrowheads="1"/>
          </p:cNvSpPr>
          <p:nvPr/>
        </p:nvSpPr>
        <p:spPr bwMode="auto">
          <a:xfrm>
            <a:off x="7029450" y="5622925"/>
            <a:ext cx="158750" cy="158750"/>
          </a:xfrm>
          <a:prstGeom prst="ellipse">
            <a:avLst/>
          </a:prstGeom>
          <a:solidFill>
            <a:schemeClr val="bg1"/>
          </a:solidFill>
          <a:ln w="28575">
            <a:solidFill>
              <a:schemeClr val="accent2"/>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FFFFFF"/>
              </a:solidFill>
            </a:endParaRPr>
          </a:p>
        </p:txBody>
      </p:sp>
      <p:sp>
        <p:nvSpPr>
          <p:cNvPr id="17417" name="TextBox 83"/>
          <p:cNvSpPr txBox="1">
            <a:spLocks noChangeArrowheads="1"/>
          </p:cNvSpPr>
          <p:nvPr/>
        </p:nvSpPr>
        <p:spPr bwMode="auto">
          <a:xfrm>
            <a:off x="3402013" y="5472113"/>
            <a:ext cx="28590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a:solidFill>
                  <a:srgbClr val="FFFFFF"/>
                </a:solidFill>
                <a:latin typeface="微软雅黑" panose="020B0503020204020204" pitchFamily="34" charset="-122"/>
                <a:ea typeface="微软雅黑" panose="020B0503020204020204" pitchFamily="34" charset="-122"/>
              </a:rPr>
              <a:t>理论依据</a:t>
            </a:r>
          </a:p>
        </p:txBody>
      </p:sp>
      <p:sp>
        <p:nvSpPr>
          <p:cNvPr id="17418" name="TextBox 84"/>
          <p:cNvSpPr txBox="1">
            <a:spLocks noChangeArrowheads="1"/>
          </p:cNvSpPr>
          <p:nvPr/>
        </p:nvSpPr>
        <p:spPr bwMode="auto">
          <a:xfrm>
            <a:off x="3402013" y="5908675"/>
            <a:ext cx="28590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a:solidFill>
                  <a:srgbClr val="FFFFFF"/>
                </a:solidFill>
                <a:latin typeface="微软雅黑" panose="020B0503020204020204" pitchFamily="34" charset="-122"/>
                <a:ea typeface="微软雅黑" panose="020B0503020204020204" pitchFamily="34" charset="-122"/>
              </a:rPr>
              <a:t>研究思路</a:t>
            </a:r>
          </a:p>
        </p:txBody>
      </p:sp>
      <p:sp>
        <p:nvSpPr>
          <p:cNvPr id="17419" name="Oval 42"/>
          <p:cNvSpPr>
            <a:spLocks noChangeAspect="1" noChangeArrowheads="1"/>
          </p:cNvSpPr>
          <p:nvPr/>
        </p:nvSpPr>
        <p:spPr bwMode="auto">
          <a:xfrm>
            <a:off x="7029450" y="6059488"/>
            <a:ext cx="158750" cy="158750"/>
          </a:xfrm>
          <a:prstGeom prst="ellipse">
            <a:avLst/>
          </a:prstGeom>
          <a:solidFill>
            <a:schemeClr val="bg1"/>
          </a:solidFill>
          <a:ln w="28575">
            <a:solidFill>
              <a:schemeClr val="accent2"/>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FFFFFF"/>
              </a:solidFill>
            </a:endParaRPr>
          </a:p>
        </p:txBody>
      </p:sp>
      <p:sp>
        <p:nvSpPr>
          <p:cNvPr id="17420" name="TextBox 88"/>
          <p:cNvSpPr txBox="1">
            <a:spLocks noChangeArrowheads="1"/>
          </p:cNvSpPr>
          <p:nvPr/>
        </p:nvSpPr>
        <p:spPr bwMode="auto">
          <a:xfrm>
            <a:off x="7178675" y="5472113"/>
            <a:ext cx="26654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a:solidFill>
                  <a:srgbClr val="FFFFFF"/>
                </a:solidFill>
                <a:latin typeface="微软雅黑" panose="020B0503020204020204" pitchFamily="34" charset="-122"/>
                <a:ea typeface="微软雅黑" panose="020B0503020204020204" pitchFamily="34" charset="-122"/>
              </a:rPr>
              <a:t>某某可行性方案</a:t>
            </a:r>
          </a:p>
        </p:txBody>
      </p:sp>
      <p:sp>
        <p:nvSpPr>
          <p:cNvPr id="17421" name="TextBox 90"/>
          <p:cNvSpPr txBox="1">
            <a:spLocks noChangeArrowheads="1"/>
          </p:cNvSpPr>
          <p:nvPr/>
        </p:nvSpPr>
        <p:spPr bwMode="auto">
          <a:xfrm>
            <a:off x="7178675" y="5908675"/>
            <a:ext cx="26654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a:solidFill>
                  <a:srgbClr val="FFFFFF"/>
                </a:solidFill>
                <a:latin typeface="微软雅黑" panose="020B0503020204020204" pitchFamily="34" charset="-122"/>
                <a:ea typeface="微软雅黑" panose="020B0503020204020204" pitchFamily="34" charset="-122"/>
              </a:rPr>
              <a:t>可行性说明</a:t>
            </a:r>
          </a:p>
        </p:txBody>
      </p:sp>
      <p:sp>
        <p:nvSpPr>
          <p:cNvPr id="17422" name="Freeform 13"/>
          <p:cNvSpPr>
            <a:spLocks noEditPoints="1"/>
          </p:cNvSpPr>
          <p:nvPr/>
        </p:nvSpPr>
        <p:spPr bwMode="auto">
          <a:xfrm>
            <a:off x="5441950" y="830263"/>
            <a:ext cx="1489075" cy="1398587"/>
          </a:xfrm>
          <a:custGeom>
            <a:avLst/>
            <a:gdLst>
              <a:gd name="T0" fmla="*/ 0 w 957"/>
              <a:gd name="T1" fmla="*/ 826510 h 885"/>
              <a:gd name="T2" fmla="*/ 572601 w 957"/>
              <a:gd name="T3" fmla="*/ 1398587 h 885"/>
              <a:gd name="T4" fmla="*/ 1003609 w 957"/>
              <a:gd name="T5" fmla="*/ 1322731 h 885"/>
              <a:gd name="T6" fmla="*/ 905582 w 957"/>
              <a:gd name="T7" fmla="*/ 617907 h 885"/>
              <a:gd name="T8" fmla="*/ 882242 w 957"/>
              <a:gd name="T9" fmla="*/ 1299027 h 885"/>
              <a:gd name="T10" fmla="*/ 585049 w 957"/>
              <a:gd name="T11" fmla="*/ 1171020 h 885"/>
              <a:gd name="T12" fmla="*/ 504138 w 957"/>
              <a:gd name="T13" fmla="*/ 815447 h 885"/>
              <a:gd name="T14" fmla="*/ 102695 w 957"/>
              <a:gd name="T15" fmla="*/ 804385 h 885"/>
              <a:gd name="T16" fmla="*/ 115143 w 957"/>
              <a:gd name="T17" fmla="*/ 256013 h 885"/>
              <a:gd name="T18" fmla="*/ 585049 w 957"/>
              <a:gd name="T19" fmla="*/ 145390 h 885"/>
              <a:gd name="T20" fmla="*/ 0 w 957"/>
              <a:gd name="T21" fmla="*/ 244950 h 885"/>
              <a:gd name="T22" fmla="*/ 837118 w 957"/>
              <a:gd name="T23" fmla="*/ 287619 h 885"/>
              <a:gd name="T24" fmla="*/ 785771 w 957"/>
              <a:gd name="T25" fmla="*/ 229147 h 885"/>
              <a:gd name="T26" fmla="*/ 826227 w 957"/>
              <a:gd name="T27" fmla="*/ 194380 h 885"/>
              <a:gd name="T28" fmla="*/ 928921 w 957"/>
              <a:gd name="T29" fmla="*/ 194380 h 885"/>
              <a:gd name="T30" fmla="*/ 970933 w 957"/>
              <a:gd name="T31" fmla="*/ 229147 h 885"/>
              <a:gd name="T32" fmla="*/ 919586 w 957"/>
              <a:gd name="T33" fmla="*/ 287619 h 885"/>
              <a:gd name="T34" fmla="*/ 970933 w 957"/>
              <a:gd name="T35" fmla="*/ 347671 h 885"/>
              <a:gd name="T36" fmla="*/ 928921 w 957"/>
              <a:gd name="T37" fmla="*/ 382438 h 885"/>
              <a:gd name="T38" fmla="*/ 826227 w 957"/>
              <a:gd name="T39" fmla="*/ 382438 h 885"/>
              <a:gd name="T40" fmla="*/ 785771 w 957"/>
              <a:gd name="T41" fmla="*/ 347671 h 885"/>
              <a:gd name="T42" fmla="*/ 1213666 w 957"/>
              <a:gd name="T43" fmla="*/ 524668 h 885"/>
              <a:gd name="T44" fmla="*/ 1468847 w 957"/>
              <a:gd name="T45" fmla="*/ 858116 h 885"/>
              <a:gd name="T46" fmla="*/ 1366152 w 957"/>
              <a:gd name="T47" fmla="*/ 888142 h 885"/>
              <a:gd name="T48" fmla="*/ 1213666 w 957"/>
              <a:gd name="T49" fmla="*/ 524668 h 885"/>
              <a:gd name="T50" fmla="*/ 1061180 w 957"/>
              <a:gd name="T51" fmla="*/ 102721 h 885"/>
              <a:gd name="T52" fmla="*/ 1173211 w 957"/>
              <a:gd name="T53" fmla="*/ 523087 h 885"/>
              <a:gd name="T54" fmla="*/ 1121863 w 957"/>
              <a:gd name="T55" fmla="*/ 587881 h 885"/>
              <a:gd name="T56" fmla="*/ 1026948 w 957"/>
              <a:gd name="T57" fmla="*/ 504123 h 885"/>
              <a:gd name="T58" fmla="*/ 695524 w 957"/>
              <a:gd name="T59" fmla="*/ 102721 h 885"/>
              <a:gd name="T60" fmla="*/ 1000497 w 957"/>
              <a:gd name="T61" fmla="*/ 164354 h 885"/>
              <a:gd name="T62" fmla="*/ 756207 w 957"/>
              <a:gd name="T63" fmla="*/ 412465 h 885"/>
              <a:gd name="T64" fmla="*/ 476131 w 957"/>
              <a:gd name="T65" fmla="*/ 1216850 h 885"/>
              <a:gd name="T66" fmla="*/ 183606 w 957"/>
              <a:gd name="T67" fmla="*/ 915008 h 885"/>
              <a:gd name="T68" fmla="*/ 476131 w 957"/>
              <a:gd name="T69" fmla="*/ 1216850 h 885"/>
              <a:gd name="T70" fmla="*/ 171158 w 957"/>
              <a:gd name="T71" fmla="*/ 395081 h 885"/>
              <a:gd name="T72" fmla="*/ 585049 w 957"/>
              <a:gd name="T73" fmla="*/ 418786 h 885"/>
              <a:gd name="T74" fmla="*/ 371880 w 957"/>
              <a:gd name="T75" fmla="*/ 338189 h 885"/>
              <a:gd name="T76" fmla="*/ 171158 w 957"/>
              <a:gd name="T77" fmla="*/ 640031 h 885"/>
              <a:gd name="T78" fmla="*/ 188274 w 957"/>
              <a:gd name="T79" fmla="*/ 711146 h 885"/>
              <a:gd name="T80" fmla="*/ 589717 w 957"/>
              <a:gd name="T81" fmla="*/ 635290 h 885"/>
              <a:gd name="T82" fmla="*/ 171158 w 957"/>
              <a:gd name="T83" fmla="*/ 640031 h 885"/>
              <a:gd name="T84" fmla="*/ 171158 w 957"/>
              <a:gd name="T85" fmla="*/ 542051 h 885"/>
              <a:gd name="T86" fmla="*/ 589717 w 957"/>
              <a:gd name="T87" fmla="*/ 564176 h 885"/>
              <a:gd name="T88" fmla="*/ 613057 w 957"/>
              <a:gd name="T89" fmla="*/ 524668 h 885"/>
              <a:gd name="T90" fmla="*/ 367212 w 957"/>
              <a:gd name="T91" fmla="*/ 488320 h 885"/>
              <a:gd name="T92" fmla="*/ 171158 w 957"/>
              <a:gd name="T93" fmla="*/ 518346 h 88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957" h="885">
                <a:moveTo>
                  <a:pt x="0" y="155"/>
                </a:moveTo>
                <a:cubicBezTo>
                  <a:pt x="0" y="278"/>
                  <a:pt x="0" y="400"/>
                  <a:pt x="0" y="523"/>
                </a:cubicBezTo>
                <a:cubicBezTo>
                  <a:pt x="0" y="533"/>
                  <a:pt x="161" y="687"/>
                  <a:pt x="181" y="707"/>
                </a:cubicBezTo>
                <a:cubicBezTo>
                  <a:pt x="202" y="728"/>
                  <a:pt x="355" y="885"/>
                  <a:pt x="368" y="885"/>
                </a:cubicBezTo>
                <a:cubicBezTo>
                  <a:pt x="442" y="885"/>
                  <a:pt x="516" y="885"/>
                  <a:pt x="589" y="885"/>
                </a:cubicBezTo>
                <a:cubicBezTo>
                  <a:pt x="620" y="885"/>
                  <a:pt x="632" y="856"/>
                  <a:pt x="645" y="837"/>
                </a:cubicBezTo>
                <a:cubicBezTo>
                  <a:pt x="645" y="684"/>
                  <a:pt x="645" y="532"/>
                  <a:pt x="645" y="380"/>
                </a:cubicBezTo>
                <a:cubicBezTo>
                  <a:pt x="631" y="385"/>
                  <a:pt x="590" y="368"/>
                  <a:pt x="582" y="391"/>
                </a:cubicBezTo>
                <a:cubicBezTo>
                  <a:pt x="577" y="401"/>
                  <a:pt x="582" y="573"/>
                  <a:pt x="582" y="608"/>
                </a:cubicBezTo>
                <a:cubicBezTo>
                  <a:pt x="582" y="643"/>
                  <a:pt x="592" y="822"/>
                  <a:pt x="567" y="822"/>
                </a:cubicBezTo>
                <a:cubicBezTo>
                  <a:pt x="507" y="822"/>
                  <a:pt x="447" y="822"/>
                  <a:pt x="387" y="822"/>
                </a:cubicBezTo>
                <a:cubicBezTo>
                  <a:pt x="368" y="822"/>
                  <a:pt x="376" y="760"/>
                  <a:pt x="376" y="741"/>
                </a:cubicBezTo>
                <a:cubicBezTo>
                  <a:pt x="376" y="710"/>
                  <a:pt x="376" y="679"/>
                  <a:pt x="376" y="649"/>
                </a:cubicBezTo>
                <a:cubicBezTo>
                  <a:pt x="376" y="565"/>
                  <a:pt x="376" y="551"/>
                  <a:pt x="324" y="516"/>
                </a:cubicBezTo>
                <a:cubicBezTo>
                  <a:pt x="300" y="516"/>
                  <a:pt x="301" y="509"/>
                  <a:pt x="280" y="509"/>
                </a:cubicBezTo>
                <a:cubicBezTo>
                  <a:pt x="209" y="509"/>
                  <a:pt x="137" y="509"/>
                  <a:pt x="66" y="509"/>
                </a:cubicBezTo>
                <a:cubicBezTo>
                  <a:pt x="66" y="398"/>
                  <a:pt x="66" y="287"/>
                  <a:pt x="66" y="177"/>
                </a:cubicBezTo>
                <a:cubicBezTo>
                  <a:pt x="66" y="168"/>
                  <a:pt x="69" y="169"/>
                  <a:pt x="74" y="162"/>
                </a:cubicBezTo>
                <a:cubicBezTo>
                  <a:pt x="155" y="162"/>
                  <a:pt x="236" y="162"/>
                  <a:pt x="317" y="162"/>
                </a:cubicBezTo>
                <a:cubicBezTo>
                  <a:pt x="333" y="151"/>
                  <a:pt x="375" y="115"/>
                  <a:pt x="376" y="92"/>
                </a:cubicBezTo>
                <a:cubicBezTo>
                  <a:pt x="274" y="92"/>
                  <a:pt x="172" y="92"/>
                  <a:pt x="70" y="92"/>
                </a:cubicBezTo>
                <a:cubicBezTo>
                  <a:pt x="42" y="92"/>
                  <a:pt x="0" y="131"/>
                  <a:pt x="0" y="155"/>
                </a:cubicBezTo>
                <a:close/>
                <a:moveTo>
                  <a:pt x="505" y="215"/>
                </a:moveTo>
                <a:lnTo>
                  <a:pt x="538" y="182"/>
                </a:lnTo>
                <a:lnTo>
                  <a:pt x="505" y="149"/>
                </a:lnTo>
                <a:cubicBezTo>
                  <a:pt x="504" y="148"/>
                  <a:pt x="504" y="146"/>
                  <a:pt x="505" y="145"/>
                </a:cubicBezTo>
                <a:lnTo>
                  <a:pt x="527" y="123"/>
                </a:lnTo>
                <a:cubicBezTo>
                  <a:pt x="528" y="122"/>
                  <a:pt x="530" y="122"/>
                  <a:pt x="531" y="123"/>
                </a:cubicBezTo>
                <a:lnTo>
                  <a:pt x="564" y="156"/>
                </a:lnTo>
                <a:lnTo>
                  <a:pt x="597" y="123"/>
                </a:lnTo>
                <a:cubicBezTo>
                  <a:pt x="599" y="122"/>
                  <a:pt x="601" y="122"/>
                  <a:pt x="602" y="123"/>
                </a:cubicBezTo>
                <a:lnTo>
                  <a:pt x="624" y="145"/>
                </a:lnTo>
                <a:cubicBezTo>
                  <a:pt x="625" y="146"/>
                  <a:pt x="625" y="148"/>
                  <a:pt x="624" y="149"/>
                </a:cubicBezTo>
                <a:lnTo>
                  <a:pt x="591" y="182"/>
                </a:lnTo>
                <a:lnTo>
                  <a:pt x="624" y="215"/>
                </a:lnTo>
                <a:cubicBezTo>
                  <a:pt x="625" y="217"/>
                  <a:pt x="625" y="219"/>
                  <a:pt x="624" y="220"/>
                </a:cubicBezTo>
                <a:lnTo>
                  <a:pt x="602" y="242"/>
                </a:lnTo>
                <a:cubicBezTo>
                  <a:pt x="601" y="243"/>
                  <a:pt x="599" y="243"/>
                  <a:pt x="597" y="242"/>
                </a:cubicBezTo>
                <a:lnTo>
                  <a:pt x="564" y="209"/>
                </a:lnTo>
                <a:lnTo>
                  <a:pt x="531" y="242"/>
                </a:lnTo>
                <a:cubicBezTo>
                  <a:pt x="530" y="243"/>
                  <a:pt x="528" y="243"/>
                  <a:pt x="527" y="242"/>
                </a:cubicBezTo>
                <a:lnTo>
                  <a:pt x="505" y="220"/>
                </a:lnTo>
                <a:cubicBezTo>
                  <a:pt x="504" y="219"/>
                  <a:pt x="504" y="217"/>
                  <a:pt x="505" y="215"/>
                </a:cubicBezTo>
                <a:close/>
                <a:moveTo>
                  <a:pt x="780" y="332"/>
                </a:moveTo>
                <a:lnTo>
                  <a:pt x="944" y="496"/>
                </a:lnTo>
                <a:cubicBezTo>
                  <a:pt x="957" y="509"/>
                  <a:pt x="957" y="530"/>
                  <a:pt x="944" y="543"/>
                </a:cubicBezTo>
                <a:lnTo>
                  <a:pt x="925" y="562"/>
                </a:lnTo>
                <a:cubicBezTo>
                  <a:pt x="912" y="575"/>
                  <a:pt x="891" y="575"/>
                  <a:pt x="878" y="562"/>
                </a:cubicBezTo>
                <a:lnTo>
                  <a:pt x="714" y="398"/>
                </a:lnTo>
                <a:lnTo>
                  <a:pt x="780" y="332"/>
                </a:lnTo>
                <a:close/>
                <a:moveTo>
                  <a:pt x="447" y="65"/>
                </a:moveTo>
                <a:cubicBezTo>
                  <a:pt x="512" y="0"/>
                  <a:pt x="617" y="0"/>
                  <a:pt x="682" y="65"/>
                </a:cubicBezTo>
                <a:cubicBezTo>
                  <a:pt x="740" y="123"/>
                  <a:pt x="747" y="213"/>
                  <a:pt x="701" y="278"/>
                </a:cubicBezTo>
                <a:lnTo>
                  <a:pt x="754" y="331"/>
                </a:lnTo>
                <a:cubicBezTo>
                  <a:pt x="756" y="333"/>
                  <a:pt x="756" y="337"/>
                  <a:pt x="754" y="339"/>
                </a:cubicBezTo>
                <a:lnTo>
                  <a:pt x="721" y="372"/>
                </a:lnTo>
                <a:cubicBezTo>
                  <a:pt x="719" y="374"/>
                  <a:pt x="715" y="374"/>
                  <a:pt x="713" y="372"/>
                </a:cubicBezTo>
                <a:lnTo>
                  <a:pt x="660" y="319"/>
                </a:lnTo>
                <a:cubicBezTo>
                  <a:pt x="595" y="364"/>
                  <a:pt x="505" y="358"/>
                  <a:pt x="447" y="300"/>
                </a:cubicBezTo>
                <a:cubicBezTo>
                  <a:pt x="382" y="235"/>
                  <a:pt x="382" y="130"/>
                  <a:pt x="447" y="65"/>
                </a:cubicBezTo>
                <a:close/>
                <a:moveTo>
                  <a:pt x="486" y="104"/>
                </a:moveTo>
                <a:cubicBezTo>
                  <a:pt x="529" y="60"/>
                  <a:pt x="600" y="60"/>
                  <a:pt x="643" y="104"/>
                </a:cubicBezTo>
                <a:cubicBezTo>
                  <a:pt x="687" y="147"/>
                  <a:pt x="687" y="218"/>
                  <a:pt x="643" y="261"/>
                </a:cubicBezTo>
                <a:cubicBezTo>
                  <a:pt x="600" y="305"/>
                  <a:pt x="529" y="305"/>
                  <a:pt x="486" y="261"/>
                </a:cubicBezTo>
                <a:cubicBezTo>
                  <a:pt x="442" y="218"/>
                  <a:pt x="442" y="147"/>
                  <a:pt x="486" y="104"/>
                </a:cubicBezTo>
                <a:close/>
                <a:moveTo>
                  <a:pt x="306" y="770"/>
                </a:moveTo>
                <a:cubicBezTo>
                  <a:pt x="304" y="706"/>
                  <a:pt x="303" y="643"/>
                  <a:pt x="302" y="579"/>
                </a:cubicBezTo>
                <a:cubicBezTo>
                  <a:pt x="241" y="579"/>
                  <a:pt x="179" y="579"/>
                  <a:pt x="118" y="579"/>
                </a:cubicBezTo>
                <a:cubicBezTo>
                  <a:pt x="117" y="580"/>
                  <a:pt x="116" y="581"/>
                  <a:pt x="115" y="581"/>
                </a:cubicBezTo>
                <a:cubicBezTo>
                  <a:pt x="179" y="644"/>
                  <a:pt x="242" y="707"/>
                  <a:pt x="306" y="770"/>
                </a:cubicBezTo>
                <a:close/>
                <a:moveTo>
                  <a:pt x="110" y="225"/>
                </a:moveTo>
                <a:cubicBezTo>
                  <a:pt x="110" y="233"/>
                  <a:pt x="110" y="242"/>
                  <a:pt x="110" y="250"/>
                </a:cubicBezTo>
                <a:cubicBezTo>
                  <a:pt x="110" y="259"/>
                  <a:pt x="116" y="265"/>
                  <a:pt x="125" y="265"/>
                </a:cubicBezTo>
                <a:cubicBezTo>
                  <a:pt x="209" y="265"/>
                  <a:pt x="292" y="265"/>
                  <a:pt x="376" y="265"/>
                </a:cubicBezTo>
                <a:cubicBezTo>
                  <a:pt x="399" y="265"/>
                  <a:pt x="394" y="228"/>
                  <a:pt x="387" y="214"/>
                </a:cubicBezTo>
                <a:cubicBezTo>
                  <a:pt x="338" y="214"/>
                  <a:pt x="288" y="214"/>
                  <a:pt x="239" y="214"/>
                </a:cubicBezTo>
                <a:cubicBezTo>
                  <a:pt x="209" y="214"/>
                  <a:pt x="110" y="206"/>
                  <a:pt x="110" y="225"/>
                </a:cubicBezTo>
                <a:close/>
                <a:moveTo>
                  <a:pt x="110" y="405"/>
                </a:moveTo>
                <a:cubicBezTo>
                  <a:pt x="110" y="416"/>
                  <a:pt x="110" y="427"/>
                  <a:pt x="110" y="439"/>
                </a:cubicBezTo>
                <a:cubicBezTo>
                  <a:pt x="110" y="447"/>
                  <a:pt x="113" y="450"/>
                  <a:pt x="121" y="450"/>
                </a:cubicBezTo>
                <a:cubicBezTo>
                  <a:pt x="211" y="450"/>
                  <a:pt x="301" y="450"/>
                  <a:pt x="390" y="450"/>
                </a:cubicBezTo>
                <a:cubicBezTo>
                  <a:pt x="392" y="440"/>
                  <a:pt x="400" y="402"/>
                  <a:pt x="379" y="402"/>
                </a:cubicBezTo>
                <a:cubicBezTo>
                  <a:pt x="296" y="402"/>
                  <a:pt x="212" y="402"/>
                  <a:pt x="129" y="402"/>
                </a:cubicBezTo>
                <a:cubicBezTo>
                  <a:pt x="123" y="402"/>
                  <a:pt x="115" y="404"/>
                  <a:pt x="110" y="405"/>
                </a:cubicBezTo>
                <a:close/>
                <a:moveTo>
                  <a:pt x="110" y="328"/>
                </a:moveTo>
                <a:cubicBezTo>
                  <a:pt x="110" y="333"/>
                  <a:pt x="110" y="338"/>
                  <a:pt x="110" y="343"/>
                </a:cubicBezTo>
                <a:cubicBezTo>
                  <a:pt x="110" y="351"/>
                  <a:pt x="113" y="351"/>
                  <a:pt x="118" y="357"/>
                </a:cubicBezTo>
                <a:cubicBezTo>
                  <a:pt x="205" y="357"/>
                  <a:pt x="292" y="357"/>
                  <a:pt x="379" y="357"/>
                </a:cubicBezTo>
                <a:cubicBezTo>
                  <a:pt x="384" y="355"/>
                  <a:pt x="389" y="353"/>
                  <a:pt x="394" y="350"/>
                </a:cubicBezTo>
                <a:cubicBezTo>
                  <a:pt x="394" y="344"/>
                  <a:pt x="394" y="338"/>
                  <a:pt x="394" y="332"/>
                </a:cubicBezTo>
                <a:cubicBezTo>
                  <a:pt x="394" y="320"/>
                  <a:pt x="390" y="317"/>
                  <a:pt x="387" y="309"/>
                </a:cubicBezTo>
                <a:cubicBezTo>
                  <a:pt x="336" y="309"/>
                  <a:pt x="286" y="309"/>
                  <a:pt x="236" y="309"/>
                </a:cubicBezTo>
                <a:cubicBezTo>
                  <a:pt x="211" y="309"/>
                  <a:pt x="187" y="309"/>
                  <a:pt x="162" y="309"/>
                </a:cubicBezTo>
                <a:cubicBezTo>
                  <a:pt x="131" y="310"/>
                  <a:pt x="110" y="299"/>
                  <a:pt x="110" y="328"/>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Tree>
  </p:cSld>
  <p:clrMapOvr>
    <a:masterClrMapping/>
  </p:clrMapOvr>
  <p:transition advTm="8561"/>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17410"/>
                                        </p:tgtEl>
                                        <p:attrNameLst>
                                          <p:attrName>style.visibility</p:attrName>
                                        </p:attrNameLst>
                                      </p:cBhvr>
                                      <p:to>
                                        <p:strVal val="visible"/>
                                      </p:to>
                                    </p:set>
                                    <p:animEffect transition="in" filter="wheel(1)">
                                      <p:cBhvr>
                                        <p:cTn id="7" dur="2000"/>
                                        <p:tgtEl>
                                          <p:spTgt spid="17410"/>
                                        </p:tgtEl>
                                      </p:cBhvr>
                                    </p:animEffect>
                                  </p:childTnLst>
                                </p:cTn>
                              </p:par>
                            </p:childTnLst>
                          </p:cTn>
                        </p:par>
                        <p:par>
                          <p:cTn id="8" fill="hold" nodeType="afterGroup">
                            <p:stCondLst>
                              <p:cond delay="2000"/>
                            </p:stCondLst>
                            <p:childTnLst>
                              <p:par>
                                <p:cTn id="9" presetID="31" presetClass="entr" presetSubtype="0" fill="hold" grpId="0" nodeType="afterEffect">
                                  <p:stCondLst>
                                    <p:cond delay="0"/>
                                  </p:stCondLst>
                                  <p:childTnLst>
                                    <p:set>
                                      <p:cBhvr>
                                        <p:cTn id="10" dur="1" fill="hold">
                                          <p:stCondLst>
                                            <p:cond delay="0"/>
                                          </p:stCondLst>
                                        </p:cTn>
                                        <p:tgtEl>
                                          <p:spTgt spid="17422"/>
                                        </p:tgtEl>
                                        <p:attrNameLst>
                                          <p:attrName>style.visibility</p:attrName>
                                        </p:attrNameLst>
                                      </p:cBhvr>
                                      <p:to>
                                        <p:strVal val="visible"/>
                                      </p:to>
                                    </p:set>
                                    <p:anim calcmode="lin" valueType="num">
                                      <p:cBhvr>
                                        <p:cTn id="11" dur="400" fill="hold"/>
                                        <p:tgtEl>
                                          <p:spTgt spid="17422"/>
                                        </p:tgtEl>
                                        <p:attrNameLst>
                                          <p:attrName>ppt_w</p:attrName>
                                        </p:attrNameLst>
                                      </p:cBhvr>
                                      <p:tavLst>
                                        <p:tav tm="0">
                                          <p:val>
                                            <p:fltVal val="0"/>
                                          </p:val>
                                        </p:tav>
                                        <p:tav tm="100000">
                                          <p:val>
                                            <p:strVal val="#ppt_w"/>
                                          </p:val>
                                        </p:tav>
                                      </p:tavLst>
                                    </p:anim>
                                    <p:anim calcmode="lin" valueType="num">
                                      <p:cBhvr>
                                        <p:cTn id="12" dur="400" fill="hold"/>
                                        <p:tgtEl>
                                          <p:spTgt spid="17422"/>
                                        </p:tgtEl>
                                        <p:attrNameLst>
                                          <p:attrName>ppt_h</p:attrName>
                                        </p:attrNameLst>
                                      </p:cBhvr>
                                      <p:tavLst>
                                        <p:tav tm="0">
                                          <p:val>
                                            <p:fltVal val="0"/>
                                          </p:val>
                                        </p:tav>
                                        <p:tav tm="100000">
                                          <p:val>
                                            <p:strVal val="#ppt_h"/>
                                          </p:val>
                                        </p:tav>
                                      </p:tavLst>
                                    </p:anim>
                                    <p:anim calcmode="lin" valueType="num">
                                      <p:cBhvr>
                                        <p:cTn id="13" dur="400" fill="hold"/>
                                        <p:tgtEl>
                                          <p:spTgt spid="17422"/>
                                        </p:tgtEl>
                                        <p:attrNameLst>
                                          <p:attrName>style.rotation</p:attrName>
                                        </p:attrNameLst>
                                      </p:cBhvr>
                                      <p:tavLst>
                                        <p:tav tm="0">
                                          <p:val>
                                            <p:fltVal val="90"/>
                                          </p:val>
                                        </p:tav>
                                        <p:tav tm="100000">
                                          <p:val>
                                            <p:fltVal val="0"/>
                                          </p:val>
                                        </p:tav>
                                      </p:tavLst>
                                    </p:anim>
                                    <p:animEffect transition="in" filter="fade">
                                      <p:cBhvr>
                                        <p:cTn id="14" dur="400"/>
                                        <p:tgtEl>
                                          <p:spTgt spid="17422"/>
                                        </p:tgtEl>
                                      </p:cBhvr>
                                    </p:animEffect>
                                  </p:childTnLst>
                                </p:cTn>
                              </p:par>
                            </p:childTnLst>
                          </p:cTn>
                        </p:par>
                        <p:par>
                          <p:cTn id="15" fill="hold" nodeType="afterGroup">
                            <p:stCondLst>
                              <p:cond delay="2400"/>
                            </p:stCondLst>
                            <p:childTnLst>
                              <p:par>
                                <p:cTn id="16" presetID="16" presetClass="entr" presetSubtype="21" fill="hold" grpId="0" nodeType="afterEffect">
                                  <p:stCondLst>
                                    <p:cond delay="0"/>
                                  </p:stCondLst>
                                  <p:childTnLst>
                                    <p:set>
                                      <p:cBhvr>
                                        <p:cTn id="17" dur="1" fill="hold">
                                          <p:stCondLst>
                                            <p:cond delay="0"/>
                                          </p:stCondLst>
                                        </p:cTn>
                                        <p:tgtEl>
                                          <p:spTgt spid="17411"/>
                                        </p:tgtEl>
                                        <p:attrNameLst>
                                          <p:attrName>style.visibility</p:attrName>
                                        </p:attrNameLst>
                                      </p:cBhvr>
                                      <p:to>
                                        <p:strVal val="visible"/>
                                      </p:to>
                                    </p:set>
                                    <p:animEffect transition="in" filter="barn(inVertical)">
                                      <p:cBhvr>
                                        <p:cTn id="18" dur="500"/>
                                        <p:tgtEl>
                                          <p:spTgt spid="17411"/>
                                        </p:tgtEl>
                                      </p:cBhvr>
                                    </p:animEffect>
                                  </p:childTnLst>
                                </p:cTn>
                              </p:par>
                            </p:childTnLst>
                          </p:cTn>
                        </p:par>
                        <p:par>
                          <p:cTn id="19" fill="hold" nodeType="afterGroup">
                            <p:stCondLst>
                              <p:cond delay="2900"/>
                            </p:stCondLst>
                            <p:childTnLst>
                              <p:par>
                                <p:cTn id="20" presetID="22" presetClass="entr" presetSubtype="1" fill="hold" grpId="0" nodeType="afterEffect">
                                  <p:stCondLst>
                                    <p:cond delay="0"/>
                                  </p:stCondLst>
                                  <p:childTnLst>
                                    <p:set>
                                      <p:cBhvr>
                                        <p:cTn id="21" dur="1" fill="hold">
                                          <p:stCondLst>
                                            <p:cond delay="0"/>
                                          </p:stCondLst>
                                        </p:cTn>
                                        <p:tgtEl>
                                          <p:spTgt spid="17412"/>
                                        </p:tgtEl>
                                        <p:attrNameLst>
                                          <p:attrName>style.visibility</p:attrName>
                                        </p:attrNameLst>
                                      </p:cBhvr>
                                      <p:to>
                                        <p:strVal val="visible"/>
                                      </p:to>
                                    </p:set>
                                    <p:animEffect transition="in" filter="wipe(up)">
                                      <p:cBhvr>
                                        <p:cTn id="22" dur="500"/>
                                        <p:tgtEl>
                                          <p:spTgt spid="17412"/>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17413"/>
                                        </p:tgtEl>
                                        <p:attrNameLst>
                                          <p:attrName>style.visibility</p:attrName>
                                        </p:attrNameLst>
                                      </p:cBhvr>
                                      <p:to>
                                        <p:strVal val="visible"/>
                                      </p:to>
                                    </p:set>
                                    <p:animEffect transition="in" filter="wipe(down)">
                                      <p:cBhvr>
                                        <p:cTn id="25" dur="500"/>
                                        <p:tgtEl>
                                          <p:spTgt spid="17413"/>
                                        </p:tgtEl>
                                      </p:cBhvr>
                                    </p:animEffect>
                                  </p:childTnLst>
                                </p:cTn>
                              </p:par>
                            </p:childTnLst>
                          </p:cTn>
                        </p:par>
                        <p:par>
                          <p:cTn id="26" fill="hold" nodeType="afterGroup">
                            <p:stCondLst>
                              <p:cond delay="3400"/>
                            </p:stCondLst>
                            <p:childTnLst>
                              <p:par>
                                <p:cTn id="27" presetID="2" presetClass="entr" presetSubtype="12" fill="hold" grpId="0" nodeType="afterEffect">
                                  <p:stCondLst>
                                    <p:cond delay="0"/>
                                  </p:stCondLst>
                                  <p:childTnLst>
                                    <p:set>
                                      <p:cBhvr>
                                        <p:cTn id="28" dur="1" fill="hold">
                                          <p:stCondLst>
                                            <p:cond delay="0"/>
                                          </p:stCondLst>
                                        </p:cTn>
                                        <p:tgtEl>
                                          <p:spTgt spid="17414"/>
                                        </p:tgtEl>
                                        <p:attrNameLst>
                                          <p:attrName>style.visibility</p:attrName>
                                        </p:attrNameLst>
                                      </p:cBhvr>
                                      <p:to>
                                        <p:strVal val="visible"/>
                                      </p:to>
                                    </p:set>
                                    <p:anim calcmode="lin" valueType="num">
                                      <p:cBhvr additive="base">
                                        <p:cTn id="29" dur="500" fill="hold"/>
                                        <p:tgtEl>
                                          <p:spTgt spid="17414"/>
                                        </p:tgtEl>
                                        <p:attrNameLst>
                                          <p:attrName>ppt_x</p:attrName>
                                        </p:attrNameLst>
                                      </p:cBhvr>
                                      <p:tavLst>
                                        <p:tav tm="0">
                                          <p:val>
                                            <p:strVal val="0-#ppt_w/2"/>
                                          </p:val>
                                        </p:tav>
                                        <p:tav tm="100000">
                                          <p:val>
                                            <p:strVal val="#ppt_x"/>
                                          </p:val>
                                        </p:tav>
                                      </p:tavLst>
                                    </p:anim>
                                    <p:anim calcmode="lin" valueType="num">
                                      <p:cBhvr additive="base">
                                        <p:cTn id="30" dur="500" fill="hold"/>
                                        <p:tgtEl>
                                          <p:spTgt spid="17414"/>
                                        </p:tgtEl>
                                        <p:attrNameLst>
                                          <p:attrName>ppt_y</p:attrName>
                                        </p:attrNameLst>
                                      </p:cBhvr>
                                      <p:tavLst>
                                        <p:tav tm="0">
                                          <p:val>
                                            <p:strVal val="1+#ppt_h/2"/>
                                          </p:val>
                                        </p:tav>
                                        <p:tav tm="100000">
                                          <p:val>
                                            <p:strVal val="#ppt_y"/>
                                          </p:val>
                                        </p:tav>
                                      </p:tavLst>
                                    </p:anim>
                                  </p:childTnLst>
                                </p:cTn>
                              </p:par>
                              <p:par>
                                <p:cTn id="31" presetID="2" presetClass="entr" presetSubtype="12" fill="hold" grpId="0" nodeType="withEffect">
                                  <p:stCondLst>
                                    <p:cond delay="100"/>
                                  </p:stCondLst>
                                  <p:childTnLst>
                                    <p:set>
                                      <p:cBhvr>
                                        <p:cTn id="32" dur="1" fill="hold">
                                          <p:stCondLst>
                                            <p:cond delay="0"/>
                                          </p:stCondLst>
                                        </p:cTn>
                                        <p:tgtEl>
                                          <p:spTgt spid="17415"/>
                                        </p:tgtEl>
                                        <p:attrNameLst>
                                          <p:attrName>style.visibility</p:attrName>
                                        </p:attrNameLst>
                                      </p:cBhvr>
                                      <p:to>
                                        <p:strVal val="visible"/>
                                      </p:to>
                                    </p:set>
                                    <p:anim calcmode="lin" valueType="num">
                                      <p:cBhvr additive="base">
                                        <p:cTn id="33" dur="500" fill="hold"/>
                                        <p:tgtEl>
                                          <p:spTgt spid="17415"/>
                                        </p:tgtEl>
                                        <p:attrNameLst>
                                          <p:attrName>ppt_x</p:attrName>
                                        </p:attrNameLst>
                                      </p:cBhvr>
                                      <p:tavLst>
                                        <p:tav tm="0">
                                          <p:val>
                                            <p:strVal val="0-#ppt_w/2"/>
                                          </p:val>
                                        </p:tav>
                                        <p:tav tm="100000">
                                          <p:val>
                                            <p:strVal val="#ppt_x"/>
                                          </p:val>
                                        </p:tav>
                                      </p:tavLst>
                                    </p:anim>
                                    <p:anim calcmode="lin" valueType="num">
                                      <p:cBhvr additive="base">
                                        <p:cTn id="34" dur="500" fill="hold"/>
                                        <p:tgtEl>
                                          <p:spTgt spid="17415"/>
                                        </p:tgtEl>
                                        <p:attrNameLst>
                                          <p:attrName>ppt_y</p:attrName>
                                        </p:attrNameLst>
                                      </p:cBhvr>
                                      <p:tavLst>
                                        <p:tav tm="0">
                                          <p:val>
                                            <p:strVal val="1+#ppt_h/2"/>
                                          </p:val>
                                        </p:tav>
                                        <p:tav tm="100000">
                                          <p:val>
                                            <p:strVal val="#ppt_y"/>
                                          </p:val>
                                        </p:tav>
                                      </p:tavLst>
                                    </p:anim>
                                  </p:childTnLst>
                                </p:cTn>
                              </p:par>
                              <p:par>
                                <p:cTn id="35" presetID="2" presetClass="entr" presetSubtype="12" fill="hold" grpId="0" nodeType="withEffect">
                                  <p:stCondLst>
                                    <p:cond delay="300"/>
                                  </p:stCondLst>
                                  <p:childTnLst>
                                    <p:set>
                                      <p:cBhvr>
                                        <p:cTn id="36" dur="1" fill="hold">
                                          <p:stCondLst>
                                            <p:cond delay="0"/>
                                          </p:stCondLst>
                                        </p:cTn>
                                        <p:tgtEl>
                                          <p:spTgt spid="17416"/>
                                        </p:tgtEl>
                                        <p:attrNameLst>
                                          <p:attrName>style.visibility</p:attrName>
                                        </p:attrNameLst>
                                      </p:cBhvr>
                                      <p:to>
                                        <p:strVal val="visible"/>
                                      </p:to>
                                    </p:set>
                                    <p:anim calcmode="lin" valueType="num">
                                      <p:cBhvr additive="base">
                                        <p:cTn id="37" dur="500" fill="hold"/>
                                        <p:tgtEl>
                                          <p:spTgt spid="17416"/>
                                        </p:tgtEl>
                                        <p:attrNameLst>
                                          <p:attrName>ppt_x</p:attrName>
                                        </p:attrNameLst>
                                      </p:cBhvr>
                                      <p:tavLst>
                                        <p:tav tm="0">
                                          <p:val>
                                            <p:strVal val="0-#ppt_w/2"/>
                                          </p:val>
                                        </p:tav>
                                        <p:tav tm="100000">
                                          <p:val>
                                            <p:strVal val="#ppt_x"/>
                                          </p:val>
                                        </p:tav>
                                      </p:tavLst>
                                    </p:anim>
                                    <p:anim calcmode="lin" valueType="num">
                                      <p:cBhvr additive="base">
                                        <p:cTn id="38" dur="500" fill="hold"/>
                                        <p:tgtEl>
                                          <p:spTgt spid="17416"/>
                                        </p:tgtEl>
                                        <p:attrNameLst>
                                          <p:attrName>ppt_y</p:attrName>
                                        </p:attrNameLst>
                                      </p:cBhvr>
                                      <p:tavLst>
                                        <p:tav tm="0">
                                          <p:val>
                                            <p:strVal val="1+#ppt_h/2"/>
                                          </p:val>
                                        </p:tav>
                                        <p:tav tm="100000">
                                          <p:val>
                                            <p:strVal val="#ppt_y"/>
                                          </p:val>
                                        </p:tav>
                                      </p:tavLst>
                                    </p:anim>
                                  </p:childTnLst>
                                </p:cTn>
                              </p:par>
                              <p:par>
                                <p:cTn id="39" presetID="2" presetClass="entr" presetSubtype="12" fill="hold" grpId="0" nodeType="withEffect">
                                  <p:stCondLst>
                                    <p:cond delay="400"/>
                                  </p:stCondLst>
                                  <p:childTnLst>
                                    <p:set>
                                      <p:cBhvr>
                                        <p:cTn id="40" dur="1" fill="hold">
                                          <p:stCondLst>
                                            <p:cond delay="0"/>
                                          </p:stCondLst>
                                        </p:cTn>
                                        <p:tgtEl>
                                          <p:spTgt spid="17419"/>
                                        </p:tgtEl>
                                        <p:attrNameLst>
                                          <p:attrName>style.visibility</p:attrName>
                                        </p:attrNameLst>
                                      </p:cBhvr>
                                      <p:to>
                                        <p:strVal val="visible"/>
                                      </p:to>
                                    </p:set>
                                    <p:anim calcmode="lin" valueType="num">
                                      <p:cBhvr additive="base">
                                        <p:cTn id="41" dur="500" fill="hold"/>
                                        <p:tgtEl>
                                          <p:spTgt spid="17419"/>
                                        </p:tgtEl>
                                        <p:attrNameLst>
                                          <p:attrName>ppt_x</p:attrName>
                                        </p:attrNameLst>
                                      </p:cBhvr>
                                      <p:tavLst>
                                        <p:tav tm="0">
                                          <p:val>
                                            <p:strVal val="0-#ppt_w/2"/>
                                          </p:val>
                                        </p:tav>
                                        <p:tav tm="100000">
                                          <p:val>
                                            <p:strVal val="#ppt_x"/>
                                          </p:val>
                                        </p:tav>
                                      </p:tavLst>
                                    </p:anim>
                                    <p:anim calcmode="lin" valueType="num">
                                      <p:cBhvr additive="base">
                                        <p:cTn id="42" dur="500" fill="hold"/>
                                        <p:tgtEl>
                                          <p:spTgt spid="17419"/>
                                        </p:tgtEl>
                                        <p:attrNameLst>
                                          <p:attrName>ppt_y</p:attrName>
                                        </p:attrNameLst>
                                      </p:cBhvr>
                                      <p:tavLst>
                                        <p:tav tm="0">
                                          <p:val>
                                            <p:strVal val="1+#ppt_h/2"/>
                                          </p:val>
                                        </p:tav>
                                        <p:tav tm="100000">
                                          <p:val>
                                            <p:strVal val="#ppt_y"/>
                                          </p:val>
                                        </p:tav>
                                      </p:tavLst>
                                    </p:anim>
                                  </p:childTnLst>
                                </p:cTn>
                              </p:par>
                            </p:childTnLst>
                          </p:cTn>
                        </p:par>
                        <p:par>
                          <p:cTn id="43" fill="hold" nodeType="afterGroup">
                            <p:stCondLst>
                              <p:cond delay="4300"/>
                            </p:stCondLst>
                            <p:childTnLst>
                              <p:par>
                                <p:cTn id="44" presetID="22" presetClass="entr" presetSubtype="8" fill="hold" grpId="0" nodeType="afterEffect">
                                  <p:stCondLst>
                                    <p:cond delay="0"/>
                                  </p:stCondLst>
                                  <p:childTnLst>
                                    <p:set>
                                      <p:cBhvr>
                                        <p:cTn id="45" dur="1" fill="hold">
                                          <p:stCondLst>
                                            <p:cond delay="0"/>
                                          </p:stCondLst>
                                        </p:cTn>
                                        <p:tgtEl>
                                          <p:spTgt spid="17417"/>
                                        </p:tgtEl>
                                        <p:attrNameLst>
                                          <p:attrName>style.visibility</p:attrName>
                                        </p:attrNameLst>
                                      </p:cBhvr>
                                      <p:to>
                                        <p:strVal val="visible"/>
                                      </p:to>
                                    </p:set>
                                    <p:animEffect transition="in" filter="wipe(left)">
                                      <p:cBhvr>
                                        <p:cTn id="46" dur="500"/>
                                        <p:tgtEl>
                                          <p:spTgt spid="17417"/>
                                        </p:tgtEl>
                                      </p:cBhvr>
                                    </p:animEffect>
                                  </p:childTnLst>
                                </p:cTn>
                              </p:par>
                              <p:par>
                                <p:cTn id="47" presetID="22" presetClass="entr" presetSubtype="8" fill="hold" grpId="0" nodeType="withEffect">
                                  <p:stCondLst>
                                    <p:cond delay="100"/>
                                  </p:stCondLst>
                                  <p:childTnLst>
                                    <p:set>
                                      <p:cBhvr>
                                        <p:cTn id="48" dur="1" fill="hold">
                                          <p:stCondLst>
                                            <p:cond delay="0"/>
                                          </p:stCondLst>
                                        </p:cTn>
                                        <p:tgtEl>
                                          <p:spTgt spid="17418"/>
                                        </p:tgtEl>
                                        <p:attrNameLst>
                                          <p:attrName>style.visibility</p:attrName>
                                        </p:attrNameLst>
                                      </p:cBhvr>
                                      <p:to>
                                        <p:strVal val="visible"/>
                                      </p:to>
                                    </p:set>
                                    <p:animEffect transition="in" filter="wipe(left)">
                                      <p:cBhvr>
                                        <p:cTn id="49" dur="500"/>
                                        <p:tgtEl>
                                          <p:spTgt spid="17418"/>
                                        </p:tgtEl>
                                      </p:cBhvr>
                                    </p:animEffect>
                                  </p:childTnLst>
                                </p:cTn>
                              </p:par>
                              <p:par>
                                <p:cTn id="50" presetID="22" presetClass="entr" presetSubtype="8" fill="hold" grpId="0" nodeType="withEffect">
                                  <p:stCondLst>
                                    <p:cond delay="300"/>
                                  </p:stCondLst>
                                  <p:childTnLst>
                                    <p:set>
                                      <p:cBhvr>
                                        <p:cTn id="51" dur="1" fill="hold">
                                          <p:stCondLst>
                                            <p:cond delay="0"/>
                                          </p:stCondLst>
                                        </p:cTn>
                                        <p:tgtEl>
                                          <p:spTgt spid="17420"/>
                                        </p:tgtEl>
                                        <p:attrNameLst>
                                          <p:attrName>style.visibility</p:attrName>
                                        </p:attrNameLst>
                                      </p:cBhvr>
                                      <p:to>
                                        <p:strVal val="visible"/>
                                      </p:to>
                                    </p:set>
                                    <p:animEffect transition="in" filter="wipe(left)">
                                      <p:cBhvr>
                                        <p:cTn id="52" dur="500"/>
                                        <p:tgtEl>
                                          <p:spTgt spid="17420"/>
                                        </p:tgtEl>
                                      </p:cBhvr>
                                    </p:animEffect>
                                  </p:childTnLst>
                                </p:cTn>
                              </p:par>
                              <p:par>
                                <p:cTn id="53" presetID="22" presetClass="entr" presetSubtype="8" fill="hold" grpId="0" nodeType="withEffect">
                                  <p:stCondLst>
                                    <p:cond delay="400"/>
                                  </p:stCondLst>
                                  <p:childTnLst>
                                    <p:set>
                                      <p:cBhvr>
                                        <p:cTn id="54" dur="1" fill="hold">
                                          <p:stCondLst>
                                            <p:cond delay="0"/>
                                          </p:stCondLst>
                                        </p:cTn>
                                        <p:tgtEl>
                                          <p:spTgt spid="17421"/>
                                        </p:tgtEl>
                                        <p:attrNameLst>
                                          <p:attrName>style.visibility</p:attrName>
                                        </p:attrNameLst>
                                      </p:cBhvr>
                                      <p:to>
                                        <p:strVal val="visible"/>
                                      </p:to>
                                    </p:set>
                                    <p:animEffect transition="in" filter="wipe(left)">
                                      <p:cBhvr>
                                        <p:cTn id="55" dur="500"/>
                                        <p:tgtEl>
                                          <p:spTgt spid="174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 grpId="0" animBg="1" autoUpdateAnimBg="0"/>
      <p:bldP spid="17411" grpId="0" animBg="1"/>
      <p:bldP spid="17412" grpId="0" autoUpdateAnimBg="0"/>
      <p:bldP spid="17413" grpId="0" autoUpdateAnimBg="0"/>
      <p:bldP spid="17414" grpId="0" animBg="1" autoUpdateAnimBg="0"/>
      <p:bldP spid="17415" grpId="0" animBg="1" autoUpdateAnimBg="0"/>
      <p:bldP spid="17416" grpId="0" animBg="1" autoUpdateAnimBg="0"/>
      <p:bldP spid="17417" grpId="0" autoUpdateAnimBg="0"/>
      <p:bldP spid="17418" grpId="0" autoUpdateAnimBg="0"/>
      <p:bldP spid="17419" grpId="0" animBg="1" autoUpdateAnimBg="0"/>
      <p:bldP spid="17420" grpId="0" autoUpdateAnimBg="0"/>
      <p:bldP spid="17421" grpId="0" autoUpdateAnimBg="0"/>
      <p:bldP spid="1742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Box 27"/>
          <p:cNvSpPr txBox="1">
            <a:spLocks noChangeArrowheads="1"/>
          </p:cNvSpPr>
          <p:nvPr/>
        </p:nvSpPr>
        <p:spPr bwMode="auto">
          <a:xfrm>
            <a:off x="1012825" y="176213"/>
            <a:ext cx="2422525"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000" b="1">
                <a:solidFill>
                  <a:schemeClr val="accent1"/>
                </a:solidFill>
                <a:latin typeface="微软雅黑" panose="020B0503020204020204" pitchFamily="34" charset="-122"/>
                <a:ea typeface="微软雅黑" panose="020B0503020204020204" pitchFamily="34" charset="-122"/>
              </a:rPr>
              <a:t>2.1 </a:t>
            </a:r>
            <a:r>
              <a:rPr lang="zh-CN" altLang="en-US" sz="3000" b="1">
                <a:solidFill>
                  <a:schemeClr val="accent1"/>
                </a:solidFill>
                <a:latin typeface="微软雅黑" panose="020B0503020204020204" pitchFamily="34" charset="-122"/>
                <a:ea typeface="微软雅黑" panose="020B0503020204020204" pitchFamily="34" charset="-122"/>
              </a:rPr>
              <a:t>理论基础</a:t>
            </a:r>
          </a:p>
        </p:txBody>
      </p:sp>
      <p:sp>
        <p:nvSpPr>
          <p:cNvPr id="18435" name="Freeform 5"/>
          <p:cNvSpPr>
            <a:spLocks/>
          </p:cNvSpPr>
          <p:nvPr/>
        </p:nvSpPr>
        <p:spPr bwMode="auto">
          <a:xfrm>
            <a:off x="427038" y="220663"/>
            <a:ext cx="474662" cy="560387"/>
          </a:xfrm>
          <a:custGeom>
            <a:avLst/>
            <a:gdLst>
              <a:gd name="T0" fmla="*/ 99232 w 574"/>
              <a:gd name="T1" fmla="*/ 362894 h 681"/>
              <a:gd name="T2" fmla="*/ 169522 w 574"/>
              <a:gd name="T3" fmla="*/ 391695 h 681"/>
              <a:gd name="T4" fmla="*/ 321679 w 574"/>
              <a:gd name="T5" fmla="*/ 270730 h 681"/>
              <a:gd name="T6" fmla="*/ 314236 w 574"/>
              <a:gd name="T7" fmla="*/ 237815 h 681"/>
              <a:gd name="T8" fmla="*/ 324159 w 574"/>
              <a:gd name="T9" fmla="*/ 198316 h 681"/>
              <a:gd name="T10" fmla="*/ 223273 w 574"/>
              <a:gd name="T11" fmla="*/ 113559 h 681"/>
              <a:gd name="T12" fmla="*/ 179445 w 574"/>
              <a:gd name="T13" fmla="*/ 130839 h 681"/>
              <a:gd name="T14" fmla="*/ 113290 w 574"/>
              <a:gd name="T15" fmla="*/ 65008 h 681"/>
              <a:gd name="T16" fmla="*/ 179445 w 574"/>
              <a:gd name="T17" fmla="*/ 0 h 681"/>
              <a:gd name="T18" fmla="*/ 244773 w 574"/>
              <a:gd name="T19" fmla="*/ 65008 h 681"/>
              <a:gd name="T20" fmla="*/ 238985 w 574"/>
              <a:gd name="T21" fmla="*/ 92986 h 681"/>
              <a:gd name="T22" fmla="*/ 340698 w 574"/>
              <a:gd name="T23" fmla="*/ 178567 h 681"/>
              <a:gd name="T24" fmla="*/ 394449 w 574"/>
              <a:gd name="T25" fmla="*/ 157995 h 681"/>
              <a:gd name="T26" fmla="*/ 474662 w 574"/>
              <a:gd name="T27" fmla="*/ 237815 h 681"/>
              <a:gd name="T28" fmla="*/ 394449 w 574"/>
              <a:gd name="T29" fmla="*/ 317635 h 681"/>
              <a:gd name="T30" fmla="*/ 335737 w 574"/>
              <a:gd name="T31" fmla="*/ 292125 h 681"/>
              <a:gd name="T32" fmla="*/ 185234 w 574"/>
              <a:gd name="T33" fmla="*/ 412267 h 681"/>
              <a:gd name="T34" fmla="*/ 198465 w 574"/>
              <a:gd name="T35" fmla="*/ 461640 h 681"/>
              <a:gd name="T36" fmla="*/ 99232 w 574"/>
              <a:gd name="T37" fmla="*/ 560387 h 681"/>
              <a:gd name="T38" fmla="*/ 0 w 574"/>
              <a:gd name="T39" fmla="*/ 461640 h 681"/>
              <a:gd name="T40" fmla="*/ 99232 w 574"/>
              <a:gd name="T41" fmla="*/ 362894 h 68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436" name="Freeform 6"/>
          <p:cNvSpPr>
            <a:spLocks/>
          </p:cNvSpPr>
          <p:nvPr/>
        </p:nvSpPr>
        <p:spPr bwMode="auto">
          <a:xfrm>
            <a:off x="2524125" y="3402013"/>
            <a:ext cx="1350963" cy="946150"/>
          </a:xfrm>
          <a:custGeom>
            <a:avLst/>
            <a:gdLst>
              <a:gd name="T0" fmla="*/ 0 w 1432"/>
              <a:gd name="T1" fmla="*/ 273836 h 1002"/>
              <a:gd name="T2" fmla="*/ 1350963 w 1432"/>
              <a:gd name="T3" fmla="*/ 0 h 1002"/>
              <a:gd name="T4" fmla="*/ 1174545 w 1432"/>
              <a:gd name="T5" fmla="*/ 748799 h 1002"/>
              <a:gd name="T6" fmla="*/ 259438 w 1432"/>
              <a:gd name="T7" fmla="*/ 946150 h 1002"/>
              <a:gd name="T8" fmla="*/ 0 w 1432"/>
              <a:gd name="T9" fmla="*/ 273836 h 10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32" h="1002">
                <a:moveTo>
                  <a:pt x="0" y="290"/>
                </a:moveTo>
                <a:lnTo>
                  <a:pt x="1432" y="0"/>
                </a:lnTo>
                <a:lnTo>
                  <a:pt x="1245" y="793"/>
                </a:lnTo>
                <a:lnTo>
                  <a:pt x="275" y="1002"/>
                </a:lnTo>
                <a:lnTo>
                  <a:pt x="0" y="29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437" name="Oval 7"/>
          <p:cNvSpPr>
            <a:spLocks noChangeArrowheads="1"/>
          </p:cNvSpPr>
          <p:nvPr/>
        </p:nvSpPr>
        <p:spPr bwMode="auto">
          <a:xfrm>
            <a:off x="1300163" y="2212975"/>
            <a:ext cx="2206625" cy="2206625"/>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8438" name="Freeform 8"/>
          <p:cNvSpPr>
            <a:spLocks/>
          </p:cNvSpPr>
          <p:nvPr/>
        </p:nvSpPr>
        <p:spPr bwMode="auto">
          <a:xfrm>
            <a:off x="725488" y="3402013"/>
            <a:ext cx="3149600" cy="717550"/>
          </a:xfrm>
          <a:custGeom>
            <a:avLst/>
            <a:gdLst>
              <a:gd name="T0" fmla="*/ 0 w 3337"/>
              <a:gd name="T1" fmla="*/ 0 h 760"/>
              <a:gd name="T2" fmla="*/ 3149600 w 3337"/>
              <a:gd name="T3" fmla="*/ 0 h 760"/>
              <a:gd name="T4" fmla="*/ 2973102 w 3337"/>
              <a:gd name="T5" fmla="*/ 717550 h 760"/>
              <a:gd name="T6" fmla="*/ 259556 w 3337"/>
              <a:gd name="T7" fmla="*/ 717550 h 760"/>
              <a:gd name="T8" fmla="*/ 0 w 3337"/>
              <a:gd name="T9" fmla="*/ 0 h 7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337" h="760">
                <a:moveTo>
                  <a:pt x="0" y="0"/>
                </a:moveTo>
                <a:lnTo>
                  <a:pt x="3337" y="0"/>
                </a:lnTo>
                <a:lnTo>
                  <a:pt x="3150" y="760"/>
                </a:lnTo>
                <a:lnTo>
                  <a:pt x="275" y="76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439" name="TextBox 7"/>
          <p:cNvSpPr txBox="1">
            <a:spLocks noChangeArrowheads="1"/>
          </p:cNvSpPr>
          <p:nvPr/>
        </p:nvSpPr>
        <p:spPr bwMode="auto">
          <a:xfrm>
            <a:off x="1657350" y="2263775"/>
            <a:ext cx="817563" cy="132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8000" b="1">
                <a:solidFill>
                  <a:schemeClr val="accent2"/>
                </a:solidFill>
                <a:latin typeface="微软雅黑" panose="020B0503020204020204" pitchFamily="34" charset="-122"/>
                <a:ea typeface="微软雅黑" panose="020B0503020204020204" pitchFamily="34" charset="-122"/>
              </a:rPr>
              <a:t>3</a:t>
            </a:r>
            <a:endParaRPr lang="zh-CN" altLang="en-US" sz="8000" b="1">
              <a:solidFill>
                <a:schemeClr val="accent2"/>
              </a:solidFill>
              <a:latin typeface="微软雅黑" panose="020B0503020204020204" pitchFamily="34" charset="-122"/>
              <a:ea typeface="微软雅黑" panose="020B0503020204020204" pitchFamily="34" charset="-122"/>
            </a:endParaRPr>
          </a:p>
        </p:txBody>
      </p:sp>
      <p:sp>
        <p:nvSpPr>
          <p:cNvPr id="18440" name="TextBox 8"/>
          <p:cNvSpPr txBox="1">
            <a:spLocks noChangeArrowheads="1"/>
          </p:cNvSpPr>
          <p:nvPr/>
        </p:nvSpPr>
        <p:spPr bwMode="auto">
          <a:xfrm>
            <a:off x="2263775" y="2878138"/>
            <a:ext cx="139223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a:solidFill>
                  <a:schemeClr val="accent2"/>
                </a:solidFill>
                <a:latin typeface="微软雅黑" panose="020B0503020204020204" pitchFamily="34" charset="-122"/>
                <a:ea typeface="微软雅黑" panose="020B0503020204020204" pitchFamily="34" charset="-122"/>
              </a:rPr>
              <a:t>个依据</a:t>
            </a:r>
          </a:p>
        </p:txBody>
      </p:sp>
      <p:sp>
        <p:nvSpPr>
          <p:cNvPr id="18441" name="TextBox 9"/>
          <p:cNvSpPr txBox="1">
            <a:spLocks noChangeArrowheads="1"/>
          </p:cNvSpPr>
          <p:nvPr/>
        </p:nvSpPr>
        <p:spPr bwMode="auto">
          <a:xfrm>
            <a:off x="992188" y="3482975"/>
            <a:ext cx="272256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200">
                <a:solidFill>
                  <a:schemeClr val="accent2"/>
                </a:solidFill>
                <a:latin typeface="微软雅黑" panose="020B0503020204020204" pitchFamily="34" charset="-122"/>
                <a:ea typeface="微软雅黑" panose="020B0503020204020204" pitchFamily="34" charset="-122"/>
              </a:rPr>
              <a:t>研究的三个理论依据</a:t>
            </a:r>
          </a:p>
        </p:txBody>
      </p:sp>
      <p:sp>
        <p:nvSpPr>
          <p:cNvPr id="18442" name="Freeform 9"/>
          <p:cNvSpPr>
            <a:spLocks/>
          </p:cNvSpPr>
          <p:nvPr/>
        </p:nvSpPr>
        <p:spPr bwMode="auto">
          <a:xfrm>
            <a:off x="4578350" y="981075"/>
            <a:ext cx="2119313" cy="509588"/>
          </a:xfrm>
          <a:custGeom>
            <a:avLst/>
            <a:gdLst>
              <a:gd name="T0" fmla="*/ 0 w 2601"/>
              <a:gd name="T1" fmla="*/ 95903 h 627"/>
              <a:gd name="T2" fmla="*/ 2119313 w 2601"/>
              <a:gd name="T3" fmla="*/ 0 h 627"/>
              <a:gd name="T4" fmla="*/ 2119313 w 2601"/>
              <a:gd name="T5" fmla="*/ 420187 h 627"/>
              <a:gd name="T6" fmla="*/ 153999 w 2601"/>
              <a:gd name="T7" fmla="*/ 509588 h 627"/>
              <a:gd name="T8" fmla="*/ 0 w 2601"/>
              <a:gd name="T9" fmla="*/ 95903 h 6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1" h="627">
                <a:moveTo>
                  <a:pt x="0" y="118"/>
                </a:moveTo>
                <a:lnTo>
                  <a:pt x="2601" y="0"/>
                </a:lnTo>
                <a:lnTo>
                  <a:pt x="2601" y="517"/>
                </a:lnTo>
                <a:lnTo>
                  <a:pt x="189" y="627"/>
                </a:lnTo>
                <a:lnTo>
                  <a:pt x="0" y="118"/>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443" name="Freeform 10"/>
          <p:cNvSpPr>
            <a:spLocks/>
          </p:cNvSpPr>
          <p:nvPr/>
        </p:nvSpPr>
        <p:spPr bwMode="auto">
          <a:xfrm>
            <a:off x="4413250" y="981075"/>
            <a:ext cx="2284413" cy="420688"/>
          </a:xfrm>
          <a:custGeom>
            <a:avLst/>
            <a:gdLst>
              <a:gd name="T0" fmla="*/ 0 w 2805"/>
              <a:gd name="T1" fmla="*/ 0 h 517"/>
              <a:gd name="T2" fmla="*/ 2284413 w 2805"/>
              <a:gd name="T3" fmla="*/ 0 h 517"/>
              <a:gd name="T4" fmla="*/ 2284413 w 2805"/>
              <a:gd name="T5" fmla="*/ 420688 h 517"/>
              <a:gd name="T6" fmla="*/ 166139 w 2805"/>
              <a:gd name="T7" fmla="*/ 420688 h 517"/>
              <a:gd name="T8" fmla="*/ 0 w 2805"/>
              <a:gd name="T9" fmla="*/ 0 h 5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05" h="517">
                <a:moveTo>
                  <a:pt x="0" y="0"/>
                </a:moveTo>
                <a:lnTo>
                  <a:pt x="2805" y="0"/>
                </a:lnTo>
                <a:lnTo>
                  <a:pt x="2805" y="517"/>
                </a:lnTo>
                <a:lnTo>
                  <a:pt x="204" y="517"/>
                </a:ln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444" name="Freeform 11"/>
          <p:cNvSpPr>
            <a:spLocks/>
          </p:cNvSpPr>
          <p:nvPr/>
        </p:nvSpPr>
        <p:spPr bwMode="auto">
          <a:xfrm>
            <a:off x="4578350" y="2854325"/>
            <a:ext cx="2119313" cy="508000"/>
          </a:xfrm>
          <a:custGeom>
            <a:avLst/>
            <a:gdLst>
              <a:gd name="T0" fmla="*/ 0 w 2601"/>
              <a:gd name="T1" fmla="*/ 95757 h 626"/>
              <a:gd name="T2" fmla="*/ 2119313 w 2601"/>
              <a:gd name="T3" fmla="*/ 0 h 626"/>
              <a:gd name="T4" fmla="*/ 2119313 w 2601"/>
              <a:gd name="T5" fmla="*/ 419546 h 626"/>
              <a:gd name="T6" fmla="*/ 153999 w 2601"/>
              <a:gd name="T7" fmla="*/ 508000 h 626"/>
              <a:gd name="T8" fmla="*/ 0 w 2601"/>
              <a:gd name="T9" fmla="*/ 95757 h 6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1" h="626">
                <a:moveTo>
                  <a:pt x="0" y="118"/>
                </a:moveTo>
                <a:lnTo>
                  <a:pt x="2601" y="0"/>
                </a:lnTo>
                <a:lnTo>
                  <a:pt x="2601" y="517"/>
                </a:lnTo>
                <a:lnTo>
                  <a:pt x="189" y="626"/>
                </a:lnTo>
                <a:lnTo>
                  <a:pt x="0" y="118"/>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445" name="Freeform 12"/>
          <p:cNvSpPr>
            <a:spLocks/>
          </p:cNvSpPr>
          <p:nvPr/>
        </p:nvSpPr>
        <p:spPr bwMode="auto">
          <a:xfrm>
            <a:off x="4413250" y="2854325"/>
            <a:ext cx="2284413" cy="419100"/>
          </a:xfrm>
          <a:custGeom>
            <a:avLst/>
            <a:gdLst>
              <a:gd name="T0" fmla="*/ 0 w 2805"/>
              <a:gd name="T1" fmla="*/ 0 h 517"/>
              <a:gd name="T2" fmla="*/ 2284413 w 2805"/>
              <a:gd name="T3" fmla="*/ 0 h 517"/>
              <a:gd name="T4" fmla="*/ 2284413 w 2805"/>
              <a:gd name="T5" fmla="*/ 419100 h 517"/>
              <a:gd name="T6" fmla="*/ 166139 w 2805"/>
              <a:gd name="T7" fmla="*/ 419100 h 517"/>
              <a:gd name="T8" fmla="*/ 0 w 2805"/>
              <a:gd name="T9" fmla="*/ 0 h 5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05" h="517">
                <a:moveTo>
                  <a:pt x="0" y="0"/>
                </a:moveTo>
                <a:lnTo>
                  <a:pt x="2805" y="0"/>
                </a:lnTo>
                <a:lnTo>
                  <a:pt x="2805" y="517"/>
                </a:lnTo>
                <a:lnTo>
                  <a:pt x="204" y="517"/>
                </a:ln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446" name="Freeform 13"/>
          <p:cNvSpPr>
            <a:spLocks/>
          </p:cNvSpPr>
          <p:nvPr/>
        </p:nvSpPr>
        <p:spPr bwMode="auto">
          <a:xfrm>
            <a:off x="4578350" y="4721225"/>
            <a:ext cx="2119313" cy="509588"/>
          </a:xfrm>
          <a:custGeom>
            <a:avLst/>
            <a:gdLst>
              <a:gd name="T0" fmla="*/ 0 w 2601"/>
              <a:gd name="T1" fmla="*/ 96716 h 627"/>
              <a:gd name="T2" fmla="*/ 2119313 w 2601"/>
              <a:gd name="T3" fmla="*/ 0 h 627"/>
              <a:gd name="T4" fmla="*/ 2119313 w 2601"/>
              <a:gd name="T5" fmla="*/ 420187 h 627"/>
              <a:gd name="T6" fmla="*/ 153999 w 2601"/>
              <a:gd name="T7" fmla="*/ 509588 h 627"/>
              <a:gd name="T8" fmla="*/ 0 w 2601"/>
              <a:gd name="T9" fmla="*/ 96716 h 6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1" h="627">
                <a:moveTo>
                  <a:pt x="0" y="119"/>
                </a:moveTo>
                <a:lnTo>
                  <a:pt x="2601" y="0"/>
                </a:lnTo>
                <a:lnTo>
                  <a:pt x="2601" y="517"/>
                </a:lnTo>
                <a:lnTo>
                  <a:pt x="189" y="627"/>
                </a:lnTo>
                <a:lnTo>
                  <a:pt x="0" y="119"/>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447" name="Freeform 14"/>
          <p:cNvSpPr>
            <a:spLocks/>
          </p:cNvSpPr>
          <p:nvPr/>
        </p:nvSpPr>
        <p:spPr bwMode="auto">
          <a:xfrm>
            <a:off x="4413250" y="4721225"/>
            <a:ext cx="2284413" cy="419100"/>
          </a:xfrm>
          <a:custGeom>
            <a:avLst/>
            <a:gdLst>
              <a:gd name="T0" fmla="*/ 0 w 2805"/>
              <a:gd name="T1" fmla="*/ 0 h 517"/>
              <a:gd name="T2" fmla="*/ 2284413 w 2805"/>
              <a:gd name="T3" fmla="*/ 0 h 517"/>
              <a:gd name="T4" fmla="*/ 2284413 w 2805"/>
              <a:gd name="T5" fmla="*/ 419100 h 517"/>
              <a:gd name="T6" fmla="*/ 166139 w 2805"/>
              <a:gd name="T7" fmla="*/ 419100 h 517"/>
              <a:gd name="T8" fmla="*/ 0 w 2805"/>
              <a:gd name="T9" fmla="*/ 0 h 5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05" h="517">
                <a:moveTo>
                  <a:pt x="0" y="0"/>
                </a:moveTo>
                <a:lnTo>
                  <a:pt x="2805" y="0"/>
                </a:lnTo>
                <a:lnTo>
                  <a:pt x="2805" y="517"/>
                </a:lnTo>
                <a:lnTo>
                  <a:pt x="204" y="517"/>
                </a:ln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448" name="TextBox 17"/>
          <p:cNvSpPr txBox="1">
            <a:spLocks noChangeArrowheads="1"/>
          </p:cNvSpPr>
          <p:nvPr/>
        </p:nvSpPr>
        <p:spPr bwMode="auto">
          <a:xfrm>
            <a:off x="4724400" y="1023938"/>
            <a:ext cx="14668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a:solidFill>
                  <a:schemeClr val="accent2"/>
                </a:solidFill>
                <a:latin typeface="微软雅黑" panose="020B0503020204020204" pitchFamily="34" charset="-122"/>
                <a:ea typeface="微软雅黑" panose="020B0503020204020204" pitchFamily="34" charset="-122"/>
              </a:rPr>
              <a:t>理论依据一</a:t>
            </a:r>
          </a:p>
        </p:txBody>
      </p:sp>
      <p:sp>
        <p:nvSpPr>
          <p:cNvPr id="18449" name="TextBox 18"/>
          <p:cNvSpPr txBox="1">
            <a:spLocks noChangeArrowheads="1"/>
          </p:cNvSpPr>
          <p:nvPr/>
        </p:nvSpPr>
        <p:spPr bwMode="auto">
          <a:xfrm>
            <a:off x="4724400" y="2852738"/>
            <a:ext cx="14668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a:solidFill>
                  <a:schemeClr val="accent2"/>
                </a:solidFill>
                <a:latin typeface="微软雅黑" panose="020B0503020204020204" pitchFamily="34" charset="-122"/>
                <a:ea typeface="微软雅黑" panose="020B0503020204020204" pitchFamily="34" charset="-122"/>
              </a:rPr>
              <a:t>理论依据二</a:t>
            </a:r>
          </a:p>
        </p:txBody>
      </p:sp>
      <p:sp>
        <p:nvSpPr>
          <p:cNvPr id="18450" name="TextBox 19"/>
          <p:cNvSpPr txBox="1">
            <a:spLocks noChangeArrowheads="1"/>
          </p:cNvSpPr>
          <p:nvPr/>
        </p:nvSpPr>
        <p:spPr bwMode="auto">
          <a:xfrm>
            <a:off x="4724400" y="4749800"/>
            <a:ext cx="14668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a:solidFill>
                  <a:schemeClr val="accent2"/>
                </a:solidFill>
                <a:latin typeface="微软雅黑" panose="020B0503020204020204" pitchFamily="34" charset="-122"/>
                <a:ea typeface="微软雅黑" panose="020B0503020204020204" pitchFamily="34" charset="-122"/>
              </a:rPr>
              <a:t>理论依据三</a:t>
            </a:r>
          </a:p>
        </p:txBody>
      </p:sp>
      <p:sp>
        <p:nvSpPr>
          <p:cNvPr id="18451" name="TextBox 20"/>
          <p:cNvSpPr txBox="1">
            <a:spLocks noChangeArrowheads="1"/>
          </p:cNvSpPr>
          <p:nvPr/>
        </p:nvSpPr>
        <p:spPr bwMode="auto">
          <a:xfrm>
            <a:off x="4392613" y="1558925"/>
            <a:ext cx="6746875"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a:solidFill>
                  <a:schemeClr val="accent1"/>
                </a:solidFill>
                <a:latin typeface="微软雅黑" panose="020B0503020204020204" pitchFamily="34" charset="-122"/>
                <a:ea typeface="微软雅黑" panose="020B0503020204020204" pitchFamily="34" charset="-122"/>
              </a:rPr>
              <a:t>这里可以添加主要内容这里可以添加主要内容这里可以添加主要内容这里可以添加主要内容可以添加主要内容这里可以添加主要内容可以添加主要内容这里可以添加主要内容</a:t>
            </a:r>
          </a:p>
        </p:txBody>
      </p:sp>
      <p:sp>
        <p:nvSpPr>
          <p:cNvPr id="18452" name="TextBox 21"/>
          <p:cNvSpPr txBox="1">
            <a:spLocks noChangeArrowheads="1"/>
          </p:cNvSpPr>
          <p:nvPr/>
        </p:nvSpPr>
        <p:spPr bwMode="auto">
          <a:xfrm>
            <a:off x="4392613" y="3402013"/>
            <a:ext cx="674687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a:solidFill>
                  <a:schemeClr val="accent1"/>
                </a:solidFill>
                <a:latin typeface="微软雅黑" panose="020B0503020204020204" pitchFamily="34" charset="-122"/>
                <a:ea typeface="微软雅黑" panose="020B0503020204020204" pitchFamily="34" charset="-122"/>
              </a:rPr>
              <a:t>这里可以添加主要内容这里可以添加主要内容这里可以添加主要内容这里可以添加主要内容可以添加主要内容这里可以添加主要内容可以添加主要内容这里可以添加主要内容</a:t>
            </a:r>
          </a:p>
        </p:txBody>
      </p:sp>
      <p:sp>
        <p:nvSpPr>
          <p:cNvPr id="18453" name="TextBox 22"/>
          <p:cNvSpPr txBox="1">
            <a:spLocks noChangeArrowheads="1"/>
          </p:cNvSpPr>
          <p:nvPr/>
        </p:nvSpPr>
        <p:spPr bwMode="auto">
          <a:xfrm>
            <a:off x="4392613" y="5351463"/>
            <a:ext cx="674687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a:solidFill>
                  <a:schemeClr val="accent1"/>
                </a:solidFill>
                <a:latin typeface="微软雅黑" panose="020B0503020204020204" pitchFamily="34" charset="-122"/>
                <a:ea typeface="微软雅黑" panose="020B0503020204020204" pitchFamily="34" charset="-122"/>
              </a:rPr>
              <a:t>这里可以添加主要内容这里可以添加主要内容这里可以添加主要内容这里可以添加主要内容可以添加主要内容这里可以添加主要内容可以添加主要内容这里可以添加主要内容</a:t>
            </a:r>
          </a:p>
        </p:txBody>
      </p:sp>
    </p:spTree>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18435"/>
                                        </p:tgtEl>
                                        <p:attrNameLst>
                                          <p:attrName>style.visibility</p:attrName>
                                        </p:attrNameLst>
                                      </p:cBhvr>
                                      <p:to>
                                        <p:strVal val="visible"/>
                                      </p:to>
                                    </p:set>
                                    <p:anim calcmode="lin" valueType="num">
                                      <p:cBhvr>
                                        <p:cTn id="7" dur="300" fill="hold"/>
                                        <p:tgtEl>
                                          <p:spTgt spid="18435"/>
                                        </p:tgtEl>
                                        <p:attrNameLst>
                                          <p:attrName>ppt_w</p:attrName>
                                        </p:attrNameLst>
                                      </p:cBhvr>
                                      <p:tavLst>
                                        <p:tav tm="0">
                                          <p:val>
                                            <p:fltVal val="0"/>
                                          </p:val>
                                        </p:tav>
                                        <p:tav tm="100000">
                                          <p:val>
                                            <p:strVal val="#ppt_w"/>
                                          </p:val>
                                        </p:tav>
                                      </p:tavLst>
                                    </p:anim>
                                    <p:anim calcmode="lin" valueType="num">
                                      <p:cBhvr>
                                        <p:cTn id="8" dur="300" fill="hold"/>
                                        <p:tgtEl>
                                          <p:spTgt spid="18435"/>
                                        </p:tgtEl>
                                        <p:attrNameLst>
                                          <p:attrName>ppt_h</p:attrName>
                                        </p:attrNameLst>
                                      </p:cBhvr>
                                      <p:tavLst>
                                        <p:tav tm="0">
                                          <p:val>
                                            <p:fltVal val="0"/>
                                          </p:val>
                                        </p:tav>
                                        <p:tav tm="100000">
                                          <p:val>
                                            <p:strVal val="#ppt_h"/>
                                          </p:val>
                                        </p:tav>
                                      </p:tavLst>
                                    </p:anim>
                                    <p:anim calcmode="lin" valueType="num">
                                      <p:cBhvr>
                                        <p:cTn id="9" dur="300" fill="hold"/>
                                        <p:tgtEl>
                                          <p:spTgt spid="18435"/>
                                        </p:tgtEl>
                                        <p:attrNameLst>
                                          <p:attrName>style.rotation</p:attrName>
                                        </p:attrNameLst>
                                      </p:cBhvr>
                                      <p:tavLst>
                                        <p:tav tm="0">
                                          <p:val>
                                            <p:fltVal val="90"/>
                                          </p:val>
                                        </p:tav>
                                        <p:tav tm="100000">
                                          <p:val>
                                            <p:fltVal val="0"/>
                                          </p:val>
                                        </p:tav>
                                      </p:tavLst>
                                    </p:anim>
                                    <p:animEffect transition="in" filter="fade">
                                      <p:cBhvr>
                                        <p:cTn id="10" dur="300"/>
                                        <p:tgtEl>
                                          <p:spTgt spid="18435"/>
                                        </p:tgtEl>
                                      </p:cBhvr>
                                    </p:animEffect>
                                  </p:childTnLst>
                                </p:cTn>
                              </p:par>
                            </p:childTnLst>
                          </p:cTn>
                        </p:par>
                        <p:par>
                          <p:cTn id="11" fill="hold" nodeType="afterGroup">
                            <p:stCondLst>
                              <p:cond delay="3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18434"/>
                                        </p:tgtEl>
                                        <p:attrNameLst>
                                          <p:attrName>style.visibility</p:attrName>
                                        </p:attrNameLst>
                                      </p:cBhvr>
                                      <p:to>
                                        <p:strVal val="visible"/>
                                      </p:to>
                                    </p:set>
                                    <p:anim calcmode="lin" valueType="num">
                                      <p:cBhvr>
                                        <p:cTn id="14" dur="400" fill="hold"/>
                                        <p:tgtEl>
                                          <p:spTgt spid="18434"/>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18434"/>
                                        </p:tgtEl>
                                        <p:attrNameLst>
                                          <p:attrName>ppt_y</p:attrName>
                                        </p:attrNameLst>
                                      </p:cBhvr>
                                      <p:tavLst>
                                        <p:tav tm="0">
                                          <p:val>
                                            <p:strVal val="#ppt_y"/>
                                          </p:val>
                                        </p:tav>
                                        <p:tav tm="100000">
                                          <p:val>
                                            <p:strVal val="#ppt_y"/>
                                          </p:val>
                                        </p:tav>
                                      </p:tavLst>
                                    </p:anim>
                                    <p:anim calcmode="lin" valueType="num">
                                      <p:cBhvr>
                                        <p:cTn id="16" dur="400" fill="hold"/>
                                        <p:tgtEl>
                                          <p:spTgt spid="18434"/>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18434"/>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18434"/>
                                        </p:tgtEl>
                                      </p:cBhvr>
                                    </p:animEffect>
                                  </p:childTnLst>
                                </p:cTn>
                              </p:par>
                            </p:childTnLst>
                          </p:cTn>
                        </p:par>
                        <p:par>
                          <p:cTn id="19" fill="hold" nodeType="afterGroup">
                            <p:stCondLst>
                              <p:cond delay="980"/>
                            </p:stCondLst>
                            <p:childTnLst>
                              <p:par>
                                <p:cTn id="20" presetID="52" presetClass="entr" presetSubtype="0" fill="hold" grpId="0" nodeType="afterEffect">
                                  <p:stCondLst>
                                    <p:cond delay="0"/>
                                  </p:stCondLst>
                                  <p:childTnLst>
                                    <p:set>
                                      <p:cBhvr>
                                        <p:cTn id="21" dur="1" fill="hold">
                                          <p:stCondLst>
                                            <p:cond delay="0"/>
                                          </p:stCondLst>
                                        </p:cTn>
                                        <p:tgtEl>
                                          <p:spTgt spid="18437"/>
                                        </p:tgtEl>
                                        <p:attrNameLst>
                                          <p:attrName>style.visibility</p:attrName>
                                        </p:attrNameLst>
                                      </p:cBhvr>
                                      <p:to>
                                        <p:strVal val="visible"/>
                                      </p:to>
                                    </p:set>
                                    <p:animScale>
                                      <p:cBhvr>
                                        <p:cTn id="22" dur="1000" decel="50000" fill="hold">
                                          <p:stCondLst>
                                            <p:cond delay="0"/>
                                          </p:stCondLst>
                                        </p:cTn>
                                        <p:tgtEl>
                                          <p:spTgt spid="1843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23" dur="1000" decel="50000" fill="hold">
                                          <p:stCondLst>
                                            <p:cond delay="0"/>
                                          </p:stCondLst>
                                        </p:cTn>
                                        <p:tgtEl>
                                          <p:spTgt spid="18437"/>
                                        </p:tgtEl>
                                        <p:attrNameLst>
                                          <p:attrName>ppt_x,ppt_y</p:attrName>
                                        </p:attrNameLst>
                                      </p:cBhvr>
                                      <p:rCtr x="0" y="0"/>
                                    </p:animMotion>
                                    <p:animEffect transition="in" filter="fade">
                                      <p:cBhvr>
                                        <p:cTn id="24" dur="1000"/>
                                        <p:tgtEl>
                                          <p:spTgt spid="18437"/>
                                        </p:tgtEl>
                                      </p:cBhvr>
                                    </p:animEffect>
                                  </p:childTnLst>
                                </p:cTn>
                              </p:par>
                            </p:childTnLst>
                          </p:cTn>
                        </p:par>
                        <p:par>
                          <p:cTn id="25" fill="hold" nodeType="afterGroup">
                            <p:stCondLst>
                              <p:cond delay="1980"/>
                            </p:stCondLst>
                            <p:childTnLst>
                              <p:par>
                                <p:cTn id="26" presetID="22" presetClass="entr" presetSubtype="8" fill="hold" grpId="0" nodeType="afterEffect">
                                  <p:stCondLst>
                                    <p:cond delay="0"/>
                                  </p:stCondLst>
                                  <p:childTnLst>
                                    <p:set>
                                      <p:cBhvr>
                                        <p:cTn id="27" dur="1" fill="hold">
                                          <p:stCondLst>
                                            <p:cond delay="0"/>
                                          </p:stCondLst>
                                        </p:cTn>
                                        <p:tgtEl>
                                          <p:spTgt spid="18436"/>
                                        </p:tgtEl>
                                        <p:attrNameLst>
                                          <p:attrName>style.visibility</p:attrName>
                                        </p:attrNameLst>
                                      </p:cBhvr>
                                      <p:to>
                                        <p:strVal val="visible"/>
                                      </p:to>
                                    </p:set>
                                    <p:animEffect transition="in" filter="wipe(left)">
                                      <p:cBhvr>
                                        <p:cTn id="28" dur="500"/>
                                        <p:tgtEl>
                                          <p:spTgt spid="18436"/>
                                        </p:tgtEl>
                                      </p:cBhvr>
                                    </p:animEffect>
                                  </p:childTnLst>
                                </p:cTn>
                              </p:par>
                            </p:childTnLst>
                          </p:cTn>
                        </p:par>
                        <p:par>
                          <p:cTn id="29" fill="hold" nodeType="afterGroup">
                            <p:stCondLst>
                              <p:cond delay="2480"/>
                            </p:stCondLst>
                            <p:childTnLst>
                              <p:par>
                                <p:cTn id="30" presetID="22" presetClass="entr" presetSubtype="2" fill="hold" grpId="0" nodeType="afterEffect">
                                  <p:stCondLst>
                                    <p:cond delay="0"/>
                                  </p:stCondLst>
                                  <p:childTnLst>
                                    <p:set>
                                      <p:cBhvr>
                                        <p:cTn id="31" dur="1" fill="hold">
                                          <p:stCondLst>
                                            <p:cond delay="0"/>
                                          </p:stCondLst>
                                        </p:cTn>
                                        <p:tgtEl>
                                          <p:spTgt spid="18438"/>
                                        </p:tgtEl>
                                        <p:attrNameLst>
                                          <p:attrName>style.visibility</p:attrName>
                                        </p:attrNameLst>
                                      </p:cBhvr>
                                      <p:to>
                                        <p:strVal val="visible"/>
                                      </p:to>
                                    </p:set>
                                    <p:animEffect transition="in" filter="wipe(right)">
                                      <p:cBhvr>
                                        <p:cTn id="32" dur="500"/>
                                        <p:tgtEl>
                                          <p:spTgt spid="18438"/>
                                        </p:tgtEl>
                                      </p:cBhvr>
                                    </p:animEffect>
                                  </p:childTnLst>
                                </p:cTn>
                              </p:par>
                            </p:childTnLst>
                          </p:cTn>
                        </p:par>
                        <p:par>
                          <p:cTn id="33" fill="hold" nodeType="afterGroup">
                            <p:stCondLst>
                              <p:cond delay="2980"/>
                            </p:stCondLst>
                            <p:childTnLst>
                              <p:par>
                                <p:cTn id="34" presetID="31" presetClass="entr" presetSubtype="0" fill="hold" grpId="0" nodeType="afterEffect">
                                  <p:stCondLst>
                                    <p:cond delay="0"/>
                                  </p:stCondLst>
                                  <p:childTnLst>
                                    <p:set>
                                      <p:cBhvr>
                                        <p:cTn id="35" dur="1" fill="hold">
                                          <p:stCondLst>
                                            <p:cond delay="0"/>
                                          </p:stCondLst>
                                        </p:cTn>
                                        <p:tgtEl>
                                          <p:spTgt spid="18439"/>
                                        </p:tgtEl>
                                        <p:attrNameLst>
                                          <p:attrName>style.visibility</p:attrName>
                                        </p:attrNameLst>
                                      </p:cBhvr>
                                      <p:to>
                                        <p:strVal val="visible"/>
                                      </p:to>
                                    </p:set>
                                    <p:anim calcmode="lin" valueType="num">
                                      <p:cBhvr>
                                        <p:cTn id="36" dur="500" fill="hold"/>
                                        <p:tgtEl>
                                          <p:spTgt spid="18439"/>
                                        </p:tgtEl>
                                        <p:attrNameLst>
                                          <p:attrName>ppt_w</p:attrName>
                                        </p:attrNameLst>
                                      </p:cBhvr>
                                      <p:tavLst>
                                        <p:tav tm="0">
                                          <p:val>
                                            <p:fltVal val="0"/>
                                          </p:val>
                                        </p:tav>
                                        <p:tav tm="100000">
                                          <p:val>
                                            <p:strVal val="#ppt_w"/>
                                          </p:val>
                                        </p:tav>
                                      </p:tavLst>
                                    </p:anim>
                                    <p:anim calcmode="lin" valueType="num">
                                      <p:cBhvr>
                                        <p:cTn id="37" dur="500" fill="hold"/>
                                        <p:tgtEl>
                                          <p:spTgt spid="18439"/>
                                        </p:tgtEl>
                                        <p:attrNameLst>
                                          <p:attrName>ppt_h</p:attrName>
                                        </p:attrNameLst>
                                      </p:cBhvr>
                                      <p:tavLst>
                                        <p:tav tm="0">
                                          <p:val>
                                            <p:fltVal val="0"/>
                                          </p:val>
                                        </p:tav>
                                        <p:tav tm="100000">
                                          <p:val>
                                            <p:strVal val="#ppt_h"/>
                                          </p:val>
                                        </p:tav>
                                      </p:tavLst>
                                    </p:anim>
                                    <p:anim calcmode="lin" valueType="num">
                                      <p:cBhvr>
                                        <p:cTn id="38" dur="500" fill="hold"/>
                                        <p:tgtEl>
                                          <p:spTgt spid="18439"/>
                                        </p:tgtEl>
                                        <p:attrNameLst>
                                          <p:attrName>style.rotation</p:attrName>
                                        </p:attrNameLst>
                                      </p:cBhvr>
                                      <p:tavLst>
                                        <p:tav tm="0">
                                          <p:val>
                                            <p:fltVal val="90"/>
                                          </p:val>
                                        </p:tav>
                                        <p:tav tm="100000">
                                          <p:val>
                                            <p:fltVal val="0"/>
                                          </p:val>
                                        </p:tav>
                                      </p:tavLst>
                                    </p:anim>
                                    <p:animEffect transition="in" filter="fade">
                                      <p:cBhvr>
                                        <p:cTn id="39" dur="500"/>
                                        <p:tgtEl>
                                          <p:spTgt spid="18439"/>
                                        </p:tgtEl>
                                      </p:cBhvr>
                                    </p:animEffect>
                                  </p:childTnLst>
                                </p:cTn>
                              </p:par>
                              <p:par>
                                <p:cTn id="40" presetID="31" presetClass="entr" presetSubtype="0" fill="hold" grpId="0" nodeType="withEffect">
                                  <p:stCondLst>
                                    <p:cond delay="0"/>
                                  </p:stCondLst>
                                  <p:childTnLst>
                                    <p:set>
                                      <p:cBhvr>
                                        <p:cTn id="41" dur="1" fill="hold">
                                          <p:stCondLst>
                                            <p:cond delay="0"/>
                                          </p:stCondLst>
                                        </p:cTn>
                                        <p:tgtEl>
                                          <p:spTgt spid="18440"/>
                                        </p:tgtEl>
                                        <p:attrNameLst>
                                          <p:attrName>style.visibility</p:attrName>
                                        </p:attrNameLst>
                                      </p:cBhvr>
                                      <p:to>
                                        <p:strVal val="visible"/>
                                      </p:to>
                                    </p:set>
                                    <p:anim calcmode="lin" valueType="num">
                                      <p:cBhvr>
                                        <p:cTn id="42" dur="500" fill="hold"/>
                                        <p:tgtEl>
                                          <p:spTgt spid="18440"/>
                                        </p:tgtEl>
                                        <p:attrNameLst>
                                          <p:attrName>ppt_w</p:attrName>
                                        </p:attrNameLst>
                                      </p:cBhvr>
                                      <p:tavLst>
                                        <p:tav tm="0">
                                          <p:val>
                                            <p:fltVal val="0"/>
                                          </p:val>
                                        </p:tav>
                                        <p:tav tm="100000">
                                          <p:val>
                                            <p:strVal val="#ppt_w"/>
                                          </p:val>
                                        </p:tav>
                                      </p:tavLst>
                                    </p:anim>
                                    <p:anim calcmode="lin" valueType="num">
                                      <p:cBhvr>
                                        <p:cTn id="43" dur="500" fill="hold"/>
                                        <p:tgtEl>
                                          <p:spTgt spid="18440"/>
                                        </p:tgtEl>
                                        <p:attrNameLst>
                                          <p:attrName>ppt_h</p:attrName>
                                        </p:attrNameLst>
                                      </p:cBhvr>
                                      <p:tavLst>
                                        <p:tav tm="0">
                                          <p:val>
                                            <p:fltVal val="0"/>
                                          </p:val>
                                        </p:tav>
                                        <p:tav tm="100000">
                                          <p:val>
                                            <p:strVal val="#ppt_h"/>
                                          </p:val>
                                        </p:tav>
                                      </p:tavLst>
                                    </p:anim>
                                    <p:anim calcmode="lin" valueType="num">
                                      <p:cBhvr>
                                        <p:cTn id="44" dur="500" fill="hold"/>
                                        <p:tgtEl>
                                          <p:spTgt spid="18440"/>
                                        </p:tgtEl>
                                        <p:attrNameLst>
                                          <p:attrName>style.rotation</p:attrName>
                                        </p:attrNameLst>
                                      </p:cBhvr>
                                      <p:tavLst>
                                        <p:tav tm="0">
                                          <p:val>
                                            <p:fltVal val="90"/>
                                          </p:val>
                                        </p:tav>
                                        <p:tav tm="100000">
                                          <p:val>
                                            <p:fltVal val="0"/>
                                          </p:val>
                                        </p:tav>
                                      </p:tavLst>
                                    </p:anim>
                                    <p:animEffect transition="in" filter="fade">
                                      <p:cBhvr>
                                        <p:cTn id="45" dur="500"/>
                                        <p:tgtEl>
                                          <p:spTgt spid="18440"/>
                                        </p:tgtEl>
                                      </p:cBhvr>
                                    </p:animEffect>
                                  </p:childTnLst>
                                </p:cTn>
                              </p:par>
                            </p:childTnLst>
                          </p:cTn>
                        </p:par>
                        <p:par>
                          <p:cTn id="46" fill="hold" nodeType="afterGroup">
                            <p:stCondLst>
                              <p:cond delay="3480"/>
                            </p:stCondLst>
                            <p:childTnLst>
                              <p:par>
                                <p:cTn id="47" presetID="22" presetClass="entr" presetSubtype="1" fill="hold" grpId="0" nodeType="afterEffect">
                                  <p:stCondLst>
                                    <p:cond delay="0"/>
                                  </p:stCondLst>
                                  <p:childTnLst>
                                    <p:set>
                                      <p:cBhvr>
                                        <p:cTn id="48" dur="1" fill="hold">
                                          <p:stCondLst>
                                            <p:cond delay="0"/>
                                          </p:stCondLst>
                                        </p:cTn>
                                        <p:tgtEl>
                                          <p:spTgt spid="18441"/>
                                        </p:tgtEl>
                                        <p:attrNameLst>
                                          <p:attrName>style.visibility</p:attrName>
                                        </p:attrNameLst>
                                      </p:cBhvr>
                                      <p:to>
                                        <p:strVal val="visible"/>
                                      </p:to>
                                    </p:set>
                                    <p:animEffect transition="in" filter="wipe(up)">
                                      <p:cBhvr>
                                        <p:cTn id="49" dur="500"/>
                                        <p:tgtEl>
                                          <p:spTgt spid="18441"/>
                                        </p:tgtEl>
                                      </p:cBhvr>
                                    </p:animEffect>
                                  </p:childTnLst>
                                </p:cTn>
                              </p:par>
                            </p:childTnLst>
                          </p:cTn>
                        </p:par>
                        <p:par>
                          <p:cTn id="50" fill="hold" nodeType="afterGroup">
                            <p:stCondLst>
                              <p:cond delay="3980"/>
                            </p:stCondLst>
                            <p:childTnLst>
                              <p:par>
                                <p:cTn id="51" presetID="22" presetClass="entr" presetSubtype="8" fill="hold" grpId="0" nodeType="afterEffect">
                                  <p:stCondLst>
                                    <p:cond delay="0"/>
                                  </p:stCondLst>
                                  <p:childTnLst>
                                    <p:set>
                                      <p:cBhvr>
                                        <p:cTn id="52" dur="1" fill="hold">
                                          <p:stCondLst>
                                            <p:cond delay="0"/>
                                          </p:stCondLst>
                                        </p:cTn>
                                        <p:tgtEl>
                                          <p:spTgt spid="18442"/>
                                        </p:tgtEl>
                                        <p:attrNameLst>
                                          <p:attrName>style.visibility</p:attrName>
                                        </p:attrNameLst>
                                      </p:cBhvr>
                                      <p:to>
                                        <p:strVal val="visible"/>
                                      </p:to>
                                    </p:set>
                                    <p:animEffect transition="in" filter="wipe(left)">
                                      <p:cBhvr>
                                        <p:cTn id="53" dur="300"/>
                                        <p:tgtEl>
                                          <p:spTgt spid="18442"/>
                                        </p:tgtEl>
                                      </p:cBhvr>
                                    </p:animEffect>
                                  </p:childTnLst>
                                </p:cTn>
                              </p:par>
                            </p:childTnLst>
                          </p:cTn>
                        </p:par>
                        <p:par>
                          <p:cTn id="54" fill="hold" nodeType="afterGroup">
                            <p:stCondLst>
                              <p:cond delay="4280"/>
                            </p:stCondLst>
                            <p:childTnLst>
                              <p:par>
                                <p:cTn id="55" presetID="22" presetClass="entr" presetSubtype="2" fill="hold" grpId="0" nodeType="afterEffect">
                                  <p:stCondLst>
                                    <p:cond delay="0"/>
                                  </p:stCondLst>
                                  <p:childTnLst>
                                    <p:set>
                                      <p:cBhvr>
                                        <p:cTn id="56" dur="1" fill="hold">
                                          <p:stCondLst>
                                            <p:cond delay="0"/>
                                          </p:stCondLst>
                                        </p:cTn>
                                        <p:tgtEl>
                                          <p:spTgt spid="18443"/>
                                        </p:tgtEl>
                                        <p:attrNameLst>
                                          <p:attrName>style.visibility</p:attrName>
                                        </p:attrNameLst>
                                      </p:cBhvr>
                                      <p:to>
                                        <p:strVal val="visible"/>
                                      </p:to>
                                    </p:set>
                                    <p:animEffect transition="in" filter="wipe(right)">
                                      <p:cBhvr>
                                        <p:cTn id="57" dur="400"/>
                                        <p:tgtEl>
                                          <p:spTgt spid="18443"/>
                                        </p:tgtEl>
                                      </p:cBhvr>
                                    </p:animEffect>
                                  </p:childTnLst>
                                </p:cTn>
                              </p:par>
                            </p:childTnLst>
                          </p:cTn>
                        </p:par>
                        <p:par>
                          <p:cTn id="58" fill="hold" nodeType="afterGroup">
                            <p:stCondLst>
                              <p:cond delay="4680"/>
                            </p:stCondLst>
                            <p:childTnLst>
                              <p:par>
                                <p:cTn id="59" presetID="31" presetClass="entr" presetSubtype="0" fill="hold" grpId="0" nodeType="afterEffect">
                                  <p:stCondLst>
                                    <p:cond delay="0"/>
                                  </p:stCondLst>
                                  <p:childTnLst>
                                    <p:set>
                                      <p:cBhvr>
                                        <p:cTn id="60" dur="1" fill="hold">
                                          <p:stCondLst>
                                            <p:cond delay="0"/>
                                          </p:stCondLst>
                                        </p:cTn>
                                        <p:tgtEl>
                                          <p:spTgt spid="18448"/>
                                        </p:tgtEl>
                                        <p:attrNameLst>
                                          <p:attrName>style.visibility</p:attrName>
                                        </p:attrNameLst>
                                      </p:cBhvr>
                                      <p:to>
                                        <p:strVal val="visible"/>
                                      </p:to>
                                    </p:set>
                                    <p:anim calcmode="lin" valueType="num">
                                      <p:cBhvr>
                                        <p:cTn id="61" dur="300" fill="hold"/>
                                        <p:tgtEl>
                                          <p:spTgt spid="18448"/>
                                        </p:tgtEl>
                                        <p:attrNameLst>
                                          <p:attrName>ppt_w</p:attrName>
                                        </p:attrNameLst>
                                      </p:cBhvr>
                                      <p:tavLst>
                                        <p:tav tm="0">
                                          <p:val>
                                            <p:fltVal val="0"/>
                                          </p:val>
                                        </p:tav>
                                        <p:tav tm="100000">
                                          <p:val>
                                            <p:strVal val="#ppt_w"/>
                                          </p:val>
                                        </p:tav>
                                      </p:tavLst>
                                    </p:anim>
                                    <p:anim calcmode="lin" valueType="num">
                                      <p:cBhvr>
                                        <p:cTn id="62" dur="300" fill="hold"/>
                                        <p:tgtEl>
                                          <p:spTgt spid="18448"/>
                                        </p:tgtEl>
                                        <p:attrNameLst>
                                          <p:attrName>ppt_h</p:attrName>
                                        </p:attrNameLst>
                                      </p:cBhvr>
                                      <p:tavLst>
                                        <p:tav tm="0">
                                          <p:val>
                                            <p:fltVal val="0"/>
                                          </p:val>
                                        </p:tav>
                                        <p:tav tm="100000">
                                          <p:val>
                                            <p:strVal val="#ppt_h"/>
                                          </p:val>
                                        </p:tav>
                                      </p:tavLst>
                                    </p:anim>
                                    <p:anim calcmode="lin" valueType="num">
                                      <p:cBhvr>
                                        <p:cTn id="63" dur="300" fill="hold"/>
                                        <p:tgtEl>
                                          <p:spTgt spid="18448"/>
                                        </p:tgtEl>
                                        <p:attrNameLst>
                                          <p:attrName>style.rotation</p:attrName>
                                        </p:attrNameLst>
                                      </p:cBhvr>
                                      <p:tavLst>
                                        <p:tav tm="0">
                                          <p:val>
                                            <p:fltVal val="90"/>
                                          </p:val>
                                        </p:tav>
                                        <p:tav tm="100000">
                                          <p:val>
                                            <p:fltVal val="0"/>
                                          </p:val>
                                        </p:tav>
                                      </p:tavLst>
                                    </p:anim>
                                    <p:animEffect transition="in" filter="fade">
                                      <p:cBhvr>
                                        <p:cTn id="64" dur="300"/>
                                        <p:tgtEl>
                                          <p:spTgt spid="18448"/>
                                        </p:tgtEl>
                                      </p:cBhvr>
                                    </p:animEffect>
                                  </p:childTnLst>
                                </p:cTn>
                              </p:par>
                            </p:childTnLst>
                          </p:cTn>
                        </p:par>
                        <p:par>
                          <p:cTn id="65" fill="hold" nodeType="afterGroup">
                            <p:stCondLst>
                              <p:cond delay="4980"/>
                            </p:stCondLst>
                            <p:childTnLst>
                              <p:par>
                                <p:cTn id="66" presetID="22" presetClass="entr" presetSubtype="1" fill="hold" grpId="0" nodeType="afterEffect">
                                  <p:stCondLst>
                                    <p:cond delay="0"/>
                                  </p:stCondLst>
                                  <p:childTnLst>
                                    <p:set>
                                      <p:cBhvr>
                                        <p:cTn id="67" dur="1" fill="hold">
                                          <p:stCondLst>
                                            <p:cond delay="0"/>
                                          </p:stCondLst>
                                        </p:cTn>
                                        <p:tgtEl>
                                          <p:spTgt spid="18451"/>
                                        </p:tgtEl>
                                        <p:attrNameLst>
                                          <p:attrName>style.visibility</p:attrName>
                                        </p:attrNameLst>
                                      </p:cBhvr>
                                      <p:to>
                                        <p:strVal val="visible"/>
                                      </p:to>
                                    </p:set>
                                    <p:animEffect transition="in" filter="wipe(up)">
                                      <p:cBhvr>
                                        <p:cTn id="68" dur="500"/>
                                        <p:tgtEl>
                                          <p:spTgt spid="18451"/>
                                        </p:tgtEl>
                                      </p:cBhvr>
                                    </p:animEffect>
                                  </p:childTnLst>
                                </p:cTn>
                              </p:par>
                            </p:childTnLst>
                          </p:cTn>
                        </p:par>
                        <p:par>
                          <p:cTn id="69" fill="hold" nodeType="afterGroup">
                            <p:stCondLst>
                              <p:cond delay="5480"/>
                            </p:stCondLst>
                            <p:childTnLst>
                              <p:par>
                                <p:cTn id="70" presetID="22" presetClass="entr" presetSubtype="8" fill="hold" grpId="0" nodeType="afterEffect">
                                  <p:stCondLst>
                                    <p:cond delay="0"/>
                                  </p:stCondLst>
                                  <p:childTnLst>
                                    <p:set>
                                      <p:cBhvr>
                                        <p:cTn id="71" dur="1" fill="hold">
                                          <p:stCondLst>
                                            <p:cond delay="0"/>
                                          </p:stCondLst>
                                        </p:cTn>
                                        <p:tgtEl>
                                          <p:spTgt spid="18444"/>
                                        </p:tgtEl>
                                        <p:attrNameLst>
                                          <p:attrName>style.visibility</p:attrName>
                                        </p:attrNameLst>
                                      </p:cBhvr>
                                      <p:to>
                                        <p:strVal val="visible"/>
                                      </p:to>
                                    </p:set>
                                    <p:animEffect transition="in" filter="wipe(left)">
                                      <p:cBhvr>
                                        <p:cTn id="72" dur="300"/>
                                        <p:tgtEl>
                                          <p:spTgt spid="18444"/>
                                        </p:tgtEl>
                                      </p:cBhvr>
                                    </p:animEffect>
                                  </p:childTnLst>
                                </p:cTn>
                              </p:par>
                            </p:childTnLst>
                          </p:cTn>
                        </p:par>
                        <p:par>
                          <p:cTn id="73" fill="hold" nodeType="afterGroup">
                            <p:stCondLst>
                              <p:cond delay="5780"/>
                            </p:stCondLst>
                            <p:childTnLst>
                              <p:par>
                                <p:cTn id="74" presetID="22" presetClass="entr" presetSubtype="2" fill="hold" grpId="0" nodeType="afterEffect">
                                  <p:stCondLst>
                                    <p:cond delay="0"/>
                                  </p:stCondLst>
                                  <p:childTnLst>
                                    <p:set>
                                      <p:cBhvr>
                                        <p:cTn id="75" dur="1" fill="hold">
                                          <p:stCondLst>
                                            <p:cond delay="0"/>
                                          </p:stCondLst>
                                        </p:cTn>
                                        <p:tgtEl>
                                          <p:spTgt spid="18445"/>
                                        </p:tgtEl>
                                        <p:attrNameLst>
                                          <p:attrName>style.visibility</p:attrName>
                                        </p:attrNameLst>
                                      </p:cBhvr>
                                      <p:to>
                                        <p:strVal val="visible"/>
                                      </p:to>
                                    </p:set>
                                    <p:animEffect transition="in" filter="wipe(right)">
                                      <p:cBhvr>
                                        <p:cTn id="76" dur="400"/>
                                        <p:tgtEl>
                                          <p:spTgt spid="18445"/>
                                        </p:tgtEl>
                                      </p:cBhvr>
                                    </p:animEffect>
                                  </p:childTnLst>
                                </p:cTn>
                              </p:par>
                            </p:childTnLst>
                          </p:cTn>
                        </p:par>
                        <p:par>
                          <p:cTn id="77" fill="hold" nodeType="afterGroup">
                            <p:stCondLst>
                              <p:cond delay="6180"/>
                            </p:stCondLst>
                            <p:childTnLst>
                              <p:par>
                                <p:cTn id="78" presetID="31" presetClass="entr" presetSubtype="0" fill="hold" grpId="0" nodeType="afterEffect">
                                  <p:stCondLst>
                                    <p:cond delay="0"/>
                                  </p:stCondLst>
                                  <p:childTnLst>
                                    <p:set>
                                      <p:cBhvr>
                                        <p:cTn id="79" dur="1" fill="hold">
                                          <p:stCondLst>
                                            <p:cond delay="0"/>
                                          </p:stCondLst>
                                        </p:cTn>
                                        <p:tgtEl>
                                          <p:spTgt spid="18449"/>
                                        </p:tgtEl>
                                        <p:attrNameLst>
                                          <p:attrName>style.visibility</p:attrName>
                                        </p:attrNameLst>
                                      </p:cBhvr>
                                      <p:to>
                                        <p:strVal val="visible"/>
                                      </p:to>
                                    </p:set>
                                    <p:anim calcmode="lin" valueType="num">
                                      <p:cBhvr>
                                        <p:cTn id="80" dur="300" fill="hold"/>
                                        <p:tgtEl>
                                          <p:spTgt spid="18449"/>
                                        </p:tgtEl>
                                        <p:attrNameLst>
                                          <p:attrName>ppt_w</p:attrName>
                                        </p:attrNameLst>
                                      </p:cBhvr>
                                      <p:tavLst>
                                        <p:tav tm="0">
                                          <p:val>
                                            <p:fltVal val="0"/>
                                          </p:val>
                                        </p:tav>
                                        <p:tav tm="100000">
                                          <p:val>
                                            <p:strVal val="#ppt_w"/>
                                          </p:val>
                                        </p:tav>
                                      </p:tavLst>
                                    </p:anim>
                                    <p:anim calcmode="lin" valueType="num">
                                      <p:cBhvr>
                                        <p:cTn id="81" dur="300" fill="hold"/>
                                        <p:tgtEl>
                                          <p:spTgt spid="18449"/>
                                        </p:tgtEl>
                                        <p:attrNameLst>
                                          <p:attrName>ppt_h</p:attrName>
                                        </p:attrNameLst>
                                      </p:cBhvr>
                                      <p:tavLst>
                                        <p:tav tm="0">
                                          <p:val>
                                            <p:fltVal val="0"/>
                                          </p:val>
                                        </p:tav>
                                        <p:tav tm="100000">
                                          <p:val>
                                            <p:strVal val="#ppt_h"/>
                                          </p:val>
                                        </p:tav>
                                      </p:tavLst>
                                    </p:anim>
                                    <p:anim calcmode="lin" valueType="num">
                                      <p:cBhvr>
                                        <p:cTn id="82" dur="300" fill="hold"/>
                                        <p:tgtEl>
                                          <p:spTgt spid="18449"/>
                                        </p:tgtEl>
                                        <p:attrNameLst>
                                          <p:attrName>style.rotation</p:attrName>
                                        </p:attrNameLst>
                                      </p:cBhvr>
                                      <p:tavLst>
                                        <p:tav tm="0">
                                          <p:val>
                                            <p:fltVal val="90"/>
                                          </p:val>
                                        </p:tav>
                                        <p:tav tm="100000">
                                          <p:val>
                                            <p:fltVal val="0"/>
                                          </p:val>
                                        </p:tav>
                                      </p:tavLst>
                                    </p:anim>
                                    <p:animEffect transition="in" filter="fade">
                                      <p:cBhvr>
                                        <p:cTn id="83" dur="300"/>
                                        <p:tgtEl>
                                          <p:spTgt spid="18449"/>
                                        </p:tgtEl>
                                      </p:cBhvr>
                                    </p:animEffect>
                                  </p:childTnLst>
                                </p:cTn>
                              </p:par>
                            </p:childTnLst>
                          </p:cTn>
                        </p:par>
                        <p:par>
                          <p:cTn id="84" fill="hold" nodeType="afterGroup">
                            <p:stCondLst>
                              <p:cond delay="6480"/>
                            </p:stCondLst>
                            <p:childTnLst>
                              <p:par>
                                <p:cTn id="85" presetID="22" presetClass="entr" presetSubtype="1" fill="hold" grpId="0" nodeType="afterEffect">
                                  <p:stCondLst>
                                    <p:cond delay="0"/>
                                  </p:stCondLst>
                                  <p:childTnLst>
                                    <p:set>
                                      <p:cBhvr>
                                        <p:cTn id="86" dur="1" fill="hold">
                                          <p:stCondLst>
                                            <p:cond delay="0"/>
                                          </p:stCondLst>
                                        </p:cTn>
                                        <p:tgtEl>
                                          <p:spTgt spid="18452"/>
                                        </p:tgtEl>
                                        <p:attrNameLst>
                                          <p:attrName>style.visibility</p:attrName>
                                        </p:attrNameLst>
                                      </p:cBhvr>
                                      <p:to>
                                        <p:strVal val="visible"/>
                                      </p:to>
                                    </p:set>
                                    <p:animEffect transition="in" filter="wipe(up)">
                                      <p:cBhvr>
                                        <p:cTn id="87" dur="500"/>
                                        <p:tgtEl>
                                          <p:spTgt spid="18452"/>
                                        </p:tgtEl>
                                      </p:cBhvr>
                                    </p:animEffect>
                                  </p:childTnLst>
                                </p:cTn>
                              </p:par>
                            </p:childTnLst>
                          </p:cTn>
                        </p:par>
                        <p:par>
                          <p:cTn id="88" fill="hold" nodeType="afterGroup">
                            <p:stCondLst>
                              <p:cond delay="6980"/>
                            </p:stCondLst>
                            <p:childTnLst>
                              <p:par>
                                <p:cTn id="89" presetID="22" presetClass="entr" presetSubtype="8" fill="hold" grpId="0" nodeType="afterEffect">
                                  <p:stCondLst>
                                    <p:cond delay="0"/>
                                  </p:stCondLst>
                                  <p:childTnLst>
                                    <p:set>
                                      <p:cBhvr>
                                        <p:cTn id="90" dur="1" fill="hold">
                                          <p:stCondLst>
                                            <p:cond delay="0"/>
                                          </p:stCondLst>
                                        </p:cTn>
                                        <p:tgtEl>
                                          <p:spTgt spid="18446"/>
                                        </p:tgtEl>
                                        <p:attrNameLst>
                                          <p:attrName>style.visibility</p:attrName>
                                        </p:attrNameLst>
                                      </p:cBhvr>
                                      <p:to>
                                        <p:strVal val="visible"/>
                                      </p:to>
                                    </p:set>
                                    <p:animEffect transition="in" filter="wipe(left)">
                                      <p:cBhvr>
                                        <p:cTn id="91" dur="300"/>
                                        <p:tgtEl>
                                          <p:spTgt spid="18446"/>
                                        </p:tgtEl>
                                      </p:cBhvr>
                                    </p:animEffect>
                                  </p:childTnLst>
                                </p:cTn>
                              </p:par>
                            </p:childTnLst>
                          </p:cTn>
                        </p:par>
                        <p:par>
                          <p:cTn id="92" fill="hold" nodeType="afterGroup">
                            <p:stCondLst>
                              <p:cond delay="7280"/>
                            </p:stCondLst>
                            <p:childTnLst>
                              <p:par>
                                <p:cTn id="93" presetID="22" presetClass="entr" presetSubtype="2" fill="hold" grpId="0" nodeType="afterEffect">
                                  <p:stCondLst>
                                    <p:cond delay="0"/>
                                  </p:stCondLst>
                                  <p:childTnLst>
                                    <p:set>
                                      <p:cBhvr>
                                        <p:cTn id="94" dur="1" fill="hold">
                                          <p:stCondLst>
                                            <p:cond delay="0"/>
                                          </p:stCondLst>
                                        </p:cTn>
                                        <p:tgtEl>
                                          <p:spTgt spid="18447"/>
                                        </p:tgtEl>
                                        <p:attrNameLst>
                                          <p:attrName>style.visibility</p:attrName>
                                        </p:attrNameLst>
                                      </p:cBhvr>
                                      <p:to>
                                        <p:strVal val="visible"/>
                                      </p:to>
                                    </p:set>
                                    <p:animEffect transition="in" filter="wipe(right)">
                                      <p:cBhvr>
                                        <p:cTn id="95" dur="400"/>
                                        <p:tgtEl>
                                          <p:spTgt spid="18447"/>
                                        </p:tgtEl>
                                      </p:cBhvr>
                                    </p:animEffect>
                                  </p:childTnLst>
                                </p:cTn>
                              </p:par>
                            </p:childTnLst>
                          </p:cTn>
                        </p:par>
                        <p:par>
                          <p:cTn id="96" fill="hold" nodeType="afterGroup">
                            <p:stCondLst>
                              <p:cond delay="7680"/>
                            </p:stCondLst>
                            <p:childTnLst>
                              <p:par>
                                <p:cTn id="97" presetID="31" presetClass="entr" presetSubtype="0" fill="hold" grpId="0" nodeType="afterEffect">
                                  <p:stCondLst>
                                    <p:cond delay="0"/>
                                  </p:stCondLst>
                                  <p:childTnLst>
                                    <p:set>
                                      <p:cBhvr>
                                        <p:cTn id="98" dur="1" fill="hold">
                                          <p:stCondLst>
                                            <p:cond delay="0"/>
                                          </p:stCondLst>
                                        </p:cTn>
                                        <p:tgtEl>
                                          <p:spTgt spid="18450"/>
                                        </p:tgtEl>
                                        <p:attrNameLst>
                                          <p:attrName>style.visibility</p:attrName>
                                        </p:attrNameLst>
                                      </p:cBhvr>
                                      <p:to>
                                        <p:strVal val="visible"/>
                                      </p:to>
                                    </p:set>
                                    <p:anim calcmode="lin" valueType="num">
                                      <p:cBhvr>
                                        <p:cTn id="99" dur="300" fill="hold"/>
                                        <p:tgtEl>
                                          <p:spTgt spid="18450"/>
                                        </p:tgtEl>
                                        <p:attrNameLst>
                                          <p:attrName>ppt_w</p:attrName>
                                        </p:attrNameLst>
                                      </p:cBhvr>
                                      <p:tavLst>
                                        <p:tav tm="0">
                                          <p:val>
                                            <p:fltVal val="0"/>
                                          </p:val>
                                        </p:tav>
                                        <p:tav tm="100000">
                                          <p:val>
                                            <p:strVal val="#ppt_w"/>
                                          </p:val>
                                        </p:tav>
                                      </p:tavLst>
                                    </p:anim>
                                    <p:anim calcmode="lin" valueType="num">
                                      <p:cBhvr>
                                        <p:cTn id="100" dur="300" fill="hold"/>
                                        <p:tgtEl>
                                          <p:spTgt spid="18450"/>
                                        </p:tgtEl>
                                        <p:attrNameLst>
                                          <p:attrName>ppt_h</p:attrName>
                                        </p:attrNameLst>
                                      </p:cBhvr>
                                      <p:tavLst>
                                        <p:tav tm="0">
                                          <p:val>
                                            <p:fltVal val="0"/>
                                          </p:val>
                                        </p:tav>
                                        <p:tav tm="100000">
                                          <p:val>
                                            <p:strVal val="#ppt_h"/>
                                          </p:val>
                                        </p:tav>
                                      </p:tavLst>
                                    </p:anim>
                                    <p:anim calcmode="lin" valueType="num">
                                      <p:cBhvr>
                                        <p:cTn id="101" dur="300" fill="hold"/>
                                        <p:tgtEl>
                                          <p:spTgt spid="18450"/>
                                        </p:tgtEl>
                                        <p:attrNameLst>
                                          <p:attrName>style.rotation</p:attrName>
                                        </p:attrNameLst>
                                      </p:cBhvr>
                                      <p:tavLst>
                                        <p:tav tm="0">
                                          <p:val>
                                            <p:fltVal val="90"/>
                                          </p:val>
                                        </p:tav>
                                        <p:tav tm="100000">
                                          <p:val>
                                            <p:fltVal val="0"/>
                                          </p:val>
                                        </p:tav>
                                      </p:tavLst>
                                    </p:anim>
                                    <p:animEffect transition="in" filter="fade">
                                      <p:cBhvr>
                                        <p:cTn id="102" dur="300"/>
                                        <p:tgtEl>
                                          <p:spTgt spid="18450"/>
                                        </p:tgtEl>
                                      </p:cBhvr>
                                    </p:animEffect>
                                  </p:childTnLst>
                                </p:cTn>
                              </p:par>
                            </p:childTnLst>
                          </p:cTn>
                        </p:par>
                        <p:par>
                          <p:cTn id="103" fill="hold" nodeType="afterGroup">
                            <p:stCondLst>
                              <p:cond delay="7980"/>
                            </p:stCondLst>
                            <p:childTnLst>
                              <p:par>
                                <p:cTn id="104" presetID="22" presetClass="entr" presetSubtype="1" fill="hold" grpId="0" nodeType="afterEffect">
                                  <p:stCondLst>
                                    <p:cond delay="0"/>
                                  </p:stCondLst>
                                  <p:childTnLst>
                                    <p:set>
                                      <p:cBhvr>
                                        <p:cTn id="105" dur="1" fill="hold">
                                          <p:stCondLst>
                                            <p:cond delay="0"/>
                                          </p:stCondLst>
                                        </p:cTn>
                                        <p:tgtEl>
                                          <p:spTgt spid="18453"/>
                                        </p:tgtEl>
                                        <p:attrNameLst>
                                          <p:attrName>style.visibility</p:attrName>
                                        </p:attrNameLst>
                                      </p:cBhvr>
                                      <p:to>
                                        <p:strVal val="visible"/>
                                      </p:to>
                                    </p:set>
                                    <p:animEffect transition="in" filter="wipe(up)">
                                      <p:cBhvr>
                                        <p:cTn id="106" dur="500"/>
                                        <p:tgtEl>
                                          <p:spTgt spid="184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autoUpdateAnimBg="0"/>
      <p:bldP spid="18435" grpId="0" animBg="1"/>
      <p:bldP spid="18436" grpId="0" animBg="1"/>
      <p:bldP spid="18437" grpId="0" animBg="1" autoUpdateAnimBg="0"/>
      <p:bldP spid="18438" grpId="0" animBg="1"/>
      <p:bldP spid="18439" grpId="0" autoUpdateAnimBg="0"/>
      <p:bldP spid="18440" grpId="0" autoUpdateAnimBg="0"/>
      <p:bldP spid="18441" grpId="0" autoUpdateAnimBg="0"/>
      <p:bldP spid="18442" grpId="0" animBg="1"/>
      <p:bldP spid="18443" grpId="0" animBg="1"/>
      <p:bldP spid="18444" grpId="0" animBg="1"/>
      <p:bldP spid="18445" grpId="0" animBg="1"/>
      <p:bldP spid="18446" grpId="0" animBg="1"/>
      <p:bldP spid="18447" grpId="0" animBg="1"/>
      <p:bldP spid="18448" grpId="0" autoUpdateAnimBg="0"/>
      <p:bldP spid="18449" grpId="0" autoUpdateAnimBg="0"/>
      <p:bldP spid="18450" grpId="0" autoUpdateAnimBg="0"/>
      <p:bldP spid="18451" grpId="0" autoUpdateAnimBg="0"/>
      <p:bldP spid="18452" grpId="0" autoUpdateAnimBg="0"/>
      <p:bldP spid="18453"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Box 27"/>
          <p:cNvSpPr txBox="1">
            <a:spLocks noChangeArrowheads="1"/>
          </p:cNvSpPr>
          <p:nvPr/>
        </p:nvSpPr>
        <p:spPr bwMode="auto">
          <a:xfrm>
            <a:off x="1012825" y="176213"/>
            <a:ext cx="2422525"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000" b="1">
                <a:solidFill>
                  <a:schemeClr val="accent1"/>
                </a:solidFill>
                <a:latin typeface="微软雅黑" panose="020B0503020204020204" pitchFamily="34" charset="-122"/>
                <a:ea typeface="微软雅黑" panose="020B0503020204020204" pitchFamily="34" charset="-122"/>
              </a:rPr>
              <a:t>2.2 </a:t>
            </a:r>
            <a:r>
              <a:rPr lang="zh-CN" altLang="en-US" sz="3000" b="1">
                <a:solidFill>
                  <a:schemeClr val="accent1"/>
                </a:solidFill>
                <a:latin typeface="微软雅黑" panose="020B0503020204020204" pitchFamily="34" charset="-122"/>
                <a:ea typeface="微软雅黑" panose="020B0503020204020204" pitchFamily="34" charset="-122"/>
              </a:rPr>
              <a:t>研究思路</a:t>
            </a:r>
          </a:p>
        </p:txBody>
      </p:sp>
      <p:sp>
        <p:nvSpPr>
          <p:cNvPr id="19459" name="Freeform 5"/>
          <p:cNvSpPr>
            <a:spLocks/>
          </p:cNvSpPr>
          <p:nvPr/>
        </p:nvSpPr>
        <p:spPr bwMode="auto">
          <a:xfrm>
            <a:off x="427038" y="220663"/>
            <a:ext cx="474662" cy="560387"/>
          </a:xfrm>
          <a:custGeom>
            <a:avLst/>
            <a:gdLst>
              <a:gd name="T0" fmla="*/ 99232 w 574"/>
              <a:gd name="T1" fmla="*/ 362894 h 681"/>
              <a:gd name="T2" fmla="*/ 169522 w 574"/>
              <a:gd name="T3" fmla="*/ 391695 h 681"/>
              <a:gd name="T4" fmla="*/ 321679 w 574"/>
              <a:gd name="T5" fmla="*/ 270730 h 681"/>
              <a:gd name="T6" fmla="*/ 314236 w 574"/>
              <a:gd name="T7" fmla="*/ 237815 h 681"/>
              <a:gd name="T8" fmla="*/ 324159 w 574"/>
              <a:gd name="T9" fmla="*/ 198316 h 681"/>
              <a:gd name="T10" fmla="*/ 223273 w 574"/>
              <a:gd name="T11" fmla="*/ 113559 h 681"/>
              <a:gd name="T12" fmla="*/ 179445 w 574"/>
              <a:gd name="T13" fmla="*/ 130839 h 681"/>
              <a:gd name="T14" fmla="*/ 113290 w 574"/>
              <a:gd name="T15" fmla="*/ 65008 h 681"/>
              <a:gd name="T16" fmla="*/ 179445 w 574"/>
              <a:gd name="T17" fmla="*/ 0 h 681"/>
              <a:gd name="T18" fmla="*/ 244773 w 574"/>
              <a:gd name="T19" fmla="*/ 65008 h 681"/>
              <a:gd name="T20" fmla="*/ 238985 w 574"/>
              <a:gd name="T21" fmla="*/ 92986 h 681"/>
              <a:gd name="T22" fmla="*/ 340698 w 574"/>
              <a:gd name="T23" fmla="*/ 178567 h 681"/>
              <a:gd name="T24" fmla="*/ 394449 w 574"/>
              <a:gd name="T25" fmla="*/ 157995 h 681"/>
              <a:gd name="T26" fmla="*/ 474662 w 574"/>
              <a:gd name="T27" fmla="*/ 237815 h 681"/>
              <a:gd name="T28" fmla="*/ 394449 w 574"/>
              <a:gd name="T29" fmla="*/ 317635 h 681"/>
              <a:gd name="T30" fmla="*/ 335737 w 574"/>
              <a:gd name="T31" fmla="*/ 292125 h 681"/>
              <a:gd name="T32" fmla="*/ 185234 w 574"/>
              <a:gd name="T33" fmla="*/ 412267 h 681"/>
              <a:gd name="T34" fmla="*/ 198465 w 574"/>
              <a:gd name="T35" fmla="*/ 461640 h 681"/>
              <a:gd name="T36" fmla="*/ 99232 w 574"/>
              <a:gd name="T37" fmla="*/ 560387 h 681"/>
              <a:gd name="T38" fmla="*/ 0 w 574"/>
              <a:gd name="T39" fmla="*/ 461640 h 681"/>
              <a:gd name="T40" fmla="*/ 99232 w 574"/>
              <a:gd name="T41" fmla="*/ 362894 h 68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460" name="Freeform 13"/>
          <p:cNvSpPr>
            <a:spLocks/>
          </p:cNvSpPr>
          <p:nvPr/>
        </p:nvSpPr>
        <p:spPr bwMode="auto">
          <a:xfrm>
            <a:off x="9939338" y="2349500"/>
            <a:ext cx="919162" cy="2638425"/>
          </a:xfrm>
          <a:custGeom>
            <a:avLst/>
            <a:gdLst>
              <a:gd name="T0" fmla="*/ 919162 w 1141"/>
              <a:gd name="T1" fmla="*/ 917573 h 3278"/>
              <a:gd name="T2" fmla="*/ 919162 w 1141"/>
              <a:gd name="T3" fmla="*/ 1720852 h 3278"/>
              <a:gd name="T4" fmla="*/ 0 w 1141"/>
              <a:gd name="T5" fmla="*/ 2638425 h 3278"/>
              <a:gd name="T6" fmla="*/ 0 w 1141"/>
              <a:gd name="T7" fmla="*/ 0 h 3278"/>
              <a:gd name="T8" fmla="*/ 919162 w 1141"/>
              <a:gd name="T9" fmla="*/ 917573 h 32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41" h="3278">
                <a:moveTo>
                  <a:pt x="1141" y="1140"/>
                </a:moveTo>
                <a:lnTo>
                  <a:pt x="1141" y="2138"/>
                </a:lnTo>
                <a:lnTo>
                  <a:pt x="0" y="3278"/>
                </a:lnTo>
                <a:lnTo>
                  <a:pt x="0" y="0"/>
                </a:lnTo>
                <a:lnTo>
                  <a:pt x="1141" y="114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461" name="Freeform 14"/>
          <p:cNvSpPr>
            <a:spLocks/>
          </p:cNvSpPr>
          <p:nvPr/>
        </p:nvSpPr>
        <p:spPr bwMode="auto">
          <a:xfrm>
            <a:off x="965200" y="3906838"/>
            <a:ext cx="9893300" cy="1244600"/>
          </a:xfrm>
          <a:custGeom>
            <a:avLst/>
            <a:gdLst>
              <a:gd name="T0" fmla="*/ 420872 w 12294"/>
              <a:gd name="T1" fmla="*/ 163424 h 1546"/>
              <a:gd name="T2" fmla="*/ 9893300 w 12294"/>
              <a:gd name="T3" fmla="*/ 163424 h 1546"/>
              <a:gd name="T4" fmla="*/ 8975108 w 12294"/>
              <a:gd name="T5" fmla="*/ 1081176 h 1546"/>
              <a:gd name="T6" fmla="*/ 420872 w 12294"/>
              <a:gd name="T7" fmla="*/ 1081176 h 1546"/>
              <a:gd name="T8" fmla="*/ 420872 w 12294"/>
              <a:gd name="T9" fmla="*/ 1244600 h 1546"/>
              <a:gd name="T10" fmla="*/ 210033 w 12294"/>
              <a:gd name="T11" fmla="*/ 933047 h 1546"/>
              <a:gd name="T12" fmla="*/ 0 w 12294"/>
              <a:gd name="T13" fmla="*/ 622300 h 1546"/>
              <a:gd name="T14" fmla="*/ 210033 w 12294"/>
              <a:gd name="T15" fmla="*/ 311553 h 1546"/>
              <a:gd name="T16" fmla="*/ 420872 w 12294"/>
              <a:gd name="T17" fmla="*/ 0 h 1546"/>
              <a:gd name="T18" fmla="*/ 420872 w 12294"/>
              <a:gd name="T19" fmla="*/ 163424 h 154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294" h="1546">
                <a:moveTo>
                  <a:pt x="523" y="203"/>
                </a:moveTo>
                <a:lnTo>
                  <a:pt x="12294" y="203"/>
                </a:lnTo>
                <a:lnTo>
                  <a:pt x="11153" y="1343"/>
                </a:lnTo>
                <a:lnTo>
                  <a:pt x="523" y="1343"/>
                </a:lnTo>
                <a:lnTo>
                  <a:pt x="523" y="1546"/>
                </a:lnTo>
                <a:lnTo>
                  <a:pt x="261" y="1159"/>
                </a:lnTo>
                <a:lnTo>
                  <a:pt x="0" y="773"/>
                </a:lnTo>
                <a:lnTo>
                  <a:pt x="261" y="387"/>
                </a:lnTo>
                <a:lnTo>
                  <a:pt x="523" y="0"/>
                </a:lnTo>
                <a:lnTo>
                  <a:pt x="523" y="203"/>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462" name="Freeform 15"/>
          <p:cNvSpPr>
            <a:spLocks/>
          </p:cNvSpPr>
          <p:nvPr/>
        </p:nvSpPr>
        <p:spPr bwMode="auto">
          <a:xfrm>
            <a:off x="974725" y="2349500"/>
            <a:ext cx="9883775" cy="915988"/>
          </a:xfrm>
          <a:custGeom>
            <a:avLst/>
            <a:gdLst>
              <a:gd name="T0" fmla="*/ 0 w 12281"/>
              <a:gd name="T1" fmla="*/ 0 h 1140"/>
              <a:gd name="T2" fmla="*/ 8965496 w 12281"/>
              <a:gd name="T3" fmla="*/ 0 h 1140"/>
              <a:gd name="T4" fmla="*/ 9883775 w 12281"/>
              <a:gd name="T5" fmla="*/ 915988 h 1140"/>
              <a:gd name="T6" fmla="*/ 0 w 12281"/>
              <a:gd name="T7" fmla="*/ 915988 h 1140"/>
              <a:gd name="T8" fmla="*/ 458737 w 12281"/>
              <a:gd name="T9" fmla="*/ 457994 h 1140"/>
              <a:gd name="T10" fmla="*/ 0 w 12281"/>
              <a:gd name="T11" fmla="*/ 0 h 114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281" h="1140">
                <a:moveTo>
                  <a:pt x="0" y="0"/>
                </a:moveTo>
                <a:lnTo>
                  <a:pt x="11140" y="0"/>
                </a:lnTo>
                <a:lnTo>
                  <a:pt x="12281" y="1140"/>
                </a:lnTo>
                <a:lnTo>
                  <a:pt x="0" y="1140"/>
                </a:lnTo>
                <a:lnTo>
                  <a:pt x="570" y="570"/>
                </a:ln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463" name="Oval 17"/>
          <p:cNvSpPr>
            <a:spLocks noChangeArrowheads="1"/>
          </p:cNvSpPr>
          <p:nvPr/>
        </p:nvSpPr>
        <p:spPr bwMode="auto">
          <a:xfrm>
            <a:off x="2287588" y="2552700"/>
            <a:ext cx="509587" cy="50800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a:solidFill>
                  <a:schemeClr val="bg1"/>
                </a:solidFill>
              </a:rPr>
              <a:t>1</a:t>
            </a:r>
            <a:endParaRPr lang="zh-CN" altLang="en-US" sz="2000" b="1">
              <a:solidFill>
                <a:schemeClr val="bg1"/>
              </a:solidFill>
            </a:endParaRPr>
          </a:p>
        </p:txBody>
      </p:sp>
      <p:sp>
        <p:nvSpPr>
          <p:cNvPr id="19464" name="TextBox 7"/>
          <p:cNvSpPr txBox="1">
            <a:spLocks noChangeArrowheads="1"/>
          </p:cNvSpPr>
          <p:nvPr/>
        </p:nvSpPr>
        <p:spPr bwMode="auto">
          <a:xfrm>
            <a:off x="1635125" y="1025525"/>
            <a:ext cx="1920875"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1600">
                <a:solidFill>
                  <a:schemeClr val="accent1"/>
                </a:solidFill>
                <a:latin typeface="微软雅黑" panose="020B0503020204020204" pitchFamily="34" charset="-122"/>
                <a:ea typeface="微软雅黑" panose="020B0503020204020204" pitchFamily="34" charset="-122"/>
              </a:rPr>
              <a:t>请输入您的文字请输入您的文字请输入您的文字请输入您的文字请输入您的文字</a:t>
            </a:r>
          </a:p>
        </p:txBody>
      </p:sp>
      <p:sp>
        <p:nvSpPr>
          <p:cNvPr id="19465" name="Oval 17"/>
          <p:cNvSpPr>
            <a:spLocks noChangeArrowheads="1"/>
          </p:cNvSpPr>
          <p:nvPr/>
        </p:nvSpPr>
        <p:spPr bwMode="auto">
          <a:xfrm>
            <a:off x="5187950" y="2552700"/>
            <a:ext cx="509588" cy="50800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a:solidFill>
                  <a:schemeClr val="bg1"/>
                </a:solidFill>
              </a:rPr>
              <a:t>2</a:t>
            </a:r>
            <a:endParaRPr lang="zh-CN" altLang="en-US" sz="2000" b="1">
              <a:solidFill>
                <a:schemeClr val="bg1"/>
              </a:solidFill>
            </a:endParaRPr>
          </a:p>
        </p:txBody>
      </p:sp>
      <p:sp>
        <p:nvSpPr>
          <p:cNvPr id="19466" name="Oval 17"/>
          <p:cNvSpPr>
            <a:spLocks noChangeArrowheads="1"/>
          </p:cNvSpPr>
          <p:nvPr/>
        </p:nvSpPr>
        <p:spPr bwMode="auto">
          <a:xfrm>
            <a:off x="8172450" y="2552700"/>
            <a:ext cx="509588" cy="50800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a:solidFill>
                  <a:schemeClr val="bg1"/>
                </a:solidFill>
              </a:rPr>
              <a:t>3</a:t>
            </a:r>
            <a:endParaRPr lang="zh-CN" altLang="en-US" sz="2000" b="1">
              <a:solidFill>
                <a:schemeClr val="bg1"/>
              </a:solidFill>
            </a:endParaRPr>
          </a:p>
        </p:txBody>
      </p:sp>
      <p:sp>
        <p:nvSpPr>
          <p:cNvPr id="19467" name="Oval 17"/>
          <p:cNvSpPr>
            <a:spLocks noChangeArrowheads="1"/>
          </p:cNvSpPr>
          <p:nvPr/>
        </p:nvSpPr>
        <p:spPr bwMode="auto">
          <a:xfrm>
            <a:off x="2287588" y="4275138"/>
            <a:ext cx="509587" cy="50800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a:solidFill>
                  <a:schemeClr val="bg1"/>
                </a:solidFill>
              </a:rPr>
              <a:t>6</a:t>
            </a:r>
            <a:endParaRPr lang="zh-CN" altLang="en-US" sz="2000" b="1">
              <a:solidFill>
                <a:schemeClr val="bg1"/>
              </a:solidFill>
            </a:endParaRPr>
          </a:p>
        </p:txBody>
      </p:sp>
      <p:sp>
        <p:nvSpPr>
          <p:cNvPr id="19468" name="Oval 17"/>
          <p:cNvSpPr>
            <a:spLocks noChangeArrowheads="1"/>
          </p:cNvSpPr>
          <p:nvPr/>
        </p:nvSpPr>
        <p:spPr bwMode="auto">
          <a:xfrm>
            <a:off x="5187950" y="4275138"/>
            <a:ext cx="509588" cy="50800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a:solidFill>
                  <a:schemeClr val="bg1"/>
                </a:solidFill>
              </a:rPr>
              <a:t>5</a:t>
            </a:r>
            <a:endParaRPr lang="zh-CN" altLang="en-US" sz="2000" b="1">
              <a:solidFill>
                <a:schemeClr val="bg1"/>
              </a:solidFill>
            </a:endParaRPr>
          </a:p>
        </p:txBody>
      </p:sp>
      <p:sp>
        <p:nvSpPr>
          <p:cNvPr id="19469" name="Oval 17"/>
          <p:cNvSpPr>
            <a:spLocks noChangeArrowheads="1"/>
          </p:cNvSpPr>
          <p:nvPr/>
        </p:nvSpPr>
        <p:spPr bwMode="auto">
          <a:xfrm>
            <a:off x="8172450" y="4275138"/>
            <a:ext cx="509588" cy="50800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a:solidFill>
                  <a:schemeClr val="bg1"/>
                </a:solidFill>
              </a:rPr>
              <a:t>4</a:t>
            </a:r>
            <a:endParaRPr lang="zh-CN" altLang="en-US" sz="2000" b="1">
              <a:solidFill>
                <a:schemeClr val="bg1"/>
              </a:solidFill>
            </a:endParaRPr>
          </a:p>
        </p:txBody>
      </p:sp>
      <p:sp>
        <p:nvSpPr>
          <p:cNvPr id="19470" name="TextBox 14"/>
          <p:cNvSpPr txBox="1">
            <a:spLocks noChangeArrowheads="1"/>
          </p:cNvSpPr>
          <p:nvPr/>
        </p:nvSpPr>
        <p:spPr bwMode="auto">
          <a:xfrm>
            <a:off x="4483100" y="1025525"/>
            <a:ext cx="1919288"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1600">
                <a:solidFill>
                  <a:schemeClr val="accent1"/>
                </a:solidFill>
                <a:latin typeface="微软雅黑" panose="020B0503020204020204" pitchFamily="34" charset="-122"/>
                <a:ea typeface="微软雅黑" panose="020B0503020204020204" pitchFamily="34" charset="-122"/>
              </a:rPr>
              <a:t>请输入您的文字请输入您的文字请输入您的文字请输入您的文字请输入您的文字</a:t>
            </a:r>
          </a:p>
        </p:txBody>
      </p:sp>
      <p:sp>
        <p:nvSpPr>
          <p:cNvPr id="19471" name="TextBox 15"/>
          <p:cNvSpPr txBox="1">
            <a:spLocks noChangeArrowheads="1"/>
          </p:cNvSpPr>
          <p:nvPr/>
        </p:nvSpPr>
        <p:spPr bwMode="auto">
          <a:xfrm>
            <a:off x="7466013" y="1025525"/>
            <a:ext cx="1920875"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1600">
                <a:solidFill>
                  <a:schemeClr val="accent1"/>
                </a:solidFill>
                <a:latin typeface="微软雅黑" panose="020B0503020204020204" pitchFamily="34" charset="-122"/>
                <a:ea typeface="微软雅黑" panose="020B0503020204020204" pitchFamily="34" charset="-122"/>
              </a:rPr>
              <a:t>请输入您的文字请输入您的文字请输入您的文字请输入您的文字请输入您的文字</a:t>
            </a:r>
          </a:p>
        </p:txBody>
      </p:sp>
      <p:sp>
        <p:nvSpPr>
          <p:cNvPr id="19472" name="TextBox 16"/>
          <p:cNvSpPr txBox="1">
            <a:spLocks noChangeArrowheads="1"/>
          </p:cNvSpPr>
          <p:nvPr/>
        </p:nvSpPr>
        <p:spPr bwMode="auto">
          <a:xfrm>
            <a:off x="1635125" y="5151438"/>
            <a:ext cx="1920875" cy="132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1600">
                <a:solidFill>
                  <a:schemeClr val="accent1"/>
                </a:solidFill>
                <a:latin typeface="微软雅黑" panose="020B0503020204020204" pitchFamily="34" charset="-122"/>
                <a:ea typeface="微软雅黑" panose="020B0503020204020204" pitchFamily="34" charset="-122"/>
              </a:rPr>
              <a:t>请输入您的文字请输入您的文字请输入您的文字请输入您的文字请输入您的文字</a:t>
            </a:r>
          </a:p>
        </p:txBody>
      </p:sp>
      <p:sp>
        <p:nvSpPr>
          <p:cNvPr id="19473" name="TextBox 17"/>
          <p:cNvSpPr txBox="1">
            <a:spLocks noChangeArrowheads="1"/>
          </p:cNvSpPr>
          <p:nvPr/>
        </p:nvSpPr>
        <p:spPr bwMode="auto">
          <a:xfrm>
            <a:off x="4483100" y="5151438"/>
            <a:ext cx="1919288" cy="132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1600">
                <a:solidFill>
                  <a:schemeClr val="accent1"/>
                </a:solidFill>
                <a:latin typeface="微软雅黑" panose="020B0503020204020204" pitchFamily="34" charset="-122"/>
                <a:ea typeface="微软雅黑" panose="020B0503020204020204" pitchFamily="34" charset="-122"/>
              </a:rPr>
              <a:t>请输入您的文字请输入您的文字请输入您的文字请输入您的文字请输入您的文字</a:t>
            </a:r>
          </a:p>
        </p:txBody>
      </p:sp>
      <p:sp>
        <p:nvSpPr>
          <p:cNvPr id="19474" name="TextBox 18"/>
          <p:cNvSpPr txBox="1">
            <a:spLocks noChangeArrowheads="1"/>
          </p:cNvSpPr>
          <p:nvPr/>
        </p:nvSpPr>
        <p:spPr bwMode="auto">
          <a:xfrm>
            <a:off x="7466013" y="5151438"/>
            <a:ext cx="1920875" cy="132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1600">
                <a:solidFill>
                  <a:schemeClr val="accent1"/>
                </a:solidFill>
                <a:latin typeface="微软雅黑" panose="020B0503020204020204" pitchFamily="34" charset="-122"/>
                <a:ea typeface="微软雅黑" panose="020B0503020204020204" pitchFamily="34" charset="-122"/>
              </a:rPr>
              <a:t>请输入您的文字请输入您的文字请输入您的文字请输入您的文字请输入您的文字</a:t>
            </a:r>
          </a:p>
        </p:txBody>
      </p:sp>
    </p:spTree>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19459"/>
                                        </p:tgtEl>
                                        <p:attrNameLst>
                                          <p:attrName>style.visibility</p:attrName>
                                        </p:attrNameLst>
                                      </p:cBhvr>
                                      <p:to>
                                        <p:strVal val="visible"/>
                                      </p:to>
                                    </p:set>
                                    <p:anim calcmode="lin" valueType="num">
                                      <p:cBhvr>
                                        <p:cTn id="7" dur="300" fill="hold"/>
                                        <p:tgtEl>
                                          <p:spTgt spid="19459"/>
                                        </p:tgtEl>
                                        <p:attrNameLst>
                                          <p:attrName>ppt_w</p:attrName>
                                        </p:attrNameLst>
                                      </p:cBhvr>
                                      <p:tavLst>
                                        <p:tav tm="0">
                                          <p:val>
                                            <p:fltVal val="0"/>
                                          </p:val>
                                        </p:tav>
                                        <p:tav tm="100000">
                                          <p:val>
                                            <p:strVal val="#ppt_w"/>
                                          </p:val>
                                        </p:tav>
                                      </p:tavLst>
                                    </p:anim>
                                    <p:anim calcmode="lin" valueType="num">
                                      <p:cBhvr>
                                        <p:cTn id="8" dur="300" fill="hold"/>
                                        <p:tgtEl>
                                          <p:spTgt spid="19459"/>
                                        </p:tgtEl>
                                        <p:attrNameLst>
                                          <p:attrName>ppt_h</p:attrName>
                                        </p:attrNameLst>
                                      </p:cBhvr>
                                      <p:tavLst>
                                        <p:tav tm="0">
                                          <p:val>
                                            <p:fltVal val="0"/>
                                          </p:val>
                                        </p:tav>
                                        <p:tav tm="100000">
                                          <p:val>
                                            <p:strVal val="#ppt_h"/>
                                          </p:val>
                                        </p:tav>
                                      </p:tavLst>
                                    </p:anim>
                                    <p:anim calcmode="lin" valueType="num">
                                      <p:cBhvr>
                                        <p:cTn id="9" dur="300" fill="hold"/>
                                        <p:tgtEl>
                                          <p:spTgt spid="19459"/>
                                        </p:tgtEl>
                                        <p:attrNameLst>
                                          <p:attrName>style.rotation</p:attrName>
                                        </p:attrNameLst>
                                      </p:cBhvr>
                                      <p:tavLst>
                                        <p:tav tm="0">
                                          <p:val>
                                            <p:fltVal val="90"/>
                                          </p:val>
                                        </p:tav>
                                        <p:tav tm="100000">
                                          <p:val>
                                            <p:fltVal val="0"/>
                                          </p:val>
                                        </p:tav>
                                      </p:tavLst>
                                    </p:anim>
                                    <p:animEffect transition="in" filter="fade">
                                      <p:cBhvr>
                                        <p:cTn id="10" dur="300"/>
                                        <p:tgtEl>
                                          <p:spTgt spid="19459"/>
                                        </p:tgtEl>
                                      </p:cBhvr>
                                    </p:animEffect>
                                  </p:childTnLst>
                                </p:cTn>
                              </p:par>
                            </p:childTnLst>
                          </p:cTn>
                        </p:par>
                        <p:par>
                          <p:cTn id="11" fill="hold" nodeType="afterGroup">
                            <p:stCondLst>
                              <p:cond delay="3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19458"/>
                                        </p:tgtEl>
                                        <p:attrNameLst>
                                          <p:attrName>style.visibility</p:attrName>
                                        </p:attrNameLst>
                                      </p:cBhvr>
                                      <p:to>
                                        <p:strVal val="visible"/>
                                      </p:to>
                                    </p:set>
                                    <p:anim calcmode="lin" valueType="num">
                                      <p:cBhvr>
                                        <p:cTn id="14" dur="400" fill="hold"/>
                                        <p:tgtEl>
                                          <p:spTgt spid="19458"/>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19458"/>
                                        </p:tgtEl>
                                        <p:attrNameLst>
                                          <p:attrName>ppt_y</p:attrName>
                                        </p:attrNameLst>
                                      </p:cBhvr>
                                      <p:tavLst>
                                        <p:tav tm="0">
                                          <p:val>
                                            <p:strVal val="#ppt_y"/>
                                          </p:val>
                                        </p:tav>
                                        <p:tav tm="100000">
                                          <p:val>
                                            <p:strVal val="#ppt_y"/>
                                          </p:val>
                                        </p:tav>
                                      </p:tavLst>
                                    </p:anim>
                                    <p:anim calcmode="lin" valueType="num">
                                      <p:cBhvr>
                                        <p:cTn id="16" dur="400" fill="hold"/>
                                        <p:tgtEl>
                                          <p:spTgt spid="19458"/>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19458"/>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19458"/>
                                        </p:tgtEl>
                                      </p:cBhvr>
                                    </p:animEffect>
                                  </p:childTnLst>
                                </p:cTn>
                              </p:par>
                            </p:childTnLst>
                          </p:cTn>
                        </p:par>
                        <p:par>
                          <p:cTn id="19" fill="hold" nodeType="afterGroup">
                            <p:stCondLst>
                              <p:cond delay="980"/>
                            </p:stCondLst>
                            <p:childTnLst>
                              <p:par>
                                <p:cTn id="20" presetID="22" presetClass="entr" presetSubtype="8" fill="hold" grpId="0" nodeType="afterEffect">
                                  <p:stCondLst>
                                    <p:cond delay="0"/>
                                  </p:stCondLst>
                                  <p:childTnLst>
                                    <p:set>
                                      <p:cBhvr>
                                        <p:cTn id="21" dur="1" fill="hold">
                                          <p:stCondLst>
                                            <p:cond delay="0"/>
                                          </p:stCondLst>
                                        </p:cTn>
                                        <p:tgtEl>
                                          <p:spTgt spid="19462"/>
                                        </p:tgtEl>
                                        <p:attrNameLst>
                                          <p:attrName>style.visibility</p:attrName>
                                        </p:attrNameLst>
                                      </p:cBhvr>
                                      <p:to>
                                        <p:strVal val="visible"/>
                                      </p:to>
                                    </p:set>
                                    <p:animEffect transition="in" filter="wipe(left)">
                                      <p:cBhvr>
                                        <p:cTn id="22" dur="1000"/>
                                        <p:tgtEl>
                                          <p:spTgt spid="19462"/>
                                        </p:tgtEl>
                                      </p:cBhvr>
                                    </p:animEffect>
                                  </p:childTnLst>
                                </p:cTn>
                              </p:par>
                            </p:childTnLst>
                          </p:cTn>
                        </p:par>
                        <p:par>
                          <p:cTn id="23" fill="hold" nodeType="afterGroup">
                            <p:stCondLst>
                              <p:cond delay="1980"/>
                            </p:stCondLst>
                            <p:childTnLst>
                              <p:par>
                                <p:cTn id="24" presetID="22" presetClass="entr" presetSubtype="1" fill="hold" grpId="0" nodeType="afterEffect">
                                  <p:stCondLst>
                                    <p:cond delay="0"/>
                                  </p:stCondLst>
                                  <p:childTnLst>
                                    <p:set>
                                      <p:cBhvr>
                                        <p:cTn id="25" dur="1" fill="hold">
                                          <p:stCondLst>
                                            <p:cond delay="0"/>
                                          </p:stCondLst>
                                        </p:cTn>
                                        <p:tgtEl>
                                          <p:spTgt spid="19460"/>
                                        </p:tgtEl>
                                        <p:attrNameLst>
                                          <p:attrName>style.visibility</p:attrName>
                                        </p:attrNameLst>
                                      </p:cBhvr>
                                      <p:to>
                                        <p:strVal val="visible"/>
                                      </p:to>
                                    </p:set>
                                    <p:animEffect transition="in" filter="wipe(up)">
                                      <p:cBhvr>
                                        <p:cTn id="26" dur="500"/>
                                        <p:tgtEl>
                                          <p:spTgt spid="19460"/>
                                        </p:tgtEl>
                                      </p:cBhvr>
                                    </p:animEffect>
                                  </p:childTnLst>
                                </p:cTn>
                              </p:par>
                            </p:childTnLst>
                          </p:cTn>
                        </p:par>
                        <p:par>
                          <p:cTn id="27" fill="hold" nodeType="afterGroup">
                            <p:stCondLst>
                              <p:cond delay="2480"/>
                            </p:stCondLst>
                            <p:childTnLst>
                              <p:par>
                                <p:cTn id="28" presetID="22" presetClass="entr" presetSubtype="2" fill="hold" grpId="0" nodeType="afterEffect">
                                  <p:stCondLst>
                                    <p:cond delay="0"/>
                                  </p:stCondLst>
                                  <p:childTnLst>
                                    <p:set>
                                      <p:cBhvr>
                                        <p:cTn id="29" dur="1" fill="hold">
                                          <p:stCondLst>
                                            <p:cond delay="0"/>
                                          </p:stCondLst>
                                        </p:cTn>
                                        <p:tgtEl>
                                          <p:spTgt spid="19461"/>
                                        </p:tgtEl>
                                        <p:attrNameLst>
                                          <p:attrName>style.visibility</p:attrName>
                                        </p:attrNameLst>
                                      </p:cBhvr>
                                      <p:to>
                                        <p:strVal val="visible"/>
                                      </p:to>
                                    </p:set>
                                    <p:animEffect transition="in" filter="wipe(right)">
                                      <p:cBhvr>
                                        <p:cTn id="30" dur="1000"/>
                                        <p:tgtEl>
                                          <p:spTgt spid="19461"/>
                                        </p:tgtEl>
                                      </p:cBhvr>
                                    </p:animEffect>
                                  </p:childTnLst>
                                </p:cTn>
                              </p:par>
                            </p:childTnLst>
                          </p:cTn>
                        </p:par>
                        <p:par>
                          <p:cTn id="31" fill="hold" nodeType="afterGroup">
                            <p:stCondLst>
                              <p:cond delay="3480"/>
                            </p:stCondLst>
                            <p:childTnLst>
                              <p:par>
                                <p:cTn id="32" presetID="2" presetClass="entr" presetSubtype="6" fill="hold" grpId="0" nodeType="afterEffect">
                                  <p:stCondLst>
                                    <p:cond delay="0"/>
                                  </p:stCondLst>
                                  <p:childTnLst>
                                    <p:set>
                                      <p:cBhvr>
                                        <p:cTn id="33" dur="1" fill="hold">
                                          <p:stCondLst>
                                            <p:cond delay="0"/>
                                          </p:stCondLst>
                                        </p:cTn>
                                        <p:tgtEl>
                                          <p:spTgt spid="19463"/>
                                        </p:tgtEl>
                                        <p:attrNameLst>
                                          <p:attrName>style.visibility</p:attrName>
                                        </p:attrNameLst>
                                      </p:cBhvr>
                                      <p:to>
                                        <p:strVal val="visible"/>
                                      </p:to>
                                    </p:set>
                                    <p:anim calcmode="lin" valueType="num">
                                      <p:cBhvr additive="base">
                                        <p:cTn id="34" dur="500" fill="hold"/>
                                        <p:tgtEl>
                                          <p:spTgt spid="19463"/>
                                        </p:tgtEl>
                                        <p:attrNameLst>
                                          <p:attrName>ppt_x</p:attrName>
                                        </p:attrNameLst>
                                      </p:cBhvr>
                                      <p:tavLst>
                                        <p:tav tm="0">
                                          <p:val>
                                            <p:strVal val="1+#ppt_w/2"/>
                                          </p:val>
                                        </p:tav>
                                        <p:tav tm="100000">
                                          <p:val>
                                            <p:strVal val="#ppt_x"/>
                                          </p:val>
                                        </p:tav>
                                      </p:tavLst>
                                    </p:anim>
                                    <p:anim calcmode="lin" valueType="num">
                                      <p:cBhvr additive="base">
                                        <p:cTn id="35" dur="500" fill="hold"/>
                                        <p:tgtEl>
                                          <p:spTgt spid="19463"/>
                                        </p:tgtEl>
                                        <p:attrNameLst>
                                          <p:attrName>ppt_y</p:attrName>
                                        </p:attrNameLst>
                                      </p:cBhvr>
                                      <p:tavLst>
                                        <p:tav tm="0">
                                          <p:val>
                                            <p:strVal val="1+#ppt_h/2"/>
                                          </p:val>
                                        </p:tav>
                                        <p:tav tm="100000">
                                          <p:val>
                                            <p:strVal val="#ppt_y"/>
                                          </p:val>
                                        </p:tav>
                                      </p:tavLst>
                                    </p:anim>
                                  </p:childTnLst>
                                </p:cTn>
                              </p:par>
                              <p:par>
                                <p:cTn id="36" presetID="2" presetClass="entr" presetSubtype="6" fill="hold" grpId="0" nodeType="withEffect">
                                  <p:stCondLst>
                                    <p:cond delay="200"/>
                                  </p:stCondLst>
                                  <p:childTnLst>
                                    <p:set>
                                      <p:cBhvr>
                                        <p:cTn id="37" dur="1" fill="hold">
                                          <p:stCondLst>
                                            <p:cond delay="0"/>
                                          </p:stCondLst>
                                        </p:cTn>
                                        <p:tgtEl>
                                          <p:spTgt spid="19465"/>
                                        </p:tgtEl>
                                        <p:attrNameLst>
                                          <p:attrName>style.visibility</p:attrName>
                                        </p:attrNameLst>
                                      </p:cBhvr>
                                      <p:to>
                                        <p:strVal val="visible"/>
                                      </p:to>
                                    </p:set>
                                    <p:anim calcmode="lin" valueType="num">
                                      <p:cBhvr additive="base">
                                        <p:cTn id="38" dur="500" fill="hold"/>
                                        <p:tgtEl>
                                          <p:spTgt spid="19465"/>
                                        </p:tgtEl>
                                        <p:attrNameLst>
                                          <p:attrName>ppt_x</p:attrName>
                                        </p:attrNameLst>
                                      </p:cBhvr>
                                      <p:tavLst>
                                        <p:tav tm="0">
                                          <p:val>
                                            <p:strVal val="1+#ppt_w/2"/>
                                          </p:val>
                                        </p:tav>
                                        <p:tav tm="100000">
                                          <p:val>
                                            <p:strVal val="#ppt_x"/>
                                          </p:val>
                                        </p:tav>
                                      </p:tavLst>
                                    </p:anim>
                                    <p:anim calcmode="lin" valueType="num">
                                      <p:cBhvr additive="base">
                                        <p:cTn id="39" dur="500" fill="hold"/>
                                        <p:tgtEl>
                                          <p:spTgt spid="19465"/>
                                        </p:tgtEl>
                                        <p:attrNameLst>
                                          <p:attrName>ppt_y</p:attrName>
                                        </p:attrNameLst>
                                      </p:cBhvr>
                                      <p:tavLst>
                                        <p:tav tm="0">
                                          <p:val>
                                            <p:strVal val="1+#ppt_h/2"/>
                                          </p:val>
                                        </p:tav>
                                        <p:tav tm="100000">
                                          <p:val>
                                            <p:strVal val="#ppt_y"/>
                                          </p:val>
                                        </p:tav>
                                      </p:tavLst>
                                    </p:anim>
                                  </p:childTnLst>
                                </p:cTn>
                              </p:par>
                              <p:par>
                                <p:cTn id="40" presetID="2" presetClass="entr" presetSubtype="6" fill="hold" grpId="0" nodeType="withEffect">
                                  <p:stCondLst>
                                    <p:cond delay="400"/>
                                  </p:stCondLst>
                                  <p:childTnLst>
                                    <p:set>
                                      <p:cBhvr>
                                        <p:cTn id="41" dur="1" fill="hold">
                                          <p:stCondLst>
                                            <p:cond delay="0"/>
                                          </p:stCondLst>
                                        </p:cTn>
                                        <p:tgtEl>
                                          <p:spTgt spid="19466"/>
                                        </p:tgtEl>
                                        <p:attrNameLst>
                                          <p:attrName>style.visibility</p:attrName>
                                        </p:attrNameLst>
                                      </p:cBhvr>
                                      <p:to>
                                        <p:strVal val="visible"/>
                                      </p:to>
                                    </p:set>
                                    <p:anim calcmode="lin" valueType="num">
                                      <p:cBhvr additive="base">
                                        <p:cTn id="42" dur="500" fill="hold"/>
                                        <p:tgtEl>
                                          <p:spTgt spid="19466"/>
                                        </p:tgtEl>
                                        <p:attrNameLst>
                                          <p:attrName>ppt_x</p:attrName>
                                        </p:attrNameLst>
                                      </p:cBhvr>
                                      <p:tavLst>
                                        <p:tav tm="0">
                                          <p:val>
                                            <p:strVal val="1+#ppt_w/2"/>
                                          </p:val>
                                        </p:tav>
                                        <p:tav tm="100000">
                                          <p:val>
                                            <p:strVal val="#ppt_x"/>
                                          </p:val>
                                        </p:tav>
                                      </p:tavLst>
                                    </p:anim>
                                    <p:anim calcmode="lin" valueType="num">
                                      <p:cBhvr additive="base">
                                        <p:cTn id="43" dur="500" fill="hold"/>
                                        <p:tgtEl>
                                          <p:spTgt spid="19466"/>
                                        </p:tgtEl>
                                        <p:attrNameLst>
                                          <p:attrName>ppt_y</p:attrName>
                                        </p:attrNameLst>
                                      </p:cBhvr>
                                      <p:tavLst>
                                        <p:tav tm="0">
                                          <p:val>
                                            <p:strVal val="1+#ppt_h/2"/>
                                          </p:val>
                                        </p:tav>
                                        <p:tav tm="100000">
                                          <p:val>
                                            <p:strVal val="#ppt_y"/>
                                          </p:val>
                                        </p:tav>
                                      </p:tavLst>
                                    </p:anim>
                                  </p:childTnLst>
                                </p:cTn>
                              </p:par>
                            </p:childTnLst>
                          </p:cTn>
                        </p:par>
                        <p:par>
                          <p:cTn id="44" fill="hold" nodeType="afterGroup">
                            <p:stCondLst>
                              <p:cond delay="4380"/>
                            </p:stCondLst>
                            <p:childTnLst>
                              <p:par>
                                <p:cTn id="45" presetID="22" presetClass="entr" presetSubtype="4" fill="hold" grpId="0" nodeType="afterEffect">
                                  <p:stCondLst>
                                    <p:cond delay="0"/>
                                  </p:stCondLst>
                                  <p:childTnLst>
                                    <p:set>
                                      <p:cBhvr>
                                        <p:cTn id="46" dur="1" fill="hold">
                                          <p:stCondLst>
                                            <p:cond delay="0"/>
                                          </p:stCondLst>
                                        </p:cTn>
                                        <p:tgtEl>
                                          <p:spTgt spid="19464"/>
                                        </p:tgtEl>
                                        <p:attrNameLst>
                                          <p:attrName>style.visibility</p:attrName>
                                        </p:attrNameLst>
                                      </p:cBhvr>
                                      <p:to>
                                        <p:strVal val="visible"/>
                                      </p:to>
                                    </p:set>
                                    <p:animEffect transition="in" filter="wipe(down)">
                                      <p:cBhvr>
                                        <p:cTn id="47" dur="500"/>
                                        <p:tgtEl>
                                          <p:spTgt spid="19464"/>
                                        </p:tgtEl>
                                      </p:cBhvr>
                                    </p:animEffect>
                                  </p:childTnLst>
                                </p:cTn>
                              </p:par>
                              <p:par>
                                <p:cTn id="48" presetID="22" presetClass="entr" presetSubtype="4" fill="hold" grpId="0" nodeType="withEffect">
                                  <p:stCondLst>
                                    <p:cond delay="200"/>
                                  </p:stCondLst>
                                  <p:childTnLst>
                                    <p:set>
                                      <p:cBhvr>
                                        <p:cTn id="49" dur="1" fill="hold">
                                          <p:stCondLst>
                                            <p:cond delay="0"/>
                                          </p:stCondLst>
                                        </p:cTn>
                                        <p:tgtEl>
                                          <p:spTgt spid="19470"/>
                                        </p:tgtEl>
                                        <p:attrNameLst>
                                          <p:attrName>style.visibility</p:attrName>
                                        </p:attrNameLst>
                                      </p:cBhvr>
                                      <p:to>
                                        <p:strVal val="visible"/>
                                      </p:to>
                                    </p:set>
                                    <p:animEffect transition="in" filter="wipe(down)">
                                      <p:cBhvr>
                                        <p:cTn id="50" dur="500"/>
                                        <p:tgtEl>
                                          <p:spTgt spid="19470"/>
                                        </p:tgtEl>
                                      </p:cBhvr>
                                    </p:animEffect>
                                  </p:childTnLst>
                                </p:cTn>
                              </p:par>
                              <p:par>
                                <p:cTn id="51" presetID="22" presetClass="entr" presetSubtype="4" fill="hold" grpId="0" nodeType="withEffect">
                                  <p:stCondLst>
                                    <p:cond delay="400"/>
                                  </p:stCondLst>
                                  <p:childTnLst>
                                    <p:set>
                                      <p:cBhvr>
                                        <p:cTn id="52" dur="1" fill="hold">
                                          <p:stCondLst>
                                            <p:cond delay="0"/>
                                          </p:stCondLst>
                                        </p:cTn>
                                        <p:tgtEl>
                                          <p:spTgt spid="19471"/>
                                        </p:tgtEl>
                                        <p:attrNameLst>
                                          <p:attrName>style.visibility</p:attrName>
                                        </p:attrNameLst>
                                      </p:cBhvr>
                                      <p:to>
                                        <p:strVal val="visible"/>
                                      </p:to>
                                    </p:set>
                                    <p:animEffect transition="in" filter="wipe(down)">
                                      <p:cBhvr>
                                        <p:cTn id="53" dur="500"/>
                                        <p:tgtEl>
                                          <p:spTgt spid="19471"/>
                                        </p:tgtEl>
                                      </p:cBhvr>
                                    </p:animEffect>
                                  </p:childTnLst>
                                </p:cTn>
                              </p:par>
                            </p:childTnLst>
                          </p:cTn>
                        </p:par>
                        <p:par>
                          <p:cTn id="54" fill="hold" nodeType="afterGroup">
                            <p:stCondLst>
                              <p:cond delay="5280"/>
                            </p:stCondLst>
                            <p:childTnLst>
                              <p:par>
                                <p:cTn id="55" presetID="2" presetClass="entr" presetSubtype="3" fill="hold" grpId="0" nodeType="afterEffect">
                                  <p:stCondLst>
                                    <p:cond delay="0"/>
                                  </p:stCondLst>
                                  <p:childTnLst>
                                    <p:set>
                                      <p:cBhvr>
                                        <p:cTn id="56" dur="1" fill="hold">
                                          <p:stCondLst>
                                            <p:cond delay="0"/>
                                          </p:stCondLst>
                                        </p:cTn>
                                        <p:tgtEl>
                                          <p:spTgt spid="19467"/>
                                        </p:tgtEl>
                                        <p:attrNameLst>
                                          <p:attrName>style.visibility</p:attrName>
                                        </p:attrNameLst>
                                      </p:cBhvr>
                                      <p:to>
                                        <p:strVal val="visible"/>
                                      </p:to>
                                    </p:set>
                                    <p:anim calcmode="lin" valueType="num">
                                      <p:cBhvr additive="base">
                                        <p:cTn id="57" dur="500" fill="hold"/>
                                        <p:tgtEl>
                                          <p:spTgt spid="19467"/>
                                        </p:tgtEl>
                                        <p:attrNameLst>
                                          <p:attrName>ppt_x</p:attrName>
                                        </p:attrNameLst>
                                      </p:cBhvr>
                                      <p:tavLst>
                                        <p:tav tm="0">
                                          <p:val>
                                            <p:strVal val="1+#ppt_w/2"/>
                                          </p:val>
                                        </p:tav>
                                        <p:tav tm="100000">
                                          <p:val>
                                            <p:strVal val="#ppt_x"/>
                                          </p:val>
                                        </p:tav>
                                      </p:tavLst>
                                    </p:anim>
                                    <p:anim calcmode="lin" valueType="num">
                                      <p:cBhvr additive="base">
                                        <p:cTn id="58" dur="500" fill="hold"/>
                                        <p:tgtEl>
                                          <p:spTgt spid="19467"/>
                                        </p:tgtEl>
                                        <p:attrNameLst>
                                          <p:attrName>ppt_y</p:attrName>
                                        </p:attrNameLst>
                                      </p:cBhvr>
                                      <p:tavLst>
                                        <p:tav tm="0">
                                          <p:val>
                                            <p:strVal val="0-#ppt_h/2"/>
                                          </p:val>
                                        </p:tav>
                                        <p:tav tm="100000">
                                          <p:val>
                                            <p:strVal val="#ppt_y"/>
                                          </p:val>
                                        </p:tav>
                                      </p:tavLst>
                                    </p:anim>
                                  </p:childTnLst>
                                </p:cTn>
                              </p:par>
                              <p:par>
                                <p:cTn id="59" presetID="2" presetClass="entr" presetSubtype="3" fill="hold" grpId="0" nodeType="withEffect">
                                  <p:stCondLst>
                                    <p:cond delay="200"/>
                                  </p:stCondLst>
                                  <p:childTnLst>
                                    <p:set>
                                      <p:cBhvr>
                                        <p:cTn id="60" dur="1" fill="hold">
                                          <p:stCondLst>
                                            <p:cond delay="0"/>
                                          </p:stCondLst>
                                        </p:cTn>
                                        <p:tgtEl>
                                          <p:spTgt spid="19468"/>
                                        </p:tgtEl>
                                        <p:attrNameLst>
                                          <p:attrName>style.visibility</p:attrName>
                                        </p:attrNameLst>
                                      </p:cBhvr>
                                      <p:to>
                                        <p:strVal val="visible"/>
                                      </p:to>
                                    </p:set>
                                    <p:anim calcmode="lin" valueType="num">
                                      <p:cBhvr additive="base">
                                        <p:cTn id="61" dur="500" fill="hold"/>
                                        <p:tgtEl>
                                          <p:spTgt spid="19468"/>
                                        </p:tgtEl>
                                        <p:attrNameLst>
                                          <p:attrName>ppt_x</p:attrName>
                                        </p:attrNameLst>
                                      </p:cBhvr>
                                      <p:tavLst>
                                        <p:tav tm="0">
                                          <p:val>
                                            <p:strVal val="1+#ppt_w/2"/>
                                          </p:val>
                                        </p:tav>
                                        <p:tav tm="100000">
                                          <p:val>
                                            <p:strVal val="#ppt_x"/>
                                          </p:val>
                                        </p:tav>
                                      </p:tavLst>
                                    </p:anim>
                                    <p:anim calcmode="lin" valueType="num">
                                      <p:cBhvr additive="base">
                                        <p:cTn id="62" dur="500" fill="hold"/>
                                        <p:tgtEl>
                                          <p:spTgt spid="19468"/>
                                        </p:tgtEl>
                                        <p:attrNameLst>
                                          <p:attrName>ppt_y</p:attrName>
                                        </p:attrNameLst>
                                      </p:cBhvr>
                                      <p:tavLst>
                                        <p:tav tm="0">
                                          <p:val>
                                            <p:strVal val="0-#ppt_h/2"/>
                                          </p:val>
                                        </p:tav>
                                        <p:tav tm="100000">
                                          <p:val>
                                            <p:strVal val="#ppt_y"/>
                                          </p:val>
                                        </p:tav>
                                      </p:tavLst>
                                    </p:anim>
                                  </p:childTnLst>
                                </p:cTn>
                              </p:par>
                              <p:par>
                                <p:cTn id="63" presetID="2" presetClass="entr" presetSubtype="3" fill="hold" grpId="0" nodeType="withEffect">
                                  <p:stCondLst>
                                    <p:cond delay="400"/>
                                  </p:stCondLst>
                                  <p:childTnLst>
                                    <p:set>
                                      <p:cBhvr>
                                        <p:cTn id="64" dur="1" fill="hold">
                                          <p:stCondLst>
                                            <p:cond delay="0"/>
                                          </p:stCondLst>
                                        </p:cTn>
                                        <p:tgtEl>
                                          <p:spTgt spid="19469"/>
                                        </p:tgtEl>
                                        <p:attrNameLst>
                                          <p:attrName>style.visibility</p:attrName>
                                        </p:attrNameLst>
                                      </p:cBhvr>
                                      <p:to>
                                        <p:strVal val="visible"/>
                                      </p:to>
                                    </p:set>
                                    <p:anim calcmode="lin" valueType="num">
                                      <p:cBhvr additive="base">
                                        <p:cTn id="65" dur="500" fill="hold"/>
                                        <p:tgtEl>
                                          <p:spTgt spid="19469"/>
                                        </p:tgtEl>
                                        <p:attrNameLst>
                                          <p:attrName>ppt_x</p:attrName>
                                        </p:attrNameLst>
                                      </p:cBhvr>
                                      <p:tavLst>
                                        <p:tav tm="0">
                                          <p:val>
                                            <p:strVal val="1+#ppt_w/2"/>
                                          </p:val>
                                        </p:tav>
                                        <p:tav tm="100000">
                                          <p:val>
                                            <p:strVal val="#ppt_x"/>
                                          </p:val>
                                        </p:tav>
                                      </p:tavLst>
                                    </p:anim>
                                    <p:anim calcmode="lin" valueType="num">
                                      <p:cBhvr additive="base">
                                        <p:cTn id="66" dur="500" fill="hold"/>
                                        <p:tgtEl>
                                          <p:spTgt spid="19469"/>
                                        </p:tgtEl>
                                        <p:attrNameLst>
                                          <p:attrName>ppt_y</p:attrName>
                                        </p:attrNameLst>
                                      </p:cBhvr>
                                      <p:tavLst>
                                        <p:tav tm="0">
                                          <p:val>
                                            <p:strVal val="0-#ppt_h/2"/>
                                          </p:val>
                                        </p:tav>
                                        <p:tav tm="100000">
                                          <p:val>
                                            <p:strVal val="#ppt_y"/>
                                          </p:val>
                                        </p:tav>
                                      </p:tavLst>
                                    </p:anim>
                                  </p:childTnLst>
                                </p:cTn>
                              </p:par>
                            </p:childTnLst>
                          </p:cTn>
                        </p:par>
                        <p:par>
                          <p:cTn id="67" fill="hold" nodeType="afterGroup">
                            <p:stCondLst>
                              <p:cond delay="6180"/>
                            </p:stCondLst>
                            <p:childTnLst>
                              <p:par>
                                <p:cTn id="68" presetID="22" presetClass="entr" presetSubtype="1" fill="hold" grpId="0" nodeType="afterEffect">
                                  <p:stCondLst>
                                    <p:cond delay="0"/>
                                  </p:stCondLst>
                                  <p:childTnLst>
                                    <p:set>
                                      <p:cBhvr>
                                        <p:cTn id="69" dur="1" fill="hold">
                                          <p:stCondLst>
                                            <p:cond delay="0"/>
                                          </p:stCondLst>
                                        </p:cTn>
                                        <p:tgtEl>
                                          <p:spTgt spid="19472"/>
                                        </p:tgtEl>
                                        <p:attrNameLst>
                                          <p:attrName>style.visibility</p:attrName>
                                        </p:attrNameLst>
                                      </p:cBhvr>
                                      <p:to>
                                        <p:strVal val="visible"/>
                                      </p:to>
                                    </p:set>
                                    <p:animEffect transition="in" filter="wipe(up)">
                                      <p:cBhvr>
                                        <p:cTn id="70" dur="500"/>
                                        <p:tgtEl>
                                          <p:spTgt spid="19472"/>
                                        </p:tgtEl>
                                      </p:cBhvr>
                                    </p:animEffect>
                                  </p:childTnLst>
                                </p:cTn>
                              </p:par>
                              <p:par>
                                <p:cTn id="71" presetID="22" presetClass="entr" presetSubtype="1" fill="hold" grpId="0" nodeType="withEffect">
                                  <p:stCondLst>
                                    <p:cond delay="200"/>
                                  </p:stCondLst>
                                  <p:childTnLst>
                                    <p:set>
                                      <p:cBhvr>
                                        <p:cTn id="72" dur="1" fill="hold">
                                          <p:stCondLst>
                                            <p:cond delay="0"/>
                                          </p:stCondLst>
                                        </p:cTn>
                                        <p:tgtEl>
                                          <p:spTgt spid="19473"/>
                                        </p:tgtEl>
                                        <p:attrNameLst>
                                          <p:attrName>style.visibility</p:attrName>
                                        </p:attrNameLst>
                                      </p:cBhvr>
                                      <p:to>
                                        <p:strVal val="visible"/>
                                      </p:to>
                                    </p:set>
                                    <p:animEffect transition="in" filter="wipe(up)">
                                      <p:cBhvr>
                                        <p:cTn id="73" dur="500"/>
                                        <p:tgtEl>
                                          <p:spTgt spid="19473"/>
                                        </p:tgtEl>
                                      </p:cBhvr>
                                    </p:animEffect>
                                  </p:childTnLst>
                                </p:cTn>
                              </p:par>
                              <p:par>
                                <p:cTn id="74" presetID="22" presetClass="entr" presetSubtype="1" fill="hold" grpId="0" nodeType="withEffect">
                                  <p:stCondLst>
                                    <p:cond delay="400"/>
                                  </p:stCondLst>
                                  <p:childTnLst>
                                    <p:set>
                                      <p:cBhvr>
                                        <p:cTn id="75" dur="1" fill="hold">
                                          <p:stCondLst>
                                            <p:cond delay="0"/>
                                          </p:stCondLst>
                                        </p:cTn>
                                        <p:tgtEl>
                                          <p:spTgt spid="19474"/>
                                        </p:tgtEl>
                                        <p:attrNameLst>
                                          <p:attrName>style.visibility</p:attrName>
                                        </p:attrNameLst>
                                      </p:cBhvr>
                                      <p:to>
                                        <p:strVal val="visible"/>
                                      </p:to>
                                    </p:set>
                                    <p:animEffect transition="in" filter="wipe(up)">
                                      <p:cBhvr>
                                        <p:cTn id="76" dur="500"/>
                                        <p:tgtEl>
                                          <p:spTgt spid="194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8" grpId="0" autoUpdateAnimBg="0"/>
      <p:bldP spid="19459" grpId="0" animBg="1"/>
      <p:bldP spid="19460" grpId="0" animBg="1"/>
      <p:bldP spid="19461" grpId="0" animBg="1"/>
      <p:bldP spid="19462" grpId="0" animBg="1"/>
      <p:bldP spid="19463" grpId="0" animBg="1" autoUpdateAnimBg="0"/>
      <p:bldP spid="19464" grpId="0" autoUpdateAnimBg="0"/>
      <p:bldP spid="19465" grpId="0" animBg="1" autoUpdateAnimBg="0"/>
      <p:bldP spid="19466" grpId="0" animBg="1" autoUpdateAnimBg="0"/>
      <p:bldP spid="19467" grpId="0" animBg="1" autoUpdateAnimBg="0"/>
      <p:bldP spid="19468" grpId="0" animBg="1" autoUpdateAnimBg="0"/>
      <p:bldP spid="19469" grpId="0" animBg="1" autoUpdateAnimBg="0"/>
      <p:bldP spid="19470" grpId="0" autoUpdateAnimBg="0"/>
      <p:bldP spid="19471" grpId="0" autoUpdateAnimBg="0"/>
      <p:bldP spid="19472" grpId="0" autoUpdateAnimBg="0"/>
      <p:bldP spid="19473" grpId="0" autoUpdateAnimBg="0"/>
      <p:bldP spid="19474"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Box 27"/>
          <p:cNvSpPr txBox="1">
            <a:spLocks noChangeArrowheads="1"/>
          </p:cNvSpPr>
          <p:nvPr/>
        </p:nvSpPr>
        <p:spPr bwMode="auto">
          <a:xfrm>
            <a:off x="1012825" y="176213"/>
            <a:ext cx="3462338"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000" b="1">
                <a:solidFill>
                  <a:schemeClr val="accent1"/>
                </a:solidFill>
                <a:latin typeface="微软雅黑" panose="020B0503020204020204" pitchFamily="34" charset="-122"/>
                <a:ea typeface="微软雅黑" panose="020B0503020204020204" pitchFamily="34" charset="-122"/>
              </a:rPr>
              <a:t>2.3</a:t>
            </a:r>
            <a:r>
              <a:rPr lang="zh-CN" altLang="en-US" sz="3000" b="1">
                <a:solidFill>
                  <a:schemeClr val="accent1"/>
                </a:solidFill>
                <a:latin typeface="微软雅黑" panose="020B0503020204020204" pitchFamily="34" charset="-122"/>
                <a:ea typeface="微软雅黑" panose="020B0503020204020204" pitchFamily="34" charset="-122"/>
              </a:rPr>
              <a:t>某某某可行方案</a:t>
            </a:r>
          </a:p>
        </p:txBody>
      </p:sp>
      <p:sp>
        <p:nvSpPr>
          <p:cNvPr id="20483" name="Freeform 5"/>
          <p:cNvSpPr>
            <a:spLocks/>
          </p:cNvSpPr>
          <p:nvPr/>
        </p:nvSpPr>
        <p:spPr bwMode="auto">
          <a:xfrm>
            <a:off x="427038" y="220663"/>
            <a:ext cx="474662" cy="560387"/>
          </a:xfrm>
          <a:custGeom>
            <a:avLst/>
            <a:gdLst>
              <a:gd name="T0" fmla="*/ 99232 w 574"/>
              <a:gd name="T1" fmla="*/ 362894 h 681"/>
              <a:gd name="T2" fmla="*/ 169522 w 574"/>
              <a:gd name="T3" fmla="*/ 391695 h 681"/>
              <a:gd name="T4" fmla="*/ 321679 w 574"/>
              <a:gd name="T5" fmla="*/ 270730 h 681"/>
              <a:gd name="T6" fmla="*/ 314236 w 574"/>
              <a:gd name="T7" fmla="*/ 237815 h 681"/>
              <a:gd name="T8" fmla="*/ 324159 w 574"/>
              <a:gd name="T9" fmla="*/ 198316 h 681"/>
              <a:gd name="T10" fmla="*/ 223273 w 574"/>
              <a:gd name="T11" fmla="*/ 113559 h 681"/>
              <a:gd name="T12" fmla="*/ 179445 w 574"/>
              <a:gd name="T13" fmla="*/ 130839 h 681"/>
              <a:gd name="T14" fmla="*/ 113290 w 574"/>
              <a:gd name="T15" fmla="*/ 65008 h 681"/>
              <a:gd name="T16" fmla="*/ 179445 w 574"/>
              <a:gd name="T17" fmla="*/ 0 h 681"/>
              <a:gd name="T18" fmla="*/ 244773 w 574"/>
              <a:gd name="T19" fmla="*/ 65008 h 681"/>
              <a:gd name="T20" fmla="*/ 238985 w 574"/>
              <a:gd name="T21" fmla="*/ 92986 h 681"/>
              <a:gd name="T22" fmla="*/ 340698 w 574"/>
              <a:gd name="T23" fmla="*/ 178567 h 681"/>
              <a:gd name="T24" fmla="*/ 394449 w 574"/>
              <a:gd name="T25" fmla="*/ 157995 h 681"/>
              <a:gd name="T26" fmla="*/ 474662 w 574"/>
              <a:gd name="T27" fmla="*/ 237815 h 681"/>
              <a:gd name="T28" fmla="*/ 394449 w 574"/>
              <a:gd name="T29" fmla="*/ 317635 h 681"/>
              <a:gd name="T30" fmla="*/ 335737 w 574"/>
              <a:gd name="T31" fmla="*/ 292125 h 681"/>
              <a:gd name="T32" fmla="*/ 185234 w 574"/>
              <a:gd name="T33" fmla="*/ 412267 h 681"/>
              <a:gd name="T34" fmla="*/ 198465 w 574"/>
              <a:gd name="T35" fmla="*/ 461640 h 681"/>
              <a:gd name="T36" fmla="*/ 99232 w 574"/>
              <a:gd name="T37" fmla="*/ 560387 h 681"/>
              <a:gd name="T38" fmla="*/ 0 w 574"/>
              <a:gd name="T39" fmla="*/ 461640 h 681"/>
              <a:gd name="T40" fmla="*/ 99232 w 574"/>
              <a:gd name="T41" fmla="*/ 362894 h 68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436" name="AutoShape 4"/>
          <p:cNvSpPr>
            <a:spLocks noChangeAspect="1" noChangeArrowheads="1" noTextEdit="1"/>
          </p:cNvSpPr>
          <p:nvPr/>
        </p:nvSpPr>
        <p:spPr bwMode="auto">
          <a:xfrm>
            <a:off x="760413" y="1773238"/>
            <a:ext cx="10542587" cy="3671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0485" name="Freeform 6"/>
          <p:cNvSpPr>
            <a:spLocks/>
          </p:cNvSpPr>
          <p:nvPr/>
        </p:nvSpPr>
        <p:spPr bwMode="auto">
          <a:xfrm>
            <a:off x="760413" y="1555750"/>
            <a:ext cx="2270125" cy="661988"/>
          </a:xfrm>
          <a:custGeom>
            <a:avLst/>
            <a:gdLst>
              <a:gd name="T0" fmla="*/ 0 w 2965"/>
              <a:gd name="T1" fmla="*/ 0 h 581"/>
              <a:gd name="T2" fmla="*/ 2021292 w 2965"/>
              <a:gd name="T3" fmla="*/ 0 h 581"/>
              <a:gd name="T4" fmla="*/ 2270125 w 2965"/>
              <a:gd name="T5" fmla="*/ 331564 h 581"/>
              <a:gd name="T6" fmla="*/ 2021292 w 2965"/>
              <a:gd name="T7" fmla="*/ 661988 h 581"/>
              <a:gd name="T8" fmla="*/ 0 w 2965"/>
              <a:gd name="T9" fmla="*/ 661988 h 581"/>
              <a:gd name="T10" fmla="*/ 0 w 2965"/>
              <a:gd name="T11" fmla="*/ 0 h 58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65" h="581">
                <a:moveTo>
                  <a:pt x="0" y="0"/>
                </a:moveTo>
                <a:lnTo>
                  <a:pt x="2640" y="0"/>
                </a:lnTo>
                <a:lnTo>
                  <a:pt x="2965" y="291"/>
                </a:lnTo>
                <a:lnTo>
                  <a:pt x="2640" y="581"/>
                </a:lnTo>
                <a:lnTo>
                  <a:pt x="0" y="581"/>
                </a:ln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486" name="Freeform 7"/>
          <p:cNvSpPr>
            <a:spLocks/>
          </p:cNvSpPr>
          <p:nvPr/>
        </p:nvSpPr>
        <p:spPr bwMode="auto">
          <a:xfrm>
            <a:off x="2911475" y="1555750"/>
            <a:ext cx="2219325" cy="661988"/>
          </a:xfrm>
          <a:custGeom>
            <a:avLst/>
            <a:gdLst>
              <a:gd name="T0" fmla="*/ 0 w 2899"/>
              <a:gd name="T1" fmla="*/ 0 h 581"/>
              <a:gd name="T2" fmla="*/ 1970522 w 2899"/>
              <a:gd name="T3" fmla="*/ 0 h 581"/>
              <a:gd name="T4" fmla="*/ 2219325 w 2899"/>
              <a:gd name="T5" fmla="*/ 331564 h 581"/>
              <a:gd name="T6" fmla="*/ 1970522 w 2899"/>
              <a:gd name="T7" fmla="*/ 661988 h 581"/>
              <a:gd name="T8" fmla="*/ 0 w 2899"/>
              <a:gd name="T9" fmla="*/ 661988 h 581"/>
              <a:gd name="T10" fmla="*/ 248803 w 2899"/>
              <a:gd name="T11" fmla="*/ 331564 h 581"/>
              <a:gd name="T12" fmla="*/ 0 w 2899"/>
              <a:gd name="T13" fmla="*/ 0 h 58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899" h="581">
                <a:moveTo>
                  <a:pt x="0" y="0"/>
                </a:moveTo>
                <a:lnTo>
                  <a:pt x="2574" y="0"/>
                </a:lnTo>
                <a:lnTo>
                  <a:pt x="2899" y="291"/>
                </a:lnTo>
                <a:lnTo>
                  <a:pt x="2574" y="581"/>
                </a:lnTo>
                <a:lnTo>
                  <a:pt x="0" y="581"/>
                </a:lnTo>
                <a:lnTo>
                  <a:pt x="325" y="291"/>
                </a:ln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487" name="Freeform 8"/>
          <p:cNvSpPr>
            <a:spLocks/>
          </p:cNvSpPr>
          <p:nvPr/>
        </p:nvSpPr>
        <p:spPr bwMode="auto">
          <a:xfrm>
            <a:off x="5013325" y="1555750"/>
            <a:ext cx="2219325" cy="661988"/>
          </a:xfrm>
          <a:custGeom>
            <a:avLst/>
            <a:gdLst>
              <a:gd name="T0" fmla="*/ 0 w 2900"/>
              <a:gd name="T1" fmla="*/ 0 h 581"/>
              <a:gd name="T2" fmla="*/ 1970608 w 2900"/>
              <a:gd name="T3" fmla="*/ 0 h 581"/>
              <a:gd name="T4" fmla="*/ 2219325 w 2900"/>
              <a:gd name="T5" fmla="*/ 331564 h 581"/>
              <a:gd name="T6" fmla="*/ 1970608 w 2900"/>
              <a:gd name="T7" fmla="*/ 661988 h 581"/>
              <a:gd name="T8" fmla="*/ 0 w 2900"/>
              <a:gd name="T9" fmla="*/ 661988 h 581"/>
              <a:gd name="T10" fmla="*/ 248717 w 2900"/>
              <a:gd name="T11" fmla="*/ 331564 h 581"/>
              <a:gd name="T12" fmla="*/ 0 w 2900"/>
              <a:gd name="T13" fmla="*/ 0 h 58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900" h="581">
                <a:moveTo>
                  <a:pt x="0" y="0"/>
                </a:moveTo>
                <a:lnTo>
                  <a:pt x="2575" y="0"/>
                </a:lnTo>
                <a:lnTo>
                  <a:pt x="2900" y="291"/>
                </a:lnTo>
                <a:lnTo>
                  <a:pt x="2575" y="581"/>
                </a:lnTo>
                <a:lnTo>
                  <a:pt x="0" y="581"/>
                </a:lnTo>
                <a:lnTo>
                  <a:pt x="325" y="291"/>
                </a:ln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488" name="Freeform 9"/>
          <p:cNvSpPr>
            <a:spLocks/>
          </p:cNvSpPr>
          <p:nvPr/>
        </p:nvSpPr>
        <p:spPr bwMode="auto">
          <a:xfrm>
            <a:off x="7113588" y="1555750"/>
            <a:ext cx="2220912" cy="661988"/>
          </a:xfrm>
          <a:custGeom>
            <a:avLst/>
            <a:gdLst>
              <a:gd name="T0" fmla="*/ 0 w 2900"/>
              <a:gd name="T1" fmla="*/ 0 h 581"/>
              <a:gd name="T2" fmla="*/ 1972017 w 2900"/>
              <a:gd name="T3" fmla="*/ 0 h 581"/>
              <a:gd name="T4" fmla="*/ 2220912 w 2900"/>
              <a:gd name="T5" fmla="*/ 331564 h 581"/>
              <a:gd name="T6" fmla="*/ 1972017 w 2900"/>
              <a:gd name="T7" fmla="*/ 661988 h 581"/>
              <a:gd name="T8" fmla="*/ 0 w 2900"/>
              <a:gd name="T9" fmla="*/ 661988 h 581"/>
              <a:gd name="T10" fmla="*/ 248895 w 2900"/>
              <a:gd name="T11" fmla="*/ 331564 h 581"/>
              <a:gd name="T12" fmla="*/ 0 w 2900"/>
              <a:gd name="T13" fmla="*/ 0 h 58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900" h="581">
                <a:moveTo>
                  <a:pt x="0" y="0"/>
                </a:moveTo>
                <a:lnTo>
                  <a:pt x="2575" y="0"/>
                </a:lnTo>
                <a:lnTo>
                  <a:pt x="2900" y="291"/>
                </a:lnTo>
                <a:lnTo>
                  <a:pt x="2575" y="581"/>
                </a:lnTo>
                <a:lnTo>
                  <a:pt x="0" y="581"/>
                </a:lnTo>
                <a:lnTo>
                  <a:pt x="325" y="291"/>
                </a:ln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489" name="Freeform 10"/>
          <p:cNvSpPr>
            <a:spLocks/>
          </p:cNvSpPr>
          <p:nvPr/>
        </p:nvSpPr>
        <p:spPr bwMode="auto">
          <a:xfrm>
            <a:off x="9215438" y="1555750"/>
            <a:ext cx="2220912" cy="661988"/>
          </a:xfrm>
          <a:custGeom>
            <a:avLst/>
            <a:gdLst>
              <a:gd name="T0" fmla="*/ 0 w 2900"/>
              <a:gd name="T1" fmla="*/ 0 h 581"/>
              <a:gd name="T2" fmla="*/ 1972017 w 2900"/>
              <a:gd name="T3" fmla="*/ 0 h 581"/>
              <a:gd name="T4" fmla="*/ 2220912 w 2900"/>
              <a:gd name="T5" fmla="*/ 331564 h 581"/>
              <a:gd name="T6" fmla="*/ 1972017 w 2900"/>
              <a:gd name="T7" fmla="*/ 661988 h 581"/>
              <a:gd name="T8" fmla="*/ 0 w 2900"/>
              <a:gd name="T9" fmla="*/ 661988 h 581"/>
              <a:gd name="T10" fmla="*/ 248895 w 2900"/>
              <a:gd name="T11" fmla="*/ 331564 h 581"/>
              <a:gd name="T12" fmla="*/ 0 w 2900"/>
              <a:gd name="T13" fmla="*/ 0 h 58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900" h="581">
                <a:moveTo>
                  <a:pt x="0" y="0"/>
                </a:moveTo>
                <a:lnTo>
                  <a:pt x="2575" y="0"/>
                </a:lnTo>
                <a:lnTo>
                  <a:pt x="2900" y="291"/>
                </a:lnTo>
                <a:lnTo>
                  <a:pt x="2575" y="581"/>
                </a:lnTo>
                <a:lnTo>
                  <a:pt x="0" y="581"/>
                </a:lnTo>
                <a:lnTo>
                  <a:pt x="325" y="291"/>
                </a:ln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490" name="Rectangle 11"/>
          <p:cNvSpPr>
            <a:spLocks noChangeArrowheads="1"/>
          </p:cNvSpPr>
          <p:nvPr/>
        </p:nvSpPr>
        <p:spPr bwMode="auto">
          <a:xfrm>
            <a:off x="868363" y="2413000"/>
            <a:ext cx="1857375" cy="3536950"/>
          </a:xfrm>
          <a:prstGeom prst="rect">
            <a:avLst/>
          </a:prstGeom>
          <a:solidFill>
            <a:schemeClr val="tx2"/>
          </a:solidFill>
          <a:ln w="9525">
            <a:solidFill>
              <a:schemeClr val="bg2"/>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0491" name="Rectangle 12"/>
          <p:cNvSpPr>
            <a:spLocks noChangeArrowheads="1"/>
          </p:cNvSpPr>
          <p:nvPr/>
        </p:nvSpPr>
        <p:spPr bwMode="auto">
          <a:xfrm>
            <a:off x="2984500" y="2413000"/>
            <a:ext cx="1857375" cy="3536950"/>
          </a:xfrm>
          <a:prstGeom prst="rect">
            <a:avLst/>
          </a:prstGeom>
          <a:solidFill>
            <a:schemeClr val="tx2"/>
          </a:solidFill>
          <a:ln w="9525">
            <a:solidFill>
              <a:schemeClr val="bg2"/>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0492" name="Rectangle 13"/>
          <p:cNvSpPr>
            <a:spLocks noChangeArrowheads="1"/>
          </p:cNvSpPr>
          <p:nvPr/>
        </p:nvSpPr>
        <p:spPr bwMode="auto">
          <a:xfrm>
            <a:off x="5087938" y="2413000"/>
            <a:ext cx="1858962" cy="3536950"/>
          </a:xfrm>
          <a:prstGeom prst="rect">
            <a:avLst/>
          </a:prstGeom>
          <a:solidFill>
            <a:schemeClr val="tx2"/>
          </a:solidFill>
          <a:ln w="9525">
            <a:solidFill>
              <a:schemeClr val="bg2"/>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0493" name="Rectangle 14"/>
          <p:cNvSpPr>
            <a:spLocks noChangeArrowheads="1"/>
          </p:cNvSpPr>
          <p:nvPr/>
        </p:nvSpPr>
        <p:spPr bwMode="auto">
          <a:xfrm>
            <a:off x="7192963" y="2413000"/>
            <a:ext cx="1858962" cy="3536950"/>
          </a:xfrm>
          <a:prstGeom prst="rect">
            <a:avLst/>
          </a:prstGeom>
          <a:solidFill>
            <a:schemeClr val="tx2"/>
          </a:solidFill>
          <a:ln w="9525">
            <a:solidFill>
              <a:schemeClr val="bg2"/>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0494" name="Rectangle 15"/>
          <p:cNvSpPr>
            <a:spLocks noChangeArrowheads="1"/>
          </p:cNvSpPr>
          <p:nvPr/>
        </p:nvSpPr>
        <p:spPr bwMode="auto">
          <a:xfrm>
            <a:off x="9296400" y="2413000"/>
            <a:ext cx="1858963" cy="3536950"/>
          </a:xfrm>
          <a:prstGeom prst="rect">
            <a:avLst/>
          </a:prstGeom>
          <a:solidFill>
            <a:schemeClr val="tx2"/>
          </a:solidFill>
          <a:ln w="9525">
            <a:solidFill>
              <a:schemeClr val="bg2"/>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0495" name="Rectangle 16"/>
          <p:cNvSpPr>
            <a:spLocks noChangeArrowheads="1"/>
          </p:cNvSpPr>
          <p:nvPr/>
        </p:nvSpPr>
        <p:spPr bwMode="auto">
          <a:xfrm>
            <a:off x="928688" y="2466975"/>
            <a:ext cx="1736725" cy="1452563"/>
          </a:xfrm>
          <a:prstGeom prst="rect">
            <a:avLst/>
          </a:prstGeom>
          <a:blipFill dpi="0" rotWithShape="1">
            <a:blip r:embed="rId2" cstate="screen">
              <a:extLst>
                <a:ext uri="{28A0092B-C50C-407E-A947-70E740481C1C}">
                  <a14:useLocalDpi xmlns:a14="http://schemas.microsoft.com/office/drawing/2010/main"/>
                </a:ext>
              </a:extLst>
            </a:blip>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0496" name="Rectangle 17"/>
          <p:cNvSpPr>
            <a:spLocks noChangeArrowheads="1"/>
          </p:cNvSpPr>
          <p:nvPr/>
        </p:nvSpPr>
        <p:spPr bwMode="auto">
          <a:xfrm>
            <a:off x="3043238" y="2466975"/>
            <a:ext cx="1738312" cy="1452563"/>
          </a:xfrm>
          <a:prstGeom prst="rect">
            <a:avLst/>
          </a:prstGeom>
          <a:blipFill dpi="0" rotWithShape="1">
            <a:blip r:embed="rId3" cstate="screen">
              <a:extLst>
                <a:ext uri="{28A0092B-C50C-407E-A947-70E740481C1C}">
                  <a14:useLocalDpi xmlns:a14="http://schemas.microsoft.com/office/drawing/2010/main"/>
                </a:ext>
              </a:extLst>
            </a:blip>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0497" name="Rectangle 18"/>
          <p:cNvSpPr>
            <a:spLocks noChangeArrowheads="1"/>
          </p:cNvSpPr>
          <p:nvPr/>
        </p:nvSpPr>
        <p:spPr bwMode="auto">
          <a:xfrm>
            <a:off x="5148263" y="2466975"/>
            <a:ext cx="1738312" cy="1452563"/>
          </a:xfrm>
          <a:prstGeom prst="rect">
            <a:avLst/>
          </a:prstGeom>
          <a:blipFill dpi="0" rotWithShape="1">
            <a:blip r:embed="rId4" cstate="screen">
              <a:extLst>
                <a:ext uri="{28A0092B-C50C-407E-A947-70E740481C1C}">
                  <a14:useLocalDpi xmlns:a14="http://schemas.microsoft.com/office/drawing/2010/main"/>
                </a:ext>
              </a:extLst>
            </a:blip>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0498" name="Rectangle 19"/>
          <p:cNvSpPr>
            <a:spLocks noChangeArrowheads="1"/>
          </p:cNvSpPr>
          <p:nvPr/>
        </p:nvSpPr>
        <p:spPr bwMode="auto">
          <a:xfrm>
            <a:off x="7253288" y="2466975"/>
            <a:ext cx="1736725" cy="1452563"/>
          </a:xfrm>
          <a:prstGeom prst="rect">
            <a:avLst/>
          </a:prstGeom>
          <a:blipFill dpi="0" rotWithShape="1">
            <a:blip r:embed="rId5" cstate="screen">
              <a:extLst>
                <a:ext uri="{28A0092B-C50C-407E-A947-70E740481C1C}">
                  <a14:useLocalDpi xmlns:a14="http://schemas.microsoft.com/office/drawing/2010/main"/>
                </a:ext>
              </a:extLst>
            </a:blip>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0499" name="Rectangle 20"/>
          <p:cNvSpPr>
            <a:spLocks noChangeArrowheads="1"/>
          </p:cNvSpPr>
          <p:nvPr/>
        </p:nvSpPr>
        <p:spPr bwMode="auto">
          <a:xfrm>
            <a:off x="9356725" y="2466975"/>
            <a:ext cx="1738313" cy="1452563"/>
          </a:xfrm>
          <a:prstGeom prst="rect">
            <a:avLst/>
          </a:prstGeom>
          <a:blipFill dpi="0" rotWithShape="1">
            <a:blip r:embed="rId6"/>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0500" name="TextBox 21"/>
          <p:cNvSpPr txBox="1">
            <a:spLocks noChangeArrowheads="1"/>
          </p:cNvSpPr>
          <p:nvPr/>
        </p:nvSpPr>
        <p:spPr bwMode="auto">
          <a:xfrm>
            <a:off x="950913" y="4070350"/>
            <a:ext cx="1649412"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a:solidFill>
                  <a:schemeClr val="accent1"/>
                </a:solidFill>
                <a:latin typeface="微软雅黑" panose="020B0503020204020204" pitchFamily="34" charset="-122"/>
                <a:ea typeface="微软雅黑" panose="020B0503020204020204" pitchFamily="34" charset="-122"/>
              </a:rPr>
              <a:t>这里可以添加主要内容这里可以添加主要内容这里可以添加主要内容这里可以添加主要内容</a:t>
            </a:r>
          </a:p>
        </p:txBody>
      </p:sp>
      <p:sp>
        <p:nvSpPr>
          <p:cNvPr id="20501" name="TextBox 22"/>
          <p:cNvSpPr txBox="1">
            <a:spLocks noChangeArrowheads="1"/>
          </p:cNvSpPr>
          <p:nvPr/>
        </p:nvSpPr>
        <p:spPr bwMode="auto">
          <a:xfrm>
            <a:off x="3067050" y="4070350"/>
            <a:ext cx="1649413"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a:solidFill>
                  <a:schemeClr val="accent1"/>
                </a:solidFill>
                <a:latin typeface="微软雅黑" panose="020B0503020204020204" pitchFamily="34" charset="-122"/>
                <a:ea typeface="微软雅黑" panose="020B0503020204020204" pitchFamily="34" charset="-122"/>
              </a:rPr>
              <a:t>这里可以添加主要内容这里可以添加主要内容这里可以添加主要内容这里可以添加主要内容</a:t>
            </a:r>
          </a:p>
        </p:txBody>
      </p:sp>
      <p:sp>
        <p:nvSpPr>
          <p:cNvPr id="20502" name="TextBox 23"/>
          <p:cNvSpPr txBox="1">
            <a:spLocks noChangeArrowheads="1"/>
          </p:cNvSpPr>
          <p:nvPr/>
        </p:nvSpPr>
        <p:spPr bwMode="auto">
          <a:xfrm>
            <a:off x="5168900" y="4070350"/>
            <a:ext cx="1649413"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a:solidFill>
                  <a:schemeClr val="accent1"/>
                </a:solidFill>
                <a:latin typeface="微软雅黑" panose="020B0503020204020204" pitchFamily="34" charset="-122"/>
                <a:ea typeface="微软雅黑" panose="020B0503020204020204" pitchFamily="34" charset="-122"/>
              </a:rPr>
              <a:t>这里可以添加主要内容这里可以添加主要内容这里可以添加主要内容这里可以添加主要内容</a:t>
            </a:r>
          </a:p>
        </p:txBody>
      </p:sp>
      <p:sp>
        <p:nvSpPr>
          <p:cNvPr id="20503" name="TextBox 24"/>
          <p:cNvSpPr txBox="1">
            <a:spLocks noChangeArrowheads="1"/>
          </p:cNvSpPr>
          <p:nvPr/>
        </p:nvSpPr>
        <p:spPr bwMode="auto">
          <a:xfrm>
            <a:off x="7297738" y="4070350"/>
            <a:ext cx="1649412"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a:solidFill>
                  <a:schemeClr val="accent1"/>
                </a:solidFill>
                <a:latin typeface="微软雅黑" panose="020B0503020204020204" pitchFamily="34" charset="-122"/>
                <a:ea typeface="微软雅黑" panose="020B0503020204020204" pitchFamily="34" charset="-122"/>
              </a:rPr>
              <a:t>这里可以添加主要内容这里可以添加主要内容这里可以添加主要内容这里可以添加主要内容</a:t>
            </a:r>
          </a:p>
        </p:txBody>
      </p:sp>
      <p:sp>
        <p:nvSpPr>
          <p:cNvPr id="20504" name="TextBox 25"/>
          <p:cNvSpPr txBox="1">
            <a:spLocks noChangeArrowheads="1"/>
          </p:cNvSpPr>
          <p:nvPr/>
        </p:nvSpPr>
        <p:spPr bwMode="auto">
          <a:xfrm>
            <a:off x="9399588" y="4070350"/>
            <a:ext cx="1649412"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a:solidFill>
                  <a:schemeClr val="accent1"/>
                </a:solidFill>
                <a:latin typeface="微软雅黑" panose="020B0503020204020204" pitchFamily="34" charset="-122"/>
                <a:ea typeface="微软雅黑" panose="020B0503020204020204" pitchFamily="34" charset="-122"/>
              </a:rPr>
              <a:t>这里可以添加主要内容这里可以添加主要内容这里可以添加主要内容这里可以添加主要内容</a:t>
            </a:r>
          </a:p>
        </p:txBody>
      </p:sp>
      <p:sp>
        <p:nvSpPr>
          <p:cNvPr id="20505" name="TextBox 26"/>
          <p:cNvSpPr txBox="1">
            <a:spLocks noChangeArrowheads="1"/>
          </p:cNvSpPr>
          <p:nvPr/>
        </p:nvSpPr>
        <p:spPr bwMode="auto">
          <a:xfrm>
            <a:off x="958850" y="1720850"/>
            <a:ext cx="15700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rgbClr val="F8F8F8"/>
                </a:solidFill>
                <a:latin typeface="微软雅黑" panose="020B0503020204020204" pitchFamily="34" charset="-122"/>
                <a:ea typeface="微软雅黑" panose="020B0503020204020204" pitchFamily="34" charset="-122"/>
              </a:rPr>
              <a:t>一、项目论证</a:t>
            </a:r>
          </a:p>
        </p:txBody>
      </p:sp>
      <p:sp>
        <p:nvSpPr>
          <p:cNvPr id="20506" name="TextBox 28"/>
          <p:cNvSpPr txBox="1">
            <a:spLocks noChangeArrowheads="1"/>
          </p:cNvSpPr>
          <p:nvPr/>
        </p:nvSpPr>
        <p:spPr bwMode="auto">
          <a:xfrm>
            <a:off x="3232150" y="1739900"/>
            <a:ext cx="16097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solidFill>
                  <a:srgbClr val="F8F8F8"/>
                </a:solidFill>
                <a:latin typeface="微软雅黑" panose="020B0503020204020204" pitchFamily="34" charset="-122"/>
                <a:ea typeface="微软雅黑" panose="020B0503020204020204" pitchFamily="34" charset="-122"/>
              </a:rPr>
              <a:t>二、资料收集</a:t>
            </a:r>
          </a:p>
        </p:txBody>
      </p:sp>
      <p:sp>
        <p:nvSpPr>
          <p:cNvPr id="20507" name="TextBox 29"/>
          <p:cNvSpPr txBox="1">
            <a:spLocks noChangeArrowheads="1"/>
          </p:cNvSpPr>
          <p:nvPr/>
        </p:nvSpPr>
        <p:spPr bwMode="auto">
          <a:xfrm>
            <a:off x="5321300" y="1601788"/>
            <a:ext cx="16256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solidFill>
                  <a:srgbClr val="F8F8F8"/>
                </a:solidFill>
                <a:latin typeface="微软雅黑" panose="020B0503020204020204" pitchFamily="34" charset="-122"/>
                <a:ea typeface="微软雅黑" panose="020B0503020204020204" pitchFamily="34" charset="-122"/>
              </a:rPr>
              <a:t>三、数据调查分析</a:t>
            </a:r>
          </a:p>
        </p:txBody>
      </p:sp>
      <p:sp>
        <p:nvSpPr>
          <p:cNvPr id="20508" name="TextBox 30"/>
          <p:cNvSpPr txBox="1">
            <a:spLocks noChangeArrowheads="1"/>
          </p:cNvSpPr>
          <p:nvPr/>
        </p:nvSpPr>
        <p:spPr bwMode="auto">
          <a:xfrm>
            <a:off x="7377113" y="1562100"/>
            <a:ext cx="1674812"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solidFill>
                  <a:srgbClr val="F8F8F8"/>
                </a:solidFill>
                <a:latin typeface="微软雅黑" panose="020B0503020204020204" pitchFamily="34" charset="-122"/>
                <a:ea typeface="微软雅黑" panose="020B0503020204020204" pitchFamily="34" charset="-122"/>
              </a:rPr>
              <a:t>四、按计划实施</a:t>
            </a:r>
          </a:p>
        </p:txBody>
      </p:sp>
      <p:sp>
        <p:nvSpPr>
          <p:cNvPr id="20509" name="TextBox 31"/>
          <p:cNvSpPr txBox="1">
            <a:spLocks noChangeArrowheads="1"/>
          </p:cNvSpPr>
          <p:nvPr/>
        </p:nvSpPr>
        <p:spPr bwMode="auto">
          <a:xfrm>
            <a:off x="9529763" y="1562100"/>
            <a:ext cx="152717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solidFill>
                  <a:srgbClr val="F8F8F8"/>
                </a:solidFill>
                <a:latin typeface="微软雅黑" panose="020B0503020204020204" pitchFamily="34" charset="-122"/>
                <a:ea typeface="微软雅黑" panose="020B0503020204020204" pitchFamily="34" charset="-122"/>
              </a:rPr>
              <a:t>五、完成数据表，总结</a:t>
            </a:r>
          </a:p>
        </p:txBody>
      </p:sp>
    </p:spTree>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20483"/>
                                        </p:tgtEl>
                                        <p:attrNameLst>
                                          <p:attrName>style.visibility</p:attrName>
                                        </p:attrNameLst>
                                      </p:cBhvr>
                                      <p:to>
                                        <p:strVal val="visible"/>
                                      </p:to>
                                    </p:set>
                                    <p:anim calcmode="lin" valueType="num">
                                      <p:cBhvr>
                                        <p:cTn id="7" dur="300" fill="hold"/>
                                        <p:tgtEl>
                                          <p:spTgt spid="20483"/>
                                        </p:tgtEl>
                                        <p:attrNameLst>
                                          <p:attrName>ppt_w</p:attrName>
                                        </p:attrNameLst>
                                      </p:cBhvr>
                                      <p:tavLst>
                                        <p:tav tm="0">
                                          <p:val>
                                            <p:fltVal val="0"/>
                                          </p:val>
                                        </p:tav>
                                        <p:tav tm="100000">
                                          <p:val>
                                            <p:strVal val="#ppt_w"/>
                                          </p:val>
                                        </p:tav>
                                      </p:tavLst>
                                    </p:anim>
                                    <p:anim calcmode="lin" valueType="num">
                                      <p:cBhvr>
                                        <p:cTn id="8" dur="300" fill="hold"/>
                                        <p:tgtEl>
                                          <p:spTgt spid="20483"/>
                                        </p:tgtEl>
                                        <p:attrNameLst>
                                          <p:attrName>ppt_h</p:attrName>
                                        </p:attrNameLst>
                                      </p:cBhvr>
                                      <p:tavLst>
                                        <p:tav tm="0">
                                          <p:val>
                                            <p:fltVal val="0"/>
                                          </p:val>
                                        </p:tav>
                                        <p:tav tm="100000">
                                          <p:val>
                                            <p:strVal val="#ppt_h"/>
                                          </p:val>
                                        </p:tav>
                                      </p:tavLst>
                                    </p:anim>
                                    <p:anim calcmode="lin" valueType="num">
                                      <p:cBhvr>
                                        <p:cTn id="9" dur="300" fill="hold"/>
                                        <p:tgtEl>
                                          <p:spTgt spid="20483"/>
                                        </p:tgtEl>
                                        <p:attrNameLst>
                                          <p:attrName>style.rotation</p:attrName>
                                        </p:attrNameLst>
                                      </p:cBhvr>
                                      <p:tavLst>
                                        <p:tav tm="0">
                                          <p:val>
                                            <p:fltVal val="90"/>
                                          </p:val>
                                        </p:tav>
                                        <p:tav tm="100000">
                                          <p:val>
                                            <p:fltVal val="0"/>
                                          </p:val>
                                        </p:tav>
                                      </p:tavLst>
                                    </p:anim>
                                    <p:animEffect transition="in" filter="fade">
                                      <p:cBhvr>
                                        <p:cTn id="10" dur="300"/>
                                        <p:tgtEl>
                                          <p:spTgt spid="20483"/>
                                        </p:tgtEl>
                                      </p:cBhvr>
                                    </p:animEffect>
                                  </p:childTnLst>
                                </p:cTn>
                              </p:par>
                            </p:childTnLst>
                          </p:cTn>
                        </p:par>
                        <p:par>
                          <p:cTn id="11" fill="hold" nodeType="afterGroup">
                            <p:stCondLst>
                              <p:cond delay="3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20482"/>
                                        </p:tgtEl>
                                        <p:attrNameLst>
                                          <p:attrName>style.visibility</p:attrName>
                                        </p:attrNameLst>
                                      </p:cBhvr>
                                      <p:to>
                                        <p:strVal val="visible"/>
                                      </p:to>
                                    </p:set>
                                    <p:anim calcmode="lin" valueType="num">
                                      <p:cBhvr>
                                        <p:cTn id="14" dur="400" fill="hold"/>
                                        <p:tgtEl>
                                          <p:spTgt spid="20482"/>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20482"/>
                                        </p:tgtEl>
                                        <p:attrNameLst>
                                          <p:attrName>ppt_y</p:attrName>
                                        </p:attrNameLst>
                                      </p:cBhvr>
                                      <p:tavLst>
                                        <p:tav tm="0">
                                          <p:val>
                                            <p:strVal val="#ppt_y"/>
                                          </p:val>
                                        </p:tav>
                                        <p:tav tm="100000">
                                          <p:val>
                                            <p:strVal val="#ppt_y"/>
                                          </p:val>
                                        </p:tav>
                                      </p:tavLst>
                                    </p:anim>
                                    <p:anim calcmode="lin" valueType="num">
                                      <p:cBhvr>
                                        <p:cTn id="16" dur="400" fill="hold"/>
                                        <p:tgtEl>
                                          <p:spTgt spid="20482"/>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20482"/>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20482"/>
                                        </p:tgtEl>
                                      </p:cBhvr>
                                    </p:animEffect>
                                  </p:childTnLst>
                                </p:cTn>
                              </p:par>
                            </p:childTnLst>
                          </p:cTn>
                        </p:par>
                        <p:par>
                          <p:cTn id="19" fill="hold" nodeType="afterGroup">
                            <p:stCondLst>
                              <p:cond delay="1060"/>
                            </p:stCondLst>
                            <p:childTnLst>
                              <p:par>
                                <p:cTn id="20" presetID="2" presetClass="entr" presetSubtype="8" fill="hold" grpId="0" nodeType="afterEffect">
                                  <p:stCondLst>
                                    <p:cond delay="0"/>
                                  </p:stCondLst>
                                  <p:childTnLst>
                                    <p:set>
                                      <p:cBhvr>
                                        <p:cTn id="21" dur="1" fill="hold">
                                          <p:stCondLst>
                                            <p:cond delay="0"/>
                                          </p:stCondLst>
                                        </p:cTn>
                                        <p:tgtEl>
                                          <p:spTgt spid="20485"/>
                                        </p:tgtEl>
                                        <p:attrNameLst>
                                          <p:attrName>style.visibility</p:attrName>
                                        </p:attrNameLst>
                                      </p:cBhvr>
                                      <p:to>
                                        <p:strVal val="visible"/>
                                      </p:to>
                                    </p:set>
                                    <p:anim calcmode="lin" valueType="num">
                                      <p:cBhvr additive="base">
                                        <p:cTn id="22" dur="500" fill="hold"/>
                                        <p:tgtEl>
                                          <p:spTgt spid="20485"/>
                                        </p:tgtEl>
                                        <p:attrNameLst>
                                          <p:attrName>ppt_x</p:attrName>
                                        </p:attrNameLst>
                                      </p:cBhvr>
                                      <p:tavLst>
                                        <p:tav tm="0">
                                          <p:val>
                                            <p:strVal val="0-#ppt_w/2"/>
                                          </p:val>
                                        </p:tav>
                                        <p:tav tm="100000">
                                          <p:val>
                                            <p:strVal val="#ppt_x"/>
                                          </p:val>
                                        </p:tav>
                                      </p:tavLst>
                                    </p:anim>
                                    <p:anim calcmode="lin" valueType="num">
                                      <p:cBhvr additive="base">
                                        <p:cTn id="23" dur="500" fill="hold"/>
                                        <p:tgtEl>
                                          <p:spTgt spid="20485"/>
                                        </p:tgtEl>
                                        <p:attrNameLst>
                                          <p:attrName>ppt_y</p:attrName>
                                        </p:attrNameLst>
                                      </p:cBhvr>
                                      <p:tavLst>
                                        <p:tav tm="0">
                                          <p:val>
                                            <p:strVal val="#ppt_y"/>
                                          </p:val>
                                        </p:tav>
                                        <p:tav tm="100000">
                                          <p:val>
                                            <p:strVal val="#ppt_y"/>
                                          </p:val>
                                        </p:tav>
                                      </p:tavLst>
                                    </p:anim>
                                  </p:childTnLst>
                                </p:cTn>
                              </p:par>
                            </p:childTnLst>
                          </p:cTn>
                        </p:par>
                        <p:par>
                          <p:cTn id="24" fill="hold" nodeType="afterGroup">
                            <p:stCondLst>
                              <p:cond delay="1560"/>
                            </p:stCondLst>
                            <p:childTnLst>
                              <p:par>
                                <p:cTn id="25" presetID="31" presetClass="entr" presetSubtype="0" fill="hold" grpId="0" nodeType="afterEffect">
                                  <p:stCondLst>
                                    <p:cond delay="0"/>
                                  </p:stCondLst>
                                  <p:childTnLst>
                                    <p:set>
                                      <p:cBhvr>
                                        <p:cTn id="26" dur="1" fill="hold">
                                          <p:stCondLst>
                                            <p:cond delay="0"/>
                                          </p:stCondLst>
                                        </p:cTn>
                                        <p:tgtEl>
                                          <p:spTgt spid="20505"/>
                                        </p:tgtEl>
                                        <p:attrNameLst>
                                          <p:attrName>style.visibility</p:attrName>
                                        </p:attrNameLst>
                                      </p:cBhvr>
                                      <p:to>
                                        <p:strVal val="visible"/>
                                      </p:to>
                                    </p:set>
                                    <p:anim calcmode="lin" valueType="num">
                                      <p:cBhvr>
                                        <p:cTn id="27" dur="300" fill="hold"/>
                                        <p:tgtEl>
                                          <p:spTgt spid="20505"/>
                                        </p:tgtEl>
                                        <p:attrNameLst>
                                          <p:attrName>ppt_w</p:attrName>
                                        </p:attrNameLst>
                                      </p:cBhvr>
                                      <p:tavLst>
                                        <p:tav tm="0">
                                          <p:val>
                                            <p:fltVal val="0"/>
                                          </p:val>
                                        </p:tav>
                                        <p:tav tm="100000">
                                          <p:val>
                                            <p:strVal val="#ppt_w"/>
                                          </p:val>
                                        </p:tav>
                                      </p:tavLst>
                                    </p:anim>
                                    <p:anim calcmode="lin" valueType="num">
                                      <p:cBhvr>
                                        <p:cTn id="28" dur="300" fill="hold"/>
                                        <p:tgtEl>
                                          <p:spTgt spid="20505"/>
                                        </p:tgtEl>
                                        <p:attrNameLst>
                                          <p:attrName>ppt_h</p:attrName>
                                        </p:attrNameLst>
                                      </p:cBhvr>
                                      <p:tavLst>
                                        <p:tav tm="0">
                                          <p:val>
                                            <p:fltVal val="0"/>
                                          </p:val>
                                        </p:tav>
                                        <p:tav tm="100000">
                                          <p:val>
                                            <p:strVal val="#ppt_h"/>
                                          </p:val>
                                        </p:tav>
                                      </p:tavLst>
                                    </p:anim>
                                    <p:anim calcmode="lin" valueType="num">
                                      <p:cBhvr>
                                        <p:cTn id="29" dur="300" fill="hold"/>
                                        <p:tgtEl>
                                          <p:spTgt spid="20505"/>
                                        </p:tgtEl>
                                        <p:attrNameLst>
                                          <p:attrName>style.rotation</p:attrName>
                                        </p:attrNameLst>
                                      </p:cBhvr>
                                      <p:tavLst>
                                        <p:tav tm="0">
                                          <p:val>
                                            <p:fltVal val="90"/>
                                          </p:val>
                                        </p:tav>
                                        <p:tav tm="100000">
                                          <p:val>
                                            <p:fltVal val="0"/>
                                          </p:val>
                                        </p:tav>
                                      </p:tavLst>
                                    </p:anim>
                                    <p:animEffect transition="in" filter="fade">
                                      <p:cBhvr>
                                        <p:cTn id="30" dur="300"/>
                                        <p:tgtEl>
                                          <p:spTgt spid="20505"/>
                                        </p:tgtEl>
                                      </p:cBhvr>
                                    </p:animEffect>
                                  </p:childTnLst>
                                </p:cTn>
                              </p:par>
                            </p:childTnLst>
                          </p:cTn>
                        </p:par>
                        <p:par>
                          <p:cTn id="31" fill="hold" nodeType="afterGroup">
                            <p:stCondLst>
                              <p:cond delay="1860"/>
                            </p:stCondLst>
                            <p:childTnLst>
                              <p:par>
                                <p:cTn id="32" presetID="22" presetClass="entr" presetSubtype="1" fill="hold" grpId="0" nodeType="afterEffect">
                                  <p:stCondLst>
                                    <p:cond delay="0"/>
                                  </p:stCondLst>
                                  <p:childTnLst>
                                    <p:set>
                                      <p:cBhvr>
                                        <p:cTn id="33" dur="1" fill="hold">
                                          <p:stCondLst>
                                            <p:cond delay="0"/>
                                          </p:stCondLst>
                                        </p:cTn>
                                        <p:tgtEl>
                                          <p:spTgt spid="20490"/>
                                        </p:tgtEl>
                                        <p:attrNameLst>
                                          <p:attrName>style.visibility</p:attrName>
                                        </p:attrNameLst>
                                      </p:cBhvr>
                                      <p:to>
                                        <p:strVal val="visible"/>
                                      </p:to>
                                    </p:set>
                                    <p:animEffect transition="in" filter="wipe(up)">
                                      <p:cBhvr>
                                        <p:cTn id="34" dur="500"/>
                                        <p:tgtEl>
                                          <p:spTgt spid="20490"/>
                                        </p:tgtEl>
                                      </p:cBhvr>
                                    </p:animEffect>
                                  </p:childTnLst>
                                </p:cTn>
                              </p:par>
                            </p:childTnLst>
                          </p:cTn>
                        </p:par>
                        <p:par>
                          <p:cTn id="35" fill="hold" nodeType="afterGroup">
                            <p:stCondLst>
                              <p:cond delay="2360"/>
                            </p:stCondLst>
                            <p:childTnLst>
                              <p:par>
                                <p:cTn id="36" presetID="14" presetClass="entr" presetSubtype="10" fill="hold" grpId="0" nodeType="afterEffect">
                                  <p:stCondLst>
                                    <p:cond delay="0"/>
                                  </p:stCondLst>
                                  <p:childTnLst>
                                    <p:set>
                                      <p:cBhvr>
                                        <p:cTn id="37" dur="1" fill="hold">
                                          <p:stCondLst>
                                            <p:cond delay="0"/>
                                          </p:stCondLst>
                                        </p:cTn>
                                        <p:tgtEl>
                                          <p:spTgt spid="20495"/>
                                        </p:tgtEl>
                                        <p:attrNameLst>
                                          <p:attrName>style.visibility</p:attrName>
                                        </p:attrNameLst>
                                      </p:cBhvr>
                                      <p:to>
                                        <p:strVal val="visible"/>
                                      </p:to>
                                    </p:set>
                                    <p:animEffect transition="in" filter="randombar(horizontal)">
                                      <p:cBhvr>
                                        <p:cTn id="38" dur="500"/>
                                        <p:tgtEl>
                                          <p:spTgt spid="20495"/>
                                        </p:tgtEl>
                                      </p:cBhvr>
                                    </p:animEffect>
                                  </p:childTnLst>
                                </p:cTn>
                              </p:par>
                            </p:childTnLst>
                          </p:cTn>
                        </p:par>
                        <p:par>
                          <p:cTn id="39" fill="hold" nodeType="afterGroup">
                            <p:stCondLst>
                              <p:cond delay="2860"/>
                            </p:stCondLst>
                            <p:childTnLst>
                              <p:par>
                                <p:cTn id="40" presetID="22" presetClass="entr" presetSubtype="1" fill="hold" grpId="0" nodeType="afterEffect">
                                  <p:stCondLst>
                                    <p:cond delay="0"/>
                                  </p:stCondLst>
                                  <p:childTnLst>
                                    <p:set>
                                      <p:cBhvr>
                                        <p:cTn id="41" dur="1" fill="hold">
                                          <p:stCondLst>
                                            <p:cond delay="0"/>
                                          </p:stCondLst>
                                        </p:cTn>
                                        <p:tgtEl>
                                          <p:spTgt spid="20500"/>
                                        </p:tgtEl>
                                        <p:attrNameLst>
                                          <p:attrName>style.visibility</p:attrName>
                                        </p:attrNameLst>
                                      </p:cBhvr>
                                      <p:to>
                                        <p:strVal val="visible"/>
                                      </p:to>
                                    </p:set>
                                    <p:animEffect transition="in" filter="wipe(up)">
                                      <p:cBhvr>
                                        <p:cTn id="42" dur="500"/>
                                        <p:tgtEl>
                                          <p:spTgt spid="20500"/>
                                        </p:tgtEl>
                                      </p:cBhvr>
                                    </p:animEffect>
                                  </p:childTnLst>
                                </p:cTn>
                              </p:par>
                            </p:childTnLst>
                          </p:cTn>
                        </p:par>
                        <p:par>
                          <p:cTn id="43" fill="hold" nodeType="afterGroup">
                            <p:stCondLst>
                              <p:cond delay="3360"/>
                            </p:stCondLst>
                            <p:childTnLst>
                              <p:par>
                                <p:cTn id="44" presetID="2" presetClass="entr" presetSubtype="8" fill="hold" grpId="0" nodeType="afterEffect">
                                  <p:stCondLst>
                                    <p:cond delay="0"/>
                                  </p:stCondLst>
                                  <p:childTnLst>
                                    <p:set>
                                      <p:cBhvr>
                                        <p:cTn id="45" dur="1" fill="hold">
                                          <p:stCondLst>
                                            <p:cond delay="0"/>
                                          </p:stCondLst>
                                        </p:cTn>
                                        <p:tgtEl>
                                          <p:spTgt spid="20486"/>
                                        </p:tgtEl>
                                        <p:attrNameLst>
                                          <p:attrName>style.visibility</p:attrName>
                                        </p:attrNameLst>
                                      </p:cBhvr>
                                      <p:to>
                                        <p:strVal val="visible"/>
                                      </p:to>
                                    </p:set>
                                    <p:anim calcmode="lin" valueType="num">
                                      <p:cBhvr additive="base">
                                        <p:cTn id="46" dur="500" fill="hold"/>
                                        <p:tgtEl>
                                          <p:spTgt spid="20486"/>
                                        </p:tgtEl>
                                        <p:attrNameLst>
                                          <p:attrName>ppt_x</p:attrName>
                                        </p:attrNameLst>
                                      </p:cBhvr>
                                      <p:tavLst>
                                        <p:tav tm="0">
                                          <p:val>
                                            <p:strVal val="0-#ppt_w/2"/>
                                          </p:val>
                                        </p:tav>
                                        <p:tav tm="100000">
                                          <p:val>
                                            <p:strVal val="#ppt_x"/>
                                          </p:val>
                                        </p:tav>
                                      </p:tavLst>
                                    </p:anim>
                                    <p:anim calcmode="lin" valueType="num">
                                      <p:cBhvr additive="base">
                                        <p:cTn id="47" dur="500" fill="hold"/>
                                        <p:tgtEl>
                                          <p:spTgt spid="20486"/>
                                        </p:tgtEl>
                                        <p:attrNameLst>
                                          <p:attrName>ppt_y</p:attrName>
                                        </p:attrNameLst>
                                      </p:cBhvr>
                                      <p:tavLst>
                                        <p:tav tm="0">
                                          <p:val>
                                            <p:strVal val="#ppt_y"/>
                                          </p:val>
                                        </p:tav>
                                        <p:tav tm="100000">
                                          <p:val>
                                            <p:strVal val="#ppt_y"/>
                                          </p:val>
                                        </p:tav>
                                      </p:tavLst>
                                    </p:anim>
                                  </p:childTnLst>
                                </p:cTn>
                              </p:par>
                            </p:childTnLst>
                          </p:cTn>
                        </p:par>
                        <p:par>
                          <p:cTn id="48" fill="hold" nodeType="afterGroup">
                            <p:stCondLst>
                              <p:cond delay="3860"/>
                            </p:stCondLst>
                            <p:childTnLst>
                              <p:par>
                                <p:cTn id="49" presetID="31" presetClass="entr" presetSubtype="0" fill="hold" grpId="0" nodeType="afterEffect">
                                  <p:stCondLst>
                                    <p:cond delay="0"/>
                                  </p:stCondLst>
                                  <p:childTnLst>
                                    <p:set>
                                      <p:cBhvr>
                                        <p:cTn id="50" dur="1" fill="hold">
                                          <p:stCondLst>
                                            <p:cond delay="0"/>
                                          </p:stCondLst>
                                        </p:cTn>
                                        <p:tgtEl>
                                          <p:spTgt spid="20506"/>
                                        </p:tgtEl>
                                        <p:attrNameLst>
                                          <p:attrName>style.visibility</p:attrName>
                                        </p:attrNameLst>
                                      </p:cBhvr>
                                      <p:to>
                                        <p:strVal val="visible"/>
                                      </p:to>
                                    </p:set>
                                    <p:anim calcmode="lin" valueType="num">
                                      <p:cBhvr>
                                        <p:cTn id="51" dur="300" fill="hold"/>
                                        <p:tgtEl>
                                          <p:spTgt spid="20506"/>
                                        </p:tgtEl>
                                        <p:attrNameLst>
                                          <p:attrName>ppt_w</p:attrName>
                                        </p:attrNameLst>
                                      </p:cBhvr>
                                      <p:tavLst>
                                        <p:tav tm="0">
                                          <p:val>
                                            <p:fltVal val="0"/>
                                          </p:val>
                                        </p:tav>
                                        <p:tav tm="100000">
                                          <p:val>
                                            <p:strVal val="#ppt_w"/>
                                          </p:val>
                                        </p:tav>
                                      </p:tavLst>
                                    </p:anim>
                                    <p:anim calcmode="lin" valueType="num">
                                      <p:cBhvr>
                                        <p:cTn id="52" dur="300" fill="hold"/>
                                        <p:tgtEl>
                                          <p:spTgt spid="20506"/>
                                        </p:tgtEl>
                                        <p:attrNameLst>
                                          <p:attrName>ppt_h</p:attrName>
                                        </p:attrNameLst>
                                      </p:cBhvr>
                                      <p:tavLst>
                                        <p:tav tm="0">
                                          <p:val>
                                            <p:fltVal val="0"/>
                                          </p:val>
                                        </p:tav>
                                        <p:tav tm="100000">
                                          <p:val>
                                            <p:strVal val="#ppt_h"/>
                                          </p:val>
                                        </p:tav>
                                      </p:tavLst>
                                    </p:anim>
                                    <p:anim calcmode="lin" valueType="num">
                                      <p:cBhvr>
                                        <p:cTn id="53" dur="300" fill="hold"/>
                                        <p:tgtEl>
                                          <p:spTgt spid="20506"/>
                                        </p:tgtEl>
                                        <p:attrNameLst>
                                          <p:attrName>style.rotation</p:attrName>
                                        </p:attrNameLst>
                                      </p:cBhvr>
                                      <p:tavLst>
                                        <p:tav tm="0">
                                          <p:val>
                                            <p:fltVal val="90"/>
                                          </p:val>
                                        </p:tav>
                                        <p:tav tm="100000">
                                          <p:val>
                                            <p:fltVal val="0"/>
                                          </p:val>
                                        </p:tav>
                                      </p:tavLst>
                                    </p:anim>
                                    <p:animEffect transition="in" filter="fade">
                                      <p:cBhvr>
                                        <p:cTn id="54" dur="300"/>
                                        <p:tgtEl>
                                          <p:spTgt spid="20506"/>
                                        </p:tgtEl>
                                      </p:cBhvr>
                                    </p:animEffect>
                                  </p:childTnLst>
                                </p:cTn>
                              </p:par>
                            </p:childTnLst>
                          </p:cTn>
                        </p:par>
                        <p:par>
                          <p:cTn id="55" fill="hold" nodeType="afterGroup">
                            <p:stCondLst>
                              <p:cond delay="4160"/>
                            </p:stCondLst>
                            <p:childTnLst>
                              <p:par>
                                <p:cTn id="56" presetID="22" presetClass="entr" presetSubtype="1" fill="hold" grpId="0" nodeType="afterEffect">
                                  <p:stCondLst>
                                    <p:cond delay="0"/>
                                  </p:stCondLst>
                                  <p:childTnLst>
                                    <p:set>
                                      <p:cBhvr>
                                        <p:cTn id="57" dur="1" fill="hold">
                                          <p:stCondLst>
                                            <p:cond delay="0"/>
                                          </p:stCondLst>
                                        </p:cTn>
                                        <p:tgtEl>
                                          <p:spTgt spid="20491"/>
                                        </p:tgtEl>
                                        <p:attrNameLst>
                                          <p:attrName>style.visibility</p:attrName>
                                        </p:attrNameLst>
                                      </p:cBhvr>
                                      <p:to>
                                        <p:strVal val="visible"/>
                                      </p:to>
                                    </p:set>
                                    <p:animEffect transition="in" filter="wipe(up)">
                                      <p:cBhvr>
                                        <p:cTn id="58" dur="500"/>
                                        <p:tgtEl>
                                          <p:spTgt spid="20491"/>
                                        </p:tgtEl>
                                      </p:cBhvr>
                                    </p:animEffect>
                                  </p:childTnLst>
                                </p:cTn>
                              </p:par>
                            </p:childTnLst>
                          </p:cTn>
                        </p:par>
                        <p:par>
                          <p:cTn id="59" fill="hold" nodeType="afterGroup">
                            <p:stCondLst>
                              <p:cond delay="4660"/>
                            </p:stCondLst>
                            <p:childTnLst>
                              <p:par>
                                <p:cTn id="60" presetID="14" presetClass="entr" presetSubtype="10" fill="hold" grpId="0" nodeType="afterEffect">
                                  <p:stCondLst>
                                    <p:cond delay="0"/>
                                  </p:stCondLst>
                                  <p:childTnLst>
                                    <p:set>
                                      <p:cBhvr>
                                        <p:cTn id="61" dur="1" fill="hold">
                                          <p:stCondLst>
                                            <p:cond delay="0"/>
                                          </p:stCondLst>
                                        </p:cTn>
                                        <p:tgtEl>
                                          <p:spTgt spid="20496"/>
                                        </p:tgtEl>
                                        <p:attrNameLst>
                                          <p:attrName>style.visibility</p:attrName>
                                        </p:attrNameLst>
                                      </p:cBhvr>
                                      <p:to>
                                        <p:strVal val="visible"/>
                                      </p:to>
                                    </p:set>
                                    <p:animEffect transition="in" filter="randombar(horizontal)">
                                      <p:cBhvr>
                                        <p:cTn id="62" dur="500"/>
                                        <p:tgtEl>
                                          <p:spTgt spid="20496"/>
                                        </p:tgtEl>
                                      </p:cBhvr>
                                    </p:animEffect>
                                  </p:childTnLst>
                                </p:cTn>
                              </p:par>
                            </p:childTnLst>
                          </p:cTn>
                        </p:par>
                        <p:par>
                          <p:cTn id="63" fill="hold" nodeType="afterGroup">
                            <p:stCondLst>
                              <p:cond delay="5160"/>
                            </p:stCondLst>
                            <p:childTnLst>
                              <p:par>
                                <p:cTn id="64" presetID="22" presetClass="entr" presetSubtype="1" fill="hold" grpId="0" nodeType="afterEffect">
                                  <p:stCondLst>
                                    <p:cond delay="0"/>
                                  </p:stCondLst>
                                  <p:childTnLst>
                                    <p:set>
                                      <p:cBhvr>
                                        <p:cTn id="65" dur="1" fill="hold">
                                          <p:stCondLst>
                                            <p:cond delay="0"/>
                                          </p:stCondLst>
                                        </p:cTn>
                                        <p:tgtEl>
                                          <p:spTgt spid="20501"/>
                                        </p:tgtEl>
                                        <p:attrNameLst>
                                          <p:attrName>style.visibility</p:attrName>
                                        </p:attrNameLst>
                                      </p:cBhvr>
                                      <p:to>
                                        <p:strVal val="visible"/>
                                      </p:to>
                                    </p:set>
                                    <p:animEffect transition="in" filter="wipe(up)">
                                      <p:cBhvr>
                                        <p:cTn id="66" dur="500"/>
                                        <p:tgtEl>
                                          <p:spTgt spid="20501"/>
                                        </p:tgtEl>
                                      </p:cBhvr>
                                    </p:animEffect>
                                  </p:childTnLst>
                                </p:cTn>
                              </p:par>
                            </p:childTnLst>
                          </p:cTn>
                        </p:par>
                        <p:par>
                          <p:cTn id="67" fill="hold" nodeType="afterGroup">
                            <p:stCondLst>
                              <p:cond delay="5660"/>
                            </p:stCondLst>
                            <p:childTnLst>
                              <p:par>
                                <p:cTn id="68" presetID="2" presetClass="entr" presetSubtype="8" fill="hold" grpId="0" nodeType="afterEffect">
                                  <p:stCondLst>
                                    <p:cond delay="0"/>
                                  </p:stCondLst>
                                  <p:childTnLst>
                                    <p:set>
                                      <p:cBhvr>
                                        <p:cTn id="69" dur="1" fill="hold">
                                          <p:stCondLst>
                                            <p:cond delay="0"/>
                                          </p:stCondLst>
                                        </p:cTn>
                                        <p:tgtEl>
                                          <p:spTgt spid="20487"/>
                                        </p:tgtEl>
                                        <p:attrNameLst>
                                          <p:attrName>style.visibility</p:attrName>
                                        </p:attrNameLst>
                                      </p:cBhvr>
                                      <p:to>
                                        <p:strVal val="visible"/>
                                      </p:to>
                                    </p:set>
                                    <p:anim calcmode="lin" valueType="num">
                                      <p:cBhvr additive="base">
                                        <p:cTn id="70" dur="500" fill="hold"/>
                                        <p:tgtEl>
                                          <p:spTgt spid="20487"/>
                                        </p:tgtEl>
                                        <p:attrNameLst>
                                          <p:attrName>ppt_x</p:attrName>
                                        </p:attrNameLst>
                                      </p:cBhvr>
                                      <p:tavLst>
                                        <p:tav tm="0">
                                          <p:val>
                                            <p:strVal val="0-#ppt_w/2"/>
                                          </p:val>
                                        </p:tav>
                                        <p:tav tm="100000">
                                          <p:val>
                                            <p:strVal val="#ppt_x"/>
                                          </p:val>
                                        </p:tav>
                                      </p:tavLst>
                                    </p:anim>
                                    <p:anim calcmode="lin" valueType="num">
                                      <p:cBhvr additive="base">
                                        <p:cTn id="71" dur="500" fill="hold"/>
                                        <p:tgtEl>
                                          <p:spTgt spid="20487"/>
                                        </p:tgtEl>
                                        <p:attrNameLst>
                                          <p:attrName>ppt_y</p:attrName>
                                        </p:attrNameLst>
                                      </p:cBhvr>
                                      <p:tavLst>
                                        <p:tav tm="0">
                                          <p:val>
                                            <p:strVal val="#ppt_y"/>
                                          </p:val>
                                        </p:tav>
                                        <p:tav tm="100000">
                                          <p:val>
                                            <p:strVal val="#ppt_y"/>
                                          </p:val>
                                        </p:tav>
                                      </p:tavLst>
                                    </p:anim>
                                  </p:childTnLst>
                                </p:cTn>
                              </p:par>
                            </p:childTnLst>
                          </p:cTn>
                        </p:par>
                        <p:par>
                          <p:cTn id="72" fill="hold" nodeType="afterGroup">
                            <p:stCondLst>
                              <p:cond delay="6160"/>
                            </p:stCondLst>
                            <p:childTnLst>
                              <p:par>
                                <p:cTn id="73" presetID="31" presetClass="entr" presetSubtype="0" fill="hold" grpId="0" nodeType="afterEffect">
                                  <p:stCondLst>
                                    <p:cond delay="0"/>
                                  </p:stCondLst>
                                  <p:childTnLst>
                                    <p:set>
                                      <p:cBhvr>
                                        <p:cTn id="74" dur="1" fill="hold">
                                          <p:stCondLst>
                                            <p:cond delay="0"/>
                                          </p:stCondLst>
                                        </p:cTn>
                                        <p:tgtEl>
                                          <p:spTgt spid="20507"/>
                                        </p:tgtEl>
                                        <p:attrNameLst>
                                          <p:attrName>style.visibility</p:attrName>
                                        </p:attrNameLst>
                                      </p:cBhvr>
                                      <p:to>
                                        <p:strVal val="visible"/>
                                      </p:to>
                                    </p:set>
                                    <p:anim calcmode="lin" valueType="num">
                                      <p:cBhvr>
                                        <p:cTn id="75" dur="300" fill="hold"/>
                                        <p:tgtEl>
                                          <p:spTgt spid="20507"/>
                                        </p:tgtEl>
                                        <p:attrNameLst>
                                          <p:attrName>ppt_w</p:attrName>
                                        </p:attrNameLst>
                                      </p:cBhvr>
                                      <p:tavLst>
                                        <p:tav tm="0">
                                          <p:val>
                                            <p:fltVal val="0"/>
                                          </p:val>
                                        </p:tav>
                                        <p:tav tm="100000">
                                          <p:val>
                                            <p:strVal val="#ppt_w"/>
                                          </p:val>
                                        </p:tav>
                                      </p:tavLst>
                                    </p:anim>
                                    <p:anim calcmode="lin" valueType="num">
                                      <p:cBhvr>
                                        <p:cTn id="76" dur="300" fill="hold"/>
                                        <p:tgtEl>
                                          <p:spTgt spid="20507"/>
                                        </p:tgtEl>
                                        <p:attrNameLst>
                                          <p:attrName>ppt_h</p:attrName>
                                        </p:attrNameLst>
                                      </p:cBhvr>
                                      <p:tavLst>
                                        <p:tav tm="0">
                                          <p:val>
                                            <p:fltVal val="0"/>
                                          </p:val>
                                        </p:tav>
                                        <p:tav tm="100000">
                                          <p:val>
                                            <p:strVal val="#ppt_h"/>
                                          </p:val>
                                        </p:tav>
                                      </p:tavLst>
                                    </p:anim>
                                    <p:anim calcmode="lin" valueType="num">
                                      <p:cBhvr>
                                        <p:cTn id="77" dur="300" fill="hold"/>
                                        <p:tgtEl>
                                          <p:spTgt spid="20507"/>
                                        </p:tgtEl>
                                        <p:attrNameLst>
                                          <p:attrName>style.rotation</p:attrName>
                                        </p:attrNameLst>
                                      </p:cBhvr>
                                      <p:tavLst>
                                        <p:tav tm="0">
                                          <p:val>
                                            <p:fltVal val="90"/>
                                          </p:val>
                                        </p:tav>
                                        <p:tav tm="100000">
                                          <p:val>
                                            <p:fltVal val="0"/>
                                          </p:val>
                                        </p:tav>
                                      </p:tavLst>
                                    </p:anim>
                                    <p:animEffect transition="in" filter="fade">
                                      <p:cBhvr>
                                        <p:cTn id="78" dur="300"/>
                                        <p:tgtEl>
                                          <p:spTgt spid="20507"/>
                                        </p:tgtEl>
                                      </p:cBhvr>
                                    </p:animEffect>
                                  </p:childTnLst>
                                </p:cTn>
                              </p:par>
                            </p:childTnLst>
                          </p:cTn>
                        </p:par>
                        <p:par>
                          <p:cTn id="79" fill="hold" nodeType="afterGroup">
                            <p:stCondLst>
                              <p:cond delay="6460"/>
                            </p:stCondLst>
                            <p:childTnLst>
                              <p:par>
                                <p:cTn id="80" presetID="14" presetClass="entr" presetSubtype="10" fill="hold" grpId="0" nodeType="afterEffect">
                                  <p:stCondLst>
                                    <p:cond delay="0"/>
                                  </p:stCondLst>
                                  <p:childTnLst>
                                    <p:set>
                                      <p:cBhvr>
                                        <p:cTn id="81" dur="1" fill="hold">
                                          <p:stCondLst>
                                            <p:cond delay="0"/>
                                          </p:stCondLst>
                                        </p:cTn>
                                        <p:tgtEl>
                                          <p:spTgt spid="20497"/>
                                        </p:tgtEl>
                                        <p:attrNameLst>
                                          <p:attrName>style.visibility</p:attrName>
                                        </p:attrNameLst>
                                      </p:cBhvr>
                                      <p:to>
                                        <p:strVal val="visible"/>
                                      </p:to>
                                    </p:set>
                                    <p:animEffect transition="in" filter="randombar(horizontal)">
                                      <p:cBhvr>
                                        <p:cTn id="82" dur="500"/>
                                        <p:tgtEl>
                                          <p:spTgt spid="20497"/>
                                        </p:tgtEl>
                                      </p:cBhvr>
                                    </p:animEffect>
                                  </p:childTnLst>
                                </p:cTn>
                              </p:par>
                            </p:childTnLst>
                          </p:cTn>
                        </p:par>
                        <p:par>
                          <p:cTn id="83" fill="hold" nodeType="afterGroup">
                            <p:stCondLst>
                              <p:cond delay="6960"/>
                            </p:stCondLst>
                            <p:childTnLst>
                              <p:par>
                                <p:cTn id="84" presetID="22" presetClass="entr" presetSubtype="1" fill="hold" grpId="0" nodeType="afterEffect">
                                  <p:stCondLst>
                                    <p:cond delay="0"/>
                                  </p:stCondLst>
                                  <p:childTnLst>
                                    <p:set>
                                      <p:cBhvr>
                                        <p:cTn id="85" dur="1" fill="hold">
                                          <p:stCondLst>
                                            <p:cond delay="0"/>
                                          </p:stCondLst>
                                        </p:cTn>
                                        <p:tgtEl>
                                          <p:spTgt spid="20492"/>
                                        </p:tgtEl>
                                        <p:attrNameLst>
                                          <p:attrName>style.visibility</p:attrName>
                                        </p:attrNameLst>
                                      </p:cBhvr>
                                      <p:to>
                                        <p:strVal val="visible"/>
                                      </p:to>
                                    </p:set>
                                    <p:animEffect transition="in" filter="wipe(up)">
                                      <p:cBhvr>
                                        <p:cTn id="86" dur="500"/>
                                        <p:tgtEl>
                                          <p:spTgt spid="20492"/>
                                        </p:tgtEl>
                                      </p:cBhvr>
                                    </p:animEffect>
                                  </p:childTnLst>
                                </p:cTn>
                              </p:par>
                            </p:childTnLst>
                          </p:cTn>
                        </p:par>
                        <p:par>
                          <p:cTn id="87" fill="hold" nodeType="afterGroup">
                            <p:stCondLst>
                              <p:cond delay="7460"/>
                            </p:stCondLst>
                            <p:childTnLst>
                              <p:par>
                                <p:cTn id="88" presetID="22" presetClass="entr" presetSubtype="1" fill="hold" grpId="0" nodeType="afterEffect">
                                  <p:stCondLst>
                                    <p:cond delay="0"/>
                                  </p:stCondLst>
                                  <p:childTnLst>
                                    <p:set>
                                      <p:cBhvr>
                                        <p:cTn id="89" dur="1" fill="hold">
                                          <p:stCondLst>
                                            <p:cond delay="0"/>
                                          </p:stCondLst>
                                        </p:cTn>
                                        <p:tgtEl>
                                          <p:spTgt spid="20502"/>
                                        </p:tgtEl>
                                        <p:attrNameLst>
                                          <p:attrName>style.visibility</p:attrName>
                                        </p:attrNameLst>
                                      </p:cBhvr>
                                      <p:to>
                                        <p:strVal val="visible"/>
                                      </p:to>
                                    </p:set>
                                    <p:animEffect transition="in" filter="wipe(up)">
                                      <p:cBhvr>
                                        <p:cTn id="90" dur="500"/>
                                        <p:tgtEl>
                                          <p:spTgt spid="20502"/>
                                        </p:tgtEl>
                                      </p:cBhvr>
                                    </p:animEffect>
                                  </p:childTnLst>
                                </p:cTn>
                              </p:par>
                            </p:childTnLst>
                          </p:cTn>
                        </p:par>
                        <p:par>
                          <p:cTn id="91" fill="hold" nodeType="afterGroup">
                            <p:stCondLst>
                              <p:cond delay="7960"/>
                            </p:stCondLst>
                            <p:childTnLst>
                              <p:par>
                                <p:cTn id="92" presetID="2" presetClass="entr" presetSubtype="8" fill="hold" grpId="0" nodeType="afterEffect">
                                  <p:stCondLst>
                                    <p:cond delay="0"/>
                                  </p:stCondLst>
                                  <p:childTnLst>
                                    <p:set>
                                      <p:cBhvr>
                                        <p:cTn id="93" dur="1" fill="hold">
                                          <p:stCondLst>
                                            <p:cond delay="0"/>
                                          </p:stCondLst>
                                        </p:cTn>
                                        <p:tgtEl>
                                          <p:spTgt spid="20488"/>
                                        </p:tgtEl>
                                        <p:attrNameLst>
                                          <p:attrName>style.visibility</p:attrName>
                                        </p:attrNameLst>
                                      </p:cBhvr>
                                      <p:to>
                                        <p:strVal val="visible"/>
                                      </p:to>
                                    </p:set>
                                    <p:anim calcmode="lin" valueType="num">
                                      <p:cBhvr additive="base">
                                        <p:cTn id="94" dur="500" fill="hold"/>
                                        <p:tgtEl>
                                          <p:spTgt spid="20488"/>
                                        </p:tgtEl>
                                        <p:attrNameLst>
                                          <p:attrName>ppt_x</p:attrName>
                                        </p:attrNameLst>
                                      </p:cBhvr>
                                      <p:tavLst>
                                        <p:tav tm="0">
                                          <p:val>
                                            <p:strVal val="0-#ppt_w/2"/>
                                          </p:val>
                                        </p:tav>
                                        <p:tav tm="100000">
                                          <p:val>
                                            <p:strVal val="#ppt_x"/>
                                          </p:val>
                                        </p:tav>
                                      </p:tavLst>
                                    </p:anim>
                                    <p:anim calcmode="lin" valueType="num">
                                      <p:cBhvr additive="base">
                                        <p:cTn id="95" dur="500" fill="hold"/>
                                        <p:tgtEl>
                                          <p:spTgt spid="20488"/>
                                        </p:tgtEl>
                                        <p:attrNameLst>
                                          <p:attrName>ppt_y</p:attrName>
                                        </p:attrNameLst>
                                      </p:cBhvr>
                                      <p:tavLst>
                                        <p:tav tm="0">
                                          <p:val>
                                            <p:strVal val="#ppt_y"/>
                                          </p:val>
                                        </p:tav>
                                        <p:tav tm="100000">
                                          <p:val>
                                            <p:strVal val="#ppt_y"/>
                                          </p:val>
                                        </p:tav>
                                      </p:tavLst>
                                    </p:anim>
                                  </p:childTnLst>
                                </p:cTn>
                              </p:par>
                            </p:childTnLst>
                          </p:cTn>
                        </p:par>
                        <p:par>
                          <p:cTn id="96" fill="hold" nodeType="afterGroup">
                            <p:stCondLst>
                              <p:cond delay="8460"/>
                            </p:stCondLst>
                            <p:childTnLst>
                              <p:par>
                                <p:cTn id="97" presetID="31" presetClass="entr" presetSubtype="0" fill="hold" grpId="0" nodeType="afterEffect">
                                  <p:stCondLst>
                                    <p:cond delay="0"/>
                                  </p:stCondLst>
                                  <p:childTnLst>
                                    <p:set>
                                      <p:cBhvr>
                                        <p:cTn id="98" dur="1" fill="hold">
                                          <p:stCondLst>
                                            <p:cond delay="0"/>
                                          </p:stCondLst>
                                        </p:cTn>
                                        <p:tgtEl>
                                          <p:spTgt spid="20508"/>
                                        </p:tgtEl>
                                        <p:attrNameLst>
                                          <p:attrName>style.visibility</p:attrName>
                                        </p:attrNameLst>
                                      </p:cBhvr>
                                      <p:to>
                                        <p:strVal val="visible"/>
                                      </p:to>
                                    </p:set>
                                    <p:anim calcmode="lin" valueType="num">
                                      <p:cBhvr>
                                        <p:cTn id="99" dur="300" fill="hold"/>
                                        <p:tgtEl>
                                          <p:spTgt spid="20508"/>
                                        </p:tgtEl>
                                        <p:attrNameLst>
                                          <p:attrName>ppt_w</p:attrName>
                                        </p:attrNameLst>
                                      </p:cBhvr>
                                      <p:tavLst>
                                        <p:tav tm="0">
                                          <p:val>
                                            <p:fltVal val="0"/>
                                          </p:val>
                                        </p:tav>
                                        <p:tav tm="100000">
                                          <p:val>
                                            <p:strVal val="#ppt_w"/>
                                          </p:val>
                                        </p:tav>
                                      </p:tavLst>
                                    </p:anim>
                                    <p:anim calcmode="lin" valueType="num">
                                      <p:cBhvr>
                                        <p:cTn id="100" dur="300" fill="hold"/>
                                        <p:tgtEl>
                                          <p:spTgt spid="20508"/>
                                        </p:tgtEl>
                                        <p:attrNameLst>
                                          <p:attrName>ppt_h</p:attrName>
                                        </p:attrNameLst>
                                      </p:cBhvr>
                                      <p:tavLst>
                                        <p:tav tm="0">
                                          <p:val>
                                            <p:fltVal val="0"/>
                                          </p:val>
                                        </p:tav>
                                        <p:tav tm="100000">
                                          <p:val>
                                            <p:strVal val="#ppt_h"/>
                                          </p:val>
                                        </p:tav>
                                      </p:tavLst>
                                    </p:anim>
                                    <p:anim calcmode="lin" valueType="num">
                                      <p:cBhvr>
                                        <p:cTn id="101" dur="300" fill="hold"/>
                                        <p:tgtEl>
                                          <p:spTgt spid="20508"/>
                                        </p:tgtEl>
                                        <p:attrNameLst>
                                          <p:attrName>style.rotation</p:attrName>
                                        </p:attrNameLst>
                                      </p:cBhvr>
                                      <p:tavLst>
                                        <p:tav tm="0">
                                          <p:val>
                                            <p:fltVal val="90"/>
                                          </p:val>
                                        </p:tav>
                                        <p:tav tm="100000">
                                          <p:val>
                                            <p:fltVal val="0"/>
                                          </p:val>
                                        </p:tav>
                                      </p:tavLst>
                                    </p:anim>
                                    <p:animEffect transition="in" filter="fade">
                                      <p:cBhvr>
                                        <p:cTn id="102" dur="300"/>
                                        <p:tgtEl>
                                          <p:spTgt spid="20508"/>
                                        </p:tgtEl>
                                      </p:cBhvr>
                                    </p:animEffect>
                                  </p:childTnLst>
                                </p:cTn>
                              </p:par>
                            </p:childTnLst>
                          </p:cTn>
                        </p:par>
                        <p:par>
                          <p:cTn id="103" fill="hold" nodeType="afterGroup">
                            <p:stCondLst>
                              <p:cond delay="8760"/>
                            </p:stCondLst>
                            <p:childTnLst>
                              <p:par>
                                <p:cTn id="104" presetID="22" presetClass="entr" presetSubtype="1" fill="hold" grpId="0" nodeType="afterEffect">
                                  <p:stCondLst>
                                    <p:cond delay="0"/>
                                  </p:stCondLst>
                                  <p:childTnLst>
                                    <p:set>
                                      <p:cBhvr>
                                        <p:cTn id="105" dur="1" fill="hold">
                                          <p:stCondLst>
                                            <p:cond delay="0"/>
                                          </p:stCondLst>
                                        </p:cTn>
                                        <p:tgtEl>
                                          <p:spTgt spid="20493"/>
                                        </p:tgtEl>
                                        <p:attrNameLst>
                                          <p:attrName>style.visibility</p:attrName>
                                        </p:attrNameLst>
                                      </p:cBhvr>
                                      <p:to>
                                        <p:strVal val="visible"/>
                                      </p:to>
                                    </p:set>
                                    <p:animEffect transition="in" filter="wipe(up)">
                                      <p:cBhvr>
                                        <p:cTn id="106" dur="500"/>
                                        <p:tgtEl>
                                          <p:spTgt spid="20493"/>
                                        </p:tgtEl>
                                      </p:cBhvr>
                                    </p:animEffect>
                                  </p:childTnLst>
                                </p:cTn>
                              </p:par>
                            </p:childTnLst>
                          </p:cTn>
                        </p:par>
                        <p:par>
                          <p:cTn id="107" fill="hold" nodeType="afterGroup">
                            <p:stCondLst>
                              <p:cond delay="9260"/>
                            </p:stCondLst>
                            <p:childTnLst>
                              <p:par>
                                <p:cTn id="108" presetID="14" presetClass="entr" presetSubtype="10" fill="hold" grpId="0" nodeType="afterEffect">
                                  <p:stCondLst>
                                    <p:cond delay="0"/>
                                  </p:stCondLst>
                                  <p:childTnLst>
                                    <p:set>
                                      <p:cBhvr>
                                        <p:cTn id="109" dur="1" fill="hold">
                                          <p:stCondLst>
                                            <p:cond delay="0"/>
                                          </p:stCondLst>
                                        </p:cTn>
                                        <p:tgtEl>
                                          <p:spTgt spid="20498"/>
                                        </p:tgtEl>
                                        <p:attrNameLst>
                                          <p:attrName>style.visibility</p:attrName>
                                        </p:attrNameLst>
                                      </p:cBhvr>
                                      <p:to>
                                        <p:strVal val="visible"/>
                                      </p:to>
                                    </p:set>
                                    <p:animEffect transition="in" filter="randombar(horizontal)">
                                      <p:cBhvr>
                                        <p:cTn id="110" dur="500"/>
                                        <p:tgtEl>
                                          <p:spTgt spid="20498"/>
                                        </p:tgtEl>
                                      </p:cBhvr>
                                    </p:animEffect>
                                  </p:childTnLst>
                                </p:cTn>
                              </p:par>
                            </p:childTnLst>
                          </p:cTn>
                        </p:par>
                        <p:par>
                          <p:cTn id="111" fill="hold" nodeType="afterGroup">
                            <p:stCondLst>
                              <p:cond delay="9760"/>
                            </p:stCondLst>
                            <p:childTnLst>
                              <p:par>
                                <p:cTn id="112" presetID="22" presetClass="entr" presetSubtype="1" fill="hold" grpId="0" nodeType="afterEffect">
                                  <p:stCondLst>
                                    <p:cond delay="0"/>
                                  </p:stCondLst>
                                  <p:childTnLst>
                                    <p:set>
                                      <p:cBhvr>
                                        <p:cTn id="113" dur="1" fill="hold">
                                          <p:stCondLst>
                                            <p:cond delay="0"/>
                                          </p:stCondLst>
                                        </p:cTn>
                                        <p:tgtEl>
                                          <p:spTgt spid="20503"/>
                                        </p:tgtEl>
                                        <p:attrNameLst>
                                          <p:attrName>style.visibility</p:attrName>
                                        </p:attrNameLst>
                                      </p:cBhvr>
                                      <p:to>
                                        <p:strVal val="visible"/>
                                      </p:to>
                                    </p:set>
                                    <p:animEffect transition="in" filter="wipe(up)">
                                      <p:cBhvr>
                                        <p:cTn id="114" dur="500"/>
                                        <p:tgtEl>
                                          <p:spTgt spid="20503"/>
                                        </p:tgtEl>
                                      </p:cBhvr>
                                    </p:animEffect>
                                  </p:childTnLst>
                                </p:cTn>
                              </p:par>
                            </p:childTnLst>
                          </p:cTn>
                        </p:par>
                        <p:par>
                          <p:cTn id="115" fill="hold" nodeType="afterGroup">
                            <p:stCondLst>
                              <p:cond delay="10260"/>
                            </p:stCondLst>
                            <p:childTnLst>
                              <p:par>
                                <p:cTn id="116" presetID="2" presetClass="entr" presetSubtype="8" fill="hold" grpId="0" nodeType="afterEffect">
                                  <p:stCondLst>
                                    <p:cond delay="0"/>
                                  </p:stCondLst>
                                  <p:childTnLst>
                                    <p:set>
                                      <p:cBhvr>
                                        <p:cTn id="117" dur="1" fill="hold">
                                          <p:stCondLst>
                                            <p:cond delay="0"/>
                                          </p:stCondLst>
                                        </p:cTn>
                                        <p:tgtEl>
                                          <p:spTgt spid="20489"/>
                                        </p:tgtEl>
                                        <p:attrNameLst>
                                          <p:attrName>style.visibility</p:attrName>
                                        </p:attrNameLst>
                                      </p:cBhvr>
                                      <p:to>
                                        <p:strVal val="visible"/>
                                      </p:to>
                                    </p:set>
                                    <p:anim calcmode="lin" valueType="num">
                                      <p:cBhvr additive="base">
                                        <p:cTn id="118" dur="500" fill="hold"/>
                                        <p:tgtEl>
                                          <p:spTgt spid="20489"/>
                                        </p:tgtEl>
                                        <p:attrNameLst>
                                          <p:attrName>ppt_x</p:attrName>
                                        </p:attrNameLst>
                                      </p:cBhvr>
                                      <p:tavLst>
                                        <p:tav tm="0">
                                          <p:val>
                                            <p:strVal val="0-#ppt_w/2"/>
                                          </p:val>
                                        </p:tav>
                                        <p:tav tm="100000">
                                          <p:val>
                                            <p:strVal val="#ppt_x"/>
                                          </p:val>
                                        </p:tav>
                                      </p:tavLst>
                                    </p:anim>
                                    <p:anim calcmode="lin" valueType="num">
                                      <p:cBhvr additive="base">
                                        <p:cTn id="119" dur="500" fill="hold"/>
                                        <p:tgtEl>
                                          <p:spTgt spid="20489"/>
                                        </p:tgtEl>
                                        <p:attrNameLst>
                                          <p:attrName>ppt_y</p:attrName>
                                        </p:attrNameLst>
                                      </p:cBhvr>
                                      <p:tavLst>
                                        <p:tav tm="0">
                                          <p:val>
                                            <p:strVal val="#ppt_y"/>
                                          </p:val>
                                        </p:tav>
                                        <p:tav tm="100000">
                                          <p:val>
                                            <p:strVal val="#ppt_y"/>
                                          </p:val>
                                        </p:tav>
                                      </p:tavLst>
                                    </p:anim>
                                  </p:childTnLst>
                                </p:cTn>
                              </p:par>
                            </p:childTnLst>
                          </p:cTn>
                        </p:par>
                        <p:par>
                          <p:cTn id="120" fill="hold" nodeType="afterGroup">
                            <p:stCondLst>
                              <p:cond delay="10760"/>
                            </p:stCondLst>
                            <p:childTnLst>
                              <p:par>
                                <p:cTn id="121" presetID="31" presetClass="entr" presetSubtype="0" fill="hold" grpId="0" nodeType="afterEffect">
                                  <p:stCondLst>
                                    <p:cond delay="0"/>
                                  </p:stCondLst>
                                  <p:childTnLst>
                                    <p:set>
                                      <p:cBhvr>
                                        <p:cTn id="122" dur="1" fill="hold">
                                          <p:stCondLst>
                                            <p:cond delay="0"/>
                                          </p:stCondLst>
                                        </p:cTn>
                                        <p:tgtEl>
                                          <p:spTgt spid="20509"/>
                                        </p:tgtEl>
                                        <p:attrNameLst>
                                          <p:attrName>style.visibility</p:attrName>
                                        </p:attrNameLst>
                                      </p:cBhvr>
                                      <p:to>
                                        <p:strVal val="visible"/>
                                      </p:to>
                                    </p:set>
                                    <p:anim calcmode="lin" valueType="num">
                                      <p:cBhvr>
                                        <p:cTn id="123" dur="300" fill="hold"/>
                                        <p:tgtEl>
                                          <p:spTgt spid="20509"/>
                                        </p:tgtEl>
                                        <p:attrNameLst>
                                          <p:attrName>ppt_w</p:attrName>
                                        </p:attrNameLst>
                                      </p:cBhvr>
                                      <p:tavLst>
                                        <p:tav tm="0">
                                          <p:val>
                                            <p:fltVal val="0"/>
                                          </p:val>
                                        </p:tav>
                                        <p:tav tm="100000">
                                          <p:val>
                                            <p:strVal val="#ppt_w"/>
                                          </p:val>
                                        </p:tav>
                                      </p:tavLst>
                                    </p:anim>
                                    <p:anim calcmode="lin" valueType="num">
                                      <p:cBhvr>
                                        <p:cTn id="124" dur="300" fill="hold"/>
                                        <p:tgtEl>
                                          <p:spTgt spid="20509"/>
                                        </p:tgtEl>
                                        <p:attrNameLst>
                                          <p:attrName>ppt_h</p:attrName>
                                        </p:attrNameLst>
                                      </p:cBhvr>
                                      <p:tavLst>
                                        <p:tav tm="0">
                                          <p:val>
                                            <p:fltVal val="0"/>
                                          </p:val>
                                        </p:tav>
                                        <p:tav tm="100000">
                                          <p:val>
                                            <p:strVal val="#ppt_h"/>
                                          </p:val>
                                        </p:tav>
                                      </p:tavLst>
                                    </p:anim>
                                    <p:anim calcmode="lin" valueType="num">
                                      <p:cBhvr>
                                        <p:cTn id="125" dur="300" fill="hold"/>
                                        <p:tgtEl>
                                          <p:spTgt spid="20509"/>
                                        </p:tgtEl>
                                        <p:attrNameLst>
                                          <p:attrName>style.rotation</p:attrName>
                                        </p:attrNameLst>
                                      </p:cBhvr>
                                      <p:tavLst>
                                        <p:tav tm="0">
                                          <p:val>
                                            <p:fltVal val="90"/>
                                          </p:val>
                                        </p:tav>
                                        <p:tav tm="100000">
                                          <p:val>
                                            <p:fltVal val="0"/>
                                          </p:val>
                                        </p:tav>
                                      </p:tavLst>
                                    </p:anim>
                                    <p:animEffect transition="in" filter="fade">
                                      <p:cBhvr>
                                        <p:cTn id="126" dur="300"/>
                                        <p:tgtEl>
                                          <p:spTgt spid="20509"/>
                                        </p:tgtEl>
                                      </p:cBhvr>
                                    </p:animEffect>
                                  </p:childTnLst>
                                </p:cTn>
                              </p:par>
                            </p:childTnLst>
                          </p:cTn>
                        </p:par>
                        <p:par>
                          <p:cTn id="127" fill="hold" nodeType="afterGroup">
                            <p:stCondLst>
                              <p:cond delay="11060"/>
                            </p:stCondLst>
                            <p:childTnLst>
                              <p:par>
                                <p:cTn id="128" presetID="22" presetClass="entr" presetSubtype="1" fill="hold" grpId="0" nodeType="afterEffect">
                                  <p:stCondLst>
                                    <p:cond delay="0"/>
                                  </p:stCondLst>
                                  <p:childTnLst>
                                    <p:set>
                                      <p:cBhvr>
                                        <p:cTn id="129" dur="1" fill="hold">
                                          <p:stCondLst>
                                            <p:cond delay="0"/>
                                          </p:stCondLst>
                                        </p:cTn>
                                        <p:tgtEl>
                                          <p:spTgt spid="20494"/>
                                        </p:tgtEl>
                                        <p:attrNameLst>
                                          <p:attrName>style.visibility</p:attrName>
                                        </p:attrNameLst>
                                      </p:cBhvr>
                                      <p:to>
                                        <p:strVal val="visible"/>
                                      </p:to>
                                    </p:set>
                                    <p:animEffect transition="in" filter="wipe(up)">
                                      <p:cBhvr>
                                        <p:cTn id="130" dur="500"/>
                                        <p:tgtEl>
                                          <p:spTgt spid="20494"/>
                                        </p:tgtEl>
                                      </p:cBhvr>
                                    </p:animEffect>
                                  </p:childTnLst>
                                </p:cTn>
                              </p:par>
                            </p:childTnLst>
                          </p:cTn>
                        </p:par>
                        <p:par>
                          <p:cTn id="131" fill="hold" nodeType="afterGroup">
                            <p:stCondLst>
                              <p:cond delay="11560"/>
                            </p:stCondLst>
                            <p:childTnLst>
                              <p:par>
                                <p:cTn id="132" presetID="14" presetClass="entr" presetSubtype="10" fill="hold" grpId="0" nodeType="afterEffect">
                                  <p:stCondLst>
                                    <p:cond delay="0"/>
                                  </p:stCondLst>
                                  <p:childTnLst>
                                    <p:set>
                                      <p:cBhvr>
                                        <p:cTn id="133" dur="1" fill="hold">
                                          <p:stCondLst>
                                            <p:cond delay="0"/>
                                          </p:stCondLst>
                                        </p:cTn>
                                        <p:tgtEl>
                                          <p:spTgt spid="20499"/>
                                        </p:tgtEl>
                                        <p:attrNameLst>
                                          <p:attrName>style.visibility</p:attrName>
                                        </p:attrNameLst>
                                      </p:cBhvr>
                                      <p:to>
                                        <p:strVal val="visible"/>
                                      </p:to>
                                    </p:set>
                                    <p:animEffect transition="in" filter="randombar(horizontal)">
                                      <p:cBhvr>
                                        <p:cTn id="134" dur="500"/>
                                        <p:tgtEl>
                                          <p:spTgt spid="20499"/>
                                        </p:tgtEl>
                                      </p:cBhvr>
                                    </p:animEffect>
                                  </p:childTnLst>
                                </p:cTn>
                              </p:par>
                            </p:childTnLst>
                          </p:cTn>
                        </p:par>
                        <p:par>
                          <p:cTn id="135" fill="hold" nodeType="afterGroup">
                            <p:stCondLst>
                              <p:cond delay="12060"/>
                            </p:stCondLst>
                            <p:childTnLst>
                              <p:par>
                                <p:cTn id="136" presetID="22" presetClass="entr" presetSubtype="1" fill="hold" grpId="0" nodeType="afterEffect">
                                  <p:stCondLst>
                                    <p:cond delay="0"/>
                                  </p:stCondLst>
                                  <p:childTnLst>
                                    <p:set>
                                      <p:cBhvr>
                                        <p:cTn id="137" dur="1" fill="hold">
                                          <p:stCondLst>
                                            <p:cond delay="0"/>
                                          </p:stCondLst>
                                        </p:cTn>
                                        <p:tgtEl>
                                          <p:spTgt spid="20504"/>
                                        </p:tgtEl>
                                        <p:attrNameLst>
                                          <p:attrName>style.visibility</p:attrName>
                                        </p:attrNameLst>
                                      </p:cBhvr>
                                      <p:to>
                                        <p:strVal val="visible"/>
                                      </p:to>
                                    </p:set>
                                    <p:animEffect transition="in" filter="wipe(up)">
                                      <p:cBhvr>
                                        <p:cTn id="138" dur="500"/>
                                        <p:tgtEl>
                                          <p:spTgt spid="205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2" grpId="0" autoUpdateAnimBg="0"/>
      <p:bldP spid="20483" grpId="0" animBg="1"/>
      <p:bldP spid="20485" grpId="0" animBg="1"/>
      <p:bldP spid="20486" grpId="0" animBg="1"/>
      <p:bldP spid="20487" grpId="0" animBg="1"/>
      <p:bldP spid="20488" grpId="0" animBg="1"/>
      <p:bldP spid="20489" grpId="0" animBg="1"/>
      <p:bldP spid="20490" grpId="0" animBg="1" autoUpdateAnimBg="0"/>
      <p:bldP spid="20491" grpId="0" animBg="1" autoUpdateAnimBg="0"/>
      <p:bldP spid="20492" grpId="0" animBg="1" autoUpdateAnimBg="0"/>
      <p:bldP spid="20493" grpId="0" animBg="1" autoUpdateAnimBg="0"/>
      <p:bldP spid="20494" grpId="0" animBg="1" autoUpdateAnimBg="0"/>
      <p:bldP spid="20495" grpId="0" animBg="1" autoUpdateAnimBg="0"/>
      <p:bldP spid="20496" grpId="0" animBg="1" autoUpdateAnimBg="0"/>
      <p:bldP spid="20497" grpId="0" animBg="1" autoUpdateAnimBg="0"/>
      <p:bldP spid="20498" grpId="0" animBg="1" autoUpdateAnimBg="0"/>
      <p:bldP spid="20499" grpId="0" animBg="1" autoUpdateAnimBg="0"/>
      <p:bldP spid="20500" grpId="0" autoUpdateAnimBg="0"/>
      <p:bldP spid="20501" grpId="0" autoUpdateAnimBg="0"/>
      <p:bldP spid="20502" grpId="0" autoUpdateAnimBg="0"/>
      <p:bldP spid="20503" grpId="0" autoUpdateAnimBg="0"/>
      <p:bldP spid="20504" grpId="0" autoUpdateAnimBg="0"/>
      <p:bldP spid="20505" grpId="0" autoUpdateAnimBg="0"/>
      <p:bldP spid="20506" grpId="0" autoUpdateAnimBg="0"/>
      <p:bldP spid="20507" grpId="0" autoUpdateAnimBg="0"/>
      <p:bldP spid="20508" grpId="0" autoUpdateAnimBg="0"/>
      <p:bldP spid="20509"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Box 27"/>
          <p:cNvSpPr txBox="1">
            <a:spLocks noChangeArrowheads="1"/>
          </p:cNvSpPr>
          <p:nvPr/>
        </p:nvSpPr>
        <p:spPr bwMode="auto">
          <a:xfrm>
            <a:off x="1012825" y="176213"/>
            <a:ext cx="28067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000" b="1">
                <a:solidFill>
                  <a:schemeClr val="accent1"/>
                </a:solidFill>
                <a:latin typeface="微软雅黑" panose="020B0503020204020204" pitchFamily="34" charset="-122"/>
                <a:ea typeface="微软雅黑" panose="020B0503020204020204" pitchFamily="34" charset="-122"/>
              </a:rPr>
              <a:t>2.4 </a:t>
            </a:r>
            <a:r>
              <a:rPr lang="zh-CN" altLang="en-US" sz="3000" b="1">
                <a:solidFill>
                  <a:schemeClr val="accent1"/>
                </a:solidFill>
                <a:latin typeface="微软雅黑" panose="020B0503020204020204" pitchFamily="34" charset="-122"/>
                <a:ea typeface="微软雅黑" panose="020B0503020204020204" pitchFamily="34" charset="-122"/>
              </a:rPr>
              <a:t>可行性说明</a:t>
            </a:r>
          </a:p>
        </p:txBody>
      </p:sp>
      <p:sp>
        <p:nvSpPr>
          <p:cNvPr id="21507" name="Freeform 5"/>
          <p:cNvSpPr>
            <a:spLocks/>
          </p:cNvSpPr>
          <p:nvPr/>
        </p:nvSpPr>
        <p:spPr bwMode="auto">
          <a:xfrm>
            <a:off x="427038" y="220663"/>
            <a:ext cx="474662" cy="560387"/>
          </a:xfrm>
          <a:custGeom>
            <a:avLst/>
            <a:gdLst>
              <a:gd name="T0" fmla="*/ 99232 w 574"/>
              <a:gd name="T1" fmla="*/ 362894 h 681"/>
              <a:gd name="T2" fmla="*/ 169522 w 574"/>
              <a:gd name="T3" fmla="*/ 391695 h 681"/>
              <a:gd name="T4" fmla="*/ 321679 w 574"/>
              <a:gd name="T5" fmla="*/ 270730 h 681"/>
              <a:gd name="T6" fmla="*/ 314236 w 574"/>
              <a:gd name="T7" fmla="*/ 237815 h 681"/>
              <a:gd name="T8" fmla="*/ 324159 w 574"/>
              <a:gd name="T9" fmla="*/ 198316 h 681"/>
              <a:gd name="T10" fmla="*/ 223273 w 574"/>
              <a:gd name="T11" fmla="*/ 113559 h 681"/>
              <a:gd name="T12" fmla="*/ 179445 w 574"/>
              <a:gd name="T13" fmla="*/ 130839 h 681"/>
              <a:gd name="T14" fmla="*/ 113290 w 574"/>
              <a:gd name="T15" fmla="*/ 65008 h 681"/>
              <a:gd name="T16" fmla="*/ 179445 w 574"/>
              <a:gd name="T17" fmla="*/ 0 h 681"/>
              <a:gd name="T18" fmla="*/ 244773 w 574"/>
              <a:gd name="T19" fmla="*/ 65008 h 681"/>
              <a:gd name="T20" fmla="*/ 238985 w 574"/>
              <a:gd name="T21" fmla="*/ 92986 h 681"/>
              <a:gd name="T22" fmla="*/ 340698 w 574"/>
              <a:gd name="T23" fmla="*/ 178567 h 681"/>
              <a:gd name="T24" fmla="*/ 394449 w 574"/>
              <a:gd name="T25" fmla="*/ 157995 h 681"/>
              <a:gd name="T26" fmla="*/ 474662 w 574"/>
              <a:gd name="T27" fmla="*/ 237815 h 681"/>
              <a:gd name="T28" fmla="*/ 394449 w 574"/>
              <a:gd name="T29" fmla="*/ 317635 h 681"/>
              <a:gd name="T30" fmla="*/ 335737 w 574"/>
              <a:gd name="T31" fmla="*/ 292125 h 681"/>
              <a:gd name="T32" fmla="*/ 185234 w 574"/>
              <a:gd name="T33" fmla="*/ 412267 h 681"/>
              <a:gd name="T34" fmla="*/ 198465 w 574"/>
              <a:gd name="T35" fmla="*/ 461640 h 681"/>
              <a:gd name="T36" fmla="*/ 99232 w 574"/>
              <a:gd name="T37" fmla="*/ 560387 h 681"/>
              <a:gd name="T38" fmla="*/ 0 w 574"/>
              <a:gd name="T39" fmla="*/ 461640 h 681"/>
              <a:gd name="T40" fmla="*/ 99232 w 574"/>
              <a:gd name="T41" fmla="*/ 362894 h 68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508" name="Freeform 10"/>
          <p:cNvSpPr>
            <a:spLocks/>
          </p:cNvSpPr>
          <p:nvPr/>
        </p:nvSpPr>
        <p:spPr bwMode="auto">
          <a:xfrm>
            <a:off x="7932738" y="1633538"/>
            <a:ext cx="388937" cy="388937"/>
          </a:xfrm>
          <a:custGeom>
            <a:avLst/>
            <a:gdLst>
              <a:gd name="T0" fmla="*/ 388937 w 477"/>
              <a:gd name="T1" fmla="*/ 0 h 476"/>
              <a:gd name="T2" fmla="*/ 336753 w 477"/>
              <a:gd name="T3" fmla="*/ 194469 h 476"/>
              <a:gd name="T4" fmla="*/ 284568 w 477"/>
              <a:gd name="T5" fmla="*/ 388937 h 476"/>
              <a:gd name="T6" fmla="*/ 142692 w 477"/>
              <a:gd name="T7" fmla="*/ 246763 h 476"/>
              <a:gd name="T8" fmla="*/ 0 w 477"/>
              <a:gd name="T9" fmla="*/ 103771 h 476"/>
              <a:gd name="T10" fmla="*/ 194876 w 477"/>
              <a:gd name="T11" fmla="*/ 51477 h 476"/>
              <a:gd name="T12" fmla="*/ 388937 w 477"/>
              <a:gd name="T13" fmla="*/ 0 h 47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77" h="476">
                <a:moveTo>
                  <a:pt x="477" y="0"/>
                </a:moveTo>
                <a:lnTo>
                  <a:pt x="413" y="238"/>
                </a:lnTo>
                <a:lnTo>
                  <a:pt x="349" y="476"/>
                </a:lnTo>
                <a:lnTo>
                  <a:pt x="175" y="302"/>
                </a:lnTo>
                <a:lnTo>
                  <a:pt x="0" y="127"/>
                </a:lnTo>
                <a:lnTo>
                  <a:pt x="239" y="63"/>
                </a:lnTo>
                <a:lnTo>
                  <a:pt x="477"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509" name="Freeform 11"/>
          <p:cNvSpPr>
            <a:spLocks/>
          </p:cNvSpPr>
          <p:nvPr/>
        </p:nvSpPr>
        <p:spPr bwMode="auto">
          <a:xfrm>
            <a:off x="4119563" y="1633538"/>
            <a:ext cx="388937" cy="388937"/>
          </a:xfrm>
          <a:custGeom>
            <a:avLst/>
            <a:gdLst>
              <a:gd name="T0" fmla="*/ 0 w 476"/>
              <a:gd name="T1" fmla="*/ 0 h 476"/>
              <a:gd name="T2" fmla="*/ 51477 w 476"/>
              <a:gd name="T3" fmla="*/ 194469 h 476"/>
              <a:gd name="T4" fmla="*/ 103771 w 476"/>
              <a:gd name="T5" fmla="*/ 388937 h 476"/>
              <a:gd name="T6" fmla="*/ 246763 w 476"/>
              <a:gd name="T7" fmla="*/ 246763 h 476"/>
              <a:gd name="T8" fmla="*/ 388937 w 476"/>
              <a:gd name="T9" fmla="*/ 103771 h 476"/>
              <a:gd name="T10" fmla="*/ 194469 w 476"/>
              <a:gd name="T11" fmla="*/ 51477 h 476"/>
              <a:gd name="T12" fmla="*/ 0 w 476"/>
              <a:gd name="T13" fmla="*/ 0 h 47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76" h="476">
                <a:moveTo>
                  <a:pt x="0" y="0"/>
                </a:moveTo>
                <a:lnTo>
                  <a:pt x="63" y="238"/>
                </a:lnTo>
                <a:lnTo>
                  <a:pt x="127" y="476"/>
                </a:lnTo>
                <a:lnTo>
                  <a:pt x="302" y="302"/>
                </a:lnTo>
                <a:lnTo>
                  <a:pt x="476" y="127"/>
                </a:lnTo>
                <a:lnTo>
                  <a:pt x="238" y="63"/>
                </a:ln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510" name="Freeform 12"/>
          <p:cNvSpPr>
            <a:spLocks/>
          </p:cNvSpPr>
          <p:nvPr/>
        </p:nvSpPr>
        <p:spPr bwMode="auto">
          <a:xfrm>
            <a:off x="4138613" y="5260975"/>
            <a:ext cx="388937" cy="387350"/>
          </a:xfrm>
          <a:custGeom>
            <a:avLst/>
            <a:gdLst>
              <a:gd name="T0" fmla="*/ 104369 w 477"/>
              <a:gd name="T1" fmla="*/ 0 h 476"/>
              <a:gd name="T2" fmla="*/ 52184 w 477"/>
              <a:gd name="T3" fmla="*/ 193675 h 476"/>
              <a:gd name="T4" fmla="*/ 0 w 477"/>
              <a:gd name="T5" fmla="*/ 387350 h 476"/>
              <a:gd name="T6" fmla="*/ 194061 w 477"/>
              <a:gd name="T7" fmla="*/ 336083 h 476"/>
              <a:gd name="T8" fmla="*/ 388937 w 477"/>
              <a:gd name="T9" fmla="*/ 284002 h 476"/>
              <a:gd name="T10" fmla="*/ 246245 w 477"/>
              <a:gd name="T11" fmla="*/ 141594 h 476"/>
              <a:gd name="T12" fmla="*/ 104369 w 477"/>
              <a:gd name="T13" fmla="*/ 0 h 47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77" h="476">
                <a:moveTo>
                  <a:pt x="128" y="0"/>
                </a:moveTo>
                <a:lnTo>
                  <a:pt x="64" y="238"/>
                </a:lnTo>
                <a:lnTo>
                  <a:pt x="0" y="476"/>
                </a:lnTo>
                <a:lnTo>
                  <a:pt x="238" y="413"/>
                </a:lnTo>
                <a:lnTo>
                  <a:pt x="477" y="349"/>
                </a:lnTo>
                <a:lnTo>
                  <a:pt x="302" y="174"/>
                </a:lnTo>
                <a:lnTo>
                  <a:pt x="128"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511" name="Freeform 13"/>
          <p:cNvSpPr>
            <a:spLocks/>
          </p:cNvSpPr>
          <p:nvPr/>
        </p:nvSpPr>
        <p:spPr bwMode="auto">
          <a:xfrm>
            <a:off x="7915275" y="5260975"/>
            <a:ext cx="387350" cy="387350"/>
          </a:xfrm>
          <a:custGeom>
            <a:avLst/>
            <a:gdLst>
              <a:gd name="T0" fmla="*/ 283407 w 477"/>
              <a:gd name="T1" fmla="*/ 0 h 476"/>
              <a:gd name="T2" fmla="*/ 335379 w 477"/>
              <a:gd name="T3" fmla="*/ 193675 h 476"/>
              <a:gd name="T4" fmla="*/ 387350 w 477"/>
              <a:gd name="T5" fmla="*/ 387350 h 476"/>
              <a:gd name="T6" fmla="*/ 193269 w 477"/>
              <a:gd name="T7" fmla="*/ 336083 h 476"/>
              <a:gd name="T8" fmla="*/ 0 w 477"/>
              <a:gd name="T9" fmla="*/ 284002 h 476"/>
              <a:gd name="T10" fmla="*/ 142110 w 477"/>
              <a:gd name="T11" fmla="*/ 141594 h 476"/>
              <a:gd name="T12" fmla="*/ 283407 w 477"/>
              <a:gd name="T13" fmla="*/ 0 h 47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77" h="476">
                <a:moveTo>
                  <a:pt x="349" y="0"/>
                </a:moveTo>
                <a:lnTo>
                  <a:pt x="413" y="238"/>
                </a:lnTo>
                <a:lnTo>
                  <a:pt x="477" y="476"/>
                </a:lnTo>
                <a:lnTo>
                  <a:pt x="238" y="413"/>
                </a:lnTo>
                <a:lnTo>
                  <a:pt x="0" y="349"/>
                </a:lnTo>
                <a:lnTo>
                  <a:pt x="175" y="174"/>
                </a:lnTo>
                <a:lnTo>
                  <a:pt x="349"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512" name="TextBox 8"/>
          <p:cNvSpPr txBox="1">
            <a:spLocks noChangeArrowheads="1"/>
          </p:cNvSpPr>
          <p:nvPr/>
        </p:nvSpPr>
        <p:spPr bwMode="auto">
          <a:xfrm>
            <a:off x="5056188" y="3295650"/>
            <a:ext cx="24003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b="1">
                <a:solidFill>
                  <a:schemeClr val="accent1"/>
                </a:solidFill>
                <a:latin typeface="微软雅黑" panose="020B0503020204020204" pitchFamily="34" charset="-122"/>
                <a:ea typeface="微软雅黑" panose="020B0503020204020204" pitchFamily="34" charset="-122"/>
              </a:rPr>
              <a:t>关于研究方案可行的四点理由</a:t>
            </a:r>
            <a:endParaRPr lang="en-US" altLang="zh-CN" sz="2400" b="1">
              <a:solidFill>
                <a:schemeClr val="accent1"/>
              </a:solidFill>
              <a:latin typeface="微软雅黑" panose="020B0503020204020204" pitchFamily="34" charset="-122"/>
              <a:ea typeface="微软雅黑" panose="020B0503020204020204" pitchFamily="34" charset="-122"/>
            </a:endParaRPr>
          </a:p>
        </p:txBody>
      </p:sp>
      <p:sp>
        <p:nvSpPr>
          <p:cNvPr id="21513" name="TextBox 9"/>
          <p:cNvSpPr txBox="1">
            <a:spLocks noChangeArrowheads="1"/>
          </p:cNvSpPr>
          <p:nvPr/>
        </p:nvSpPr>
        <p:spPr bwMode="auto">
          <a:xfrm>
            <a:off x="8612188" y="1228725"/>
            <a:ext cx="23987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a:solidFill>
                  <a:schemeClr val="accent1"/>
                </a:solidFill>
                <a:latin typeface="微软雅黑" panose="020B0503020204020204" pitchFamily="34" charset="-122"/>
                <a:ea typeface="微软雅黑" panose="020B0503020204020204" pitchFamily="34" charset="-122"/>
              </a:rPr>
              <a:t>可行性理由二</a:t>
            </a:r>
            <a:endParaRPr lang="en-US" altLang="zh-CN" sz="2000" b="1">
              <a:solidFill>
                <a:schemeClr val="accent1"/>
              </a:solidFill>
              <a:latin typeface="微软雅黑" panose="020B0503020204020204" pitchFamily="34" charset="-122"/>
              <a:ea typeface="微软雅黑" panose="020B0503020204020204" pitchFamily="34" charset="-122"/>
            </a:endParaRPr>
          </a:p>
        </p:txBody>
      </p:sp>
      <p:sp>
        <p:nvSpPr>
          <p:cNvPr id="21514" name="TextBox 10"/>
          <p:cNvSpPr txBox="1">
            <a:spLocks noChangeArrowheads="1"/>
          </p:cNvSpPr>
          <p:nvPr/>
        </p:nvSpPr>
        <p:spPr bwMode="auto">
          <a:xfrm>
            <a:off x="8612188" y="1635125"/>
            <a:ext cx="310832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a:solidFill>
                  <a:schemeClr val="accent1"/>
                </a:solidFill>
                <a:latin typeface="微软雅黑" panose="020B0503020204020204" pitchFamily="34" charset="-122"/>
                <a:ea typeface="微软雅黑" panose="020B0503020204020204" pitchFamily="34" charset="-122"/>
              </a:rPr>
              <a:t>这里可以添加主要内容这里可以添加主要内容这里可以添加主要内容这里可以添加主要内容</a:t>
            </a:r>
          </a:p>
        </p:txBody>
      </p:sp>
      <p:sp>
        <p:nvSpPr>
          <p:cNvPr id="21515" name="TextBox 11"/>
          <p:cNvSpPr txBox="1">
            <a:spLocks noChangeArrowheads="1"/>
          </p:cNvSpPr>
          <p:nvPr/>
        </p:nvSpPr>
        <p:spPr bwMode="auto">
          <a:xfrm>
            <a:off x="8612188" y="5062538"/>
            <a:ext cx="23987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a:solidFill>
                  <a:schemeClr val="accent1"/>
                </a:solidFill>
                <a:latin typeface="微软雅黑" panose="020B0503020204020204" pitchFamily="34" charset="-122"/>
                <a:ea typeface="微软雅黑" panose="020B0503020204020204" pitchFamily="34" charset="-122"/>
              </a:rPr>
              <a:t>可行性理由四</a:t>
            </a:r>
            <a:endParaRPr lang="en-US" altLang="zh-CN" sz="2000" b="1">
              <a:solidFill>
                <a:schemeClr val="accent1"/>
              </a:solidFill>
              <a:latin typeface="微软雅黑" panose="020B0503020204020204" pitchFamily="34" charset="-122"/>
              <a:ea typeface="微软雅黑" panose="020B0503020204020204" pitchFamily="34" charset="-122"/>
            </a:endParaRPr>
          </a:p>
        </p:txBody>
      </p:sp>
      <p:sp>
        <p:nvSpPr>
          <p:cNvPr id="21516" name="TextBox 13"/>
          <p:cNvSpPr txBox="1">
            <a:spLocks noChangeArrowheads="1"/>
          </p:cNvSpPr>
          <p:nvPr/>
        </p:nvSpPr>
        <p:spPr bwMode="auto">
          <a:xfrm>
            <a:off x="8612188" y="5468938"/>
            <a:ext cx="3108325"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a:solidFill>
                  <a:schemeClr val="accent1"/>
                </a:solidFill>
                <a:latin typeface="微软雅黑" panose="020B0503020204020204" pitchFamily="34" charset="-122"/>
                <a:ea typeface="微软雅黑" panose="020B0503020204020204" pitchFamily="34" charset="-122"/>
              </a:rPr>
              <a:t>这里可以添加主要内容这里可以添加主要内容这里可以添加主要内容这里可以添加主要内容</a:t>
            </a:r>
          </a:p>
        </p:txBody>
      </p:sp>
      <p:sp>
        <p:nvSpPr>
          <p:cNvPr id="21517" name="TextBox 14"/>
          <p:cNvSpPr txBox="1">
            <a:spLocks noChangeArrowheads="1"/>
          </p:cNvSpPr>
          <p:nvPr/>
        </p:nvSpPr>
        <p:spPr bwMode="auto">
          <a:xfrm>
            <a:off x="1284288" y="5062538"/>
            <a:ext cx="23987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r" eaLnBrk="1" hangingPunct="1"/>
            <a:r>
              <a:rPr lang="zh-CN" altLang="en-US" sz="2000" b="1">
                <a:solidFill>
                  <a:schemeClr val="accent1"/>
                </a:solidFill>
                <a:latin typeface="微软雅黑" panose="020B0503020204020204" pitchFamily="34" charset="-122"/>
                <a:ea typeface="微软雅黑" panose="020B0503020204020204" pitchFamily="34" charset="-122"/>
              </a:rPr>
              <a:t>可行性理由三</a:t>
            </a:r>
            <a:endParaRPr lang="en-US" altLang="zh-CN" sz="2000" b="1">
              <a:solidFill>
                <a:schemeClr val="accent1"/>
              </a:solidFill>
              <a:latin typeface="微软雅黑" panose="020B0503020204020204" pitchFamily="34" charset="-122"/>
              <a:ea typeface="微软雅黑" panose="020B0503020204020204" pitchFamily="34" charset="-122"/>
            </a:endParaRPr>
          </a:p>
        </p:txBody>
      </p:sp>
      <p:sp>
        <p:nvSpPr>
          <p:cNvPr id="21518" name="TextBox 15"/>
          <p:cNvSpPr txBox="1">
            <a:spLocks noChangeArrowheads="1"/>
          </p:cNvSpPr>
          <p:nvPr/>
        </p:nvSpPr>
        <p:spPr bwMode="auto">
          <a:xfrm>
            <a:off x="741363" y="5468938"/>
            <a:ext cx="3109912"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a:solidFill>
                  <a:schemeClr val="accent1"/>
                </a:solidFill>
                <a:latin typeface="微软雅黑" panose="020B0503020204020204" pitchFamily="34" charset="-122"/>
                <a:ea typeface="微软雅黑" panose="020B0503020204020204" pitchFamily="34" charset="-122"/>
              </a:rPr>
              <a:t>这里可以添加主要内容这里可以添加主要内容这里可以添加主要内容这里可以添加主要内容</a:t>
            </a:r>
          </a:p>
        </p:txBody>
      </p:sp>
      <p:sp>
        <p:nvSpPr>
          <p:cNvPr id="21519" name="TextBox 16"/>
          <p:cNvSpPr txBox="1">
            <a:spLocks noChangeArrowheads="1"/>
          </p:cNvSpPr>
          <p:nvPr/>
        </p:nvSpPr>
        <p:spPr bwMode="auto">
          <a:xfrm>
            <a:off x="1279525" y="1228725"/>
            <a:ext cx="23987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r" eaLnBrk="1" hangingPunct="1"/>
            <a:r>
              <a:rPr lang="zh-CN" altLang="en-US" sz="2000" b="1">
                <a:solidFill>
                  <a:schemeClr val="accent1"/>
                </a:solidFill>
                <a:latin typeface="微软雅黑" panose="020B0503020204020204" pitchFamily="34" charset="-122"/>
                <a:ea typeface="微软雅黑" panose="020B0503020204020204" pitchFamily="34" charset="-122"/>
              </a:rPr>
              <a:t>可行性理由一</a:t>
            </a:r>
            <a:endParaRPr lang="en-US" altLang="zh-CN" sz="2000" b="1">
              <a:solidFill>
                <a:schemeClr val="accent1"/>
              </a:solidFill>
              <a:latin typeface="微软雅黑" panose="020B0503020204020204" pitchFamily="34" charset="-122"/>
              <a:ea typeface="微软雅黑" panose="020B0503020204020204" pitchFamily="34" charset="-122"/>
            </a:endParaRPr>
          </a:p>
        </p:txBody>
      </p:sp>
      <p:sp>
        <p:nvSpPr>
          <p:cNvPr id="21520" name="TextBox 17"/>
          <p:cNvSpPr txBox="1">
            <a:spLocks noChangeArrowheads="1"/>
          </p:cNvSpPr>
          <p:nvPr/>
        </p:nvSpPr>
        <p:spPr bwMode="auto">
          <a:xfrm>
            <a:off x="736600" y="1635125"/>
            <a:ext cx="3109913"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a:solidFill>
                  <a:schemeClr val="accent1"/>
                </a:solidFill>
                <a:latin typeface="微软雅黑" panose="020B0503020204020204" pitchFamily="34" charset="-122"/>
                <a:ea typeface="微软雅黑" panose="020B0503020204020204" pitchFamily="34" charset="-122"/>
              </a:rPr>
              <a:t>这里可以添加主要内容这里可以添加主要内容这里可以添加主要内容这里可以添加主要内容</a:t>
            </a:r>
          </a:p>
        </p:txBody>
      </p:sp>
      <p:sp>
        <p:nvSpPr>
          <p:cNvPr id="21521" name="Freeform 6"/>
          <p:cNvSpPr>
            <a:spLocks/>
          </p:cNvSpPr>
          <p:nvPr/>
        </p:nvSpPr>
        <p:spPr bwMode="auto">
          <a:xfrm>
            <a:off x="3871913" y="1268413"/>
            <a:ext cx="2311400" cy="2312987"/>
          </a:xfrm>
          <a:custGeom>
            <a:avLst/>
            <a:gdLst>
              <a:gd name="T0" fmla="*/ 0 w 2839"/>
              <a:gd name="T1" fmla="*/ 2312987 h 2839"/>
              <a:gd name="T2" fmla="*/ 2311400 w 2839"/>
              <a:gd name="T3" fmla="*/ 0 h 2839"/>
              <a:gd name="T4" fmla="*/ 2311400 w 2839"/>
              <a:gd name="T5" fmla="*/ 710435 h 2839"/>
              <a:gd name="T6" fmla="*/ 709947 w 2839"/>
              <a:gd name="T7" fmla="*/ 2312987 h 2839"/>
              <a:gd name="T8" fmla="*/ 0 w 2839"/>
              <a:gd name="T9" fmla="*/ 2312987 h 28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39" h="2839">
                <a:moveTo>
                  <a:pt x="0" y="2839"/>
                </a:moveTo>
                <a:cubicBezTo>
                  <a:pt x="37" y="1288"/>
                  <a:pt x="1288" y="37"/>
                  <a:pt x="2839" y="0"/>
                </a:cubicBezTo>
                <a:lnTo>
                  <a:pt x="2839" y="872"/>
                </a:lnTo>
                <a:cubicBezTo>
                  <a:pt x="1770" y="909"/>
                  <a:pt x="909" y="1770"/>
                  <a:pt x="872" y="2839"/>
                </a:cubicBezTo>
                <a:lnTo>
                  <a:pt x="0" y="283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522" name="Freeform 7"/>
          <p:cNvSpPr>
            <a:spLocks/>
          </p:cNvSpPr>
          <p:nvPr/>
        </p:nvSpPr>
        <p:spPr bwMode="auto">
          <a:xfrm>
            <a:off x="3871913" y="3697288"/>
            <a:ext cx="2311400" cy="2312987"/>
          </a:xfrm>
          <a:custGeom>
            <a:avLst/>
            <a:gdLst>
              <a:gd name="T0" fmla="*/ 2311400 w 2839"/>
              <a:gd name="T1" fmla="*/ 2312987 h 2839"/>
              <a:gd name="T2" fmla="*/ 0 w 2839"/>
              <a:gd name="T3" fmla="*/ 0 h 2839"/>
              <a:gd name="T4" fmla="*/ 709947 w 2839"/>
              <a:gd name="T5" fmla="*/ 0 h 2839"/>
              <a:gd name="T6" fmla="*/ 2311400 w 2839"/>
              <a:gd name="T7" fmla="*/ 1602552 h 2839"/>
              <a:gd name="T8" fmla="*/ 2311400 w 2839"/>
              <a:gd name="T9" fmla="*/ 2312987 h 28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39" h="2839">
                <a:moveTo>
                  <a:pt x="2839" y="2839"/>
                </a:moveTo>
                <a:cubicBezTo>
                  <a:pt x="1288" y="2802"/>
                  <a:pt x="37" y="1551"/>
                  <a:pt x="0" y="0"/>
                </a:cubicBezTo>
                <a:lnTo>
                  <a:pt x="872" y="0"/>
                </a:lnTo>
                <a:cubicBezTo>
                  <a:pt x="909" y="1069"/>
                  <a:pt x="1770" y="1930"/>
                  <a:pt x="2839" y="1967"/>
                </a:cubicBezTo>
                <a:lnTo>
                  <a:pt x="2839" y="2839"/>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523" name="Freeform 8"/>
          <p:cNvSpPr>
            <a:spLocks/>
          </p:cNvSpPr>
          <p:nvPr/>
        </p:nvSpPr>
        <p:spPr bwMode="auto">
          <a:xfrm>
            <a:off x="6300788" y="3697288"/>
            <a:ext cx="2311400" cy="2312987"/>
          </a:xfrm>
          <a:custGeom>
            <a:avLst/>
            <a:gdLst>
              <a:gd name="T0" fmla="*/ 2311400 w 2839"/>
              <a:gd name="T1" fmla="*/ 0 h 2839"/>
              <a:gd name="T2" fmla="*/ 0 w 2839"/>
              <a:gd name="T3" fmla="*/ 2312987 h 2839"/>
              <a:gd name="T4" fmla="*/ 0 w 2839"/>
              <a:gd name="T5" fmla="*/ 1602552 h 2839"/>
              <a:gd name="T6" fmla="*/ 1601453 w 2839"/>
              <a:gd name="T7" fmla="*/ 0 h 2839"/>
              <a:gd name="T8" fmla="*/ 2311400 w 2839"/>
              <a:gd name="T9" fmla="*/ 0 h 28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39" h="2839">
                <a:moveTo>
                  <a:pt x="2839" y="0"/>
                </a:moveTo>
                <a:cubicBezTo>
                  <a:pt x="2802" y="1551"/>
                  <a:pt x="1551" y="2802"/>
                  <a:pt x="0" y="2839"/>
                </a:cubicBezTo>
                <a:lnTo>
                  <a:pt x="0" y="1967"/>
                </a:lnTo>
                <a:cubicBezTo>
                  <a:pt x="1069" y="1930"/>
                  <a:pt x="1930" y="1069"/>
                  <a:pt x="1967" y="0"/>
                </a:cubicBezTo>
                <a:lnTo>
                  <a:pt x="2839"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524" name="Freeform 9"/>
          <p:cNvSpPr>
            <a:spLocks/>
          </p:cNvSpPr>
          <p:nvPr/>
        </p:nvSpPr>
        <p:spPr bwMode="auto">
          <a:xfrm>
            <a:off x="6300788" y="1268413"/>
            <a:ext cx="2311400" cy="2312987"/>
          </a:xfrm>
          <a:custGeom>
            <a:avLst/>
            <a:gdLst>
              <a:gd name="T0" fmla="*/ 0 w 2839"/>
              <a:gd name="T1" fmla="*/ 0 h 2839"/>
              <a:gd name="T2" fmla="*/ 2311400 w 2839"/>
              <a:gd name="T3" fmla="*/ 2312987 h 2839"/>
              <a:gd name="T4" fmla="*/ 1601453 w 2839"/>
              <a:gd name="T5" fmla="*/ 2312987 h 2839"/>
              <a:gd name="T6" fmla="*/ 0 w 2839"/>
              <a:gd name="T7" fmla="*/ 710435 h 2839"/>
              <a:gd name="T8" fmla="*/ 0 w 2839"/>
              <a:gd name="T9" fmla="*/ 0 h 28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39" h="2839">
                <a:moveTo>
                  <a:pt x="0" y="0"/>
                </a:moveTo>
                <a:cubicBezTo>
                  <a:pt x="1551" y="37"/>
                  <a:pt x="2802" y="1288"/>
                  <a:pt x="2839" y="2839"/>
                </a:cubicBezTo>
                <a:lnTo>
                  <a:pt x="1967" y="2839"/>
                </a:lnTo>
                <a:cubicBezTo>
                  <a:pt x="1930" y="1770"/>
                  <a:pt x="1069" y="909"/>
                  <a:pt x="0" y="872"/>
                </a:cubicBez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Tree>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21507"/>
                                        </p:tgtEl>
                                        <p:attrNameLst>
                                          <p:attrName>style.visibility</p:attrName>
                                        </p:attrNameLst>
                                      </p:cBhvr>
                                      <p:to>
                                        <p:strVal val="visible"/>
                                      </p:to>
                                    </p:set>
                                    <p:anim calcmode="lin" valueType="num">
                                      <p:cBhvr>
                                        <p:cTn id="7" dur="300" fill="hold"/>
                                        <p:tgtEl>
                                          <p:spTgt spid="21507"/>
                                        </p:tgtEl>
                                        <p:attrNameLst>
                                          <p:attrName>ppt_w</p:attrName>
                                        </p:attrNameLst>
                                      </p:cBhvr>
                                      <p:tavLst>
                                        <p:tav tm="0">
                                          <p:val>
                                            <p:fltVal val="0"/>
                                          </p:val>
                                        </p:tav>
                                        <p:tav tm="100000">
                                          <p:val>
                                            <p:strVal val="#ppt_w"/>
                                          </p:val>
                                        </p:tav>
                                      </p:tavLst>
                                    </p:anim>
                                    <p:anim calcmode="lin" valueType="num">
                                      <p:cBhvr>
                                        <p:cTn id="8" dur="300" fill="hold"/>
                                        <p:tgtEl>
                                          <p:spTgt spid="21507"/>
                                        </p:tgtEl>
                                        <p:attrNameLst>
                                          <p:attrName>ppt_h</p:attrName>
                                        </p:attrNameLst>
                                      </p:cBhvr>
                                      <p:tavLst>
                                        <p:tav tm="0">
                                          <p:val>
                                            <p:fltVal val="0"/>
                                          </p:val>
                                        </p:tav>
                                        <p:tav tm="100000">
                                          <p:val>
                                            <p:strVal val="#ppt_h"/>
                                          </p:val>
                                        </p:tav>
                                      </p:tavLst>
                                    </p:anim>
                                    <p:anim calcmode="lin" valueType="num">
                                      <p:cBhvr>
                                        <p:cTn id="9" dur="300" fill="hold"/>
                                        <p:tgtEl>
                                          <p:spTgt spid="21507"/>
                                        </p:tgtEl>
                                        <p:attrNameLst>
                                          <p:attrName>style.rotation</p:attrName>
                                        </p:attrNameLst>
                                      </p:cBhvr>
                                      <p:tavLst>
                                        <p:tav tm="0">
                                          <p:val>
                                            <p:fltVal val="90"/>
                                          </p:val>
                                        </p:tav>
                                        <p:tav tm="100000">
                                          <p:val>
                                            <p:fltVal val="0"/>
                                          </p:val>
                                        </p:tav>
                                      </p:tavLst>
                                    </p:anim>
                                    <p:animEffect transition="in" filter="fade">
                                      <p:cBhvr>
                                        <p:cTn id="10" dur="300"/>
                                        <p:tgtEl>
                                          <p:spTgt spid="21507"/>
                                        </p:tgtEl>
                                      </p:cBhvr>
                                    </p:animEffect>
                                  </p:childTnLst>
                                </p:cTn>
                              </p:par>
                            </p:childTnLst>
                          </p:cTn>
                        </p:par>
                        <p:par>
                          <p:cTn id="11" fill="hold" nodeType="afterGroup">
                            <p:stCondLst>
                              <p:cond delay="3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21506"/>
                                        </p:tgtEl>
                                        <p:attrNameLst>
                                          <p:attrName>style.visibility</p:attrName>
                                        </p:attrNameLst>
                                      </p:cBhvr>
                                      <p:to>
                                        <p:strVal val="visible"/>
                                      </p:to>
                                    </p:set>
                                    <p:anim calcmode="lin" valueType="num">
                                      <p:cBhvr>
                                        <p:cTn id="14" dur="400" fill="hold"/>
                                        <p:tgtEl>
                                          <p:spTgt spid="21506"/>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21506"/>
                                        </p:tgtEl>
                                        <p:attrNameLst>
                                          <p:attrName>ppt_y</p:attrName>
                                        </p:attrNameLst>
                                      </p:cBhvr>
                                      <p:tavLst>
                                        <p:tav tm="0">
                                          <p:val>
                                            <p:strVal val="#ppt_y"/>
                                          </p:val>
                                        </p:tav>
                                        <p:tav tm="100000">
                                          <p:val>
                                            <p:strVal val="#ppt_y"/>
                                          </p:val>
                                        </p:tav>
                                      </p:tavLst>
                                    </p:anim>
                                    <p:anim calcmode="lin" valueType="num">
                                      <p:cBhvr>
                                        <p:cTn id="16" dur="400" fill="hold"/>
                                        <p:tgtEl>
                                          <p:spTgt spid="21506"/>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21506"/>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21506"/>
                                        </p:tgtEl>
                                      </p:cBhvr>
                                    </p:animEffect>
                                  </p:childTnLst>
                                </p:cTn>
                              </p:par>
                            </p:childTnLst>
                          </p:cTn>
                        </p:par>
                        <p:par>
                          <p:cTn id="19" fill="hold" nodeType="afterGroup">
                            <p:stCondLst>
                              <p:cond delay="1020"/>
                            </p:stCondLst>
                            <p:childTnLst>
                              <p:par>
                                <p:cTn id="20" presetID="2" presetClass="entr" presetSubtype="9" fill="hold" grpId="0" nodeType="afterEffect">
                                  <p:stCondLst>
                                    <p:cond delay="0"/>
                                  </p:stCondLst>
                                  <p:childTnLst>
                                    <p:set>
                                      <p:cBhvr>
                                        <p:cTn id="21" dur="1" fill="hold">
                                          <p:stCondLst>
                                            <p:cond delay="0"/>
                                          </p:stCondLst>
                                        </p:cTn>
                                        <p:tgtEl>
                                          <p:spTgt spid="21521"/>
                                        </p:tgtEl>
                                        <p:attrNameLst>
                                          <p:attrName>style.visibility</p:attrName>
                                        </p:attrNameLst>
                                      </p:cBhvr>
                                      <p:to>
                                        <p:strVal val="visible"/>
                                      </p:to>
                                    </p:set>
                                    <p:anim calcmode="lin" valueType="num">
                                      <p:cBhvr additive="base">
                                        <p:cTn id="22" dur="500" fill="hold"/>
                                        <p:tgtEl>
                                          <p:spTgt spid="21521"/>
                                        </p:tgtEl>
                                        <p:attrNameLst>
                                          <p:attrName>ppt_x</p:attrName>
                                        </p:attrNameLst>
                                      </p:cBhvr>
                                      <p:tavLst>
                                        <p:tav tm="0">
                                          <p:val>
                                            <p:strVal val="0-#ppt_w/2"/>
                                          </p:val>
                                        </p:tav>
                                        <p:tav tm="100000">
                                          <p:val>
                                            <p:strVal val="#ppt_x"/>
                                          </p:val>
                                        </p:tav>
                                      </p:tavLst>
                                    </p:anim>
                                    <p:anim calcmode="lin" valueType="num">
                                      <p:cBhvr additive="base">
                                        <p:cTn id="23" dur="500" fill="hold"/>
                                        <p:tgtEl>
                                          <p:spTgt spid="21521"/>
                                        </p:tgtEl>
                                        <p:attrNameLst>
                                          <p:attrName>ppt_y</p:attrName>
                                        </p:attrNameLst>
                                      </p:cBhvr>
                                      <p:tavLst>
                                        <p:tav tm="0">
                                          <p:val>
                                            <p:strVal val="0-#ppt_h/2"/>
                                          </p:val>
                                        </p:tav>
                                        <p:tav tm="100000">
                                          <p:val>
                                            <p:strVal val="#ppt_y"/>
                                          </p:val>
                                        </p:tav>
                                      </p:tavLst>
                                    </p:anim>
                                  </p:childTnLst>
                                </p:cTn>
                              </p:par>
                              <p:par>
                                <p:cTn id="24" presetID="2" presetClass="entr" presetSubtype="6" fill="hold" grpId="0" nodeType="withEffect">
                                  <p:stCondLst>
                                    <p:cond delay="0"/>
                                  </p:stCondLst>
                                  <p:childTnLst>
                                    <p:set>
                                      <p:cBhvr>
                                        <p:cTn id="25" dur="1" fill="hold">
                                          <p:stCondLst>
                                            <p:cond delay="0"/>
                                          </p:stCondLst>
                                        </p:cTn>
                                        <p:tgtEl>
                                          <p:spTgt spid="21523"/>
                                        </p:tgtEl>
                                        <p:attrNameLst>
                                          <p:attrName>style.visibility</p:attrName>
                                        </p:attrNameLst>
                                      </p:cBhvr>
                                      <p:to>
                                        <p:strVal val="visible"/>
                                      </p:to>
                                    </p:set>
                                    <p:anim calcmode="lin" valueType="num">
                                      <p:cBhvr additive="base">
                                        <p:cTn id="26" dur="500" fill="hold"/>
                                        <p:tgtEl>
                                          <p:spTgt spid="21523"/>
                                        </p:tgtEl>
                                        <p:attrNameLst>
                                          <p:attrName>ppt_x</p:attrName>
                                        </p:attrNameLst>
                                      </p:cBhvr>
                                      <p:tavLst>
                                        <p:tav tm="0">
                                          <p:val>
                                            <p:strVal val="1+#ppt_w/2"/>
                                          </p:val>
                                        </p:tav>
                                        <p:tav tm="100000">
                                          <p:val>
                                            <p:strVal val="#ppt_x"/>
                                          </p:val>
                                        </p:tav>
                                      </p:tavLst>
                                    </p:anim>
                                    <p:anim calcmode="lin" valueType="num">
                                      <p:cBhvr additive="base">
                                        <p:cTn id="27" dur="500" fill="hold"/>
                                        <p:tgtEl>
                                          <p:spTgt spid="21523"/>
                                        </p:tgtEl>
                                        <p:attrNameLst>
                                          <p:attrName>ppt_y</p:attrName>
                                        </p:attrNameLst>
                                      </p:cBhvr>
                                      <p:tavLst>
                                        <p:tav tm="0">
                                          <p:val>
                                            <p:strVal val="1+#ppt_h/2"/>
                                          </p:val>
                                        </p:tav>
                                        <p:tav tm="100000">
                                          <p:val>
                                            <p:strVal val="#ppt_y"/>
                                          </p:val>
                                        </p:tav>
                                      </p:tavLst>
                                    </p:anim>
                                  </p:childTnLst>
                                </p:cTn>
                              </p:par>
                              <p:par>
                                <p:cTn id="28" presetID="2" presetClass="entr" presetSubtype="3" fill="hold" grpId="0" nodeType="withEffect">
                                  <p:stCondLst>
                                    <p:cond delay="0"/>
                                  </p:stCondLst>
                                  <p:childTnLst>
                                    <p:set>
                                      <p:cBhvr>
                                        <p:cTn id="29" dur="1" fill="hold">
                                          <p:stCondLst>
                                            <p:cond delay="0"/>
                                          </p:stCondLst>
                                        </p:cTn>
                                        <p:tgtEl>
                                          <p:spTgt spid="21524"/>
                                        </p:tgtEl>
                                        <p:attrNameLst>
                                          <p:attrName>style.visibility</p:attrName>
                                        </p:attrNameLst>
                                      </p:cBhvr>
                                      <p:to>
                                        <p:strVal val="visible"/>
                                      </p:to>
                                    </p:set>
                                    <p:anim calcmode="lin" valueType="num">
                                      <p:cBhvr additive="base">
                                        <p:cTn id="30" dur="500" fill="hold"/>
                                        <p:tgtEl>
                                          <p:spTgt spid="21524"/>
                                        </p:tgtEl>
                                        <p:attrNameLst>
                                          <p:attrName>ppt_x</p:attrName>
                                        </p:attrNameLst>
                                      </p:cBhvr>
                                      <p:tavLst>
                                        <p:tav tm="0">
                                          <p:val>
                                            <p:strVal val="1+#ppt_w/2"/>
                                          </p:val>
                                        </p:tav>
                                        <p:tav tm="100000">
                                          <p:val>
                                            <p:strVal val="#ppt_x"/>
                                          </p:val>
                                        </p:tav>
                                      </p:tavLst>
                                    </p:anim>
                                    <p:anim calcmode="lin" valueType="num">
                                      <p:cBhvr additive="base">
                                        <p:cTn id="31" dur="500" fill="hold"/>
                                        <p:tgtEl>
                                          <p:spTgt spid="21524"/>
                                        </p:tgtEl>
                                        <p:attrNameLst>
                                          <p:attrName>ppt_y</p:attrName>
                                        </p:attrNameLst>
                                      </p:cBhvr>
                                      <p:tavLst>
                                        <p:tav tm="0">
                                          <p:val>
                                            <p:strVal val="0-#ppt_h/2"/>
                                          </p:val>
                                        </p:tav>
                                        <p:tav tm="100000">
                                          <p:val>
                                            <p:strVal val="#ppt_y"/>
                                          </p:val>
                                        </p:tav>
                                      </p:tavLst>
                                    </p:anim>
                                  </p:childTnLst>
                                </p:cTn>
                              </p:par>
                              <p:par>
                                <p:cTn id="32" presetID="2" presetClass="entr" presetSubtype="12" fill="hold" grpId="0" nodeType="withEffect">
                                  <p:stCondLst>
                                    <p:cond delay="0"/>
                                  </p:stCondLst>
                                  <p:childTnLst>
                                    <p:set>
                                      <p:cBhvr>
                                        <p:cTn id="33" dur="1" fill="hold">
                                          <p:stCondLst>
                                            <p:cond delay="0"/>
                                          </p:stCondLst>
                                        </p:cTn>
                                        <p:tgtEl>
                                          <p:spTgt spid="21522"/>
                                        </p:tgtEl>
                                        <p:attrNameLst>
                                          <p:attrName>style.visibility</p:attrName>
                                        </p:attrNameLst>
                                      </p:cBhvr>
                                      <p:to>
                                        <p:strVal val="visible"/>
                                      </p:to>
                                    </p:set>
                                    <p:anim calcmode="lin" valueType="num">
                                      <p:cBhvr additive="base">
                                        <p:cTn id="34" dur="500" fill="hold"/>
                                        <p:tgtEl>
                                          <p:spTgt spid="21522"/>
                                        </p:tgtEl>
                                        <p:attrNameLst>
                                          <p:attrName>ppt_x</p:attrName>
                                        </p:attrNameLst>
                                      </p:cBhvr>
                                      <p:tavLst>
                                        <p:tav tm="0">
                                          <p:val>
                                            <p:strVal val="0-#ppt_w/2"/>
                                          </p:val>
                                        </p:tav>
                                        <p:tav tm="100000">
                                          <p:val>
                                            <p:strVal val="#ppt_x"/>
                                          </p:val>
                                        </p:tav>
                                      </p:tavLst>
                                    </p:anim>
                                    <p:anim calcmode="lin" valueType="num">
                                      <p:cBhvr additive="base">
                                        <p:cTn id="35" dur="500" fill="hold"/>
                                        <p:tgtEl>
                                          <p:spTgt spid="21522"/>
                                        </p:tgtEl>
                                        <p:attrNameLst>
                                          <p:attrName>ppt_y</p:attrName>
                                        </p:attrNameLst>
                                      </p:cBhvr>
                                      <p:tavLst>
                                        <p:tav tm="0">
                                          <p:val>
                                            <p:strVal val="1+#ppt_h/2"/>
                                          </p:val>
                                        </p:tav>
                                        <p:tav tm="100000">
                                          <p:val>
                                            <p:strVal val="#ppt_y"/>
                                          </p:val>
                                        </p:tav>
                                      </p:tavLst>
                                    </p:anim>
                                  </p:childTnLst>
                                </p:cTn>
                              </p:par>
                            </p:childTnLst>
                          </p:cTn>
                        </p:par>
                        <p:par>
                          <p:cTn id="36" fill="hold" nodeType="afterGroup">
                            <p:stCondLst>
                              <p:cond delay="1520"/>
                            </p:stCondLst>
                            <p:childTnLst>
                              <p:par>
                                <p:cTn id="37" presetID="1" presetClass="entr" presetSubtype="0" fill="hold" grpId="0" nodeType="afterEffect">
                                  <p:stCondLst>
                                    <p:cond delay="0"/>
                                  </p:stCondLst>
                                  <p:childTnLst>
                                    <p:set>
                                      <p:cBhvr>
                                        <p:cTn id="38" dur="1" fill="hold">
                                          <p:stCondLst>
                                            <p:cond delay="0"/>
                                          </p:stCondLst>
                                        </p:cTn>
                                        <p:tgtEl>
                                          <p:spTgt spid="21509"/>
                                        </p:tgtEl>
                                        <p:attrNameLst>
                                          <p:attrName>style.visibility</p:attrName>
                                        </p:attrNameLst>
                                      </p:cBhvr>
                                      <p:to>
                                        <p:strVal val="visible"/>
                                      </p:to>
                                    </p:set>
                                  </p:childTnLst>
                                </p:cTn>
                              </p:par>
                              <p:par>
                                <p:cTn id="39" presetID="49" presetClass="path" presetSubtype="0" accel="50000" decel="50000" fill="hold" grpId="1" nodeType="withEffect">
                                  <p:stCondLst>
                                    <p:cond delay="0"/>
                                  </p:stCondLst>
                                  <p:childTnLst>
                                    <p:animMotion origin="layout" path="M -3.52413E-6 4.81481E-6 L 0.06414 0.09699 " pathEditMode="relative" rAng="0" ptsTypes="AA">
                                      <p:cBhvr>
                                        <p:cTn id="40" dur="500" spd="-99900" fill="hold"/>
                                        <p:tgtEl>
                                          <p:spTgt spid="21509"/>
                                        </p:tgtEl>
                                        <p:attrNameLst>
                                          <p:attrName>ppt_x,ppt_y</p:attrName>
                                        </p:attrNameLst>
                                      </p:cBhvr>
                                      <p:rCtr x="3200" y="4800"/>
                                    </p:animMotion>
                                  </p:childTnLst>
                                </p:cTn>
                              </p:par>
                              <p:par>
                                <p:cTn id="41" presetID="1" presetClass="entr" presetSubtype="0" fill="hold" grpId="0" nodeType="withEffect">
                                  <p:stCondLst>
                                    <p:cond delay="0"/>
                                  </p:stCondLst>
                                  <p:childTnLst>
                                    <p:set>
                                      <p:cBhvr>
                                        <p:cTn id="42" dur="1" fill="hold">
                                          <p:stCondLst>
                                            <p:cond delay="0"/>
                                          </p:stCondLst>
                                        </p:cTn>
                                        <p:tgtEl>
                                          <p:spTgt spid="21508"/>
                                        </p:tgtEl>
                                        <p:attrNameLst>
                                          <p:attrName>style.visibility</p:attrName>
                                        </p:attrNameLst>
                                      </p:cBhvr>
                                      <p:to>
                                        <p:strVal val="visible"/>
                                      </p:to>
                                    </p:set>
                                  </p:childTnLst>
                                </p:cTn>
                              </p:par>
                              <p:par>
                                <p:cTn id="43" presetID="49" presetClass="path" presetSubtype="0" accel="50000" decel="50000" fill="hold" grpId="1" nodeType="withEffect">
                                  <p:stCondLst>
                                    <p:cond delay="0"/>
                                  </p:stCondLst>
                                  <p:childTnLst>
                                    <p:animMotion origin="layout" path="M 8.67699E-7 4.81481E-6 L -0.05945 0.09699 " pathEditMode="relative" rAng="0" ptsTypes="AA">
                                      <p:cBhvr>
                                        <p:cTn id="44" dur="500" spd="-99900" fill="hold"/>
                                        <p:tgtEl>
                                          <p:spTgt spid="21508"/>
                                        </p:tgtEl>
                                        <p:attrNameLst>
                                          <p:attrName>ppt_x,ppt_y</p:attrName>
                                        </p:attrNameLst>
                                      </p:cBhvr>
                                      <p:rCtr x="-2900" y="4800"/>
                                    </p:animMotion>
                                  </p:childTnLst>
                                </p:cTn>
                              </p:par>
                              <p:par>
                                <p:cTn id="45" presetID="1" presetClass="entr" presetSubtype="0" fill="hold" grpId="0" nodeType="withEffect">
                                  <p:stCondLst>
                                    <p:cond delay="0"/>
                                  </p:stCondLst>
                                  <p:childTnLst>
                                    <p:set>
                                      <p:cBhvr>
                                        <p:cTn id="46" dur="1" fill="hold">
                                          <p:stCondLst>
                                            <p:cond delay="0"/>
                                          </p:stCondLst>
                                        </p:cTn>
                                        <p:tgtEl>
                                          <p:spTgt spid="21511"/>
                                        </p:tgtEl>
                                        <p:attrNameLst>
                                          <p:attrName>style.visibility</p:attrName>
                                        </p:attrNameLst>
                                      </p:cBhvr>
                                      <p:to>
                                        <p:strVal val="visible"/>
                                      </p:to>
                                    </p:set>
                                  </p:childTnLst>
                                </p:cTn>
                              </p:par>
                              <p:par>
                                <p:cTn id="47" presetID="49" presetClass="path" presetSubtype="0" accel="50000" decel="50000" fill="hold" grpId="1" nodeType="withEffect">
                                  <p:stCondLst>
                                    <p:cond delay="0"/>
                                  </p:stCondLst>
                                  <p:childTnLst>
                                    <p:animMotion origin="layout" path="M 1.85508E-6 -3.7037E-7 L -0.05802 -0.08542 " pathEditMode="relative" rAng="0" ptsTypes="AA">
                                      <p:cBhvr>
                                        <p:cTn id="48" dur="500" spd="-99900" fill="hold"/>
                                        <p:tgtEl>
                                          <p:spTgt spid="21511"/>
                                        </p:tgtEl>
                                        <p:attrNameLst>
                                          <p:attrName>ppt_x,ppt_y</p:attrName>
                                        </p:attrNameLst>
                                      </p:cBhvr>
                                      <p:rCtr x="-2800" y="-4200"/>
                                    </p:animMotion>
                                  </p:childTnLst>
                                </p:cTn>
                              </p:par>
                              <p:par>
                                <p:cTn id="49" presetID="1" presetClass="entr" presetSubtype="0" fill="hold" grpId="0" nodeType="withEffect">
                                  <p:stCondLst>
                                    <p:cond delay="0"/>
                                  </p:stCondLst>
                                  <p:childTnLst>
                                    <p:set>
                                      <p:cBhvr>
                                        <p:cTn id="50" dur="1" fill="hold">
                                          <p:stCondLst>
                                            <p:cond delay="0"/>
                                          </p:stCondLst>
                                        </p:cTn>
                                        <p:tgtEl>
                                          <p:spTgt spid="21510"/>
                                        </p:tgtEl>
                                        <p:attrNameLst>
                                          <p:attrName>style.visibility</p:attrName>
                                        </p:attrNameLst>
                                      </p:cBhvr>
                                      <p:to>
                                        <p:strVal val="visible"/>
                                      </p:to>
                                    </p:set>
                                  </p:childTnLst>
                                </p:cTn>
                              </p:par>
                              <p:par>
                                <p:cTn id="51" presetID="49" presetClass="path" presetSubtype="0" accel="50000" decel="50000" fill="hold" grpId="1" nodeType="withEffect">
                                  <p:stCondLst>
                                    <p:cond delay="0"/>
                                  </p:stCondLst>
                                  <p:childTnLst>
                                    <p:animMotion origin="layout" path="M -4.60127E-6 -3.7037E-7 L 0.06258 -0.08542 " pathEditMode="relative" rAng="0" ptsTypes="AA">
                                      <p:cBhvr>
                                        <p:cTn id="52" dur="500" spd="-99900" fill="hold"/>
                                        <p:tgtEl>
                                          <p:spTgt spid="21510"/>
                                        </p:tgtEl>
                                        <p:attrNameLst>
                                          <p:attrName>ppt_x,ppt_y</p:attrName>
                                        </p:attrNameLst>
                                      </p:cBhvr>
                                      <p:rCtr x="3100" y="-4200"/>
                                    </p:animMotion>
                                  </p:childTnLst>
                                </p:cTn>
                              </p:par>
                            </p:childTnLst>
                          </p:cTn>
                        </p:par>
                        <p:par>
                          <p:cTn id="53" fill="hold" nodeType="afterGroup">
                            <p:stCondLst>
                              <p:cond delay="2020"/>
                            </p:stCondLst>
                            <p:childTnLst>
                              <p:par>
                                <p:cTn id="54" presetID="31" presetClass="entr" presetSubtype="0" fill="hold" grpId="0" nodeType="afterEffect">
                                  <p:stCondLst>
                                    <p:cond delay="0"/>
                                  </p:stCondLst>
                                  <p:childTnLst>
                                    <p:set>
                                      <p:cBhvr>
                                        <p:cTn id="55" dur="1" fill="hold">
                                          <p:stCondLst>
                                            <p:cond delay="0"/>
                                          </p:stCondLst>
                                        </p:cTn>
                                        <p:tgtEl>
                                          <p:spTgt spid="21512"/>
                                        </p:tgtEl>
                                        <p:attrNameLst>
                                          <p:attrName>style.visibility</p:attrName>
                                        </p:attrNameLst>
                                      </p:cBhvr>
                                      <p:to>
                                        <p:strVal val="visible"/>
                                      </p:to>
                                    </p:set>
                                    <p:anim calcmode="lin" valueType="num">
                                      <p:cBhvr>
                                        <p:cTn id="56" dur="500" fill="hold"/>
                                        <p:tgtEl>
                                          <p:spTgt spid="21512"/>
                                        </p:tgtEl>
                                        <p:attrNameLst>
                                          <p:attrName>ppt_w</p:attrName>
                                        </p:attrNameLst>
                                      </p:cBhvr>
                                      <p:tavLst>
                                        <p:tav tm="0">
                                          <p:val>
                                            <p:fltVal val="0"/>
                                          </p:val>
                                        </p:tav>
                                        <p:tav tm="100000">
                                          <p:val>
                                            <p:strVal val="#ppt_w"/>
                                          </p:val>
                                        </p:tav>
                                      </p:tavLst>
                                    </p:anim>
                                    <p:anim calcmode="lin" valueType="num">
                                      <p:cBhvr>
                                        <p:cTn id="57" dur="500" fill="hold"/>
                                        <p:tgtEl>
                                          <p:spTgt spid="21512"/>
                                        </p:tgtEl>
                                        <p:attrNameLst>
                                          <p:attrName>ppt_h</p:attrName>
                                        </p:attrNameLst>
                                      </p:cBhvr>
                                      <p:tavLst>
                                        <p:tav tm="0">
                                          <p:val>
                                            <p:fltVal val="0"/>
                                          </p:val>
                                        </p:tav>
                                        <p:tav tm="100000">
                                          <p:val>
                                            <p:strVal val="#ppt_h"/>
                                          </p:val>
                                        </p:tav>
                                      </p:tavLst>
                                    </p:anim>
                                    <p:anim calcmode="lin" valueType="num">
                                      <p:cBhvr>
                                        <p:cTn id="58" dur="500" fill="hold"/>
                                        <p:tgtEl>
                                          <p:spTgt spid="21512"/>
                                        </p:tgtEl>
                                        <p:attrNameLst>
                                          <p:attrName>style.rotation</p:attrName>
                                        </p:attrNameLst>
                                      </p:cBhvr>
                                      <p:tavLst>
                                        <p:tav tm="0">
                                          <p:val>
                                            <p:fltVal val="90"/>
                                          </p:val>
                                        </p:tav>
                                        <p:tav tm="100000">
                                          <p:val>
                                            <p:fltVal val="0"/>
                                          </p:val>
                                        </p:tav>
                                      </p:tavLst>
                                    </p:anim>
                                    <p:animEffect transition="in" filter="fade">
                                      <p:cBhvr>
                                        <p:cTn id="59" dur="500"/>
                                        <p:tgtEl>
                                          <p:spTgt spid="21512"/>
                                        </p:tgtEl>
                                      </p:cBhvr>
                                    </p:animEffect>
                                  </p:childTnLst>
                                </p:cTn>
                              </p:par>
                            </p:childTnLst>
                          </p:cTn>
                        </p:par>
                        <p:par>
                          <p:cTn id="60" fill="hold" nodeType="afterGroup">
                            <p:stCondLst>
                              <p:cond delay="2520"/>
                            </p:stCondLst>
                            <p:childTnLst>
                              <p:par>
                                <p:cTn id="61" presetID="2" presetClass="entr" presetSubtype="6" fill="hold" grpId="0" nodeType="afterEffect">
                                  <p:stCondLst>
                                    <p:cond delay="0"/>
                                  </p:stCondLst>
                                  <p:childTnLst>
                                    <p:set>
                                      <p:cBhvr>
                                        <p:cTn id="62" dur="1" fill="hold">
                                          <p:stCondLst>
                                            <p:cond delay="0"/>
                                          </p:stCondLst>
                                        </p:cTn>
                                        <p:tgtEl>
                                          <p:spTgt spid="21519"/>
                                        </p:tgtEl>
                                        <p:attrNameLst>
                                          <p:attrName>style.visibility</p:attrName>
                                        </p:attrNameLst>
                                      </p:cBhvr>
                                      <p:to>
                                        <p:strVal val="visible"/>
                                      </p:to>
                                    </p:set>
                                    <p:anim calcmode="lin" valueType="num">
                                      <p:cBhvr additive="base">
                                        <p:cTn id="63" dur="500" fill="hold"/>
                                        <p:tgtEl>
                                          <p:spTgt spid="21519"/>
                                        </p:tgtEl>
                                        <p:attrNameLst>
                                          <p:attrName>ppt_x</p:attrName>
                                        </p:attrNameLst>
                                      </p:cBhvr>
                                      <p:tavLst>
                                        <p:tav tm="0">
                                          <p:val>
                                            <p:strVal val="1+#ppt_w/2"/>
                                          </p:val>
                                        </p:tav>
                                        <p:tav tm="100000">
                                          <p:val>
                                            <p:strVal val="#ppt_x"/>
                                          </p:val>
                                        </p:tav>
                                      </p:tavLst>
                                    </p:anim>
                                    <p:anim calcmode="lin" valueType="num">
                                      <p:cBhvr additive="base">
                                        <p:cTn id="64" dur="500" fill="hold"/>
                                        <p:tgtEl>
                                          <p:spTgt spid="21519"/>
                                        </p:tgtEl>
                                        <p:attrNameLst>
                                          <p:attrName>ppt_y</p:attrName>
                                        </p:attrNameLst>
                                      </p:cBhvr>
                                      <p:tavLst>
                                        <p:tav tm="0">
                                          <p:val>
                                            <p:strVal val="1+#ppt_h/2"/>
                                          </p:val>
                                        </p:tav>
                                        <p:tav tm="100000">
                                          <p:val>
                                            <p:strVal val="#ppt_y"/>
                                          </p:val>
                                        </p:tav>
                                      </p:tavLst>
                                    </p:anim>
                                  </p:childTnLst>
                                </p:cTn>
                              </p:par>
                              <p:par>
                                <p:cTn id="65" presetID="2" presetClass="entr" presetSubtype="6" fill="hold" grpId="0" nodeType="withEffect">
                                  <p:stCondLst>
                                    <p:cond delay="0"/>
                                  </p:stCondLst>
                                  <p:childTnLst>
                                    <p:set>
                                      <p:cBhvr>
                                        <p:cTn id="66" dur="1" fill="hold">
                                          <p:stCondLst>
                                            <p:cond delay="0"/>
                                          </p:stCondLst>
                                        </p:cTn>
                                        <p:tgtEl>
                                          <p:spTgt spid="21517"/>
                                        </p:tgtEl>
                                        <p:attrNameLst>
                                          <p:attrName>style.visibility</p:attrName>
                                        </p:attrNameLst>
                                      </p:cBhvr>
                                      <p:to>
                                        <p:strVal val="visible"/>
                                      </p:to>
                                    </p:set>
                                    <p:anim calcmode="lin" valueType="num">
                                      <p:cBhvr additive="base">
                                        <p:cTn id="67" dur="500" fill="hold"/>
                                        <p:tgtEl>
                                          <p:spTgt spid="21517"/>
                                        </p:tgtEl>
                                        <p:attrNameLst>
                                          <p:attrName>ppt_x</p:attrName>
                                        </p:attrNameLst>
                                      </p:cBhvr>
                                      <p:tavLst>
                                        <p:tav tm="0">
                                          <p:val>
                                            <p:strVal val="1+#ppt_w/2"/>
                                          </p:val>
                                        </p:tav>
                                        <p:tav tm="100000">
                                          <p:val>
                                            <p:strVal val="#ppt_x"/>
                                          </p:val>
                                        </p:tav>
                                      </p:tavLst>
                                    </p:anim>
                                    <p:anim calcmode="lin" valueType="num">
                                      <p:cBhvr additive="base">
                                        <p:cTn id="68" dur="500" fill="hold"/>
                                        <p:tgtEl>
                                          <p:spTgt spid="21517"/>
                                        </p:tgtEl>
                                        <p:attrNameLst>
                                          <p:attrName>ppt_y</p:attrName>
                                        </p:attrNameLst>
                                      </p:cBhvr>
                                      <p:tavLst>
                                        <p:tav tm="0">
                                          <p:val>
                                            <p:strVal val="1+#ppt_h/2"/>
                                          </p:val>
                                        </p:tav>
                                        <p:tav tm="100000">
                                          <p:val>
                                            <p:strVal val="#ppt_y"/>
                                          </p:val>
                                        </p:tav>
                                      </p:tavLst>
                                    </p:anim>
                                  </p:childTnLst>
                                </p:cTn>
                              </p:par>
                              <p:par>
                                <p:cTn id="69" presetID="2" presetClass="entr" presetSubtype="12" fill="hold" grpId="0" nodeType="withEffect">
                                  <p:stCondLst>
                                    <p:cond delay="0"/>
                                  </p:stCondLst>
                                  <p:childTnLst>
                                    <p:set>
                                      <p:cBhvr>
                                        <p:cTn id="70" dur="1" fill="hold">
                                          <p:stCondLst>
                                            <p:cond delay="0"/>
                                          </p:stCondLst>
                                        </p:cTn>
                                        <p:tgtEl>
                                          <p:spTgt spid="21513"/>
                                        </p:tgtEl>
                                        <p:attrNameLst>
                                          <p:attrName>style.visibility</p:attrName>
                                        </p:attrNameLst>
                                      </p:cBhvr>
                                      <p:to>
                                        <p:strVal val="visible"/>
                                      </p:to>
                                    </p:set>
                                    <p:anim calcmode="lin" valueType="num">
                                      <p:cBhvr additive="base">
                                        <p:cTn id="71" dur="500" fill="hold"/>
                                        <p:tgtEl>
                                          <p:spTgt spid="21513"/>
                                        </p:tgtEl>
                                        <p:attrNameLst>
                                          <p:attrName>ppt_x</p:attrName>
                                        </p:attrNameLst>
                                      </p:cBhvr>
                                      <p:tavLst>
                                        <p:tav tm="0">
                                          <p:val>
                                            <p:strVal val="0-#ppt_w/2"/>
                                          </p:val>
                                        </p:tav>
                                        <p:tav tm="100000">
                                          <p:val>
                                            <p:strVal val="#ppt_x"/>
                                          </p:val>
                                        </p:tav>
                                      </p:tavLst>
                                    </p:anim>
                                    <p:anim calcmode="lin" valueType="num">
                                      <p:cBhvr additive="base">
                                        <p:cTn id="72" dur="500" fill="hold"/>
                                        <p:tgtEl>
                                          <p:spTgt spid="21513"/>
                                        </p:tgtEl>
                                        <p:attrNameLst>
                                          <p:attrName>ppt_y</p:attrName>
                                        </p:attrNameLst>
                                      </p:cBhvr>
                                      <p:tavLst>
                                        <p:tav tm="0">
                                          <p:val>
                                            <p:strVal val="1+#ppt_h/2"/>
                                          </p:val>
                                        </p:tav>
                                        <p:tav tm="100000">
                                          <p:val>
                                            <p:strVal val="#ppt_y"/>
                                          </p:val>
                                        </p:tav>
                                      </p:tavLst>
                                    </p:anim>
                                  </p:childTnLst>
                                </p:cTn>
                              </p:par>
                              <p:par>
                                <p:cTn id="73" presetID="2" presetClass="entr" presetSubtype="12" fill="hold" grpId="0" nodeType="withEffect">
                                  <p:stCondLst>
                                    <p:cond delay="0"/>
                                  </p:stCondLst>
                                  <p:childTnLst>
                                    <p:set>
                                      <p:cBhvr>
                                        <p:cTn id="74" dur="1" fill="hold">
                                          <p:stCondLst>
                                            <p:cond delay="0"/>
                                          </p:stCondLst>
                                        </p:cTn>
                                        <p:tgtEl>
                                          <p:spTgt spid="21515"/>
                                        </p:tgtEl>
                                        <p:attrNameLst>
                                          <p:attrName>style.visibility</p:attrName>
                                        </p:attrNameLst>
                                      </p:cBhvr>
                                      <p:to>
                                        <p:strVal val="visible"/>
                                      </p:to>
                                    </p:set>
                                    <p:anim calcmode="lin" valueType="num">
                                      <p:cBhvr additive="base">
                                        <p:cTn id="75" dur="500" fill="hold"/>
                                        <p:tgtEl>
                                          <p:spTgt spid="21515"/>
                                        </p:tgtEl>
                                        <p:attrNameLst>
                                          <p:attrName>ppt_x</p:attrName>
                                        </p:attrNameLst>
                                      </p:cBhvr>
                                      <p:tavLst>
                                        <p:tav tm="0">
                                          <p:val>
                                            <p:strVal val="0-#ppt_w/2"/>
                                          </p:val>
                                        </p:tav>
                                        <p:tav tm="100000">
                                          <p:val>
                                            <p:strVal val="#ppt_x"/>
                                          </p:val>
                                        </p:tav>
                                      </p:tavLst>
                                    </p:anim>
                                    <p:anim calcmode="lin" valueType="num">
                                      <p:cBhvr additive="base">
                                        <p:cTn id="76" dur="500" fill="hold"/>
                                        <p:tgtEl>
                                          <p:spTgt spid="21515"/>
                                        </p:tgtEl>
                                        <p:attrNameLst>
                                          <p:attrName>ppt_y</p:attrName>
                                        </p:attrNameLst>
                                      </p:cBhvr>
                                      <p:tavLst>
                                        <p:tav tm="0">
                                          <p:val>
                                            <p:strVal val="1+#ppt_h/2"/>
                                          </p:val>
                                        </p:tav>
                                        <p:tav tm="100000">
                                          <p:val>
                                            <p:strVal val="#ppt_y"/>
                                          </p:val>
                                        </p:tav>
                                      </p:tavLst>
                                    </p:anim>
                                  </p:childTnLst>
                                </p:cTn>
                              </p:par>
                            </p:childTnLst>
                          </p:cTn>
                        </p:par>
                        <p:par>
                          <p:cTn id="77" fill="hold" nodeType="afterGroup">
                            <p:stCondLst>
                              <p:cond delay="3020"/>
                            </p:stCondLst>
                            <p:childTnLst>
                              <p:par>
                                <p:cTn id="78" presetID="22" presetClass="entr" presetSubtype="1" fill="hold" grpId="0" nodeType="afterEffect">
                                  <p:stCondLst>
                                    <p:cond delay="0"/>
                                  </p:stCondLst>
                                  <p:childTnLst>
                                    <p:set>
                                      <p:cBhvr>
                                        <p:cTn id="79" dur="1" fill="hold">
                                          <p:stCondLst>
                                            <p:cond delay="0"/>
                                          </p:stCondLst>
                                        </p:cTn>
                                        <p:tgtEl>
                                          <p:spTgt spid="21520"/>
                                        </p:tgtEl>
                                        <p:attrNameLst>
                                          <p:attrName>style.visibility</p:attrName>
                                        </p:attrNameLst>
                                      </p:cBhvr>
                                      <p:to>
                                        <p:strVal val="visible"/>
                                      </p:to>
                                    </p:set>
                                    <p:animEffect transition="in" filter="wipe(up)">
                                      <p:cBhvr>
                                        <p:cTn id="80" dur="500"/>
                                        <p:tgtEl>
                                          <p:spTgt spid="21520"/>
                                        </p:tgtEl>
                                      </p:cBhvr>
                                    </p:animEffect>
                                  </p:childTnLst>
                                </p:cTn>
                              </p:par>
                              <p:par>
                                <p:cTn id="81" presetID="22" presetClass="entr" presetSubtype="1" fill="hold" grpId="0" nodeType="withEffect">
                                  <p:stCondLst>
                                    <p:cond delay="0"/>
                                  </p:stCondLst>
                                  <p:childTnLst>
                                    <p:set>
                                      <p:cBhvr>
                                        <p:cTn id="82" dur="1" fill="hold">
                                          <p:stCondLst>
                                            <p:cond delay="0"/>
                                          </p:stCondLst>
                                        </p:cTn>
                                        <p:tgtEl>
                                          <p:spTgt spid="21514"/>
                                        </p:tgtEl>
                                        <p:attrNameLst>
                                          <p:attrName>style.visibility</p:attrName>
                                        </p:attrNameLst>
                                      </p:cBhvr>
                                      <p:to>
                                        <p:strVal val="visible"/>
                                      </p:to>
                                    </p:set>
                                    <p:animEffect transition="in" filter="wipe(up)">
                                      <p:cBhvr>
                                        <p:cTn id="83" dur="500"/>
                                        <p:tgtEl>
                                          <p:spTgt spid="21514"/>
                                        </p:tgtEl>
                                      </p:cBhvr>
                                    </p:animEffect>
                                  </p:childTnLst>
                                </p:cTn>
                              </p:par>
                              <p:par>
                                <p:cTn id="84" presetID="22" presetClass="entr" presetSubtype="1" fill="hold" grpId="0" nodeType="withEffect">
                                  <p:stCondLst>
                                    <p:cond delay="0"/>
                                  </p:stCondLst>
                                  <p:childTnLst>
                                    <p:set>
                                      <p:cBhvr>
                                        <p:cTn id="85" dur="1" fill="hold">
                                          <p:stCondLst>
                                            <p:cond delay="0"/>
                                          </p:stCondLst>
                                        </p:cTn>
                                        <p:tgtEl>
                                          <p:spTgt spid="21516"/>
                                        </p:tgtEl>
                                        <p:attrNameLst>
                                          <p:attrName>style.visibility</p:attrName>
                                        </p:attrNameLst>
                                      </p:cBhvr>
                                      <p:to>
                                        <p:strVal val="visible"/>
                                      </p:to>
                                    </p:set>
                                    <p:animEffect transition="in" filter="wipe(up)">
                                      <p:cBhvr>
                                        <p:cTn id="86" dur="500"/>
                                        <p:tgtEl>
                                          <p:spTgt spid="21516"/>
                                        </p:tgtEl>
                                      </p:cBhvr>
                                    </p:animEffect>
                                  </p:childTnLst>
                                </p:cTn>
                              </p:par>
                              <p:par>
                                <p:cTn id="87" presetID="22" presetClass="entr" presetSubtype="1" fill="hold" grpId="0" nodeType="withEffect">
                                  <p:stCondLst>
                                    <p:cond delay="0"/>
                                  </p:stCondLst>
                                  <p:childTnLst>
                                    <p:set>
                                      <p:cBhvr>
                                        <p:cTn id="88" dur="1" fill="hold">
                                          <p:stCondLst>
                                            <p:cond delay="0"/>
                                          </p:stCondLst>
                                        </p:cTn>
                                        <p:tgtEl>
                                          <p:spTgt spid="21518"/>
                                        </p:tgtEl>
                                        <p:attrNameLst>
                                          <p:attrName>style.visibility</p:attrName>
                                        </p:attrNameLst>
                                      </p:cBhvr>
                                      <p:to>
                                        <p:strVal val="visible"/>
                                      </p:to>
                                    </p:set>
                                    <p:animEffect transition="in" filter="wipe(up)">
                                      <p:cBhvr>
                                        <p:cTn id="89" dur="500"/>
                                        <p:tgtEl>
                                          <p:spTgt spid="215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6" grpId="0" autoUpdateAnimBg="0"/>
      <p:bldP spid="21507" grpId="0" animBg="1"/>
      <p:bldP spid="21508" grpId="0" animBg="1"/>
      <p:bldP spid="21508" grpId="1" animBg="1"/>
      <p:bldP spid="21509" grpId="0" animBg="1"/>
      <p:bldP spid="21509" grpId="1" animBg="1"/>
      <p:bldP spid="21510" grpId="0" animBg="1"/>
      <p:bldP spid="21510" grpId="1" animBg="1"/>
      <p:bldP spid="21511" grpId="0" animBg="1"/>
      <p:bldP spid="21511" grpId="1" animBg="1"/>
      <p:bldP spid="21512" grpId="0" autoUpdateAnimBg="0"/>
      <p:bldP spid="21513" grpId="0" autoUpdateAnimBg="0"/>
      <p:bldP spid="21514" grpId="0" autoUpdateAnimBg="0"/>
      <p:bldP spid="21515" grpId="0" autoUpdateAnimBg="0"/>
      <p:bldP spid="21516" grpId="0" autoUpdateAnimBg="0"/>
      <p:bldP spid="21517" grpId="0" autoUpdateAnimBg="0"/>
      <p:bldP spid="21518" grpId="0" autoUpdateAnimBg="0"/>
      <p:bldP spid="21519" grpId="0" autoUpdateAnimBg="0"/>
      <p:bldP spid="21520" grpId="0" autoUpdateAnimBg="0"/>
      <p:bldP spid="21521" grpId="0" animBg="1"/>
      <p:bldP spid="21522" grpId="0" animBg="1"/>
      <p:bldP spid="21523" grpId="0" animBg="1"/>
      <p:bldP spid="2152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2530" name="Oval 5"/>
          <p:cNvSpPr>
            <a:spLocks noChangeArrowheads="1"/>
          </p:cNvSpPr>
          <p:nvPr/>
        </p:nvSpPr>
        <p:spPr bwMode="auto">
          <a:xfrm>
            <a:off x="4062413" y="627063"/>
            <a:ext cx="4141787" cy="4144962"/>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4C54"/>
              </a:solidFill>
            </a:endParaRPr>
          </a:p>
        </p:txBody>
      </p:sp>
      <p:sp>
        <p:nvSpPr>
          <p:cNvPr id="22531" name="Line 12"/>
          <p:cNvSpPr>
            <a:spLocks noChangeShapeType="1"/>
          </p:cNvSpPr>
          <p:nvPr/>
        </p:nvSpPr>
        <p:spPr bwMode="auto">
          <a:xfrm>
            <a:off x="4195763" y="2740025"/>
            <a:ext cx="3808412"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32" name="TextBox 77"/>
          <p:cNvSpPr txBox="1">
            <a:spLocks noChangeArrowheads="1"/>
          </p:cNvSpPr>
          <p:nvPr/>
        </p:nvSpPr>
        <p:spPr bwMode="auto">
          <a:xfrm>
            <a:off x="4602163" y="2852738"/>
            <a:ext cx="3168650" cy="144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4400" b="1">
                <a:solidFill>
                  <a:srgbClr val="004C54"/>
                </a:solidFill>
                <a:latin typeface="微软雅黑" panose="020B0503020204020204" pitchFamily="34" charset="-122"/>
                <a:ea typeface="微软雅黑" panose="020B0503020204020204" pitchFamily="34" charset="-122"/>
              </a:rPr>
              <a:t>关键技术和实践难点</a:t>
            </a:r>
          </a:p>
        </p:txBody>
      </p:sp>
      <p:sp>
        <p:nvSpPr>
          <p:cNvPr id="22533" name="Rectangle 14"/>
          <p:cNvSpPr>
            <a:spLocks noChangeArrowheads="1"/>
          </p:cNvSpPr>
          <p:nvPr/>
        </p:nvSpPr>
        <p:spPr bwMode="auto">
          <a:xfrm>
            <a:off x="5634038" y="2255838"/>
            <a:ext cx="9302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600">
                <a:solidFill>
                  <a:srgbClr val="004C54"/>
                </a:solidFill>
                <a:latin typeface="微软雅黑" panose="020B0503020204020204" pitchFamily="34" charset="-122"/>
                <a:ea typeface="微软雅黑" panose="020B0503020204020204" pitchFamily="34" charset="-122"/>
              </a:rPr>
              <a:t>Part </a:t>
            </a:r>
            <a:r>
              <a:rPr lang="en-US" altLang="zh-CN" sz="2600">
                <a:solidFill>
                  <a:srgbClr val="004C54"/>
                </a:solidFill>
                <a:latin typeface="微软雅黑" panose="020B0503020204020204" pitchFamily="34" charset="-122"/>
                <a:ea typeface="微软雅黑" panose="020B0503020204020204" pitchFamily="34" charset="-122"/>
              </a:rPr>
              <a:t>3</a:t>
            </a:r>
            <a:endParaRPr lang="zh-CN" altLang="en-US" sz="2600">
              <a:solidFill>
                <a:srgbClr val="004C54"/>
              </a:solidFill>
              <a:latin typeface="微软雅黑" panose="020B0503020204020204" pitchFamily="34" charset="-122"/>
              <a:ea typeface="微软雅黑" panose="020B0503020204020204" pitchFamily="34" charset="-122"/>
            </a:endParaRPr>
          </a:p>
        </p:txBody>
      </p:sp>
      <p:sp>
        <p:nvSpPr>
          <p:cNvPr id="22534" name="Freeform 12"/>
          <p:cNvSpPr>
            <a:spLocks noEditPoints="1"/>
          </p:cNvSpPr>
          <p:nvPr/>
        </p:nvSpPr>
        <p:spPr bwMode="auto">
          <a:xfrm>
            <a:off x="5340350" y="798513"/>
            <a:ext cx="1517650" cy="1463675"/>
          </a:xfrm>
          <a:custGeom>
            <a:avLst/>
            <a:gdLst>
              <a:gd name="T0" fmla="*/ 632602 w 1022"/>
              <a:gd name="T1" fmla="*/ 1326785 h 973"/>
              <a:gd name="T2" fmla="*/ 632602 w 1022"/>
              <a:gd name="T3" fmla="*/ 1392973 h 973"/>
              <a:gd name="T4" fmla="*/ 919203 w 1022"/>
              <a:gd name="T5" fmla="*/ 1359879 h 973"/>
              <a:gd name="T6" fmla="*/ 885048 w 1022"/>
              <a:gd name="T7" fmla="*/ 1222988 h 973"/>
              <a:gd name="T8" fmla="*/ 632602 w 1022"/>
              <a:gd name="T9" fmla="*/ 1222988 h 973"/>
              <a:gd name="T10" fmla="*/ 632602 w 1022"/>
              <a:gd name="T11" fmla="*/ 1290682 h 973"/>
              <a:gd name="T12" fmla="*/ 919203 w 1022"/>
              <a:gd name="T13" fmla="*/ 1256083 h 973"/>
              <a:gd name="T14" fmla="*/ 758825 w 1022"/>
              <a:gd name="T15" fmla="*/ 1463675 h 973"/>
              <a:gd name="T16" fmla="*/ 868714 w 1022"/>
              <a:gd name="T17" fmla="*/ 1423059 h 973"/>
              <a:gd name="T18" fmla="*/ 758825 w 1022"/>
              <a:gd name="T19" fmla="*/ 1463675 h 973"/>
              <a:gd name="T20" fmla="*/ 763280 w 1022"/>
              <a:gd name="T21" fmla="*/ 392620 h 973"/>
              <a:gd name="T22" fmla="*/ 403915 w 1022"/>
              <a:gd name="T23" fmla="*/ 731085 h 973"/>
              <a:gd name="T24" fmla="*/ 617752 w 1022"/>
              <a:gd name="T25" fmla="*/ 1183877 h 973"/>
              <a:gd name="T26" fmla="*/ 763280 w 1022"/>
              <a:gd name="T27" fmla="*/ 1194407 h 973"/>
              <a:gd name="T28" fmla="*/ 941478 w 1022"/>
              <a:gd name="T29" fmla="*/ 1084594 h 973"/>
              <a:gd name="T30" fmla="*/ 763280 w 1022"/>
              <a:gd name="T31" fmla="*/ 392620 h 973"/>
              <a:gd name="T32" fmla="*/ 298481 w 1022"/>
              <a:gd name="T33" fmla="*/ 792761 h 973"/>
              <a:gd name="T34" fmla="*/ 57914 w 1022"/>
              <a:gd name="T35" fmla="*/ 744624 h 973"/>
              <a:gd name="T36" fmla="*/ 57914 w 1022"/>
              <a:gd name="T37" fmla="*/ 839394 h 973"/>
              <a:gd name="T38" fmla="*/ 298481 w 1022"/>
              <a:gd name="T39" fmla="*/ 792761 h 973"/>
              <a:gd name="T40" fmla="*/ 1459736 w 1022"/>
              <a:gd name="T41" fmla="*/ 744624 h 973"/>
              <a:gd name="T42" fmla="*/ 1220654 w 1022"/>
              <a:gd name="T43" fmla="*/ 792761 h 973"/>
              <a:gd name="T44" fmla="*/ 1459736 w 1022"/>
              <a:gd name="T45" fmla="*/ 839394 h 973"/>
              <a:gd name="T46" fmla="*/ 1459736 w 1022"/>
              <a:gd name="T47" fmla="*/ 744624 h 973"/>
              <a:gd name="T48" fmla="*/ 1161255 w 1022"/>
              <a:gd name="T49" fmla="*/ 445270 h 973"/>
              <a:gd name="T50" fmla="*/ 1297873 w 1022"/>
              <a:gd name="T51" fmla="*/ 239182 h 973"/>
              <a:gd name="T52" fmla="*/ 1094431 w 1022"/>
              <a:gd name="T53" fmla="*/ 377577 h 973"/>
              <a:gd name="T54" fmla="*/ 1161255 w 1022"/>
              <a:gd name="T55" fmla="*/ 445270 h 973"/>
              <a:gd name="T56" fmla="*/ 754370 w 1022"/>
              <a:gd name="T57" fmla="*/ 302362 h 973"/>
              <a:gd name="T58" fmla="*/ 801889 w 1022"/>
              <a:gd name="T59" fmla="*/ 58667 h 973"/>
              <a:gd name="T60" fmla="*/ 706851 w 1022"/>
              <a:gd name="T61" fmla="*/ 58667 h 973"/>
              <a:gd name="T62" fmla="*/ 754370 w 1022"/>
              <a:gd name="T63" fmla="*/ 302362 h 973"/>
              <a:gd name="T64" fmla="*/ 340061 w 1022"/>
              <a:gd name="T65" fmla="*/ 425714 h 973"/>
              <a:gd name="T66" fmla="*/ 406885 w 1022"/>
              <a:gd name="T67" fmla="*/ 358021 h 973"/>
              <a:gd name="T68" fmla="*/ 203442 w 1022"/>
              <a:gd name="T69" fmla="*/ 219626 h 973"/>
              <a:gd name="T70" fmla="*/ 340061 w 1022"/>
              <a:gd name="T71" fmla="*/ 425714 h 973"/>
              <a:gd name="T72" fmla="*/ 356395 w 1022"/>
              <a:gd name="T73" fmla="*/ 1137244 h 973"/>
              <a:gd name="T74" fmla="*/ 219777 w 1022"/>
              <a:gd name="T75" fmla="*/ 1344836 h 973"/>
              <a:gd name="T76" fmla="*/ 423219 w 1022"/>
              <a:gd name="T77" fmla="*/ 1206441 h 973"/>
              <a:gd name="T78" fmla="*/ 356395 w 1022"/>
              <a:gd name="T79" fmla="*/ 1137244 h 973"/>
              <a:gd name="T80" fmla="*/ 1177589 w 1022"/>
              <a:gd name="T81" fmla="*/ 1156800 h 973"/>
              <a:gd name="T82" fmla="*/ 1110765 w 1022"/>
              <a:gd name="T83" fmla="*/ 1224493 h 973"/>
              <a:gd name="T84" fmla="*/ 1314208 w 1022"/>
              <a:gd name="T85" fmla="*/ 1362888 h 973"/>
              <a:gd name="T86" fmla="*/ 1177589 w 1022"/>
              <a:gd name="T87" fmla="*/ 1156800 h 973"/>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022" h="973">
                <a:moveTo>
                  <a:pt x="596" y="882"/>
                </a:moveTo>
                <a:lnTo>
                  <a:pt x="426" y="882"/>
                </a:lnTo>
                <a:cubicBezTo>
                  <a:pt x="414" y="882"/>
                  <a:pt x="403" y="892"/>
                  <a:pt x="403" y="904"/>
                </a:cubicBezTo>
                <a:cubicBezTo>
                  <a:pt x="403" y="916"/>
                  <a:pt x="414" y="926"/>
                  <a:pt x="426" y="926"/>
                </a:cubicBezTo>
                <a:lnTo>
                  <a:pt x="596" y="926"/>
                </a:lnTo>
                <a:cubicBezTo>
                  <a:pt x="609" y="926"/>
                  <a:pt x="619" y="916"/>
                  <a:pt x="619" y="904"/>
                </a:cubicBezTo>
                <a:cubicBezTo>
                  <a:pt x="619" y="892"/>
                  <a:pt x="609" y="882"/>
                  <a:pt x="596" y="882"/>
                </a:cubicBezTo>
                <a:close/>
                <a:moveTo>
                  <a:pt x="596" y="813"/>
                </a:moveTo>
                <a:lnTo>
                  <a:pt x="596" y="813"/>
                </a:lnTo>
                <a:lnTo>
                  <a:pt x="426" y="813"/>
                </a:lnTo>
                <a:cubicBezTo>
                  <a:pt x="414" y="813"/>
                  <a:pt x="403" y="823"/>
                  <a:pt x="403" y="835"/>
                </a:cubicBezTo>
                <a:cubicBezTo>
                  <a:pt x="403" y="848"/>
                  <a:pt x="414" y="858"/>
                  <a:pt x="426" y="858"/>
                </a:cubicBezTo>
                <a:lnTo>
                  <a:pt x="596" y="858"/>
                </a:lnTo>
                <a:cubicBezTo>
                  <a:pt x="609" y="858"/>
                  <a:pt x="619" y="848"/>
                  <a:pt x="619" y="835"/>
                </a:cubicBezTo>
                <a:cubicBezTo>
                  <a:pt x="619" y="823"/>
                  <a:pt x="609" y="813"/>
                  <a:pt x="596" y="813"/>
                </a:cubicBezTo>
                <a:close/>
                <a:moveTo>
                  <a:pt x="511" y="973"/>
                </a:moveTo>
                <a:lnTo>
                  <a:pt x="511" y="973"/>
                </a:lnTo>
                <a:lnTo>
                  <a:pt x="585" y="946"/>
                </a:lnTo>
                <a:lnTo>
                  <a:pt x="437" y="946"/>
                </a:lnTo>
                <a:lnTo>
                  <a:pt x="511" y="973"/>
                </a:lnTo>
                <a:close/>
                <a:moveTo>
                  <a:pt x="514" y="261"/>
                </a:moveTo>
                <a:lnTo>
                  <a:pt x="514" y="261"/>
                </a:lnTo>
                <a:lnTo>
                  <a:pt x="508" y="261"/>
                </a:lnTo>
                <a:cubicBezTo>
                  <a:pt x="384" y="261"/>
                  <a:pt x="272" y="362"/>
                  <a:pt x="272" y="486"/>
                </a:cubicBezTo>
                <a:cubicBezTo>
                  <a:pt x="272" y="611"/>
                  <a:pt x="377" y="682"/>
                  <a:pt x="388" y="721"/>
                </a:cubicBezTo>
                <a:cubicBezTo>
                  <a:pt x="398" y="759"/>
                  <a:pt x="388" y="778"/>
                  <a:pt x="416" y="787"/>
                </a:cubicBezTo>
                <a:cubicBezTo>
                  <a:pt x="444" y="796"/>
                  <a:pt x="508" y="794"/>
                  <a:pt x="508" y="794"/>
                </a:cubicBezTo>
                <a:lnTo>
                  <a:pt x="514" y="794"/>
                </a:lnTo>
                <a:cubicBezTo>
                  <a:pt x="514" y="794"/>
                  <a:pt x="578" y="796"/>
                  <a:pt x="606" y="787"/>
                </a:cubicBezTo>
                <a:cubicBezTo>
                  <a:pt x="634" y="778"/>
                  <a:pt x="624" y="759"/>
                  <a:pt x="634" y="721"/>
                </a:cubicBezTo>
                <a:cubicBezTo>
                  <a:pt x="645" y="682"/>
                  <a:pt x="750" y="611"/>
                  <a:pt x="750" y="486"/>
                </a:cubicBezTo>
                <a:cubicBezTo>
                  <a:pt x="750" y="362"/>
                  <a:pt x="638" y="261"/>
                  <a:pt x="514" y="261"/>
                </a:cubicBezTo>
                <a:close/>
                <a:moveTo>
                  <a:pt x="201" y="527"/>
                </a:moveTo>
                <a:lnTo>
                  <a:pt x="201" y="527"/>
                </a:lnTo>
                <a:cubicBezTo>
                  <a:pt x="201" y="509"/>
                  <a:pt x="183" y="495"/>
                  <a:pt x="162" y="495"/>
                </a:cubicBezTo>
                <a:lnTo>
                  <a:pt x="39" y="495"/>
                </a:lnTo>
                <a:cubicBezTo>
                  <a:pt x="17" y="495"/>
                  <a:pt x="0" y="509"/>
                  <a:pt x="0" y="527"/>
                </a:cubicBezTo>
                <a:cubicBezTo>
                  <a:pt x="0" y="544"/>
                  <a:pt x="17" y="558"/>
                  <a:pt x="39" y="558"/>
                </a:cubicBezTo>
                <a:lnTo>
                  <a:pt x="162" y="558"/>
                </a:lnTo>
                <a:cubicBezTo>
                  <a:pt x="183" y="558"/>
                  <a:pt x="201" y="544"/>
                  <a:pt x="201" y="527"/>
                </a:cubicBezTo>
                <a:close/>
                <a:moveTo>
                  <a:pt x="983" y="495"/>
                </a:moveTo>
                <a:lnTo>
                  <a:pt x="983" y="495"/>
                </a:lnTo>
                <a:lnTo>
                  <a:pt x="860" y="495"/>
                </a:lnTo>
                <a:cubicBezTo>
                  <a:pt x="839" y="495"/>
                  <a:pt x="822" y="509"/>
                  <a:pt x="822" y="527"/>
                </a:cubicBezTo>
                <a:cubicBezTo>
                  <a:pt x="822" y="544"/>
                  <a:pt x="839" y="558"/>
                  <a:pt x="860" y="558"/>
                </a:cubicBezTo>
                <a:lnTo>
                  <a:pt x="983" y="558"/>
                </a:lnTo>
                <a:cubicBezTo>
                  <a:pt x="1005" y="558"/>
                  <a:pt x="1022" y="544"/>
                  <a:pt x="1022" y="527"/>
                </a:cubicBezTo>
                <a:cubicBezTo>
                  <a:pt x="1022" y="509"/>
                  <a:pt x="1005" y="495"/>
                  <a:pt x="983" y="495"/>
                </a:cubicBezTo>
                <a:close/>
                <a:moveTo>
                  <a:pt x="782" y="296"/>
                </a:moveTo>
                <a:lnTo>
                  <a:pt x="782" y="296"/>
                </a:lnTo>
                <a:lnTo>
                  <a:pt x="869" y="209"/>
                </a:lnTo>
                <a:cubicBezTo>
                  <a:pt x="885" y="194"/>
                  <a:pt x="887" y="172"/>
                  <a:pt x="874" y="159"/>
                </a:cubicBezTo>
                <a:cubicBezTo>
                  <a:pt x="862" y="147"/>
                  <a:pt x="839" y="149"/>
                  <a:pt x="824" y="164"/>
                </a:cubicBezTo>
                <a:lnTo>
                  <a:pt x="737" y="251"/>
                </a:lnTo>
                <a:cubicBezTo>
                  <a:pt x="722" y="266"/>
                  <a:pt x="720" y="289"/>
                  <a:pt x="732" y="301"/>
                </a:cubicBezTo>
                <a:cubicBezTo>
                  <a:pt x="745" y="314"/>
                  <a:pt x="767" y="311"/>
                  <a:pt x="782" y="296"/>
                </a:cubicBezTo>
                <a:close/>
                <a:moveTo>
                  <a:pt x="508" y="201"/>
                </a:moveTo>
                <a:lnTo>
                  <a:pt x="508" y="201"/>
                </a:lnTo>
                <a:cubicBezTo>
                  <a:pt x="526" y="201"/>
                  <a:pt x="540" y="183"/>
                  <a:pt x="540" y="162"/>
                </a:cubicBezTo>
                <a:lnTo>
                  <a:pt x="540" y="39"/>
                </a:lnTo>
                <a:cubicBezTo>
                  <a:pt x="540" y="18"/>
                  <a:pt x="526" y="0"/>
                  <a:pt x="508" y="0"/>
                </a:cubicBezTo>
                <a:cubicBezTo>
                  <a:pt x="491" y="0"/>
                  <a:pt x="476" y="18"/>
                  <a:pt x="476" y="39"/>
                </a:cubicBezTo>
                <a:lnTo>
                  <a:pt x="476" y="162"/>
                </a:lnTo>
                <a:cubicBezTo>
                  <a:pt x="476" y="183"/>
                  <a:pt x="491" y="201"/>
                  <a:pt x="508" y="201"/>
                </a:cubicBezTo>
                <a:close/>
                <a:moveTo>
                  <a:pt x="229" y="283"/>
                </a:moveTo>
                <a:lnTo>
                  <a:pt x="229" y="283"/>
                </a:lnTo>
                <a:cubicBezTo>
                  <a:pt x="244" y="299"/>
                  <a:pt x="267" y="301"/>
                  <a:pt x="279" y="288"/>
                </a:cubicBezTo>
                <a:cubicBezTo>
                  <a:pt x="292" y="276"/>
                  <a:pt x="289" y="254"/>
                  <a:pt x="274" y="238"/>
                </a:cubicBezTo>
                <a:lnTo>
                  <a:pt x="187" y="151"/>
                </a:lnTo>
                <a:cubicBezTo>
                  <a:pt x="172" y="136"/>
                  <a:pt x="149" y="134"/>
                  <a:pt x="137" y="146"/>
                </a:cubicBezTo>
                <a:cubicBezTo>
                  <a:pt x="125" y="159"/>
                  <a:pt x="127" y="181"/>
                  <a:pt x="142" y="196"/>
                </a:cubicBezTo>
                <a:lnTo>
                  <a:pt x="229" y="283"/>
                </a:lnTo>
                <a:close/>
                <a:moveTo>
                  <a:pt x="240" y="756"/>
                </a:moveTo>
                <a:lnTo>
                  <a:pt x="240" y="756"/>
                </a:lnTo>
                <a:lnTo>
                  <a:pt x="153" y="843"/>
                </a:lnTo>
                <a:cubicBezTo>
                  <a:pt x="137" y="859"/>
                  <a:pt x="135" y="881"/>
                  <a:pt x="148" y="894"/>
                </a:cubicBezTo>
                <a:cubicBezTo>
                  <a:pt x="160" y="906"/>
                  <a:pt x="183" y="904"/>
                  <a:pt x="198" y="889"/>
                </a:cubicBezTo>
                <a:lnTo>
                  <a:pt x="285" y="802"/>
                </a:lnTo>
                <a:cubicBezTo>
                  <a:pt x="300" y="786"/>
                  <a:pt x="302" y="764"/>
                  <a:pt x="290" y="751"/>
                </a:cubicBezTo>
                <a:cubicBezTo>
                  <a:pt x="277" y="739"/>
                  <a:pt x="255" y="741"/>
                  <a:pt x="240" y="756"/>
                </a:cubicBezTo>
                <a:close/>
                <a:moveTo>
                  <a:pt x="793" y="769"/>
                </a:moveTo>
                <a:lnTo>
                  <a:pt x="793" y="769"/>
                </a:lnTo>
                <a:cubicBezTo>
                  <a:pt x="778" y="754"/>
                  <a:pt x="755" y="752"/>
                  <a:pt x="743" y="764"/>
                </a:cubicBezTo>
                <a:cubicBezTo>
                  <a:pt x="731" y="777"/>
                  <a:pt x="733" y="799"/>
                  <a:pt x="748" y="814"/>
                </a:cubicBezTo>
                <a:lnTo>
                  <a:pt x="835" y="901"/>
                </a:lnTo>
                <a:cubicBezTo>
                  <a:pt x="850" y="916"/>
                  <a:pt x="873" y="919"/>
                  <a:pt x="885" y="906"/>
                </a:cubicBezTo>
                <a:cubicBezTo>
                  <a:pt x="897" y="894"/>
                  <a:pt x="895" y="871"/>
                  <a:pt x="880" y="856"/>
                </a:cubicBezTo>
                <a:lnTo>
                  <a:pt x="793" y="769"/>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535" name="Oval 39"/>
          <p:cNvSpPr>
            <a:spLocks noChangeAspect="1" noChangeArrowheads="1"/>
          </p:cNvSpPr>
          <p:nvPr/>
        </p:nvSpPr>
        <p:spPr bwMode="auto">
          <a:xfrm>
            <a:off x="3252788" y="5392738"/>
            <a:ext cx="173037" cy="158750"/>
          </a:xfrm>
          <a:prstGeom prst="ellipse">
            <a:avLst/>
          </a:prstGeom>
          <a:solidFill>
            <a:schemeClr val="bg1"/>
          </a:solidFill>
          <a:ln w="28575">
            <a:solidFill>
              <a:schemeClr val="accent2"/>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chemeClr val="accent2"/>
              </a:solidFill>
            </a:endParaRPr>
          </a:p>
        </p:txBody>
      </p:sp>
      <p:sp>
        <p:nvSpPr>
          <p:cNvPr id="22536" name="Oval 40"/>
          <p:cNvSpPr>
            <a:spLocks noChangeAspect="1" noChangeArrowheads="1"/>
          </p:cNvSpPr>
          <p:nvPr/>
        </p:nvSpPr>
        <p:spPr bwMode="auto">
          <a:xfrm>
            <a:off x="3252788" y="5829300"/>
            <a:ext cx="173037" cy="158750"/>
          </a:xfrm>
          <a:prstGeom prst="ellipse">
            <a:avLst/>
          </a:prstGeom>
          <a:solidFill>
            <a:schemeClr val="bg1"/>
          </a:solidFill>
          <a:ln w="28575">
            <a:solidFill>
              <a:schemeClr val="accent2"/>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chemeClr val="accent2"/>
              </a:solidFill>
            </a:endParaRPr>
          </a:p>
        </p:txBody>
      </p:sp>
      <p:sp>
        <p:nvSpPr>
          <p:cNvPr id="22537" name="Oval 42"/>
          <p:cNvSpPr>
            <a:spLocks noChangeAspect="1" noChangeArrowheads="1"/>
          </p:cNvSpPr>
          <p:nvPr/>
        </p:nvSpPr>
        <p:spPr bwMode="auto">
          <a:xfrm>
            <a:off x="7029450" y="5392738"/>
            <a:ext cx="158750" cy="158750"/>
          </a:xfrm>
          <a:prstGeom prst="ellipse">
            <a:avLst/>
          </a:prstGeom>
          <a:solidFill>
            <a:schemeClr val="bg1"/>
          </a:solidFill>
          <a:ln w="28575">
            <a:solidFill>
              <a:schemeClr val="accent2"/>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chemeClr val="accent2"/>
              </a:solidFill>
            </a:endParaRPr>
          </a:p>
        </p:txBody>
      </p:sp>
      <p:sp>
        <p:nvSpPr>
          <p:cNvPr id="22538" name="TextBox 28"/>
          <p:cNvSpPr txBox="1">
            <a:spLocks noChangeArrowheads="1"/>
          </p:cNvSpPr>
          <p:nvPr/>
        </p:nvSpPr>
        <p:spPr bwMode="auto">
          <a:xfrm>
            <a:off x="3402013" y="5240338"/>
            <a:ext cx="28590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a:solidFill>
                  <a:schemeClr val="accent2"/>
                </a:solidFill>
                <a:latin typeface="微软雅黑" panose="020B0503020204020204" pitchFamily="34" charset="-122"/>
                <a:ea typeface="微软雅黑" panose="020B0503020204020204" pitchFamily="34" charset="-122"/>
              </a:rPr>
              <a:t>关键技术</a:t>
            </a:r>
          </a:p>
        </p:txBody>
      </p:sp>
      <p:sp>
        <p:nvSpPr>
          <p:cNvPr id="22539" name="TextBox 29"/>
          <p:cNvSpPr txBox="1">
            <a:spLocks noChangeArrowheads="1"/>
          </p:cNvSpPr>
          <p:nvPr/>
        </p:nvSpPr>
        <p:spPr bwMode="auto">
          <a:xfrm>
            <a:off x="3402013" y="5676900"/>
            <a:ext cx="28590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a:solidFill>
                  <a:schemeClr val="accent2"/>
                </a:solidFill>
                <a:latin typeface="微软雅黑" panose="020B0503020204020204" pitchFamily="34" charset="-122"/>
                <a:ea typeface="微软雅黑" panose="020B0503020204020204" pitchFamily="34" charset="-122"/>
              </a:rPr>
              <a:t>案例对比分析</a:t>
            </a:r>
          </a:p>
        </p:txBody>
      </p:sp>
      <p:sp>
        <p:nvSpPr>
          <p:cNvPr id="22540" name="Oval 42"/>
          <p:cNvSpPr>
            <a:spLocks noChangeAspect="1" noChangeArrowheads="1"/>
          </p:cNvSpPr>
          <p:nvPr/>
        </p:nvSpPr>
        <p:spPr bwMode="auto">
          <a:xfrm>
            <a:off x="7029450" y="5829300"/>
            <a:ext cx="158750" cy="158750"/>
          </a:xfrm>
          <a:prstGeom prst="ellipse">
            <a:avLst/>
          </a:prstGeom>
          <a:solidFill>
            <a:schemeClr val="bg1"/>
          </a:solidFill>
          <a:ln w="28575">
            <a:solidFill>
              <a:schemeClr val="accent2"/>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chemeClr val="accent2"/>
              </a:solidFill>
            </a:endParaRPr>
          </a:p>
        </p:txBody>
      </p:sp>
      <p:sp>
        <p:nvSpPr>
          <p:cNvPr id="22541" name="TextBox 32"/>
          <p:cNvSpPr txBox="1">
            <a:spLocks noChangeArrowheads="1"/>
          </p:cNvSpPr>
          <p:nvPr/>
        </p:nvSpPr>
        <p:spPr bwMode="auto">
          <a:xfrm>
            <a:off x="7178675" y="5240338"/>
            <a:ext cx="26654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a:solidFill>
                  <a:schemeClr val="accent2"/>
                </a:solidFill>
                <a:latin typeface="微软雅黑" panose="020B0503020204020204" pitchFamily="34" charset="-122"/>
                <a:ea typeface="微软雅黑" panose="020B0503020204020204" pitchFamily="34" charset="-122"/>
              </a:rPr>
              <a:t>实践难点</a:t>
            </a:r>
          </a:p>
        </p:txBody>
      </p:sp>
      <p:sp>
        <p:nvSpPr>
          <p:cNvPr id="22542" name="TextBox 33"/>
          <p:cNvSpPr txBox="1">
            <a:spLocks noChangeArrowheads="1"/>
          </p:cNvSpPr>
          <p:nvPr/>
        </p:nvSpPr>
        <p:spPr bwMode="auto">
          <a:xfrm>
            <a:off x="7178675" y="5676900"/>
            <a:ext cx="26654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a:solidFill>
                  <a:schemeClr val="accent2"/>
                </a:solidFill>
                <a:latin typeface="微软雅黑" panose="020B0503020204020204" pitchFamily="34" charset="-122"/>
                <a:ea typeface="微软雅黑" panose="020B0503020204020204" pitchFamily="34" charset="-122"/>
              </a:rPr>
              <a:t>解决方案</a:t>
            </a:r>
          </a:p>
        </p:txBody>
      </p:sp>
    </p:spTree>
  </p:cSld>
  <p:clrMapOvr>
    <a:masterClrMapping/>
  </p:clrMapOvr>
  <p:transition advTm="8561"/>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22530"/>
                                        </p:tgtEl>
                                        <p:attrNameLst>
                                          <p:attrName>style.visibility</p:attrName>
                                        </p:attrNameLst>
                                      </p:cBhvr>
                                      <p:to>
                                        <p:strVal val="visible"/>
                                      </p:to>
                                    </p:set>
                                    <p:animEffect transition="in" filter="wheel(1)">
                                      <p:cBhvr>
                                        <p:cTn id="7" dur="2000"/>
                                        <p:tgtEl>
                                          <p:spTgt spid="22530"/>
                                        </p:tgtEl>
                                      </p:cBhvr>
                                    </p:animEffect>
                                  </p:childTnLst>
                                </p:cTn>
                              </p:par>
                            </p:childTnLst>
                          </p:cTn>
                        </p:par>
                        <p:par>
                          <p:cTn id="8" fill="hold" nodeType="afterGroup">
                            <p:stCondLst>
                              <p:cond delay="2000"/>
                            </p:stCondLst>
                            <p:childTnLst>
                              <p:par>
                                <p:cTn id="9" presetID="16" presetClass="entr" presetSubtype="21" fill="hold" grpId="0" nodeType="afterEffect">
                                  <p:stCondLst>
                                    <p:cond delay="0"/>
                                  </p:stCondLst>
                                  <p:childTnLst>
                                    <p:set>
                                      <p:cBhvr>
                                        <p:cTn id="10" dur="1" fill="hold">
                                          <p:stCondLst>
                                            <p:cond delay="0"/>
                                          </p:stCondLst>
                                        </p:cTn>
                                        <p:tgtEl>
                                          <p:spTgt spid="22531"/>
                                        </p:tgtEl>
                                        <p:attrNameLst>
                                          <p:attrName>style.visibility</p:attrName>
                                        </p:attrNameLst>
                                      </p:cBhvr>
                                      <p:to>
                                        <p:strVal val="visible"/>
                                      </p:to>
                                    </p:set>
                                    <p:animEffect transition="in" filter="barn(inVertical)">
                                      <p:cBhvr>
                                        <p:cTn id="11" dur="500"/>
                                        <p:tgtEl>
                                          <p:spTgt spid="22531"/>
                                        </p:tgtEl>
                                      </p:cBhvr>
                                    </p:animEffect>
                                  </p:childTnLst>
                                </p:cTn>
                              </p:par>
                            </p:childTnLst>
                          </p:cTn>
                        </p:par>
                        <p:par>
                          <p:cTn id="12" fill="hold" nodeType="afterGroup">
                            <p:stCondLst>
                              <p:cond delay="2500"/>
                            </p:stCondLst>
                            <p:childTnLst>
                              <p:par>
                                <p:cTn id="13" presetID="22" presetClass="entr" presetSubtype="1" fill="hold" grpId="0" nodeType="afterEffect">
                                  <p:stCondLst>
                                    <p:cond delay="0"/>
                                  </p:stCondLst>
                                  <p:childTnLst>
                                    <p:set>
                                      <p:cBhvr>
                                        <p:cTn id="14" dur="1" fill="hold">
                                          <p:stCondLst>
                                            <p:cond delay="0"/>
                                          </p:stCondLst>
                                        </p:cTn>
                                        <p:tgtEl>
                                          <p:spTgt spid="22532"/>
                                        </p:tgtEl>
                                        <p:attrNameLst>
                                          <p:attrName>style.visibility</p:attrName>
                                        </p:attrNameLst>
                                      </p:cBhvr>
                                      <p:to>
                                        <p:strVal val="visible"/>
                                      </p:to>
                                    </p:set>
                                    <p:animEffect transition="in" filter="wipe(up)">
                                      <p:cBhvr>
                                        <p:cTn id="15" dur="500"/>
                                        <p:tgtEl>
                                          <p:spTgt spid="22532"/>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22533"/>
                                        </p:tgtEl>
                                        <p:attrNameLst>
                                          <p:attrName>style.visibility</p:attrName>
                                        </p:attrNameLst>
                                      </p:cBhvr>
                                      <p:to>
                                        <p:strVal val="visible"/>
                                      </p:to>
                                    </p:set>
                                    <p:animEffect transition="in" filter="wipe(down)">
                                      <p:cBhvr>
                                        <p:cTn id="18" dur="500"/>
                                        <p:tgtEl>
                                          <p:spTgt spid="22533"/>
                                        </p:tgtEl>
                                      </p:cBhvr>
                                    </p:animEffect>
                                  </p:childTnLst>
                                </p:cTn>
                              </p:par>
                            </p:childTnLst>
                          </p:cTn>
                        </p:par>
                        <p:par>
                          <p:cTn id="19" fill="hold" nodeType="afterGroup">
                            <p:stCondLst>
                              <p:cond delay="3000"/>
                            </p:stCondLst>
                            <p:childTnLst>
                              <p:par>
                                <p:cTn id="20" presetID="31" presetClass="entr" presetSubtype="0" fill="hold" grpId="0" nodeType="afterEffect">
                                  <p:stCondLst>
                                    <p:cond delay="0"/>
                                  </p:stCondLst>
                                  <p:childTnLst>
                                    <p:set>
                                      <p:cBhvr>
                                        <p:cTn id="21" dur="1" fill="hold">
                                          <p:stCondLst>
                                            <p:cond delay="0"/>
                                          </p:stCondLst>
                                        </p:cTn>
                                        <p:tgtEl>
                                          <p:spTgt spid="22534"/>
                                        </p:tgtEl>
                                        <p:attrNameLst>
                                          <p:attrName>style.visibility</p:attrName>
                                        </p:attrNameLst>
                                      </p:cBhvr>
                                      <p:to>
                                        <p:strVal val="visible"/>
                                      </p:to>
                                    </p:set>
                                    <p:anim calcmode="lin" valueType="num">
                                      <p:cBhvr>
                                        <p:cTn id="22" dur="400" fill="hold"/>
                                        <p:tgtEl>
                                          <p:spTgt spid="22534"/>
                                        </p:tgtEl>
                                        <p:attrNameLst>
                                          <p:attrName>ppt_w</p:attrName>
                                        </p:attrNameLst>
                                      </p:cBhvr>
                                      <p:tavLst>
                                        <p:tav tm="0">
                                          <p:val>
                                            <p:fltVal val="0"/>
                                          </p:val>
                                        </p:tav>
                                        <p:tav tm="100000">
                                          <p:val>
                                            <p:strVal val="#ppt_w"/>
                                          </p:val>
                                        </p:tav>
                                      </p:tavLst>
                                    </p:anim>
                                    <p:anim calcmode="lin" valueType="num">
                                      <p:cBhvr>
                                        <p:cTn id="23" dur="400" fill="hold"/>
                                        <p:tgtEl>
                                          <p:spTgt spid="22534"/>
                                        </p:tgtEl>
                                        <p:attrNameLst>
                                          <p:attrName>ppt_h</p:attrName>
                                        </p:attrNameLst>
                                      </p:cBhvr>
                                      <p:tavLst>
                                        <p:tav tm="0">
                                          <p:val>
                                            <p:fltVal val="0"/>
                                          </p:val>
                                        </p:tav>
                                        <p:tav tm="100000">
                                          <p:val>
                                            <p:strVal val="#ppt_h"/>
                                          </p:val>
                                        </p:tav>
                                      </p:tavLst>
                                    </p:anim>
                                    <p:anim calcmode="lin" valueType="num">
                                      <p:cBhvr>
                                        <p:cTn id="24" dur="400" fill="hold"/>
                                        <p:tgtEl>
                                          <p:spTgt spid="22534"/>
                                        </p:tgtEl>
                                        <p:attrNameLst>
                                          <p:attrName>style.rotation</p:attrName>
                                        </p:attrNameLst>
                                      </p:cBhvr>
                                      <p:tavLst>
                                        <p:tav tm="0">
                                          <p:val>
                                            <p:fltVal val="90"/>
                                          </p:val>
                                        </p:tav>
                                        <p:tav tm="100000">
                                          <p:val>
                                            <p:fltVal val="0"/>
                                          </p:val>
                                        </p:tav>
                                      </p:tavLst>
                                    </p:anim>
                                    <p:animEffect transition="in" filter="fade">
                                      <p:cBhvr>
                                        <p:cTn id="25" dur="400"/>
                                        <p:tgtEl>
                                          <p:spTgt spid="22534"/>
                                        </p:tgtEl>
                                      </p:cBhvr>
                                    </p:animEffect>
                                  </p:childTnLst>
                                </p:cTn>
                              </p:par>
                            </p:childTnLst>
                          </p:cTn>
                        </p:par>
                        <p:par>
                          <p:cTn id="26" fill="hold" nodeType="afterGroup">
                            <p:stCondLst>
                              <p:cond delay="3400"/>
                            </p:stCondLst>
                            <p:childTnLst>
                              <p:par>
                                <p:cTn id="27" presetID="2" presetClass="entr" presetSubtype="12" fill="hold" grpId="0" nodeType="afterEffect">
                                  <p:stCondLst>
                                    <p:cond delay="0"/>
                                  </p:stCondLst>
                                  <p:childTnLst>
                                    <p:set>
                                      <p:cBhvr>
                                        <p:cTn id="28" dur="1" fill="hold">
                                          <p:stCondLst>
                                            <p:cond delay="0"/>
                                          </p:stCondLst>
                                        </p:cTn>
                                        <p:tgtEl>
                                          <p:spTgt spid="22535"/>
                                        </p:tgtEl>
                                        <p:attrNameLst>
                                          <p:attrName>style.visibility</p:attrName>
                                        </p:attrNameLst>
                                      </p:cBhvr>
                                      <p:to>
                                        <p:strVal val="visible"/>
                                      </p:to>
                                    </p:set>
                                    <p:anim calcmode="lin" valueType="num">
                                      <p:cBhvr additive="base">
                                        <p:cTn id="29" dur="500" fill="hold"/>
                                        <p:tgtEl>
                                          <p:spTgt spid="22535"/>
                                        </p:tgtEl>
                                        <p:attrNameLst>
                                          <p:attrName>ppt_x</p:attrName>
                                        </p:attrNameLst>
                                      </p:cBhvr>
                                      <p:tavLst>
                                        <p:tav tm="0">
                                          <p:val>
                                            <p:strVal val="0-#ppt_w/2"/>
                                          </p:val>
                                        </p:tav>
                                        <p:tav tm="100000">
                                          <p:val>
                                            <p:strVal val="#ppt_x"/>
                                          </p:val>
                                        </p:tav>
                                      </p:tavLst>
                                    </p:anim>
                                    <p:anim calcmode="lin" valueType="num">
                                      <p:cBhvr additive="base">
                                        <p:cTn id="30" dur="500" fill="hold"/>
                                        <p:tgtEl>
                                          <p:spTgt spid="22535"/>
                                        </p:tgtEl>
                                        <p:attrNameLst>
                                          <p:attrName>ppt_y</p:attrName>
                                        </p:attrNameLst>
                                      </p:cBhvr>
                                      <p:tavLst>
                                        <p:tav tm="0">
                                          <p:val>
                                            <p:strVal val="1+#ppt_h/2"/>
                                          </p:val>
                                        </p:tav>
                                        <p:tav tm="100000">
                                          <p:val>
                                            <p:strVal val="#ppt_y"/>
                                          </p:val>
                                        </p:tav>
                                      </p:tavLst>
                                    </p:anim>
                                  </p:childTnLst>
                                </p:cTn>
                              </p:par>
                              <p:par>
                                <p:cTn id="31" presetID="2" presetClass="entr" presetSubtype="12" fill="hold" grpId="0" nodeType="withEffect">
                                  <p:stCondLst>
                                    <p:cond delay="100"/>
                                  </p:stCondLst>
                                  <p:childTnLst>
                                    <p:set>
                                      <p:cBhvr>
                                        <p:cTn id="32" dur="1" fill="hold">
                                          <p:stCondLst>
                                            <p:cond delay="0"/>
                                          </p:stCondLst>
                                        </p:cTn>
                                        <p:tgtEl>
                                          <p:spTgt spid="22536"/>
                                        </p:tgtEl>
                                        <p:attrNameLst>
                                          <p:attrName>style.visibility</p:attrName>
                                        </p:attrNameLst>
                                      </p:cBhvr>
                                      <p:to>
                                        <p:strVal val="visible"/>
                                      </p:to>
                                    </p:set>
                                    <p:anim calcmode="lin" valueType="num">
                                      <p:cBhvr additive="base">
                                        <p:cTn id="33" dur="500" fill="hold"/>
                                        <p:tgtEl>
                                          <p:spTgt spid="22536"/>
                                        </p:tgtEl>
                                        <p:attrNameLst>
                                          <p:attrName>ppt_x</p:attrName>
                                        </p:attrNameLst>
                                      </p:cBhvr>
                                      <p:tavLst>
                                        <p:tav tm="0">
                                          <p:val>
                                            <p:strVal val="0-#ppt_w/2"/>
                                          </p:val>
                                        </p:tav>
                                        <p:tav tm="100000">
                                          <p:val>
                                            <p:strVal val="#ppt_x"/>
                                          </p:val>
                                        </p:tav>
                                      </p:tavLst>
                                    </p:anim>
                                    <p:anim calcmode="lin" valueType="num">
                                      <p:cBhvr additive="base">
                                        <p:cTn id="34" dur="500" fill="hold"/>
                                        <p:tgtEl>
                                          <p:spTgt spid="22536"/>
                                        </p:tgtEl>
                                        <p:attrNameLst>
                                          <p:attrName>ppt_y</p:attrName>
                                        </p:attrNameLst>
                                      </p:cBhvr>
                                      <p:tavLst>
                                        <p:tav tm="0">
                                          <p:val>
                                            <p:strVal val="1+#ppt_h/2"/>
                                          </p:val>
                                        </p:tav>
                                        <p:tav tm="100000">
                                          <p:val>
                                            <p:strVal val="#ppt_y"/>
                                          </p:val>
                                        </p:tav>
                                      </p:tavLst>
                                    </p:anim>
                                  </p:childTnLst>
                                </p:cTn>
                              </p:par>
                              <p:par>
                                <p:cTn id="35" presetID="2" presetClass="entr" presetSubtype="12" fill="hold" grpId="0" nodeType="withEffect">
                                  <p:stCondLst>
                                    <p:cond delay="300"/>
                                  </p:stCondLst>
                                  <p:childTnLst>
                                    <p:set>
                                      <p:cBhvr>
                                        <p:cTn id="36" dur="1" fill="hold">
                                          <p:stCondLst>
                                            <p:cond delay="0"/>
                                          </p:stCondLst>
                                        </p:cTn>
                                        <p:tgtEl>
                                          <p:spTgt spid="22537"/>
                                        </p:tgtEl>
                                        <p:attrNameLst>
                                          <p:attrName>style.visibility</p:attrName>
                                        </p:attrNameLst>
                                      </p:cBhvr>
                                      <p:to>
                                        <p:strVal val="visible"/>
                                      </p:to>
                                    </p:set>
                                    <p:anim calcmode="lin" valueType="num">
                                      <p:cBhvr additive="base">
                                        <p:cTn id="37" dur="500" fill="hold"/>
                                        <p:tgtEl>
                                          <p:spTgt spid="22537"/>
                                        </p:tgtEl>
                                        <p:attrNameLst>
                                          <p:attrName>ppt_x</p:attrName>
                                        </p:attrNameLst>
                                      </p:cBhvr>
                                      <p:tavLst>
                                        <p:tav tm="0">
                                          <p:val>
                                            <p:strVal val="0-#ppt_w/2"/>
                                          </p:val>
                                        </p:tav>
                                        <p:tav tm="100000">
                                          <p:val>
                                            <p:strVal val="#ppt_x"/>
                                          </p:val>
                                        </p:tav>
                                      </p:tavLst>
                                    </p:anim>
                                    <p:anim calcmode="lin" valueType="num">
                                      <p:cBhvr additive="base">
                                        <p:cTn id="38" dur="500" fill="hold"/>
                                        <p:tgtEl>
                                          <p:spTgt spid="22537"/>
                                        </p:tgtEl>
                                        <p:attrNameLst>
                                          <p:attrName>ppt_y</p:attrName>
                                        </p:attrNameLst>
                                      </p:cBhvr>
                                      <p:tavLst>
                                        <p:tav tm="0">
                                          <p:val>
                                            <p:strVal val="1+#ppt_h/2"/>
                                          </p:val>
                                        </p:tav>
                                        <p:tav tm="100000">
                                          <p:val>
                                            <p:strVal val="#ppt_y"/>
                                          </p:val>
                                        </p:tav>
                                      </p:tavLst>
                                    </p:anim>
                                  </p:childTnLst>
                                </p:cTn>
                              </p:par>
                              <p:par>
                                <p:cTn id="39" presetID="2" presetClass="entr" presetSubtype="12" fill="hold" grpId="0" nodeType="withEffect">
                                  <p:stCondLst>
                                    <p:cond delay="400"/>
                                  </p:stCondLst>
                                  <p:childTnLst>
                                    <p:set>
                                      <p:cBhvr>
                                        <p:cTn id="40" dur="1" fill="hold">
                                          <p:stCondLst>
                                            <p:cond delay="0"/>
                                          </p:stCondLst>
                                        </p:cTn>
                                        <p:tgtEl>
                                          <p:spTgt spid="22540"/>
                                        </p:tgtEl>
                                        <p:attrNameLst>
                                          <p:attrName>style.visibility</p:attrName>
                                        </p:attrNameLst>
                                      </p:cBhvr>
                                      <p:to>
                                        <p:strVal val="visible"/>
                                      </p:to>
                                    </p:set>
                                    <p:anim calcmode="lin" valueType="num">
                                      <p:cBhvr additive="base">
                                        <p:cTn id="41" dur="500" fill="hold"/>
                                        <p:tgtEl>
                                          <p:spTgt spid="22540"/>
                                        </p:tgtEl>
                                        <p:attrNameLst>
                                          <p:attrName>ppt_x</p:attrName>
                                        </p:attrNameLst>
                                      </p:cBhvr>
                                      <p:tavLst>
                                        <p:tav tm="0">
                                          <p:val>
                                            <p:strVal val="0-#ppt_w/2"/>
                                          </p:val>
                                        </p:tav>
                                        <p:tav tm="100000">
                                          <p:val>
                                            <p:strVal val="#ppt_x"/>
                                          </p:val>
                                        </p:tav>
                                      </p:tavLst>
                                    </p:anim>
                                    <p:anim calcmode="lin" valueType="num">
                                      <p:cBhvr additive="base">
                                        <p:cTn id="42" dur="500" fill="hold"/>
                                        <p:tgtEl>
                                          <p:spTgt spid="22540"/>
                                        </p:tgtEl>
                                        <p:attrNameLst>
                                          <p:attrName>ppt_y</p:attrName>
                                        </p:attrNameLst>
                                      </p:cBhvr>
                                      <p:tavLst>
                                        <p:tav tm="0">
                                          <p:val>
                                            <p:strVal val="1+#ppt_h/2"/>
                                          </p:val>
                                        </p:tav>
                                        <p:tav tm="100000">
                                          <p:val>
                                            <p:strVal val="#ppt_y"/>
                                          </p:val>
                                        </p:tav>
                                      </p:tavLst>
                                    </p:anim>
                                  </p:childTnLst>
                                </p:cTn>
                              </p:par>
                            </p:childTnLst>
                          </p:cTn>
                        </p:par>
                        <p:par>
                          <p:cTn id="43" fill="hold" nodeType="afterGroup">
                            <p:stCondLst>
                              <p:cond delay="4300"/>
                            </p:stCondLst>
                            <p:childTnLst>
                              <p:par>
                                <p:cTn id="44" presetID="22" presetClass="entr" presetSubtype="8" fill="hold" grpId="0" nodeType="afterEffect">
                                  <p:stCondLst>
                                    <p:cond delay="0"/>
                                  </p:stCondLst>
                                  <p:childTnLst>
                                    <p:set>
                                      <p:cBhvr>
                                        <p:cTn id="45" dur="1" fill="hold">
                                          <p:stCondLst>
                                            <p:cond delay="0"/>
                                          </p:stCondLst>
                                        </p:cTn>
                                        <p:tgtEl>
                                          <p:spTgt spid="22538"/>
                                        </p:tgtEl>
                                        <p:attrNameLst>
                                          <p:attrName>style.visibility</p:attrName>
                                        </p:attrNameLst>
                                      </p:cBhvr>
                                      <p:to>
                                        <p:strVal val="visible"/>
                                      </p:to>
                                    </p:set>
                                    <p:animEffect transition="in" filter="wipe(left)">
                                      <p:cBhvr>
                                        <p:cTn id="46" dur="500"/>
                                        <p:tgtEl>
                                          <p:spTgt spid="22538"/>
                                        </p:tgtEl>
                                      </p:cBhvr>
                                    </p:animEffect>
                                  </p:childTnLst>
                                </p:cTn>
                              </p:par>
                              <p:par>
                                <p:cTn id="47" presetID="22" presetClass="entr" presetSubtype="8" fill="hold" grpId="0" nodeType="withEffect">
                                  <p:stCondLst>
                                    <p:cond delay="100"/>
                                  </p:stCondLst>
                                  <p:childTnLst>
                                    <p:set>
                                      <p:cBhvr>
                                        <p:cTn id="48" dur="1" fill="hold">
                                          <p:stCondLst>
                                            <p:cond delay="0"/>
                                          </p:stCondLst>
                                        </p:cTn>
                                        <p:tgtEl>
                                          <p:spTgt spid="22539"/>
                                        </p:tgtEl>
                                        <p:attrNameLst>
                                          <p:attrName>style.visibility</p:attrName>
                                        </p:attrNameLst>
                                      </p:cBhvr>
                                      <p:to>
                                        <p:strVal val="visible"/>
                                      </p:to>
                                    </p:set>
                                    <p:animEffect transition="in" filter="wipe(left)">
                                      <p:cBhvr>
                                        <p:cTn id="49" dur="500"/>
                                        <p:tgtEl>
                                          <p:spTgt spid="22539"/>
                                        </p:tgtEl>
                                      </p:cBhvr>
                                    </p:animEffect>
                                  </p:childTnLst>
                                </p:cTn>
                              </p:par>
                              <p:par>
                                <p:cTn id="50" presetID="22" presetClass="entr" presetSubtype="8" fill="hold" grpId="0" nodeType="withEffect">
                                  <p:stCondLst>
                                    <p:cond delay="300"/>
                                  </p:stCondLst>
                                  <p:childTnLst>
                                    <p:set>
                                      <p:cBhvr>
                                        <p:cTn id="51" dur="1" fill="hold">
                                          <p:stCondLst>
                                            <p:cond delay="0"/>
                                          </p:stCondLst>
                                        </p:cTn>
                                        <p:tgtEl>
                                          <p:spTgt spid="22541"/>
                                        </p:tgtEl>
                                        <p:attrNameLst>
                                          <p:attrName>style.visibility</p:attrName>
                                        </p:attrNameLst>
                                      </p:cBhvr>
                                      <p:to>
                                        <p:strVal val="visible"/>
                                      </p:to>
                                    </p:set>
                                    <p:animEffect transition="in" filter="wipe(left)">
                                      <p:cBhvr>
                                        <p:cTn id="52" dur="500"/>
                                        <p:tgtEl>
                                          <p:spTgt spid="22541"/>
                                        </p:tgtEl>
                                      </p:cBhvr>
                                    </p:animEffect>
                                  </p:childTnLst>
                                </p:cTn>
                              </p:par>
                              <p:par>
                                <p:cTn id="53" presetID="22" presetClass="entr" presetSubtype="8" fill="hold" grpId="0" nodeType="withEffect">
                                  <p:stCondLst>
                                    <p:cond delay="400"/>
                                  </p:stCondLst>
                                  <p:childTnLst>
                                    <p:set>
                                      <p:cBhvr>
                                        <p:cTn id="54" dur="1" fill="hold">
                                          <p:stCondLst>
                                            <p:cond delay="0"/>
                                          </p:stCondLst>
                                        </p:cTn>
                                        <p:tgtEl>
                                          <p:spTgt spid="22542"/>
                                        </p:tgtEl>
                                        <p:attrNameLst>
                                          <p:attrName>style.visibility</p:attrName>
                                        </p:attrNameLst>
                                      </p:cBhvr>
                                      <p:to>
                                        <p:strVal val="visible"/>
                                      </p:to>
                                    </p:set>
                                    <p:animEffect transition="in" filter="wipe(left)">
                                      <p:cBhvr>
                                        <p:cTn id="55" dur="500"/>
                                        <p:tgtEl>
                                          <p:spTgt spid="225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0" grpId="0" animBg="1" autoUpdateAnimBg="0"/>
      <p:bldP spid="22531" grpId="0" animBg="1"/>
      <p:bldP spid="22532" grpId="0" autoUpdateAnimBg="0"/>
      <p:bldP spid="22533" grpId="0" autoUpdateAnimBg="0"/>
      <p:bldP spid="22534" grpId="0" animBg="1"/>
      <p:bldP spid="22535" grpId="0" animBg="1" autoUpdateAnimBg="0"/>
      <p:bldP spid="22536" grpId="0" animBg="1" autoUpdateAnimBg="0"/>
      <p:bldP spid="22537" grpId="0" animBg="1" autoUpdateAnimBg="0"/>
      <p:bldP spid="22538" grpId="0" autoUpdateAnimBg="0"/>
      <p:bldP spid="22539" grpId="0" autoUpdateAnimBg="0"/>
      <p:bldP spid="22540" grpId="0" animBg="1" autoUpdateAnimBg="0"/>
      <p:bldP spid="22541" grpId="0" autoUpdateAnimBg="0"/>
      <p:bldP spid="22542"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Box 27"/>
          <p:cNvSpPr txBox="1">
            <a:spLocks noChangeArrowheads="1"/>
          </p:cNvSpPr>
          <p:nvPr/>
        </p:nvSpPr>
        <p:spPr bwMode="auto">
          <a:xfrm>
            <a:off x="1012825" y="176213"/>
            <a:ext cx="2422525"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000" b="1">
                <a:solidFill>
                  <a:schemeClr val="accent1"/>
                </a:solidFill>
                <a:latin typeface="微软雅黑" panose="020B0503020204020204" pitchFamily="34" charset="-122"/>
                <a:ea typeface="微软雅黑" panose="020B0503020204020204" pitchFamily="34" charset="-122"/>
              </a:rPr>
              <a:t>3.1 </a:t>
            </a:r>
            <a:r>
              <a:rPr lang="zh-CN" altLang="en-US" sz="3000" b="1">
                <a:solidFill>
                  <a:schemeClr val="accent1"/>
                </a:solidFill>
                <a:latin typeface="微软雅黑" panose="020B0503020204020204" pitchFamily="34" charset="-122"/>
                <a:ea typeface="微软雅黑" panose="020B0503020204020204" pitchFamily="34" charset="-122"/>
              </a:rPr>
              <a:t>关键技术</a:t>
            </a:r>
          </a:p>
        </p:txBody>
      </p:sp>
      <p:sp>
        <p:nvSpPr>
          <p:cNvPr id="23555" name="Freeform 5"/>
          <p:cNvSpPr>
            <a:spLocks/>
          </p:cNvSpPr>
          <p:nvPr/>
        </p:nvSpPr>
        <p:spPr bwMode="auto">
          <a:xfrm>
            <a:off x="427038" y="220663"/>
            <a:ext cx="474662" cy="560387"/>
          </a:xfrm>
          <a:custGeom>
            <a:avLst/>
            <a:gdLst>
              <a:gd name="T0" fmla="*/ 99232 w 574"/>
              <a:gd name="T1" fmla="*/ 362894 h 681"/>
              <a:gd name="T2" fmla="*/ 169522 w 574"/>
              <a:gd name="T3" fmla="*/ 391695 h 681"/>
              <a:gd name="T4" fmla="*/ 321679 w 574"/>
              <a:gd name="T5" fmla="*/ 270730 h 681"/>
              <a:gd name="T6" fmla="*/ 314236 w 574"/>
              <a:gd name="T7" fmla="*/ 237815 h 681"/>
              <a:gd name="T8" fmla="*/ 324159 w 574"/>
              <a:gd name="T9" fmla="*/ 198316 h 681"/>
              <a:gd name="T10" fmla="*/ 223273 w 574"/>
              <a:gd name="T11" fmla="*/ 113559 h 681"/>
              <a:gd name="T12" fmla="*/ 179445 w 574"/>
              <a:gd name="T13" fmla="*/ 130839 h 681"/>
              <a:gd name="T14" fmla="*/ 113290 w 574"/>
              <a:gd name="T15" fmla="*/ 65008 h 681"/>
              <a:gd name="T16" fmla="*/ 179445 w 574"/>
              <a:gd name="T17" fmla="*/ 0 h 681"/>
              <a:gd name="T18" fmla="*/ 244773 w 574"/>
              <a:gd name="T19" fmla="*/ 65008 h 681"/>
              <a:gd name="T20" fmla="*/ 238985 w 574"/>
              <a:gd name="T21" fmla="*/ 92986 h 681"/>
              <a:gd name="T22" fmla="*/ 340698 w 574"/>
              <a:gd name="T23" fmla="*/ 178567 h 681"/>
              <a:gd name="T24" fmla="*/ 394449 w 574"/>
              <a:gd name="T25" fmla="*/ 157995 h 681"/>
              <a:gd name="T26" fmla="*/ 474662 w 574"/>
              <a:gd name="T27" fmla="*/ 237815 h 681"/>
              <a:gd name="T28" fmla="*/ 394449 w 574"/>
              <a:gd name="T29" fmla="*/ 317635 h 681"/>
              <a:gd name="T30" fmla="*/ 335737 w 574"/>
              <a:gd name="T31" fmla="*/ 292125 h 681"/>
              <a:gd name="T32" fmla="*/ 185234 w 574"/>
              <a:gd name="T33" fmla="*/ 412267 h 681"/>
              <a:gd name="T34" fmla="*/ 198465 w 574"/>
              <a:gd name="T35" fmla="*/ 461640 h 681"/>
              <a:gd name="T36" fmla="*/ 99232 w 574"/>
              <a:gd name="T37" fmla="*/ 560387 h 681"/>
              <a:gd name="T38" fmla="*/ 0 w 574"/>
              <a:gd name="T39" fmla="*/ 461640 h 681"/>
              <a:gd name="T40" fmla="*/ 99232 w 574"/>
              <a:gd name="T41" fmla="*/ 362894 h 68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3556" name="Oval 6"/>
          <p:cNvSpPr>
            <a:spLocks noChangeArrowheads="1"/>
          </p:cNvSpPr>
          <p:nvPr/>
        </p:nvSpPr>
        <p:spPr bwMode="auto">
          <a:xfrm flipH="1">
            <a:off x="1946275" y="1558925"/>
            <a:ext cx="4257675" cy="4256088"/>
          </a:xfrm>
          <a:prstGeom prst="ellipse">
            <a:avLst/>
          </a:prstGeom>
          <a:noFill/>
          <a:ln w="11">
            <a:solidFill>
              <a:schemeClr val="accent1"/>
            </a:solidFill>
            <a:prstDash val="dash"/>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3557" name="Line 16"/>
          <p:cNvSpPr>
            <a:spLocks noChangeShapeType="1"/>
          </p:cNvSpPr>
          <p:nvPr/>
        </p:nvSpPr>
        <p:spPr bwMode="auto">
          <a:xfrm flipH="1">
            <a:off x="3605213" y="2173288"/>
            <a:ext cx="790575" cy="804862"/>
          </a:xfrm>
          <a:prstGeom prst="line">
            <a:avLst/>
          </a:prstGeom>
          <a:noFill/>
          <a:ln w="19050">
            <a:solidFill>
              <a:srgbClr val="2E2C2C"/>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23558" name="Line 17"/>
          <p:cNvSpPr>
            <a:spLocks noChangeShapeType="1"/>
          </p:cNvSpPr>
          <p:nvPr/>
        </p:nvSpPr>
        <p:spPr bwMode="auto">
          <a:xfrm flipH="1" flipV="1">
            <a:off x="3713163" y="3892550"/>
            <a:ext cx="1711325" cy="404813"/>
          </a:xfrm>
          <a:prstGeom prst="line">
            <a:avLst/>
          </a:prstGeom>
          <a:noFill/>
          <a:ln w="19050">
            <a:solidFill>
              <a:srgbClr val="2E2C2C"/>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23559" name="Line 18"/>
          <p:cNvSpPr>
            <a:spLocks noChangeShapeType="1"/>
          </p:cNvSpPr>
          <p:nvPr/>
        </p:nvSpPr>
        <p:spPr bwMode="auto">
          <a:xfrm flipH="1">
            <a:off x="3754438" y="3005138"/>
            <a:ext cx="1665287" cy="409575"/>
          </a:xfrm>
          <a:prstGeom prst="line">
            <a:avLst/>
          </a:prstGeom>
          <a:noFill/>
          <a:ln w="19050">
            <a:solidFill>
              <a:srgbClr val="2E2C2C"/>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grpSp>
        <p:nvGrpSpPr>
          <p:cNvPr id="23560" name="组合 8"/>
          <p:cNvGrpSpPr>
            <a:grpSpLocks/>
          </p:cNvGrpSpPr>
          <p:nvPr/>
        </p:nvGrpSpPr>
        <p:grpSpPr bwMode="auto">
          <a:xfrm flipH="1">
            <a:off x="4232275" y="1233488"/>
            <a:ext cx="1038225" cy="1038225"/>
            <a:chOff x="0" y="0"/>
            <a:chExt cx="1038225" cy="1038225"/>
          </a:xfrm>
        </p:grpSpPr>
        <p:sp>
          <p:nvSpPr>
            <p:cNvPr id="21530" name="Oval 10"/>
            <p:cNvSpPr>
              <a:spLocks noChangeArrowheads="1"/>
            </p:cNvSpPr>
            <p:nvPr/>
          </p:nvSpPr>
          <p:spPr bwMode="auto">
            <a:xfrm>
              <a:off x="0" y="0"/>
              <a:ext cx="1038225" cy="1038225"/>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chemeClr val="accent2"/>
                </a:solidFill>
              </a:endParaRPr>
            </a:p>
          </p:txBody>
        </p:sp>
        <p:sp>
          <p:nvSpPr>
            <p:cNvPr id="21531" name="TextBox 10"/>
            <p:cNvSpPr txBox="1">
              <a:spLocks noChangeArrowheads="1"/>
            </p:cNvSpPr>
            <p:nvPr/>
          </p:nvSpPr>
          <p:spPr bwMode="auto">
            <a:xfrm>
              <a:off x="112953" y="165169"/>
              <a:ext cx="81231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solidFill>
                    <a:schemeClr val="accent2"/>
                  </a:solidFill>
                  <a:latin typeface="微软雅黑" panose="020B0503020204020204" pitchFamily="34" charset="-122"/>
                  <a:ea typeface="微软雅黑" panose="020B0503020204020204" pitchFamily="34" charset="-122"/>
                </a:rPr>
                <a:t>某某技术</a:t>
              </a:r>
            </a:p>
          </p:txBody>
        </p:sp>
      </p:grpSp>
      <p:grpSp>
        <p:nvGrpSpPr>
          <p:cNvPr id="23563" name="组合 11"/>
          <p:cNvGrpSpPr>
            <a:grpSpLocks/>
          </p:cNvGrpSpPr>
          <p:nvPr/>
        </p:nvGrpSpPr>
        <p:grpSpPr bwMode="auto">
          <a:xfrm flipH="1">
            <a:off x="5492750" y="2333625"/>
            <a:ext cx="1038225" cy="1038225"/>
            <a:chOff x="0" y="0"/>
            <a:chExt cx="1038225" cy="1038225"/>
          </a:xfrm>
        </p:grpSpPr>
        <p:sp>
          <p:nvSpPr>
            <p:cNvPr id="21528" name="Oval 12"/>
            <p:cNvSpPr>
              <a:spLocks noChangeArrowheads="1"/>
            </p:cNvSpPr>
            <p:nvPr/>
          </p:nvSpPr>
          <p:spPr bwMode="auto">
            <a:xfrm>
              <a:off x="0" y="0"/>
              <a:ext cx="1038225" cy="1038225"/>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chemeClr val="accent2"/>
                </a:solidFill>
                <a:latin typeface="微软雅黑" panose="020B0503020204020204" pitchFamily="34" charset="-122"/>
                <a:ea typeface="微软雅黑" panose="020B0503020204020204" pitchFamily="34" charset="-122"/>
              </a:endParaRPr>
            </a:p>
          </p:txBody>
        </p:sp>
        <p:sp>
          <p:nvSpPr>
            <p:cNvPr id="21529" name="TextBox 14"/>
            <p:cNvSpPr txBox="1">
              <a:spLocks noChangeArrowheads="1"/>
            </p:cNvSpPr>
            <p:nvPr/>
          </p:nvSpPr>
          <p:spPr bwMode="auto">
            <a:xfrm>
              <a:off x="80801" y="158962"/>
              <a:ext cx="81231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solidFill>
                    <a:schemeClr val="accent2"/>
                  </a:solidFill>
                  <a:latin typeface="微软雅黑" panose="020B0503020204020204" pitchFamily="34" charset="-122"/>
                  <a:ea typeface="微软雅黑" panose="020B0503020204020204" pitchFamily="34" charset="-122"/>
                </a:rPr>
                <a:t>某某技术</a:t>
              </a:r>
            </a:p>
          </p:txBody>
        </p:sp>
      </p:grpSp>
      <p:grpSp>
        <p:nvGrpSpPr>
          <p:cNvPr id="23566" name="组合 15"/>
          <p:cNvGrpSpPr>
            <a:grpSpLocks/>
          </p:cNvGrpSpPr>
          <p:nvPr/>
        </p:nvGrpSpPr>
        <p:grpSpPr bwMode="auto">
          <a:xfrm flipH="1">
            <a:off x="5411788" y="4022725"/>
            <a:ext cx="1038225" cy="1039813"/>
            <a:chOff x="0" y="0"/>
            <a:chExt cx="1038225" cy="1039812"/>
          </a:xfrm>
        </p:grpSpPr>
        <p:sp>
          <p:nvSpPr>
            <p:cNvPr id="21526" name="Oval 11"/>
            <p:cNvSpPr>
              <a:spLocks noChangeArrowheads="1"/>
            </p:cNvSpPr>
            <p:nvPr/>
          </p:nvSpPr>
          <p:spPr bwMode="auto">
            <a:xfrm>
              <a:off x="0" y="0"/>
              <a:ext cx="1038225" cy="1039812"/>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chemeClr val="accent2"/>
                </a:solidFill>
                <a:latin typeface="微软雅黑" panose="020B0503020204020204" pitchFamily="34" charset="-122"/>
                <a:ea typeface="微软雅黑" panose="020B0503020204020204" pitchFamily="34" charset="-122"/>
              </a:endParaRPr>
            </a:p>
          </p:txBody>
        </p:sp>
        <p:sp>
          <p:nvSpPr>
            <p:cNvPr id="21527" name="TextBox 17"/>
            <p:cNvSpPr txBox="1">
              <a:spLocks noChangeArrowheads="1"/>
            </p:cNvSpPr>
            <p:nvPr/>
          </p:nvSpPr>
          <p:spPr bwMode="auto">
            <a:xfrm>
              <a:off x="126601" y="172444"/>
              <a:ext cx="81231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solidFill>
                    <a:schemeClr val="accent2"/>
                  </a:solidFill>
                  <a:latin typeface="微软雅黑" panose="020B0503020204020204" pitchFamily="34" charset="-122"/>
                  <a:ea typeface="微软雅黑" panose="020B0503020204020204" pitchFamily="34" charset="-122"/>
                </a:rPr>
                <a:t>某某技术</a:t>
              </a:r>
            </a:p>
          </p:txBody>
        </p:sp>
      </p:grpSp>
      <p:sp>
        <p:nvSpPr>
          <p:cNvPr id="23569" name="Oval 8"/>
          <p:cNvSpPr>
            <a:spLocks noChangeArrowheads="1"/>
          </p:cNvSpPr>
          <p:nvPr/>
        </p:nvSpPr>
        <p:spPr bwMode="auto">
          <a:xfrm flipH="1">
            <a:off x="1184275" y="2405063"/>
            <a:ext cx="2411413" cy="2411412"/>
          </a:xfrm>
          <a:prstGeom prst="ellipse">
            <a:avLst/>
          </a:prstGeom>
          <a:solidFill>
            <a:srgbClr val="DFDFE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3570" name="Oval 9"/>
          <p:cNvSpPr>
            <a:spLocks noChangeArrowheads="1"/>
          </p:cNvSpPr>
          <p:nvPr/>
        </p:nvSpPr>
        <p:spPr bwMode="auto">
          <a:xfrm flipH="1">
            <a:off x="1374775" y="2595563"/>
            <a:ext cx="2030413" cy="2032000"/>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3571" name="TextBox 20"/>
          <p:cNvSpPr txBox="1">
            <a:spLocks noChangeArrowheads="1"/>
          </p:cNvSpPr>
          <p:nvPr/>
        </p:nvSpPr>
        <p:spPr bwMode="auto">
          <a:xfrm flipH="1">
            <a:off x="1792288" y="3103563"/>
            <a:ext cx="1193800"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3000">
                <a:solidFill>
                  <a:schemeClr val="accent2"/>
                </a:solidFill>
                <a:latin typeface="微软雅黑" panose="020B0503020204020204" pitchFamily="34" charset="-122"/>
                <a:ea typeface="微软雅黑" panose="020B0503020204020204" pitchFamily="34" charset="-122"/>
              </a:rPr>
              <a:t>关键技术</a:t>
            </a:r>
            <a:endParaRPr lang="en-US" altLang="zh-CN" sz="3000">
              <a:solidFill>
                <a:schemeClr val="accent2"/>
              </a:solidFill>
              <a:latin typeface="微软雅黑" panose="020B0503020204020204" pitchFamily="34" charset="-122"/>
              <a:ea typeface="微软雅黑" panose="020B0503020204020204" pitchFamily="34" charset="-122"/>
            </a:endParaRPr>
          </a:p>
        </p:txBody>
      </p:sp>
      <p:grpSp>
        <p:nvGrpSpPr>
          <p:cNvPr id="23572" name="组合 21"/>
          <p:cNvGrpSpPr>
            <a:grpSpLocks/>
          </p:cNvGrpSpPr>
          <p:nvPr/>
        </p:nvGrpSpPr>
        <p:grpSpPr bwMode="auto">
          <a:xfrm flipH="1">
            <a:off x="4244975" y="5116513"/>
            <a:ext cx="1038225" cy="1039812"/>
            <a:chOff x="0" y="0"/>
            <a:chExt cx="1038225" cy="1039812"/>
          </a:xfrm>
        </p:grpSpPr>
        <p:sp>
          <p:nvSpPr>
            <p:cNvPr id="21524" name="Oval 11"/>
            <p:cNvSpPr>
              <a:spLocks noChangeArrowheads="1"/>
            </p:cNvSpPr>
            <p:nvPr/>
          </p:nvSpPr>
          <p:spPr bwMode="auto">
            <a:xfrm>
              <a:off x="0" y="0"/>
              <a:ext cx="1038225" cy="1039812"/>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chemeClr val="accent2"/>
                </a:solidFill>
                <a:latin typeface="微软雅黑" panose="020B0503020204020204" pitchFamily="34" charset="-122"/>
                <a:ea typeface="微软雅黑" panose="020B0503020204020204" pitchFamily="34" charset="-122"/>
              </a:endParaRPr>
            </a:p>
          </p:txBody>
        </p:sp>
        <p:sp>
          <p:nvSpPr>
            <p:cNvPr id="21525" name="TextBox 23"/>
            <p:cNvSpPr txBox="1">
              <a:spLocks noChangeArrowheads="1"/>
            </p:cNvSpPr>
            <p:nvPr/>
          </p:nvSpPr>
          <p:spPr bwMode="auto">
            <a:xfrm>
              <a:off x="126601" y="172444"/>
              <a:ext cx="81231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solidFill>
                    <a:schemeClr val="accent2"/>
                  </a:solidFill>
                  <a:latin typeface="微软雅黑" panose="020B0503020204020204" pitchFamily="34" charset="-122"/>
                  <a:ea typeface="微软雅黑" panose="020B0503020204020204" pitchFamily="34" charset="-122"/>
                </a:rPr>
                <a:t>某某技术</a:t>
              </a:r>
            </a:p>
          </p:txBody>
        </p:sp>
      </p:grpSp>
      <p:sp>
        <p:nvSpPr>
          <p:cNvPr id="23575" name="Line 16"/>
          <p:cNvSpPr>
            <a:spLocks noChangeShapeType="1"/>
          </p:cNvSpPr>
          <p:nvPr/>
        </p:nvSpPr>
        <p:spPr bwMode="auto">
          <a:xfrm flipH="1" flipV="1">
            <a:off x="3590925" y="4438650"/>
            <a:ext cx="792163" cy="804863"/>
          </a:xfrm>
          <a:prstGeom prst="line">
            <a:avLst/>
          </a:prstGeom>
          <a:noFill/>
          <a:ln w="19050">
            <a:solidFill>
              <a:srgbClr val="2E2C2C"/>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23576" name="TextBox 25"/>
          <p:cNvSpPr txBox="1">
            <a:spLocks noChangeArrowheads="1"/>
          </p:cNvSpPr>
          <p:nvPr/>
        </p:nvSpPr>
        <p:spPr bwMode="auto">
          <a:xfrm>
            <a:off x="5507038" y="1143000"/>
            <a:ext cx="584358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a:solidFill>
                  <a:schemeClr val="accent1"/>
                </a:solidFill>
                <a:latin typeface="微软雅黑" panose="020B0503020204020204" pitchFamily="34" charset="-122"/>
                <a:ea typeface="微软雅黑" panose="020B0503020204020204" pitchFamily="34" charset="-122"/>
              </a:rPr>
              <a:t>这里可以添加主要内容这里可以添加主要内容这里可以添加主要内容这里可以添加主要内容</a:t>
            </a:r>
          </a:p>
        </p:txBody>
      </p:sp>
      <p:sp>
        <p:nvSpPr>
          <p:cNvPr id="23577" name="TextBox 26"/>
          <p:cNvSpPr txBox="1">
            <a:spLocks noChangeArrowheads="1"/>
          </p:cNvSpPr>
          <p:nvPr/>
        </p:nvSpPr>
        <p:spPr bwMode="auto">
          <a:xfrm>
            <a:off x="6588125" y="2271713"/>
            <a:ext cx="45275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a:solidFill>
                  <a:schemeClr val="accent1"/>
                </a:solidFill>
                <a:latin typeface="微软雅黑" panose="020B0503020204020204" pitchFamily="34" charset="-122"/>
                <a:ea typeface="微软雅黑" panose="020B0503020204020204" pitchFamily="34" charset="-122"/>
              </a:rPr>
              <a:t>这里可以添加主要内容这里可以添加主要内容这里可以添加主要内容这里可以添加主要内容</a:t>
            </a:r>
          </a:p>
        </p:txBody>
      </p:sp>
      <p:sp>
        <p:nvSpPr>
          <p:cNvPr id="23578" name="TextBox 28"/>
          <p:cNvSpPr txBox="1">
            <a:spLocks noChangeArrowheads="1"/>
          </p:cNvSpPr>
          <p:nvPr/>
        </p:nvSpPr>
        <p:spPr bwMode="auto">
          <a:xfrm>
            <a:off x="6588125" y="4017963"/>
            <a:ext cx="45275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a:solidFill>
                  <a:schemeClr val="accent1"/>
                </a:solidFill>
                <a:latin typeface="微软雅黑" panose="020B0503020204020204" pitchFamily="34" charset="-122"/>
                <a:ea typeface="微软雅黑" panose="020B0503020204020204" pitchFamily="34" charset="-122"/>
              </a:rPr>
              <a:t>这里可以添加主要内容这里可以添加主要内容这里可以添加主要内容这里可以添加主要内容</a:t>
            </a:r>
          </a:p>
        </p:txBody>
      </p:sp>
      <p:sp>
        <p:nvSpPr>
          <p:cNvPr id="23579" name="TextBox 29"/>
          <p:cNvSpPr txBox="1">
            <a:spLocks noChangeArrowheads="1"/>
          </p:cNvSpPr>
          <p:nvPr/>
        </p:nvSpPr>
        <p:spPr bwMode="auto">
          <a:xfrm>
            <a:off x="5507038" y="5399088"/>
            <a:ext cx="5843587"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a:solidFill>
                  <a:schemeClr val="accent1"/>
                </a:solidFill>
                <a:latin typeface="微软雅黑" panose="020B0503020204020204" pitchFamily="34" charset="-122"/>
                <a:ea typeface="微软雅黑" panose="020B0503020204020204" pitchFamily="34" charset="-122"/>
              </a:rPr>
              <a:t>这里可以添加主要内容这里可以添加主要内容这里可以添加主要内容这里可以添加主要内容</a:t>
            </a:r>
          </a:p>
        </p:txBody>
      </p:sp>
    </p:spTree>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23555"/>
                                        </p:tgtEl>
                                        <p:attrNameLst>
                                          <p:attrName>style.visibility</p:attrName>
                                        </p:attrNameLst>
                                      </p:cBhvr>
                                      <p:to>
                                        <p:strVal val="visible"/>
                                      </p:to>
                                    </p:set>
                                    <p:anim calcmode="lin" valueType="num">
                                      <p:cBhvr>
                                        <p:cTn id="7" dur="300" fill="hold"/>
                                        <p:tgtEl>
                                          <p:spTgt spid="23555"/>
                                        </p:tgtEl>
                                        <p:attrNameLst>
                                          <p:attrName>ppt_w</p:attrName>
                                        </p:attrNameLst>
                                      </p:cBhvr>
                                      <p:tavLst>
                                        <p:tav tm="0">
                                          <p:val>
                                            <p:fltVal val="0"/>
                                          </p:val>
                                        </p:tav>
                                        <p:tav tm="100000">
                                          <p:val>
                                            <p:strVal val="#ppt_w"/>
                                          </p:val>
                                        </p:tav>
                                      </p:tavLst>
                                    </p:anim>
                                    <p:anim calcmode="lin" valueType="num">
                                      <p:cBhvr>
                                        <p:cTn id="8" dur="300" fill="hold"/>
                                        <p:tgtEl>
                                          <p:spTgt spid="23555"/>
                                        </p:tgtEl>
                                        <p:attrNameLst>
                                          <p:attrName>ppt_h</p:attrName>
                                        </p:attrNameLst>
                                      </p:cBhvr>
                                      <p:tavLst>
                                        <p:tav tm="0">
                                          <p:val>
                                            <p:fltVal val="0"/>
                                          </p:val>
                                        </p:tav>
                                        <p:tav tm="100000">
                                          <p:val>
                                            <p:strVal val="#ppt_h"/>
                                          </p:val>
                                        </p:tav>
                                      </p:tavLst>
                                    </p:anim>
                                    <p:anim calcmode="lin" valueType="num">
                                      <p:cBhvr>
                                        <p:cTn id="9" dur="300" fill="hold"/>
                                        <p:tgtEl>
                                          <p:spTgt spid="23555"/>
                                        </p:tgtEl>
                                        <p:attrNameLst>
                                          <p:attrName>style.rotation</p:attrName>
                                        </p:attrNameLst>
                                      </p:cBhvr>
                                      <p:tavLst>
                                        <p:tav tm="0">
                                          <p:val>
                                            <p:fltVal val="90"/>
                                          </p:val>
                                        </p:tav>
                                        <p:tav tm="100000">
                                          <p:val>
                                            <p:fltVal val="0"/>
                                          </p:val>
                                        </p:tav>
                                      </p:tavLst>
                                    </p:anim>
                                    <p:animEffect transition="in" filter="fade">
                                      <p:cBhvr>
                                        <p:cTn id="10" dur="300"/>
                                        <p:tgtEl>
                                          <p:spTgt spid="23555"/>
                                        </p:tgtEl>
                                      </p:cBhvr>
                                    </p:animEffect>
                                  </p:childTnLst>
                                </p:cTn>
                              </p:par>
                            </p:childTnLst>
                          </p:cTn>
                        </p:par>
                        <p:par>
                          <p:cTn id="11" fill="hold" nodeType="afterGroup">
                            <p:stCondLst>
                              <p:cond delay="3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23554"/>
                                        </p:tgtEl>
                                        <p:attrNameLst>
                                          <p:attrName>style.visibility</p:attrName>
                                        </p:attrNameLst>
                                      </p:cBhvr>
                                      <p:to>
                                        <p:strVal val="visible"/>
                                      </p:to>
                                    </p:set>
                                    <p:anim calcmode="lin" valueType="num">
                                      <p:cBhvr>
                                        <p:cTn id="14" dur="400" fill="hold"/>
                                        <p:tgtEl>
                                          <p:spTgt spid="23554"/>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23554"/>
                                        </p:tgtEl>
                                        <p:attrNameLst>
                                          <p:attrName>ppt_y</p:attrName>
                                        </p:attrNameLst>
                                      </p:cBhvr>
                                      <p:tavLst>
                                        <p:tav tm="0">
                                          <p:val>
                                            <p:strVal val="#ppt_y"/>
                                          </p:val>
                                        </p:tav>
                                        <p:tav tm="100000">
                                          <p:val>
                                            <p:strVal val="#ppt_y"/>
                                          </p:val>
                                        </p:tav>
                                      </p:tavLst>
                                    </p:anim>
                                    <p:anim calcmode="lin" valueType="num">
                                      <p:cBhvr>
                                        <p:cTn id="16" dur="400" fill="hold"/>
                                        <p:tgtEl>
                                          <p:spTgt spid="23554"/>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23554"/>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23554"/>
                                        </p:tgtEl>
                                      </p:cBhvr>
                                    </p:animEffect>
                                  </p:childTnLst>
                                </p:cTn>
                              </p:par>
                            </p:childTnLst>
                          </p:cTn>
                        </p:par>
                        <p:par>
                          <p:cTn id="19" fill="hold" nodeType="afterGroup">
                            <p:stCondLst>
                              <p:cond delay="980"/>
                            </p:stCondLst>
                            <p:childTnLst>
                              <p:par>
                                <p:cTn id="20" presetID="52" presetClass="entr" presetSubtype="0" fill="hold" grpId="0" nodeType="afterEffect">
                                  <p:stCondLst>
                                    <p:cond delay="0"/>
                                  </p:stCondLst>
                                  <p:childTnLst>
                                    <p:set>
                                      <p:cBhvr>
                                        <p:cTn id="21" dur="1" fill="hold">
                                          <p:stCondLst>
                                            <p:cond delay="0"/>
                                          </p:stCondLst>
                                        </p:cTn>
                                        <p:tgtEl>
                                          <p:spTgt spid="23569"/>
                                        </p:tgtEl>
                                        <p:attrNameLst>
                                          <p:attrName>style.visibility</p:attrName>
                                        </p:attrNameLst>
                                      </p:cBhvr>
                                      <p:to>
                                        <p:strVal val="visible"/>
                                      </p:to>
                                    </p:set>
                                    <p:animScale>
                                      <p:cBhvr>
                                        <p:cTn id="22" dur="1000" decel="50000" fill="hold">
                                          <p:stCondLst>
                                            <p:cond delay="0"/>
                                          </p:stCondLst>
                                        </p:cTn>
                                        <p:tgtEl>
                                          <p:spTgt spid="2356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23" dur="1000" decel="50000" fill="hold">
                                          <p:stCondLst>
                                            <p:cond delay="0"/>
                                          </p:stCondLst>
                                        </p:cTn>
                                        <p:tgtEl>
                                          <p:spTgt spid="23569"/>
                                        </p:tgtEl>
                                        <p:attrNameLst>
                                          <p:attrName>ppt_x,ppt_y</p:attrName>
                                        </p:attrNameLst>
                                      </p:cBhvr>
                                      <p:rCtr x="0" y="0"/>
                                    </p:animMotion>
                                    <p:animEffect transition="in" filter="fade">
                                      <p:cBhvr>
                                        <p:cTn id="24" dur="1000"/>
                                        <p:tgtEl>
                                          <p:spTgt spid="23569"/>
                                        </p:tgtEl>
                                      </p:cBhvr>
                                    </p:animEffect>
                                  </p:childTnLst>
                                </p:cTn>
                              </p:par>
                              <p:par>
                                <p:cTn id="25" presetID="52" presetClass="entr" presetSubtype="0" fill="hold" grpId="0" nodeType="withEffect">
                                  <p:stCondLst>
                                    <p:cond delay="0"/>
                                  </p:stCondLst>
                                  <p:childTnLst>
                                    <p:set>
                                      <p:cBhvr>
                                        <p:cTn id="26" dur="1" fill="hold">
                                          <p:stCondLst>
                                            <p:cond delay="0"/>
                                          </p:stCondLst>
                                        </p:cTn>
                                        <p:tgtEl>
                                          <p:spTgt spid="23570"/>
                                        </p:tgtEl>
                                        <p:attrNameLst>
                                          <p:attrName>style.visibility</p:attrName>
                                        </p:attrNameLst>
                                      </p:cBhvr>
                                      <p:to>
                                        <p:strVal val="visible"/>
                                      </p:to>
                                    </p:set>
                                    <p:animScale>
                                      <p:cBhvr>
                                        <p:cTn id="27" dur="1000" decel="50000" fill="hold">
                                          <p:stCondLst>
                                            <p:cond delay="0"/>
                                          </p:stCondLst>
                                        </p:cTn>
                                        <p:tgtEl>
                                          <p:spTgt spid="2357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28" dur="1000" decel="50000" fill="hold">
                                          <p:stCondLst>
                                            <p:cond delay="0"/>
                                          </p:stCondLst>
                                        </p:cTn>
                                        <p:tgtEl>
                                          <p:spTgt spid="23570"/>
                                        </p:tgtEl>
                                        <p:attrNameLst>
                                          <p:attrName>ppt_x,ppt_y</p:attrName>
                                        </p:attrNameLst>
                                      </p:cBhvr>
                                      <p:rCtr x="0" y="0"/>
                                    </p:animMotion>
                                    <p:animEffect transition="in" filter="fade">
                                      <p:cBhvr>
                                        <p:cTn id="29" dur="1000"/>
                                        <p:tgtEl>
                                          <p:spTgt spid="23570"/>
                                        </p:tgtEl>
                                      </p:cBhvr>
                                    </p:animEffect>
                                  </p:childTnLst>
                                </p:cTn>
                              </p:par>
                              <p:par>
                                <p:cTn id="30" presetID="52" presetClass="entr" presetSubtype="0" fill="hold" grpId="0" nodeType="withEffect">
                                  <p:stCondLst>
                                    <p:cond delay="0"/>
                                  </p:stCondLst>
                                  <p:childTnLst>
                                    <p:set>
                                      <p:cBhvr>
                                        <p:cTn id="31" dur="1" fill="hold">
                                          <p:stCondLst>
                                            <p:cond delay="0"/>
                                          </p:stCondLst>
                                        </p:cTn>
                                        <p:tgtEl>
                                          <p:spTgt spid="23571"/>
                                        </p:tgtEl>
                                        <p:attrNameLst>
                                          <p:attrName>style.visibility</p:attrName>
                                        </p:attrNameLst>
                                      </p:cBhvr>
                                      <p:to>
                                        <p:strVal val="visible"/>
                                      </p:to>
                                    </p:set>
                                    <p:animScale>
                                      <p:cBhvr>
                                        <p:cTn id="32" dur="1000" decel="50000" fill="hold">
                                          <p:stCondLst>
                                            <p:cond delay="0"/>
                                          </p:stCondLst>
                                        </p:cTn>
                                        <p:tgtEl>
                                          <p:spTgt spid="23571"/>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33" dur="1000" decel="50000" fill="hold">
                                          <p:stCondLst>
                                            <p:cond delay="0"/>
                                          </p:stCondLst>
                                        </p:cTn>
                                        <p:tgtEl>
                                          <p:spTgt spid="23571"/>
                                        </p:tgtEl>
                                        <p:attrNameLst>
                                          <p:attrName>ppt_x,ppt_y</p:attrName>
                                        </p:attrNameLst>
                                      </p:cBhvr>
                                      <p:rCtr x="0" y="0"/>
                                    </p:animMotion>
                                    <p:animEffect transition="in" filter="fade">
                                      <p:cBhvr>
                                        <p:cTn id="34" dur="1000"/>
                                        <p:tgtEl>
                                          <p:spTgt spid="23571"/>
                                        </p:tgtEl>
                                      </p:cBhvr>
                                    </p:animEffect>
                                  </p:childTnLst>
                                </p:cTn>
                              </p:par>
                            </p:childTnLst>
                          </p:cTn>
                        </p:par>
                        <p:par>
                          <p:cTn id="35" fill="hold" nodeType="afterGroup">
                            <p:stCondLst>
                              <p:cond delay="1980"/>
                            </p:stCondLst>
                            <p:childTnLst>
                              <p:par>
                                <p:cTn id="36" presetID="21" presetClass="entr" presetSubtype="1" fill="hold" grpId="0" nodeType="afterEffect">
                                  <p:stCondLst>
                                    <p:cond delay="0"/>
                                  </p:stCondLst>
                                  <p:childTnLst>
                                    <p:set>
                                      <p:cBhvr>
                                        <p:cTn id="37" dur="1" fill="hold">
                                          <p:stCondLst>
                                            <p:cond delay="0"/>
                                          </p:stCondLst>
                                        </p:cTn>
                                        <p:tgtEl>
                                          <p:spTgt spid="23556"/>
                                        </p:tgtEl>
                                        <p:attrNameLst>
                                          <p:attrName>style.visibility</p:attrName>
                                        </p:attrNameLst>
                                      </p:cBhvr>
                                      <p:to>
                                        <p:strVal val="visible"/>
                                      </p:to>
                                    </p:set>
                                    <p:animEffect transition="in" filter="wheel(1)">
                                      <p:cBhvr>
                                        <p:cTn id="38" dur="1000"/>
                                        <p:tgtEl>
                                          <p:spTgt spid="23556"/>
                                        </p:tgtEl>
                                      </p:cBhvr>
                                    </p:animEffect>
                                  </p:childTnLst>
                                </p:cTn>
                              </p:par>
                            </p:childTnLst>
                          </p:cTn>
                        </p:par>
                        <p:par>
                          <p:cTn id="39" fill="hold" nodeType="afterGroup">
                            <p:stCondLst>
                              <p:cond delay="2980"/>
                            </p:stCondLst>
                            <p:childTnLst>
                              <p:par>
                                <p:cTn id="40" presetID="22" presetClass="entr" presetSubtype="8" fill="hold" grpId="0" nodeType="afterEffect">
                                  <p:stCondLst>
                                    <p:cond delay="0"/>
                                  </p:stCondLst>
                                  <p:childTnLst>
                                    <p:set>
                                      <p:cBhvr>
                                        <p:cTn id="41" dur="1" fill="hold">
                                          <p:stCondLst>
                                            <p:cond delay="0"/>
                                          </p:stCondLst>
                                        </p:cTn>
                                        <p:tgtEl>
                                          <p:spTgt spid="23557"/>
                                        </p:tgtEl>
                                        <p:attrNameLst>
                                          <p:attrName>style.visibility</p:attrName>
                                        </p:attrNameLst>
                                      </p:cBhvr>
                                      <p:to>
                                        <p:strVal val="visible"/>
                                      </p:to>
                                    </p:set>
                                    <p:animEffect transition="in" filter="wipe(left)">
                                      <p:cBhvr>
                                        <p:cTn id="42" dur="500"/>
                                        <p:tgtEl>
                                          <p:spTgt spid="23557"/>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23559"/>
                                        </p:tgtEl>
                                        <p:attrNameLst>
                                          <p:attrName>style.visibility</p:attrName>
                                        </p:attrNameLst>
                                      </p:cBhvr>
                                      <p:to>
                                        <p:strVal val="visible"/>
                                      </p:to>
                                    </p:set>
                                    <p:animEffect transition="in" filter="wipe(left)">
                                      <p:cBhvr>
                                        <p:cTn id="45" dur="500"/>
                                        <p:tgtEl>
                                          <p:spTgt spid="23559"/>
                                        </p:tgtEl>
                                      </p:cBhvr>
                                    </p:animEffect>
                                  </p:childTnLst>
                                </p:cTn>
                              </p:par>
                              <p:par>
                                <p:cTn id="46" presetID="22" presetClass="entr" presetSubtype="8" fill="hold" grpId="0" nodeType="withEffect">
                                  <p:stCondLst>
                                    <p:cond delay="0"/>
                                  </p:stCondLst>
                                  <p:childTnLst>
                                    <p:set>
                                      <p:cBhvr>
                                        <p:cTn id="47" dur="1" fill="hold">
                                          <p:stCondLst>
                                            <p:cond delay="0"/>
                                          </p:stCondLst>
                                        </p:cTn>
                                        <p:tgtEl>
                                          <p:spTgt spid="23558"/>
                                        </p:tgtEl>
                                        <p:attrNameLst>
                                          <p:attrName>style.visibility</p:attrName>
                                        </p:attrNameLst>
                                      </p:cBhvr>
                                      <p:to>
                                        <p:strVal val="visible"/>
                                      </p:to>
                                    </p:set>
                                    <p:animEffect transition="in" filter="wipe(left)">
                                      <p:cBhvr>
                                        <p:cTn id="48" dur="500"/>
                                        <p:tgtEl>
                                          <p:spTgt spid="23558"/>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23575"/>
                                        </p:tgtEl>
                                        <p:attrNameLst>
                                          <p:attrName>style.visibility</p:attrName>
                                        </p:attrNameLst>
                                      </p:cBhvr>
                                      <p:to>
                                        <p:strVal val="visible"/>
                                      </p:to>
                                    </p:set>
                                    <p:animEffect transition="in" filter="wipe(left)">
                                      <p:cBhvr>
                                        <p:cTn id="51" dur="500"/>
                                        <p:tgtEl>
                                          <p:spTgt spid="23575"/>
                                        </p:tgtEl>
                                      </p:cBhvr>
                                    </p:animEffect>
                                  </p:childTnLst>
                                </p:cTn>
                              </p:par>
                            </p:childTnLst>
                          </p:cTn>
                        </p:par>
                        <p:par>
                          <p:cTn id="52" fill="hold" nodeType="afterGroup">
                            <p:stCondLst>
                              <p:cond delay="3480"/>
                            </p:stCondLst>
                            <p:childTnLst>
                              <p:par>
                                <p:cTn id="53" presetID="10" presetClass="entr" presetSubtype="0" fill="hold" nodeType="afterEffect">
                                  <p:stCondLst>
                                    <p:cond delay="0"/>
                                  </p:stCondLst>
                                  <p:childTnLst>
                                    <p:set>
                                      <p:cBhvr>
                                        <p:cTn id="54" dur="1" fill="hold">
                                          <p:stCondLst>
                                            <p:cond delay="0"/>
                                          </p:stCondLst>
                                        </p:cTn>
                                        <p:tgtEl>
                                          <p:spTgt spid="23560"/>
                                        </p:tgtEl>
                                        <p:attrNameLst>
                                          <p:attrName>style.visibility</p:attrName>
                                        </p:attrNameLst>
                                      </p:cBhvr>
                                      <p:to>
                                        <p:strVal val="visible"/>
                                      </p:to>
                                    </p:set>
                                    <p:anim calcmode="lin" valueType="num">
                                      <p:cBhvr>
                                        <p:cTn id="55" dur="500" fill="hold"/>
                                        <p:tgtEl>
                                          <p:spTgt spid="23560"/>
                                        </p:tgtEl>
                                        <p:attrNameLst>
                                          <p:attrName>ppt_w</p:attrName>
                                        </p:attrNameLst>
                                      </p:cBhvr>
                                      <p:tavLst>
                                        <p:tav tm="0">
                                          <p:val>
                                            <p:fltVal val="0"/>
                                          </p:val>
                                        </p:tav>
                                        <p:tav tm="100000">
                                          <p:val>
                                            <p:strVal val="#ppt_w"/>
                                          </p:val>
                                        </p:tav>
                                      </p:tavLst>
                                    </p:anim>
                                    <p:anim calcmode="lin" valueType="num">
                                      <p:cBhvr>
                                        <p:cTn id="56" dur="500" fill="hold"/>
                                        <p:tgtEl>
                                          <p:spTgt spid="23560"/>
                                        </p:tgtEl>
                                        <p:attrNameLst>
                                          <p:attrName>ppt_h</p:attrName>
                                        </p:attrNameLst>
                                      </p:cBhvr>
                                      <p:tavLst>
                                        <p:tav tm="0">
                                          <p:val>
                                            <p:fltVal val="0"/>
                                          </p:val>
                                        </p:tav>
                                        <p:tav tm="100000">
                                          <p:val>
                                            <p:strVal val="#ppt_h"/>
                                          </p:val>
                                        </p:tav>
                                      </p:tavLst>
                                    </p:anim>
                                    <p:animEffect transition="in" filter="fade">
                                      <p:cBhvr>
                                        <p:cTn id="57" dur="500"/>
                                        <p:tgtEl>
                                          <p:spTgt spid="23560"/>
                                        </p:tgtEl>
                                      </p:cBhvr>
                                    </p:animEffect>
                                  </p:childTnLst>
                                </p:cTn>
                              </p:par>
                              <p:par>
                                <p:cTn id="58" presetID="10" presetClass="entr" presetSubtype="0" fill="hold" nodeType="withEffect">
                                  <p:stCondLst>
                                    <p:cond delay="0"/>
                                  </p:stCondLst>
                                  <p:childTnLst>
                                    <p:set>
                                      <p:cBhvr>
                                        <p:cTn id="59" dur="1" fill="hold">
                                          <p:stCondLst>
                                            <p:cond delay="0"/>
                                          </p:stCondLst>
                                        </p:cTn>
                                        <p:tgtEl>
                                          <p:spTgt spid="23563"/>
                                        </p:tgtEl>
                                        <p:attrNameLst>
                                          <p:attrName>style.visibility</p:attrName>
                                        </p:attrNameLst>
                                      </p:cBhvr>
                                      <p:to>
                                        <p:strVal val="visible"/>
                                      </p:to>
                                    </p:set>
                                    <p:anim calcmode="lin" valueType="num">
                                      <p:cBhvr>
                                        <p:cTn id="60" dur="500" fill="hold"/>
                                        <p:tgtEl>
                                          <p:spTgt spid="23563"/>
                                        </p:tgtEl>
                                        <p:attrNameLst>
                                          <p:attrName>ppt_w</p:attrName>
                                        </p:attrNameLst>
                                      </p:cBhvr>
                                      <p:tavLst>
                                        <p:tav tm="0">
                                          <p:val>
                                            <p:fltVal val="0"/>
                                          </p:val>
                                        </p:tav>
                                        <p:tav tm="100000">
                                          <p:val>
                                            <p:strVal val="#ppt_w"/>
                                          </p:val>
                                        </p:tav>
                                      </p:tavLst>
                                    </p:anim>
                                    <p:anim calcmode="lin" valueType="num">
                                      <p:cBhvr>
                                        <p:cTn id="61" dur="500" fill="hold"/>
                                        <p:tgtEl>
                                          <p:spTgt spid="23563"/>
                                        </p:tgtEl>
                                        <p:attrNameLst>
                                          <p:attrName>ppt_h</p:attrName>
                                        </p:attrNameLst>
                                      </p:cBhvr>
                                      <p:tavLst>
                                        <p:tav tm="0">
                                          <p:val>
                                            <p:fltVal val="0"/>
                                          </p:val>
                                        </p:tav>
                                        <p:tav tm="100000">
                                          <p:val>
                                            <p:strVal val="#ppt_h"/>
                                          </p:val>
                                        </p:tav>
                                      </p:tavLst>
                                    </p:anim>
                                    <p:animEffect transition="in" filter="fade">
                                      <p:cBhvr>
                                        <p:cTn id="62" dur="500"/>
                                        <p:tgtEl>
                                          <p:spTgt spid="23563"/>
                                        </p:tgtEl>
                                      </p:cBhvr>
                                    </p:animEffect>
                                  </p:childTnLst>
                                </p:cTn>
                              </p:par>
                              <p:par>
                                <p:cTn id="63" presetID="10" presetClass="entr" presetSubtype="0" fill="hold" nodeType="withEffect">
                                  <p:stCondLst>
                                    <p:cond delay="0"/>
                                  </p:stCondLst>
                                  <p:childTnLst>
                                    <p:set>
                                      <p:cBhvr>
                                        <p:cTn id="64" dur="1" fill="hold">
                                          <p:stCondLst>
                                            <p:cond delay="0"/>
                                          </p:stCondLst>
                                        </p:cTn>
                                        <p:tgtEl>
                                          <p:spTgt spid="23566"/>
                                        </p:tgtEl>
                                        <p:attrNameLst>
                                          <p:attrName>style.visibility</p:attrName>
                                        </p:attrNameLst>
                                      </p:cBhvr>
                                      <p:to>
                                        <p:strVal val="visible"/>
                                      </p:to>
                                    </p:set>
                                    <p:anim calcmode="lin" valueType="num">
                                      <p:cBhvr>
                                        <p:cTn id="65" dur="500" fill="hold"/>
                                        <p:tgtEl>
                                          <p:spTgt spid="23566"/>
                                        </p:tgtEl>
                                        <p:attrNameLst>
                                          <p:attrName>ppt_w</p:attrName>
                                        </p:attrNameLst>
                                      </p:cBhvr>
                                      <p:tavLst>
                                        <p:tav tm="0">
                                          <p:val>
                                            <p:fltVal val="0"/>
                                          </p:val>
                                        </p:tav>
                                        <p:tav tm="100000">
                                          <p:val>
                                            <p:strVal val="#ppt_w"/>
                                          </p:val>
                                        </p:tav>
                                      </p:tavLst>
                                    </p:anim>
                                    <p:anim calcmode="lin" valueType="num">
                                      <p:cBhvr>
                                        <p:cTn id="66" dur="500" fill="hold"/>
                                        <p:tgtEl>
                                          <p:spTgt spid="23566"/>
                                        </p:tgtEl>
                                        <p:attrNameLst>
                                          <p:attrName>ppt_h</p:attrName>
                                        </p:attrNameLst>
                                      </p:cBhvr>
                                      <p:tavLst>
                                        <p:tav tm="0">
                                          <p:val>
                                            <p:fltVal val="0"/>
                                          </p:val>
                                        </p:tav>
                                        <p:tav tm="100000">
                                          <p:val>
                                            <p:strVal val="#ppt_h"/>
                                          </p:val>
                                        </p:tav>
                                      </p:tavLst>
                                    </p:anim>
                                    <p:animEffect transition="in" filter="fade">
                                      <p:cBhvr>
                                        <p:cTn id="67" dur="500"/>
                                        <p:tgtEl>
                                          <p:spTgt spid="23566"/>
                                        </p:tgtEl>
                                      </p:cBhvr>
                                    </p:animEffect>
                                  </p:childTnLst>
                                </p:cTn>
                              </p:par>
                              <p:par>
                                <p:cTn id="68" presetID="10" presetClass="entr" presetSubtype="0" fill="hold" nodeType="withEffect">
                                  <p:stCondLst>
                                    <p:cond delay="0"/>
                                  </p:stCondLst>
                                  <p:childTnLst>
                                    <p:set>
                                      <p:cBhvr>
                                        <p:cTn id="69" dur="1" fill="hold">
                                          <p:stCondLst>
                                            <p:cond delay="0"/>
                                          </p:stCondLst>
                                        </p:cTn>
                                        <p:tgtEl>
                                          <p:spTgt spid="23572"/>
                                        </p:tgtEl>
                                        <p:attrNameLst>
                                          <p:attrName>style.visibility</p:attrName>
                                        </p:attrNameLst>
                                      </p:cBhvr>
                                      <p:to>
                                        <p:strVal val="visible"/>
                                      </p:to>
                                    </p:set>
                                    <p:anim calcmode="lin" valueType="num">
                                      <p:cBhvr>
                                        <p:cTn id="70" dur="500" fill="hold"/>
                                        <p:tgtEl>
                                          <p:spTgt spid="23572"/>
                                        </p:tgtEl>
                                        <p:attrNameLst>
                                          <p:attrName>ppt_w</p:attrName>
                                        </p:attrNameLst>
                                      </p:cBhvr>
                                      <p:tavLst>
                                        <p:tav tm="0">
                                          <p:val>
                                            <p:fltVal val="0"/>
                                          </p:val>
                                        </p:tav>
                                        <p:tav tm="100000">
                                          <p:val>
                                            <p:strVal val="#ppt_w"/>
                                          </p:val>
                                        </p:tav>
                                      </p:tavLst>
                                    </p:anim>
                                    <p:anim calcmode="lin" valueType="num">
                                      <p:cBhvr>
                                        <p:cTn id="71" dur="500" fill="hold"/>
                                        <p:tgtEl>
                                          <p:spTgt spid="23572"/>
                                        </p:tgtEl>
                                        <p:attrNameLst>
                                          <p:attrName>ppt_h</p:attrName>
                                        </p:attrNameLst>
                                      </p:cBhvr>
                                      <p:tavLst>
                                        <p:tav tm="0">
                                          <p:val>
                                            <p:fltVal val="0"/>
                                          </p:val>
                                        </p:tav>
                                        <p:tav tm="100000">
                                          <p:val>
                                            <p:strVal val="#ppt_h"/>
                                          </p:val>
                                        </p:tav>
                                      </p:tavLst>
                                    </p:anim>
                                    <p:animEffect transition="in" filter="fade">
                                      <p:cBhvr>
                                        <p:cTn id="72" dur="500"/>
                                        <p:tgtEl>
                                          <p:spTgt spid="23572"/>
                                        </p:tgtEl>
                                      </p:cBhvr>
                                    </p:animEffect>
                                  </p:childTnLst>
                                </p:cTn>
                              </p:par>
                            </p:childTnLst>
                          </p:cTn>
                        </p:par>
                        <p:par>
                          <p:cTn id="73" fill="hold" nodeType="afterGroup">
                            <p:stCondLst>
                              <p:cond delay="3980"/>
                            </p:stCondLst>
                            <p:childTnLst>
                              <p:par>
                                <p:cTn id="74" presetID="22" presetClass="entr" presetSubtype="8" fill="hold" grpId="0" nodeType="afterEffect">
                                  <p:stCondLst>
                                    <p:cond delay="0"/>
                                  </p:stCondLst>
                                  <p:childTnLst>
                                    <p:set>
                                      <p:cBhvr>
                                        <p:cTn id="75" dur="1" fill="hold">
                                          <p:stCondLst>
                                            <p:cond delay="0"/>
                                          </p:stCondLst>
                                        </p:cTn>
                                        <p:tgtEl>
                                          <p:spTgt spid="23576"/>
                                        </p:tgtEl>
                                        <p:attrNameLst>
                                          <p:attrName>style.visibility</p:attrName>
                                        </p:attrNameLst>
                                      </p:cBhvr>
                                      <p:to>
                                        <p:strVal val="visible"/>
                                      </p:to>
                                    </p:set>
                                    <p:animEffect transition="in" filter="wipe(left)">
                                      <p:cBhvr>
                                        <p:cTn id="76" dur="500"/>
                                        <p:tgtEl>
                                          <p:spTgt spid="23576"/>
                                        </p:tgtEl>
                                      </p:cBhvr>
                                    </p:animEffect>
                                  </p:childTnLst>
                                </p:cTn>
                              </p:par>
                              <p:par>
                                <p:cTn id="77" presetID="22" presetClass="entr" presetSubtype="8" fill="hold" grpId="0" nodeType="withEffect">
                                  <p:stCondLst>
                                    <p:cond delay="100"/>
                                  </p:stCondLst>
                                  <p:childTnLst>
                                    <p:set>
                                      <p:cBhvr>
                                        <p:cTn id="78" dur="1" fill="hold">
                                          <p:stCondLst>
                                            <p:cond delay="0"/>
                                          </p:stCondLst>
                                        </p:cTn>
                                        <p:tgtEl>
                                          <p:spTgt spid="23577"/>
                                        </p:tgtEl>
                                        <p:attrNameLst>
                                          <p:attrName>style.visibility</p:attrName>
                                        </p:attrNameLst>
                                      </p:cBhvr>
                                      <p:to>
                                        <p:strVal val="visible"/>
                                      </p:to>
                                    </p:set>
                                    <p:animEffect transition="in" filter="wipe(left)">
                                      <p:cBhvr>
                                        <p:cTn id="79" dur="500"/>
                                        <p:tgtEl>
                                          <p:spTgt spid="23577"/>
                                        </p:tgtEl>
                                      </p:cBhvr>
                                    </p:animEffect>
                                  </p:childTnLst>
                                </p:cTn>
                              </p:par>
                              <p:par>
                                <p:cTn id="80" presetID="22" presetClass="entr" presetSubtype="8" fill="hold" grpId="0" nodeType="withEffect">
                                  <p:stCondLst>
                                    <p:cond delay="200"/>
                                  </p:stCondLst>
                                  <p:childTnLst>
                                    <p:set>
                                      <p:cBhvr>
                                        <p:cTn id="81" dur="1" fill="hold">
                                          <p:stCondLst>
                                            <p:cond delay="0"/>
                                          </p:stCondLst>
                                        </p:cTn>
                                        <p:tgtEl>
                                          <p:spTgt spid="23578"/>
                                        </p:tgtEl>
                                        <p:attrNameLst>
                                          <p:attrName>style.visibility</p:attrName>
                                        </p:attrNameLst>
                                      </p:cBhvr>
                                      <p:to>
                                        <p:strVal val="visible"/>
                                      </p:to>
                                    </p:set>
                                    <p:animEffect transition="in" filter="wipe(left)">
                                      <p:cBhvr>
                                        <p:cTn id="82" dur="500"/>
                                        <p:tgtEl>
                                          <p:spTgt spid="23578"/>
                                        </p:tgtEl>
                                      </p:cBhvr>
                                    </p:animEffect>
                                  </p:childTnLst>
                                </p:cTn>
                              </p:par>
                              <p:par>
                                <p:cTn id="83" presetID="22" presetClass="entr" presetSubtype="8" fill="hold" grpId="0" nodeType="withEffect">
                                  <p:stCondLst>
                                    <p:cond delay="300"/>
                                  </p:stCondLst>
                                  <p:childTnLst>
                                    <p:set>
                                      <p:cBhvr>
                                        <p:cTn id="84" dur="1" fill="hold">
                                          <p:stCondLst>
                                            <p:cond delay="0"/>
                                          </p:stCondLst>
                                        </p:cTn>
                                        <p:tgtEl>
                                          <p:spTgt spid="23579"/>
                                        </p:tgtEl>
                                        <p:attrNameLst>
                                          <p:attrName>style.visibility</p:attrName>
                                        </p:attrNameLst>
                                      </p:cBhvr>
                                      <p:to>
                                        <p:strVal val="visible"/>
                                      </p:to>
                                    </p:set>
                                    <p:animEffect transition="in" filter="wipe(left)">
                                      <p:cBhvr>
                                        <p:cTn id="85" dur="500"/>
                                        <p:tgtEl>
                                          <p:spTgt spid="235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4" grpId="0" autoUpdateAnimBg="0"/>
      <p:bldP spid="23555" grpId="0" animBg="1"/>
      <p:bldP spid="23556" grpId="0" animBg="1" autoUpdateAnimBg="0"/>
      <p:bldP spid="23557" grpId="0" animBg="1"/>
      <p:bldP spid="23558" grpId="0" animBg="1"/>
      <p:bldP spid="23559" grpId="0" animBg="1"/>
      <p:bldP spid="23569" grpId="0" animBg="1" autoUpdateAnimBg="0"/>
      <p:bldP spid="23570" grpId="0" animBg="1" autoUpdateAnimBg="0"/>
      <p:bldP spid="23571" grpId="0" autoUpdateAnimBg="0"/>
      <p:bldP spid="23575" grpId="0" animBg="1"/>
      <p:bldP spid="23576" grpId="0" autoUpdateAnimBg="0"/>
      <p:bldP spid="23577" grpId="0" autoUpdateAnimBg="0"/>
      <p:bldP spid="23578" grpId="0" autoUpdateAnimBg="0"/>
      <p:bldP spid="23579"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Box 27"/>
          <p:cNvSpPr txBox="1">
            <a:spLocks noChangeArrowheads="1"/>
          </p:cNvSpPr>
          <p:nvPr/>
        </p:nvSpPr>
        <p:spPr bwMode="auto">
          <a:xfrm>
            <a:off x="1012825" y="176213"/>
            <a:ext cx="2422525"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000" b="1">
                <a:solidFill>
                  <a:schemeClr val="accent1"/>
                </a:solidFill>
                <a:latin typeface="微软雅黑" panose="020B0503020204020204" pitchFamily="34" charset="-122"/>
                <a:ea typeface="微软雅黑" panose="020B0503020204020204" pitchFamily="34" charset="-122"/>
              </a:rPr>
              <a:t>3.2 </a:t>
            </a:r>
            <a:r>
              <a:rPr lang="zh-CN" altLang="en-US" sz="3000" b="1">
                <a:solidFill>
                  <a:schemeClr val="accent1"/>
                </a:solidFill>
                <a:latin typeface="微软雅黑" panose="020B0503020204020204" pitchFamily="34" charset="-122"/>
                <a:ea typeface="微软雅黑" panose="020B0503020204020204" pitchFamily="34" charset="-122"/>
              </a:rPr>
              <a:t>实践难点</a:t>
            </a:r>
          </a:p>
        </p:txBody>
      </p:sp>
      <p:sp>
        <p:nvSpPr>
          <p:cNvPr id="24579" name="Freeform 5"/>
          <p:cNvSpPr>
            <a:spLocks/>
          </p:cNvSpPr>
          <p:nvPr/>
        </p:nvSpPr>
        <p:spPr bwMode="auto">
          <a:xfrm>
            <a:off x="427038" y="220663"/>
            <a:ext cx="474662" cy="560387"/>
          </a:xfrm>
          <a:custGeom>
            <a:avLst/>
            <a:gdLst>
              <a:gd name="T0" fmla="*/ 99232 w 574"/>
              <a:gd name="T1" fmla="*/ 362894 h 681"/>
              <a:gd name="T2" fmla="*/ 169522 w 574"/>
              <a:gd name="T3" fmla="*/ 391695 h 681"/>
              <a:gd name="T4" fmla="*/ 321679 w 574"/>
              <a:gd name="T5" fmla="*/ 270730 h 681"/>
              <a:gd name="T6" fmla="*/ 314236 w 574"/>
              <a:gd name="T7" fmla="*/ 237815 h 681"/>
              <a:gd name="T8" fmla="*/ 324159 w 574"/>
              <a:gd name="T9" fmla="*/ 198316 h 681"/>
              <a:gd name="T10" fmla="*/ 223273 w 574"/>
              <a:gd name="T11" fmla="*/ 113559 h 681"/>
              <a:gd name="T12" fmla="*/ 179445 w 574"/>
              <a:gd name="T13" fmla="*/ 130839 h 681"/>
              <a:gd name="T14" fmla="*/ 113290 w 574"/>
              <a:gd name="T15" fmla="*/ 65008 h 681"/>
              <a:gd name="T16" fmla="*/ 179445 w 574"/>
              <a:gd name="T17" fmla="*/ 0 h 681"/>
              <a:gd name="T18" fmla="*/ 244773 w 574"/>
              <a:gd name="T19" fmla="*/ 65008 h 681"/>
              <a:gd name="T20" fmla="*/ 238985 w 574"/>
              <a:gd name="T21" fmla="*/ 92986 h 681"/>
              <a:gd name="T22" fmla="*/ 340698 w 574"/>
              <a:gd name="T23" fmla="*/ 178567 h 681"/>
              <a:gd name="T24" fmla="*/ 394449 w 574"/>
              <a:gd name="T25" fmla="*/ 157995 h 681"/>
              <a:gd name="T26" fmla="*/ 474662 w 574"/>
              <a:gd name="T27" fmla="*/ 237815 h 681"/>
              <a:gd name="T28" fmla="*/ 394449 w 574"/>
              <a:gd name="T29" fmla="*/ 317635 h 681"/>
              <a:gd name="T30" fmla="*/ 335737 w 574"/>
              <a:gd name="T31" fmla="*/ 292125 h 681"/>
              <a:gd name="T32" fmla="*/ 185234 w 574"/>
              <a:gd name="T33" fmla="*/ 412267 h 681"/>
              <a:gd name="T34" fmla="*/ 198465 w 574"/>
              <a:gd name="T35" fmla="*/ 461640 h 681"/>
              <a:gd name="T36" fmla="*/ 99232 w 574"/>
              <a:gd name="T37" fmla="*/ 560387 h 681"/>
              <a:gd name="T38" fmla="*/ 0 w 574"/>
              <a:gd name="T39" fmla="*/ 461640 h 681"/>
              <a:gd name="T40" fmla="*/ 99232 w 574"/>
              <a:gd name="T41" fmla="*/ 362894 h 68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4580" name="Freeform 6"/>
          <p:cNvSpPr>
            <a:spLocks/>
          </p:cNvSpPr>
          <p:nvPr/>
        </p:nvSpPr>
        <p:spPr bwMode="auto">
          <a:xfrm>
            <a:off x="920750" y="2719388"/>
            <a:ext cx="2065338" cy="1787525"/>
          </a:xfrm>
          <a:custGeom>
            <a:avLst/>
            <a:gdLst>
              <a:gd name="T0" fmla="*/ 1548642 w 2858"/>
              <a:gd name="T1" fmla="*/ 0 h 2475"/>
              <a:gd name="T2" fmla="*/ 1807351 w 2858"/>
              <a:gd name="T3" fmla="*/ 447062 h 2475"/>
              <a:gd name="T4" fmla="*/ 2065338 w 2858"/>
              <a:gd name="T5" fmla="*/ 894124 h 2475"/>
              <a:gd name="T6" fmla="*/ 1807351 w 2858"/>
              <a:gd name="T7" fmla="*/ 1340463 h 2475"/>
              <a:gd name="T8" fmla="*/ 1548642 w 2858"/>
              <a:gd name="T9" fmla="*/ 1787525 h 2475"/>
              <a:gd name="T10" fmla="*/ 1032669 w 2858"/>
              <a:gd name="T11" fmla="*/ 1787525 h 2475"/>
              <a:gd name="T12" fmla="*/ 515973 w 2858"/>
              <a:gd name="T13" fmla="*/ 1787525 h 2475"/>
              <a:gd name="T14" fmla="*/ 257987 w 2858"/>
              <a:gd name="T15" fmla="*/ 1340463 h 2475"/>
              <a:gd name="T16" fmla="*/ 0 w 2858"/>
              <a:gd name="T17" fmla="*/ 894124 h 2475"/>
              <a:gd name="T18" fmla="*/ 257987 w 2858"/>
              <a:gd name="T19" fmla="*/ 447062 h 2475"/>
              <a:gd name="T20" fmla="*/ 515973 w 2858"/>
              <a:gd name="T21" fmla="*/ 0 h 2475"/>
              <a:gd name="T22" fmla="*/ 1032669 w 2858"/>
              <a:gd name="T23" fmla="*/ 0 h 2475"/>
              <a:gd name="T24" fmla="*/ 1548642 w 2858"/>
              <a:gd name="T25" fmla="*/ 0 h 24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858" h="2475">
                <a:moveTo>
                  <a:pt x="2143" y="0"/>
                </a:moveTo>
                <a:lnTo>
                  <a:pt x="2501" y="619"/>
                </a:lnTo>
                <a:lnTo>
                  <a:pt x="2858" y="1238"/>
                </a:lnTo>
                <a:lnTo>
                  <a:pt x="2501" y="1856"/>
                </a:lnTo>
                <a:lnTo>
                  <a:pt x="2143" y="2475"/>
                </a:lnTo>
                <a:lnTo>
                  <a:pt x="1429" y="2475"/>
                </a:lnTo>
                <a:lnTo>
                  <a:pt x="714" y="2475"/>
                </a:lnTo>
                <a:lnTo>
                  <a:pt x="357" y="1856"/>
                </a:lnTo>
                <a:lnTo>
                  <a:pt x="0" y="1238"/>
                </a:lnTo>
                <a:lnTo>
                  <a:pt x="357" y="619"/>
                </a:lnTo>
                <a:lnTo>
                  <a:pt x="714" y="0"/>
                </a:lnTo>
                <a:lnTo>
                  <a:pt x="1429" y="0"/>
                </a:lnTo>
                <a:lnTo>
                  <a:pt x="2143" y="0"/>
                </a:lnTo>
                <a:close/>
              </a:path>
            </a:pathLst>
          </a:custGeom>
          <a:solidFill>
            <a:schemeClr val="bg1"/>
          </a:solidFill>
          <a:ln w="9" cap="flat" cmpd="sng">
            <a:solidFill>
              <a:schemeClr val="accent1"/>
            </a:solidFill>
            <a:round/>
            <a:headEnd/>
            <a:tailEnd/>
          </a:ln>
        </p:spPr>
        <p:txBody>
          <a:bodyPr/>
          <a:lstStyle/>
          <a:p>
            <a:endParaRPr lang="zh-CN" altLang="en-US"/>
          </a:p>
        </p:txBody>
      </p:sp>
      <p:sp>
        <p:nvSpPr>
          <p:cNvPr id="24581" name="Line 7"/>
          <p:cNvSpPr>
            <a:spLocks noChangeShapeType="1"/>
          </p:cNvSpPr>
          <p:nvPr/>
        </p:nvSpPr>
        <p:spPr bwMode="auto">
          <a:xfrm flipV="1">
            <a:off x="2473325" y="1884363"/>
            <a:ext cx="1055688" cy="833437"/>
          </a:xfrm>
          <a:prstGeom prst="line">
            <a:avLst/>
          </a:prstGeom>
          <a:noFill/>
          <a:ln w="9">
            <a:solidFill>
              <a:srgbClr val="2E2C2C"/>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582" name="Line 8"/>
          <p:cNvSpPr>
            <a:spLocks noChangeShapeType="1"/>
          </p:cNvSpPr>
          <p:nvPr/>
        </p:nvSpPr>
        <p:spPr bwMode="auto">
          <a:xfrm flipV="1">
            <a:off x="2984500" y="3614738"/>
            <a:ext cx="549275" cy="0"/>
          </a:xfrm>
          <a:prstGeom prst="line">
            <a:avLst/>
          </a:prstGeom>
          <a:noFill/>
          <a:ln w="9">
            <a:solidFill>
              <a:srgbClr val="2E2C2C"/>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583" name="Rectangle 9"/>
          <p:cNvSpPr>
            <a:spLocks noChangeArrowheads="1"/>
          </p:cNvSpPr>
          <p:nvPr/>
        </p:nvSpPr>
        <p:spPr bwMode="auto">
          <a:xfrm>
            <a:off x="3533775" y="1252538"/>
            <a:ext cx="6884988" cy="1293812"/>
          </a:xfrm>
          <a:prstGeom prst="rect">
            <a:avLst/>
          </a:prstGeom>
          <a:solidFill>
            <a:schemeClr val="tx2"/>
          </a:solidFill>
          <a:ln w="9">
            <a:solidFill>
              <a:schemeClr val="bg2"/>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4584" name="Rectangle 10"/>
          <p:cNvSpPr>
            <a:spLocks noChangeArrowheads="1"/>
          </p:cNvSpPr>
          <p:nvPr/>
        </p:nvSpPr>
        <p:spPr bwMode="auto">
          <a:xfrm>
            <a:off x="5064125" y="1046163"/>
            <a:ext cx="3581400" cy="422275"/>
          </a:xfrm>
          <a:prstGeom prst="rect">
            <a:avLst/>
          </a:prstGeom>
          <a:solidFill>
            <a:schemeClr val="tx1"/>
          </a:solidFill>
          <a:ln w="9">
            <a:solidFill>
              <a:schemeClr val="accent1"/>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4585" name="Rectangle 11"/>
          <p:cNvSpPr>
            <a:spLocks noChangeArrowheads="1"/>
          </p:cNvSpPr>
          <p:nvPr/>
        </p:nvSpPr>
        <p:spPr bwMode="auto">
          <a:xfrm>
            <a:off x="3533775" y="2998788"/>
            <a:ext cx="6884988" cy="1292225"/>
          </a:xfrm>
          <a:prstGeom prst="rect">
            <a:avLst/>
          </a:prstGeom>
          <a:solidFill>
            <a:schemeClr val="tx2"/>
          </a:solidFill>
          <a:ln w="9">
            <a:solidFill>
              <a:schemeClr val="bg2"/>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4586" name="Rectangle 12"/>
          <p:cNvSpPr>
            <a:spLocks noChangeArrowheads="1"/>
          </p:cNvSpPr>
          <p:nvPr/>
        </p:nvSpPr>
        <p:spPr bwMode="auto">
          <a:xfrm>
            <a:off x="5064125" y="2792413"/>
            <a:ext cx="3581400" cy="423862"/>
          </a:xfrm>
          <a:prstGeom prst="rect">
            <a:avLst/>
          </a:prstGeom>
          <a:solidFill>
            <a:schemeClr val="tx1"/>
          </a:solidFill>
          <a:ln w="9">
            <a:solidFill>
              <a:schemeClr val="accent1"/>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4587" name="Line 13"/>
          <p:cNvSpPr>
            <a:spLocks noChangeShapeType="1"/>
          </p:cNvSpPr>
          <p:nvPr/>
        </p:nvSpPr>
        <p:spPr bwMode="auto">
          <a:xfrm>
            <a:off x="2473325" y="4506913"/>
            <a:ext cx="1055688" cy="833437"/>
          </a:xfrm>
          <a:prstGeom prst="line">
            <a:avLst/>
          </a:prstGeom>
          <a:noFill/>
          <a:ln w="9">
            <a:solidFill>
              <a:srgbClr val="2E2C2C"/>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588" name="Rectangle 14"/>
          <p:cNvSpPr>
            <a:spLocks noChangeArrowheads="1"/>
          </p:cNvSpPr>
          <p:nvPr/>
        </p:nvSpPr>
        <p:spPr bwMode="auto">
          <a:xfrm>
            <a:off x="3533775" y="4751388"/>
            <a:ext cx="6884988" cy="1293812"/>
          </a:xfrm>
          <a:prstGeom prst="rect">
            <a:avLst/>
          </a:prstGeom>
          <a:solidFill>
            <a:schemeClr val="tx2"/>
          </a:solidFill>
          <a:ln w="9">
            <a:solidFill>
              <a:schemeClr val="bg2"/>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4589" name="Rectangle 15"/>
          <p:cNvSpPr>
            <a:spLocks noChangeArrowheads="1"/>
          </p:cNvSpPr>
          <p:nvPr/>
        </p:nvSpPr>
        <p:spPr bwMode="auto">
          <a:xfrm>
            <a:off x="5064125" y="4545013"/>
            <a:ext cx="3581400" cy="423862"/>
          </a:xfrm>
          <a:prstGeom prst="rect">
            <a:avLst/>
          </a:prstGeom>
          <a:solidFill>
            <a:schemeClr val="tx1"/>
          </a:solidFill>
          <a:ln w="9">
            <a:solidFill>
              <a:schemeClr val="accent1"/>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4590" name="TextBox 15"/>
          <p:cNvSpPr txBox="1">
            <a:spLocks noChangeArrowheads="1"/>
          </p:cNvSpPr>
          <p:nvPr/>
        </p:nvSpPr>
        <p:spPr bwMode="auto">
          <a:xfrm>
            <a:off x="5300663" y="1066800"/>
            <a:ext cx="31067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solidFill>
                  <a:schemeClr val="accent2"/>
                </a:solidFill>
                <a:latin typeface="微软雅黑" panose="020B0503020204020204" pitchFamily="34" charset="-122"/>
                <a:ea typeface="微软雅黑" panose="020B0503020204020204" pitchFamily="34" charset="-122"/>
              </a:rPr>
              <a:t>实践难点一</a:t>
            </a:r>
            <a:endParaRPr lang="en-US" altLang="zh-CN" sz="2000">
              <a:solidFill>
                <a:schemeClr val="accent2"/>
              </a:solidFill>
              <a:latin typeface="微软雅黑" panose="020B0503020204020204" pitchFamily="34" charset="-122"/>
              <a:ea typeface="微软雅黑" panose="020B0503020204020204" pitchFamily="34" charset="-122"/>
            </a:endParaRPr>
          </a:p>
        </p:txBody>
      </p:sp>
      <p:sp>
        <p:nvSpPr>
          <p:cNvPr id="24591" name="TextBox 16"/>
          <p:cNvSpPr txBox="1">
            <a:spLocks noChangeArrowheads="1"/>
          </p:cNvSpPr>
          <p:nvPr/>
        </p:nvSpPr>
        <p:spPr bwMode="auto">
          <a:xfrm>
            <a:off x="3721100" y="1577975"/>
            <a:ext cx="626586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chemeClr val="accent1"/>
                </a:solidFill>
                <a:latin typeface="微软雅黑" panose="020B0503020204020204" pitchFamily="34" charset="-122"/>
                <a:ea typeface="微软雅黑" panose="020B0503020204020204" pitchFamily="34" charset="-122"/>
              </a:rPr>
              <a:t>这里可以添加主要内容这里可以添加主要内容这里可以添加主要内容这里可以添加主要内容可以添加主要内容</a:t>
            </a:r>
          </a:p>
        </p:txBody>
      </p:sp>
      <p:sp>
        <p:nvSpPr>
          <p:cNvPr id="24592" name="TextBox 17"/>
          <p:cNvSpPr txBox="1">
            <a:spLocks noChangeArrowheads="1"/>
          </p:cNvSpPr>
          <p:nvPr/>
        </p:nvSpPr>
        <p:spPr bwMode="auto">
          <a:xfrm>
            <a:off x="5300663" y="2800350"/>
            <a:ext cx="31067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solidFill>
                  <a:schemeClr val="accent2"/>
                </a:solidFill>
                <a:latin typeface="微软雅黑" panose="020B0503020204020204" pitchFamily="34" charset="-122"/>
                <a:ea typeface="微软雅黑" panose="020B0503020204020204" pitchFamily="34" charset="-122"/>
              </a:rPr>
              <a:t>实践难点二</a:t>
            </a:r>
            <a:endParaRPr lang="en-US" altLang="zh-CN" sz="2000">
              <a:solidFill>
                <a:schemeClr val="accent2"/>
              </a:solidFill>
              <a:latin typeface="微软雅黑" panose="020B0503020204020204" pitchFamily="34" charset="-122"/>
              <a:ea typeface="微软雅黑" panose="020B0503020204020204" pitchFamily="34" charset="-122"/>
            </a:endParaRPr>
          </a:p>
        </p:txBody>
      </p:sp>
      <p:sp>
        <p:nvSpPr>
          <p:cNvPr id="24593" name="TextBox 18"/>
          <p:cNvSpPr txBox="1">
            <a:spLocks noChangeArrowheads="1"/>
          </p:cNvSpPr>
          <p:nvPr/>
        </p:nvSpPr>
        <p:spPr bwMode="auto">
          <a:xfrm>
            <a:off x="3721100" y="3311525"/>
            <a:ext cx="626586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chemeClr val="accent1"/>
                </a:solidFill>
                <a:latin typeface="微软雅黑" panose="020B0503020204020204" pitchFamily="34" charset="-122"/>
                <a:ea typeface="微软雅黑" panose="020B0503020204020204" pitchFamily="34" charset="-122"/>
              </a:rPr>
              <a:t>这里可以添加主要内容这里可以添加主要内容这里可以添加主要内容这里可以添加主要内容可以添加主要内容</a:t>
            </a:r>
          </a:p>
        </p:txBody>
      </p:sp>
      <p:sp>
        <p:nvSpPr>
          <p:cNvPr id="24594" name="TextBox 19"/>
          <p:cNvSpPr txBox="1">
            <a:spLocks noChangeArrowheads="1"/>
          </p:cNvSpPr>
          <p:nvPr/>
        </p:nvSpPr>
        <p:spPr bwMode="auto">
          <a:xfrm>
            <a:off x="5300663" y="4546600"/>
            <a:ext cx="31067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solidFill>
                  <a:schemeClr val="accent2"/>
                </a:solidFill>
                <a:latin typeface="微软雅黑" panose="020B0503020204020204" pitchFamily="34" charset="-122"/>
                <a:ea typeface="微软雅黑" panose="020B0503020204020204" pitchFamily="34" charset="-122"/>
              </a:rPr>
              <a:t>实践难点三</a:t>
            </a:r>
            <a:endParaRPr lang="en-US" altLang="zh-CN" sz="2000">
              <a:solidFill>
                <a:schemeClr val="accent2"/>
              </a:solidFill>
              <a:latin typeface="微软雅黑" panose="020B0503020204020204" pitchFamily="34" charset="-122"/>
              <a:ea typeface="微软雅黑" panose="020B0503020204020204" pitchFamily="34" charset="-122"/>
            </a:endParaRPr>
          </a:p>
        </p:txBody>
      </p:sp>
      <p:sp>
        <p:nvSpPr>
          <p:cNvPr id="24595" name="TextBox 20"/>
          <p:cNvSpPr txBox="1">
            <a:spLocks noChangeArrowheads="1"/>
          </p:cNvSpPr>
          <p:nvPr/>
        </p:nvSpPr>
        <p:spPr bwMode="auto">
          <a:xfrm>
            <a:off x="3721100" y="5057775"/>
            <a:ext cx="626586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chemeClr val="accent1"/>
                </a:solidFill>
                <a:latin typeface="微软雅黑" panose="020B0503020204020204" pitchFamily="34" charset="-122"/>
                <a:ea typeface="微软雅黑" panose="020B0503020204020204" pitchFamily="34" charset="-122"/>
              </a:rPr>
              <a:t>这里可以添加主要内容这里可以添加主要内容这里可以添加主要内容这里可以添加主要内容可以添加主要内容</a:t>
            </a:r>
          </a:p>
        </p:txBody>
      </p:sp>
      <p:sp>
        <p:nvSpPr>
          <p:cNvPr id="24596" name="TextBox 21"/>
          <p:cNvSpPr txBox="1">
            <a:spLocks noChangeArrowheads="1"/>
          </p:cNvSpPr>
          <p:nvPr/>
        </p:nvSpPr>
        <p:spPr bwMode="auto">
          <a:xfrm>
            <a:off x="1204913" y="3230563"/>
            <a:ext cx="1498600" cy="893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600">
                <a:solidFill>
                  <a:schemeClr val="accent2"/>
                </a:solidFill>
                <a:latin typeface="微软雅黑" panose="020B0503020204020204" pitchFamily="34" charset="-122"/>
                <a:ea typeface="微软雅黑" panose="020B0503020204020204" pitchFamily="34" charset="-122"/>
              </a:rPr>
              <a:t>实践难点</a:t>
            </a:r>
            <a:endParaRPr lang="en-US" altLang="zh-CN" sz="2600">
              <a:solidFill>
                <a:schemeClr val="accent2"/>
              </a:solidFill>
              <a:latin typeface="微软雅黑" panose="020B0503020204020204" pitchFamily="34" charset="-122"/>
              <a:ea typeface="微软雅黑" panose="020B0503020204020204" pitchFamily="34" charset="-122"/>
            </a:endParaRPr>
          </a:p>
        </p:txBody>
      </p:sp>
    </p:spTree>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24579"/>
                                        </p:tgtEl>
                                        <p:attrNameLst>
                                          <p:attrName>style.visibility</p:attrName>
                                        </p:attrNameLst>
                                      </p:cBhvr>
                                      <p:to>
                                        <p:strVal val="visible"/>
                                      </p:to>
                                    </p:set>
                                    <p:anim calcmode="lin" valueType="num">
                                      <p:cBhvr>
                                        <p:cTn id="7" dur="300" fill="hold"/>
                                        <p:tgtEl>
                                          <p:spTgt spid="24579"/>
                                        </p:tgtEl>
                                        <p:attrNameLst>
                                          <p:attrName>ppt_w</p:attrName>
                                        </p:attrNameLst>
                                      </p:cBhvr>
                                      <p:tavLst>
                                        <p:tav tm="0">
                                          <p:val>
                                            <p:fltVal val="0"/>
                                          </p:val>
                                        </p:tav>
                                        <p:tav tm="100000">
                                          <p:val>
                                            <p:strVal val="#ppt_w"/>
                                          </p:val>
                                        </p:tav>
                                      </p:tavLst>
                                    </p:anim>
                                    <p:anim calcmode="lin" valueType="num">
                                      <p:cBhvr>
                                        <p:cTn id="8" dur="300" fill="hold"/>
                                        <p:tgtEl>
                                          <p:spTgt spid="24579"/>
                                        </p:tgtEl>
                                        <p:attrNameLst>
                                          <p:attrName>ppt_h</p:attrName>
                                        </p:attrNameLst>
                                      </p:cBhvr>
                                      <p:tavLst>
                                        <p:tav tm="0">
                                          <p:val>
                                            <p:fltVal val="0"/>
                                          </p:val>
                                        </p:tav>
                                        <p:tav tm="100000">
                                          <p:val>
                                            <p:strVal val="#ppt_h"/>
                                          </p:val>
                                        </p:tav>
                                      </p:tavLst>
                                    </p:anim>
                                    <p:anim calcmode="lin" valueType="num">
                                      <p:cBhvr>
                                        <p:cTn id="9" dur="300" fill="hold"/>
                                        <p:tgtEl>
                                          <p:spTgt spid="24579"/>
                                        </p:tgtEl>
                                        <p:attrNameLst>
                                          <p:attrName>style.rotation</p:attrName>
                                        </p:attrNameLst>
                                      </p:cBhvr>
                                      <p:tavLst>
                                        <p:tav tm="0">
                                          <p:val>
                                            <p:fltVal val="90"/>
                                          </p:val>
                                        </p:tav>
                                        <p:tav tm="100000">
                                          <p:val>
                                            <p:fltVal val="0"/>
                                          </p:val>
                                        </p:tav>
                                      </p:tavLst>
                                    </p:anim>
                                    <p:animEffect transition="in" filter="fade">
                                      <p:cBhvr>
                                        <p:cTn id="10" dur="300"/>
                                        <p:tgtEl>
                                          <p:spTgt spid="24579"/>
                                        </p:tgtEl>
                                      </p:cBhvr>
                                    </p:animEffect>
                                  </p:childTnLst>
                                </p:cTn>
                              </p:par>
                            </p:childTnLst>
                          </p:cTn>
                        </p:par>
                        <p:par>
                          <p:cTn id="11" fill="hold" nodeType="afterGroup">
                            <p:stCondLst>
                              <p:cond delay="3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24578"/>
                                        </p:tgtEl>
                                        <p:attrNameLst>
                                          <p:attrName>style.visibility</p:attrName>
                                        </p:attrNameLst>
                                      </p:cBhvr>
                                      <p:to>
                                        <p:strVal val="visible"/>
                                      </p:to>
                                    </p:set>
                                    <p:anim calcmode="lin" valueType="num">
                                      <p:cBhvr>
                                        <p:cTn id="14" dur="400" fill="hold"/>
                                        <p:tgtEl>
                                          <p:spTgt spid="24578"/>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24578"/>
                                        </p:tgtEl>
                                        <p:attrNameLst>
                                          <p:attrName>ppt_y</p:attrName>
                                        </p:attrNameLst>
                                      </p:cBhvr>
                                      <p:tavLst>
                                        <p:tav tm="0">
                                          <p:val>
                                            <p:strVal val="#ppt_y"/>
                                          </p:val>
                                        </p:tav>
                                        <p:tav tm="100000">
                                          <p:val>
                                            <p:strVal val="#ppt_y"/>
                                          </p:val>
                                        </p:tav>
                                      </p:tavLst>
                                    </p:anim>
                                    <p:anim calcmode="lin" valueType="num">
                                      <p:cBhvr>
                                        <p:cTn id="16" dur="400" fill="hold"/>
                                        <p:tgtEl>
                                          <p:spTgt spid="24578"/>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24578"/>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24578"/>
                                        </p:tgtEl>
                                      </p:cBhvr>
                                    </p:animEffect>
                                  </p:childTnLst>
                                </p:cTn>
                              </p:par>
                            </p:childTnLst>
                          </p:cTn>
                        </p:par>
                        <p:par>
                          <p:cTn id="19" fill="hold" nodeType="afterGroup">
                            <p:stCondLst>
                              <p:cond delay="980"/>
                            </p:stCondLst>
                            <p:childTnLst>
                              <p:par>
                                <p:cTn id="20" presetID="31" presetClass="entr" presetSubtype="0" fill="hold" grpId="0" nodeType="afterEffect">
                                  <p:stCondLst>
                                    <p:cond delay="0"/>
                                  </p:stCondLst>
                                  <p:childTnLst>
                                    <p:set>
                                      <p:cBhvr>
                                        <p:cTn id="21" dur="1" fill="hold">
                                          <p:stCondLst>
                                            <p:cond delay="0"/>
                                          </p:stCondLst>
                                        </p:cTn>
                                        <p:tgtEl>
                                          <p:spTgt spid="24580"/>
                                        </p:tgtEl>
                                        <p:attrNameLst>
                                          <p:attrName>style.visibility</p:attrName>
                                        </p:attrNameLst>
                                      </p:cBhvr>
                                      <p:to>
                                        <p:strVal val="visible"/>
                                      </p:to>
                                    </p:set>
                                    <p:anim calcmode="lin" valueType="num">
                                      <p:cBhvr>
                                        <p:cTn id="22" dur="1000" fill="hold"/>
                                        <p:tgtEl>
                                          <p:spTgt spid="24580"/>
                                        </p:tgtEl>
                                        <p:attrNameLst>
                                          <p:attrName>ppt_w</p:attrName>
                                        </p:attrNameLst>
                                      </p:cBhvr>
                                      <p:tavLst>
                                        <p:tav tm="0">
                                          <p:val>
                                            <p:fltVal val="0"/>
                                          </p:val>
                                        </p:tav>
                                        <p:tav tm="100000">
                                          <p:val>
                                            <p:strVal val="#ppt_w"/>
                                          </p:val>
                                        </p:tav>
                                      </p:tavLst>
                                    </p:anim>
                                    <p:anim calcmode="lin" valueType="num">
                                      <p:cBhvr>
                                        <p:cTn id="23" dur="1000" fill="hold"/>
                                        <p:tgtEl>
                                          <p:spTgt spid="24580"/>
                                        </p:tgtEl>
                                        <p:attrNameLst>
                                          <p:attrName>ppt_h</p:attrName>
                                        </p:attrNameLst>
                                      </p:cBhvr>
                                      <p:tavLst>
                                        <p:tav tm="0">
                                          <p:val>
                                            <p:fltVal val="0"/>
                                          </p:val>
                                        </p:tav>
                                        <p:tav tm="100000">
                                          <p:val>
                                            <p:strVal val="#ppt_h"/>
                                          </p:val>
                                        </p:tav>
                                      </p:tavLst>
                                    </p:anim>
                                    <p:anim calcmode="lin" valueType="num">
                                      <p:cBhvr>
                                        <p:cTn id="24" dur="1000" fill="hold"/>
                                        <p:tgtEl>
                                          <p:spTgt spid="24580"/>
                                        </p:tgtEl>
                                        <p:attrNameLst>
                                          <p:attrName>style.rotation</p:attrName>
                                        </p:attrNameLst>
                                      </p:cBhvr>
                                      <p:tavLst>
                                        <p:tav tm="0">
                                          <p:val>
                                            <p:fltVal val="90"/>
                                          </p:val>
                                        </p:tav>
                                        <p:tav tm="100000">
                                          <p:val>
                                            <p:fltVal val="0"/>
                                          </p:val>
                                        </p:tav>
                                      </p:tavLst>
                                    </p:anim>
                                    <p:animEffect transition="in" filter="fade">
                                      <p:cBhvr>
                                        <p:cTn id="25" dur="1000"/>
                                        <p:tgtEl>
                                          <p:spTgt spid="24580"/>
                                        </p:tgtEl>
                                      </p:cBhvr>
                                    </p:animEffect>
                                  </p:childTnLst>
                                </p:cTn>
                              </p:par>
                            </p:childTnLst>
                          </p:cTn>
                        </p:par>
                        <p:par>
                          <p:cTn id="26" fill="hold" nodeType="afterGroup">
                            <p:stCondLst>
                              <p:cond delay="1980"/>
                            </p:stCondLst>
                            <p:childTnLst>
                              <p:par>
                                <p:cTn id="27" presetID="41" presetClass="entr" presetSubtype="0" fill="hold" grpId="0" nodeType="afterEffect">
                                  <p:stCondLst>
                                    <p:cond delay="0"/>
                                  </p:stCondLst>
                                  <p:iterate type="lt">
                                    <p:tmPct val="10000"/>
                                  </p:iterate>
                                  <p:childTnLst>
                                    <p:set>
                                      <p:cBhvr>
                                        <p:cTn id="28" dur="1" fill="hold">
                                          <p:stCondLst>
                                            <p:cond delay="0"/>
                                          </p:stCondLst>
                                        </p:cTn>
                                        <p:tgtEl>
                                          <p:spTgt spid="24596"/>
                                        </p:tgtEl>
                                        <p:attrNameLst>
                                          <p:attrName>style.visibility</p:attrName>
                                        </p:attrNameLst>
                                      </p:cBhvr>
                                      <p:to>
                                        <p:strVal val="visible"/>
                                      </p:to>
                                    </p:set>
                                    <p:anim calcmode="lin" valueType="num">
                                      <p:cBhvr>
                                        <p:cTn id="29" dur="500" fill="hold"/>
                                        <p:tgtEl>
                                          <p:spTgt spid="24596"/>
                                        </p:tgtEl>
                                        <p:attrNameLst>
                                          <p:attrName>ppt_x</p:attrName>
                                        </p:attrNameLst>
                                      </p:cBhvr>
                                      <p:tavLst>
                                        <p:tav tm="0">
                                          <p:val>
                                            <p:strVal val="#ppt_x"/>
                                          </p:val>
                                        </p:tav>
                                        <p:tav tm="50000">
                                          <p:val>
                                            <p:strVal val="#ppt_x+.1"/>
                                          </p:val>
                                        </p:tav>
                                        <p:tav tm="100000">
                                          <p:val>
                                            <p:strVal val="#ppt_x"/>
                                          </p:val>
                                        </p:tav>
                                      </p:tavLst>
                                    </p:anim>
                                    <p:anim calcmode="lin" valueType="num">
                                      <p:cBhvr>
                                        <p:cTn id="30" dur="500" fill="hold"/>
                                        <p:tgtEl>
                                          <p:spTgt spid="24596"/>
                                        </p:tgtEl>
                                        <p:attrNameLst>
                                          <p:attrName>ppt_y</p:attrName>
                                        </p:attrNameLst>
                                      </p:cBhvr>
                                      <p:tavLst>
                                        <p:tav tm="0">
                                          <p:val>
                                            <p:strVal val="#ppt_y"/>
                                          </p:val>
                                        </p:tav>
                                        <p:tav tm="100000">
                                          <p:val>
                                            <p:strVal val="#ppt_y"/>
                                          </p:val>
                                        </p:tav>
                                      </p:tavLst>
                                    </p:anim>
                                    <p:anim calcmode="lin" valueType="num">
                                      <p:cBhvr>
                                        <p:cTn id="31" dur="500" fill="hold"/>
                                        <p:tgtEl>
                                          <p:spTgt spid="24596"/>
                                        </p:tgtEl>
                                        <p:attrNameLst>
                                          <p:attrName>ppt_h</p:attrName>
                                        </p:attrNameLst>
                                      </p:cBhvr>
                                      <p:tavLst>
                                        <p:tav tm="0">
                                          <p:val>
                                            <p:strVal val="#ppt_h/10"/>
                                          </p:val>
                                        </p:tav>
                                        <p:tav tm="50000">
                                          <p:val>
                                            <p:strVal val="#ppt_h+.01"/>
                                          </p:val>
                                        </p:tav>
                                        <p:tav tm="100000">
                                          <p:val>
                                            <p:strVal val="#ppt_h"/>
                                          </p:val>
                                        </p:tav>
                                      </p:tavLst>
                                    </p:anim>
                                    <p:anim calcmode="lin" valueType="num">
                                      <p:cBhvr>
                                        <p:cTn id="32" dur="500" fill="hold"/>
                                        <p:tgtEl>
                                          <p:spTgt spid="24596"/>
                                        </p:tgtEl>
                                        <p:attrNameLst>
                                          <p:attrName>ppt_w</p:attrName>
                                        </p:attrNameLst>
                                      </p:cBhvr>
                                      <p:tavLst>
                                        <p:tav tm="0">
                                          <p:val>
                                            <p:strVal val="#ppt_w/10"/>
                                          </p:val>
                                        </p:tav>
                                        <p:tav tm="50000">
                                          <p:val>
                                            <p:strVal val="#ppt_w+.01"/>
                                          </p:val>
                                        </p:tav>
                                        <p:tav tm="100000">
                                          <p:val>
                                            <p:strVal val="#ppt_w"/>
                                          </p:val>
                                        </p:tav>
                                      </p:tavLst>
                                    </p:anim>
                                    <p:animEffect transition="in" filter="fade">
                                      <p:cBhvr>
                                        <p:cTn id="33" dur="500" tmFilter="0,0; .5, 1; 1, 1"/>
                                        <p:tgtEl>
                                          <p:spTgt spid="24596"/>
                                        </p:tgtEl>
                                      </p:cBhvr>
                                    </p:animEffect>
                                  </p:childTnLst>
                                </p:cTn>
                              </p:par>
                            </p:childTnLst>
                          </p:cTn>
                        </p:par>
                        <p:par>
                          <p:cTn id="34" fill="hold" nodeType="afterGroup">
                            <p:stCondLst>
                              <p:cond delay="2630"/>
                            </p:stCondLst>
                            <p:childTnLst>
                              <p:par>
                                <p:cTn id="35" presetID="22" presetClass="entr" presetSubtype="8" fill="hold" grpId="0" nodeType="afterEffect">
                                  <p:stCondLst>
                                    <p:cond delay="0"/>
                                  </p:stCondLst>
                                  <p:childTnLst>
                                    <p:set>
                                      <p:cBhvr>
                                        <p:cTn id="36" dur="1" fill="hold">
                                          <p:stCondLst>
                                            <p:cond delay="0"/>
                                          </p:stCondLst>
                                        </p:cTn>
                                        <p:tgtEl>
                                          <p:spTgt spid="24581"/>
                                        </p:tgtEl>
                                        <p:attrNameLst>
                                          <p:attrName>style.visibility</p:attrName>
                                        </p:attrNameLst>
                                      </p:cBhvr>
                                      <p:to>
                                        <p:strVal val="visible"/>
                                      </p:to>
                                    </p:set>
                                    <p:animEffect transition="in" filter="wipe(left)">
                                      <p:cBhvr>
                                        <p:cTn id="37" dur="500"/>
                                        <p:tgtEl>
                                          <p:spTgt spid="24581"/>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24582"/>
                                        </p:tgtEl>
                                        <p:attrNameLst>
                                          <p:attrName>style.visibility</p:attrName>
                                        </p:attrNameLst>
                                      </p:cBhvr>
                                      <p:to>
                                        <p:strVal val="visible"/>
                                      </p:to>
                                    </p:set>
                                    <p:animEffect transition="in" filter="wipe(left)">
                                      <p:cBhvr>
                                        <p:cTn id="40" dur="500"/>
                                        <p:tgtEl>
                                          <p:spTgt spid="24582"/>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24587"/>
                                        </p:tgtEl>
                                        <p:attrNameLst>
                                          <p:attrName>style.visibility</p:attrName>
                                        </p:attrNameLst>
                                      </p:cBhvr>
                                      <p:to>
                                        <p:strVal val="visible"/>
                                      </p:to>
                                    </p:set>
                                    <p:animEffect transition="in" filter="wipe(left)">
                                      <p:cBhvr>
                                        <p:cTn id="43" dur="500"/>
                                        <p:tgtEl>
                                          <p:spTgt spid="24587"/>
                                        </p:tgtEl>
                                      </p:cBhvr>
                                    </p:animEffect>
                                  </p:childTnLst>
                                </p:cTn>
                              </p:par>
                            </p:childTnLst>
                          </p:cTn>
                        </p:par>
                        <p:par>
                          <p:cTn id="44" fill="hold" nodeType="afterGroup">
                            <p:stCondLst>
                              <p:cond delay="3130"/>
                            </p:stCondLst>
                            <p:childTnLst>
                              <p:par>
                                <p:cTn id="45" presetID="22" presetClass="entr" presetSubtype="8" fill="hold" grpId="0" nodeType="afterEffect">
                                  <p:stCondLst>
                                    <p:cond delay="0"/>
                                  </p:stCondLst>
                                  <p:childTnLst>
                                    <p:set>
                                      <p:cBhvr>
                                        <p:cTn id="46" dur="1" fill="hold">
                                          <p:stCondLst>
                                            <p:cond delay="0"/>
                                          </p:stCondLst>
                                        </p:cTn>
                                        <p:tgtEl>
                                          <p:spTgt spid="24591"/>
                                        </p:tgtEl>
                                        <p:attrNameLst>
                                          <p:attrName>style.visibility</p:attrName>
                                        </p:attrNameLst>
                                      </p:cBhvr>
                                      <p:to>
                                        <p:strVal val="visible"/>
                                      </p:to>
                                    </p:set>
                                    <p:animEffect transition="in" filter="wipe(left)">
                                      <p:cBhvr>
                                        <p:cTn id="47" dur="500"/>
                                        <p:tgtEl>
                                          <p:spTgt spid="24591"/>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24583"/>
                                        </p:tgtEl>
                                        <p:attrNameLst>
                                          <p:attrName>style.visibility</p:attrName>
                                        </p:attrNameLst>
                                      </p:cBhvr>
                                      <p:to>
                                        <p:strVal val="visible"/>
                                      </p:to>
                                    </p:set>
                                    <p:animEffect transition="in" filter="wipe(left)">
                                      <p:cBhvr>
                                        <p:cTn id="50" dur="500"/>
                                        <p:tgtEl>
                                          <p:spTgt spid="24583"/>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24593"/>
                                        </p:tgtEl>
                                        <p:attrNameLst>
                                          <p:attrName>style.visibility</p:attrName>
                                        </p:attrNameLst>
                                      </p:cBhvr>
                                      <p:to>
                                        <p:strVal val="visible"/>
                                      </p:to>
                                    </p:set>
                                    <p:animEffect transition="in" filter="wipe(left)">
                                      <p:cBhvr>
                                        <p:cTn id="53" dur="500"/>
                                        <p:tgtEl>
                                          <p:spTgt spid="24593"/>
                                        </p:tgtEl>
                                      </p:cBhvr>
                                    </p:animEffect>
                                  </p:childTnLst>
                                </p:cTn>
                              </p:par>
                              <p:par>
                                <p:cTn id="54" presetID="22" presetClass="entr" presetSubtype="8" fill="hold" grpId="0" nodeType="withEffect">
                                  <p:stCondLst>
                                    <p:cond delay="0"/>
                                  </p:stCondLst>
                                  <p:childTnLst>
                                    <p:set>
                                      <p:cBhvr>
                                        <p:cTn id="55" dur="1" fill="hold">
                                          <p:stCondLst>
                                            <p:cond delay="0"/>
                                          </p:stCondLst>
                                        </p:cTn>
                                        <p:tgtEl>
                                          <p:spTgt spid="24585"/>
                                        </p:tgtEl>
                                        <p:attrNameLst>
                                          <p:attrName>style.visibility</p:attrName>
                                        </p:attrNameLst>
                                      </p:cBhvr>
                                      <p:to>
                                        <p:strVal val="visible"/>
                                      </p:to>
                                    </p:set>
                                    <p:animEffect transition="in" filter="wipe(left)">
                                      <p:cBhvr>
                                        <p:cTn id="56" dur="500"/>
                                        <p:tgtEl>
                                          <p:spTgt spid="24585"/>
                                        </p:tgtEl>
                                      </p:cBhvr>
                                    </p:animEffect>
                                  </p:childTnLst>
                                </p:cTn>
                              </p:par>
                              <p:par>
                                <p:cTn id="57" presetID="22" presetClass="entr" presetSubtype="8" fill="hold" grpId="0" nodeType="withEffect">
                                  <p:stCondLst>
                                    <p:cond delay="0"/>
                                  </p:stCondLst>
                                  <p:childTnLst>
                                    <p:set>
                                      <p:cBhvr>
                                        <p:cTn id="58" dur="1" fill="hold">
                                          <p:stCondLst>
                                            <p:cond delay="0"/>
                                          </p:stCondLst>
                                        </p:cTn>
                                        <p:tgtEl>
                                          <p:spTgt spid="24595"/>
                                        </p:tgtEl>
                                        <p:attrNameLst>
                                          <p:attrName>style.visibility</p:attrName>
                                        </p:attrNameLst>
                                      </p:cBhvr>
                                      <p:to>
                                        <p:strVal val="visible"/>
                                      </p:to>
                                    </p:set>
                                    <p:animEffect transition="in" filter="wipe(left)">
                                      <p:cBhvr>
                                        <p:cTn id="59" dur="500"/>
                                        <p:tgtEl>
                                          <p:spTgt spid="24595"/>
                                        </p:tgtEl>
                                      </p:cBhvr>
                                    </p:animEffect>
                                  </p:childTnLst>
                                </p:cTn>
                              </p:par>
                              <p:par>
                                <p:cTn id="60" presetID="22" presetClass="entr" presetSubtype="8" fill="hold" grpId="0" nodeType="withEffect">
                                  <p:stCondLst>
                                    <p:cond delay="0"/>
                                  </p:stCondLst>
                                  <p:childTnLst>
                                    <p:set>
                                      <p:cBhvr>
                                        <p:cTn id="61" dur="1" fill="hold">
                                          <p:stCondLst>
                                            <p:cond delay="0"/>
                                          </p:stCondLst>
                                        </p:cTn>
                                        <p:tgtEl>
                                          <p:spTgt spid="24588"/>
                                        </p:tgtEl>
                                        <p:attrNameLst>
                                          <p:attrName>style.visibility</p:attrName>
                                        </p:attrNameLst>
                                      </p:cBhvr>
                                      <p:to>
                                        <p:strVal val="visible"/>
                                      </p:to>
                                    </p:set>
                                    <p:animEffect transition="in" filter="wipe(left)">
                                      <p:cBhvr>
                                        <p:cTn id="62" dur="500"/>
                                        <p:tgtEl>
                                          <p:spTgt spid="24588"/>
                                        </p:tgtEl>
                                      </p:cBhvr>
                                    </p:animEffect>
                                  </p:childTnLst>
                                </p:cTn>
                              </p:par>
                            </p:childTnLst>
                          </p:cTn>
                        </p:par>
                        <p:par>
                          <p:cTn id="63" fill="hold" nodeType="afterGroup">
                            <p:stCondLst>
                              <p:cond delay="3630"/>
                            </p:stCondLst>
                            <p:childTnLst>
                              <p:par>
                                <p:cTn id="64" presetID="47" presetClass="entr" presetSubtype="0" fill="hold" grpId="0" nodeType="afterEffect">
                                  <p:stCondLst>
                                    <p:cond delay="0"/>
                                  </p:stCondLst>
                                  <p:childTnLst>
                                    <p:set>
                                      <p:cBhvr>
                                        <p:cTn id="65" dur="1" fill="hold">
                                          <p:stCondLst>
                                            <p:cond delay="0"/>
                                          </p:stCondLst>
                                        </p:cTn>
                                        <p:tgtEl>
                                          <p:spTgt spid="24590"/>
                                        </p:tgtEl>
                                        <p:attrNameLst>
                                          <p:attrName>style.visibility</p:attrName>
                                        </p:attrNameLst>
                                      </p:cBhvr>
                                      <p:to>
                                        <p:strVal val="visible"/>
                                      </p:to>
                                    </p:set>
                                    <p:animEffect transition="in" filter="fade">
                                      <p:cBhvr>
                                        <p:cTn id="66" dur="1000"/>
                                        <p:tgtEl>
                                          <p:spTgt spid="24590"/>
                                        </p:tgtEl>
                                      </p:cBhvr>
                                    </p:animEffect>
                                    <p:anim calcmode="lin" valueType="num">
                                      <p:cBhvr>
                                        <p:cTn id="67" dur="1000" fill="hold"/>
                                        <p:tgtEl>
                                          <p:spTgt spid="24590"/>
                                        </p:tgtEl>
                                        <p:attrNameLst>
                                          <p:attrName>ppt_x</p:attrName>
                                        </p:attrNameLst>
                                      </p:cBhvr>
                                      <p:tavLst>
                                        <p:tav tm="0">
                                          <p:val>
                                            <p:strVal val="#ppt_x"/>
                                          </p:val>
                                        </p:tav>
                                        <p:tav tm="100000">
                                          <p:val>
                                            <p:strVal val="#ppt_x"/>
                                          </p:val>
                                        </p:tav>
                                      </p:tavLst>
                                    </p:anim>
                                    <p:anim calcmode="lin" valueType="num">
                                      <p:cBhvr>
                                        <p:cTn id="68" dur="1000" fill="hold"/>
                                        <p:tgtEl>
                                          <p:spTgt spid="24590"/>
                                        </p:tgtEl>
                                        <p:attrNameLst>
                                          <p:attrName>ppt_y</p:attrName>
                                        </p:attrNameLst>
                                      </p:cBhvr>
                                      <p:tavLst>
                                        <p:tav tm="0">
                                          <p:val>
                                            <p:strVal val="#ppt_y-.1"/>
                                          </p:val>
                                        </p:tav>
                                        <p:tav tm="100000">
                                          <p:val>
                                            <p:strVal val="#ppt_y"/>
                                          </p:val>
                                        </p:tav>
                                      </p:tavLst>
                                    </p:anim>
                                  </p:childTnLst>
                                </p:cTn>
                              </p:par>
                              <p:par>
                                <p:cTn id="69" presetID="47" presetClass="entr" presetSubtype="0" fill="hold" grpId="0" nodeType="withEffect">
                                  <p:stCondLst>
                                    <p:cond delay="0"/>
                                  </p:stCondLst>
                                  <p:childTnLst>
                                    <p:set>
                                      <p:cBhvr>
                                        <p:cTn id="70" dur="1" fill="hold">
                                          <p:stCondLst>
                                            <p:cond delay="0"/>
                                          </p:stCondLst>
                                        </p:cTn>
                                        <p:tgtEl>
                                          <p:spTgt spid="24584"/>
                                        </p:tgtEl>
                                        <p:attrNameLst>
                                          <p:attrName>style.visibility</p:attrName>
                                        </p:attrNameLst>
                                      </p:cBhvr>
                                      <p:to>
                                        <p:strVal val="visible"/>
                                      </p:to>
                                    </p:set>
                                    <p:animEffect transition="in" filter="fade">
                                      <p:cBhvr>
                                        <p:cTn id="71" dur="1000"/>
                                        <p:tgtEl>
                                          <p:spTgt spid="24584"/>
                                        </p:tgtEl>
                                      </p:cBhvr>
                                    </p:animEffect>
                                    <p:anim calcmode="lin" valueType="num">
                                      <p:cBhvr>
                                        <p:cTn id="72" dur="1000" fill="hold"/>
                                        <p:tgtEl>
                                          <p:spTgt spid="24584"/>
                                        </p:tgtEl>
                                        <p:attrNameLst>
                                          <p:attrName>ppt_x</p:attrName>
                                        </p:attrNameLst>
                                      </p:cBhvr>
                                      <p:tavLst>
                                        <p:tav tm="0">
                                          <p:val>
                                            <p:strVal val="#ppt_x"/>
                                          </p:val>
                                        </p:tav>
                                        <p:tav tm="100000">
                                          <p:val>
                                            <p:strVal val="#ppt_x"/>
                                          </p:val>
                                        </p:tav>
                                      </p:tavLst>
                                    </p:anim>
                                    <p:anim calcmode="lin" valueType="num">
                                      <p:cBhvr>
                                        <p:cTn id="73" dur="1000" fill="hold"/>
                                        <p:tgtEl>
                                          <p:spTgt spid="24584"/>
                                        </p:tgtEl>
                                        <p:attrNameLst>
                                          <p:attrName>ppt_y</p:attrName>
                                        </p:attrNameLst>
                                      </p:cBhvr>
                                      <p:tavLst>
                                        <p:tav tm="0">
                                          <p:val>
                                            <p:strVal val="#ppt_y-.1"/>
                                          </p:val>
                                        </p:tav>
                                        <p:tav tm="100000">
                                          <p:val>
                                            <p:strVal val="#ppt_y"/>
                                          </p:val>
                                        </p:tav>
                                      </p:tavLst>
                                    </p:anim>
                                  </p:childTnLst>
                                </p:cTn>
                              </p:par>
                              <p:par>
                                <p:cTn id="74" presetID="47" presetClass="entr" presetSubtype="0" fill="hold" grpId="0" nodeType="withEffect">
                                  <p:stCondLst>
                                    <p:cond delay="0"/>
                                  </p:stCondLst>
                                  <p:childTnLst>
                                    <p:set>
                                      <p:cBhvr>
                                        <p:cTn id="75" dur="1" fill="hold">
                                          <p:stCondLst>
                                            <p:cond delay="0"/>
                                          </p:stCondLst>
                                        </p:cTn>
                                        <p:tgtEl>
                                          <p:spTgt spid="24592"/>
                                        </p:tgtEl>
                                        <p:attrNameLst>
                                          <p:attrName>style.visibility</p:attrName>
                                        </p:attrNameLst>
                                      </p:cBhvr>
                                      <p:to>
                                        <p:strVal val="visible"/>
                                      </p:to>
                                    </p:set>
                                    <p:animEffect transition="in" filter="fade">
                                      <p:cBhvr>
                                        <p:cTn id="76" dur="1000"/>
                                        <p:tgtEl>
                                          <p:spTgt spid="24592"/>
                                        </p:tgtEl>
                                      </p:cBhvr>
                                    </p:animEffect>
                                    <p:anim calcmode="lin" valueType="num">
                                      <p:cBhvr>
                                        <p:cTn id="77" dur="1000" fill="hold"/>
                                        <p:tgtEl>
                                          <p:spTgt spid="24592"/>
                                        </p:tgtEl>
                                        <p:attrNameLst>
                                          <p:attrName>ppt_x</p:attrName>
                                        </p:attrNameLst>
                                      </p:cBhvr>
                                      <p:tavLst>
                                        <p:tav tm="0">
                                          <p:val>
                                            <p:strVal val="#ppt_x"/>
                                          </p:val>
                                        </p:tav>
                                        <p:tav tm="100000">
                                          <p:val>
                                            <p:strVal val="#ppt_x"/>
                                          </p:val>
                                        </p:tav>
                                      </p:tavLst>
                                    </p:anim>
                                    <p:anim calcmode="lin" valueType="num">
                                      <p:cBhvr>
                                        <p:cTn id="78" dur="1000" fill="hold"/>
                                        <p:tgtEl>
                                          <p:spTgt spid="24592"/>
                                        </p:tgtEl>
                                        <p:attrNameLst>
                                          <p:attrName>ppt_y</p:attrName>
                                        </p:attrNameLst>
                                      </p:cBhvr>
                                      <p:tavLst>
                                        <p:tav tm="0">
                                          <p:val>
                                            <p:strVal val="#ppt_y-.1"/>
                                          </p:val>
                                        </p:tav>
                                        <p:tav tm="100000">
                                          <p:val>
                                            <p:strVal val="#ppt_y"/>
                                          </p:val>
                                        </p:tav>
                                      </p:tavLst>
                                    </p:anim>
                                  </p:childTnLst>
                                </p:cTn>
                              </p:par>
                              <p:par>
                                <p:cTn id="79" presetID="47" presetClass="entr" presetSubtype="0" fill="hold" grpId="0" nodeType="withEffect">
                                  <p:stCondLst>
                                    <p:cond delay="0"/>
                                  </p:stCondLst>
                                  <p:childTnLst>
                                    <p:set>
                                      <p:cBhvr>
                                        <p:cTn id="80" dur="1" fill="hold">
                                          <p:stCondLst>
                                            <p:cond delay="0"/>
                                          </p:stCondLst>
                                        </p:cTn>
                                        <p:tgtEl>
                                          <p:spTgt spid="24586"/>
                                        </p:tgtEl>
                                        <p:attrNameLst>
                                          <p:attrName>style.visibility</p:attrName>
                                        </p:attrNameLst>
                                      </p:cBhvr>
                                      <p:to>
                                        <p:strVal val="visible"/>
                                      </p:to>
                                    </p:set>
                                    <p:animEffect transition="in" filter="fade">
                                      <p:cBhvr>
                                        <p:cTn id="81" dur="1000"/>
                                        <p:tgtEl>
                                          <p:spTgt spid="24586"/>
                                        </p:tgtEl>
                                      </p:cBhvr>
                                    </p:animEffect>
                                    <p:anim calcmode="lin" valueType="num">
                                      <p:cBhvr>
                                        <p:cTn id="82" dur="1000" fill="hold"/>
                                        <p:tgtEl>
                                          <p:spTgt spid="24586"/>
                                        </p:tgtEl>
                                        <p:attrNameLst>
                                          <p:attrName>ppt_x</p:attrName>
                                        </p:attrNameLst>
                                      </p:cBhvr>
                                      <p:tavLst>
                                        <p:tav tm="0">
                                          <p:val>
                                            <p:strVal val="#ppt_x"/>
                                          </p:val>
                                        </p:tav>
                                        <p:tav tm="100000">
                                          <p:val>
                                            <p:strVal val="#ppt_x"/>
                                          </p:val>
                                        </p:tav>
                                      </p:tavLst>
                                    </p:anim>
                                    <p:anim calcmode="lin" valueType="num">
                                      <p:cBhvr>
                                        <p:cTn id="83" dur="1000" fill="hold"/>
                                        <p:tgtEl>
                                          <p:spTgt spid="24586"/>
                                        </p:tgtEl>
                                        <p:attrNameLst>
                                          <p:attrName>ppt_y</p:attrName>
                                        </p:attrNameLst>
                                      </p:cBhvr>
                                      <p:tavLst>
                                        <p:tav tm="0">
                                          <p:val>
                                            <p:strVal val="#ppt_y-.1"/>
                                          </p:val>
                                        </p:tav>
                                        <p:tav tm="100000">
                                          <p:val>
                                            <p:strVal val="#ppt_y"/>
                                          </p:val>
                                        </p:tav>
                                      </p:tavLst>
                                    </p:anim>
                                  </p:childTnLst>
                                </p:cTn>
                              </p:par>
                              <p:par>
                                <p:cTn id="84" presetID="47" presetClass="entr" presetSubtype="0" fill="hold" grpId="0" nodeType="withEffect">
                                  <p:stCondLst>
                                    <p:cond delay="0"/>
                                  </p:stCondLst>
                                  <p:childTnLst>
                                    <p:set>
                                      <p:cBhvr>
                                        <p:cTn id="85" dur="1" fill="hold">
                                          <p:stCondLst>
                                            <p:cond delay="0"/>
                                          </p:stCondLst>
                                        </p:cTn>
                                        <p:tgtEl>
                                          <p:spTgt spid="24594"/>
                                        </p:tgtEl>
                                        <p:attrNameLst>
                                          <p:attrName>style.visibility</p:attrName>
                                        </p:attrNameLst>
                                      </p:cBhvr>
                                      <p:to>
                                        <p:strVal val="visible"/>
                                      </p:to>
                                    </p:set>
                                    <p:animEffect transition="in" filter="fade">
                                      <p:cBhvr>
                                        <p:cTn id="86" dur="1000"/>
                                        <p:tgtEl>
                                          <p:spTgt spid="24594"/>
                                        </p:tgtEl>
                                      </p:cBhvr>
                                    </p:animEffect>
                                    <p:anim calcmode="lin" valueType="num">
                                      <p:cBhvr>
                                        <p:cTn id="87" dur="1000" fill="hold"/>
                                        <p:tgtEl>
                                          <p:spTgt spid="24594"/>
                                        </p:tgtEl>
                                        <p:attrNameLst>
                                          <p:attrName>ppt_x</p:attrName>
                                        </p:attrNameLst>
                                      </p:cBhvr>
                                      <p:tavLst>
                                        <p:tav tm="0">
                                          <p:val>
                                            <p:strVal val="#ppt_x"/>
                                          </p:val>
                                        </p:tav>
                                        <p:tav tm="100000">
                                          <p:val>
                                            <p:strVal val="#ppt_x"/>
                                          </p:val>
                                        </p:tav>
                                      </p:tavLst>
                                    </p:anim>
                                    <p:anim calcmode="lin" valueType="num">
                                      <p:cBhvr>
                                        <p:cTn id="88" dur="1000" fill="hold"/>
                                        <p:tgtEl>
                                          <p:spTgt spid="24594"/>
                                        </p:tgtEl>
                                        <p:attrNameLst>
                                          <p:attrName>ppt_y</p:attrName>
                                        </p:attrNameLst>
                                      </p:cBhvr>
                                      <p:tavLst>
                                        <p:tav tm="0">
                                          <p:val>
                                            <p:strVal val="#ppt_y-.1"/>
                                          </p:val>
                                        </p:tav>
                                        <p:tav tm="100000">
                                          <p:val>
                                            <p:strVal val="#ppt_y"/>
                                          </p:val>
                                        </p:tav>
                                      </p:tavLst>
                                    </p:anim>
                                  </p:childTnLst>
                                </p:cTn>
                              </p:par>
                              <p:par>
                                <p:cTn id="89" presetID="47" presetClass="entr" presetSubtype="0" fill="hold" grpId="0" nodeType="withEffect">
                                  <p:stCondLst>
                                    <p:cond delay="0"/>
                                  </p:stCondLst>
                                  <p:childTnLst>
                                    <p:set>
                                      <p:cBhvr>
                                        <p:cTn id="90" dur="1" fill="hold">
                                          <p:stCondLst>
                                            <p:cond delay="0"/>
                                          </p:stCondLst>
                                        </p:cTn>
                                        <p:tgtEl>
                                          <p:spTgt spid="24589"/>
                                        </p:tgtEl>
                                        <p:attrNameLst>
                                          <p:attrName>style.visibility</p:attrName>
                                        </p:attrNameLst>
                                      </p:cBhvr>
                                      <p:to>
                                        <p:strVal val="visible"/>
                                      </p:to>
                                    </p:set>
                                    <p:animEffect transition="in" filter="fade">
                                      <p:cBhvr>
                                        <p:cTn id="91" dur="1000"/>
                                        <p:tgtEl>
                                          <p:spTgt spid="24589"/>
                                        </p:tgtEl>
                                      </p:cBhvr>
                                    </p:animEffect>
                                    <p:anim calcmode="lin" valueType="num">
                                      <p:cBhvr>
                                        <p:cTn id="92" dur="1000" fill="hold"/>
                                        <p:tgtEl>
                                          <p:spTgt spid="24589"/>
                                        </p:tgtEl>
                                        <p:attrNameLst>
                                          <p:attrName>ppt_x</p:attrName>
                                        </p:attrNameLst>
                                      </p:cBhvr>
                                      <p:tavLst>
                                        <p:tav tm="0">
                                          <p:val>
                                            <p:strVal val="#ppt_x"/>
                                          </p:val>
                                        </p:tav>
                                        <p:tav tm="100000">
                                          <p:val>
                                            <p:strVal val="#ppt_x"/>
                                          </p:val>
                                        </p:tav>
                                      </p:tavLst>
                                    </p:anim>
                                    <p:anim calcmode="lin" valueType="num">
                                      <p:cBhvr>
                                        <p:cTn id="93" dur="1000" fill="hold"/>
                                        <p:tgtEl>
                                          <p:spTgt spid="2458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autoUpdateAnimBg="0"/>
      <p:bldP spid="24579" grpId="0" animBg="1"/>
      <p:bldP spid="24580" grpId="0" animBg="1"/>
      <p:bldP spid="24581" grpId="0" animBg="1"/>
      <p:bldP spid="24582" grpId="0" animBg="1"/>
      <p:bldP spid="24583" grpId="0" animBg="1" autoUpdateAnimBg="0"/>
      <p:bldP spid="24584" grpId="0" animBg="1" autoUpdateAnimBg="0"/>
      <p:bldP spid="24585" grpId="0" animBg="1" autoUpdateAnimBg="0"/>
      <p:bldP spid="24586" grpId="0" animBg="1" autoUpdateAnimBg="0"/>
      <p:bldP spid="24587" grpId="0" animBg="1"/>
      <p:bldP spid="24588" grpId="0" animBg="1" autoUpdateAnimBg="0"/>
      <p:bldP spid="24589" grpId="0" animBg="1" autoUpdateAnimBg="0"/>
      <p:bldP spid="24590" grpId="0" autoUpdateAnimBg="0"/>
      <p:bldP spid="24591" grpId="0" autoUpdateAnimBg="0"/>
      <p:bldP spid="24592" grpId="0" autoUpdateAnimBg="0"/>
      <p:bldP spid="24593" grpId="0" autoUpdateAnimBg="0"/>
      <p:bldP spid="24594" grpId="0" autoUpdateAnimBg="0"/>
      <p:bldP spid="24595" grpId="0" autoUpdateAnimBg="0"/>
      <p:bldP spid="24596"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Box 27"/>
          <p:cNvSpPr txBox="1">
            <a:spLocks noChangeArrowheads="1"/>
          </p:cNvSpPr>
          <p:nvPr/>
        </p:nvSpPr>
        <p:spPr bwMode="auto">
          <a:xfrm>
            <a:off x="1012825" y="176213"/>
            <a:ext cx="3190875"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000" b="1">
                <a:solidFill>
                  <a:schemeClr val="accent1"/>
                </a:solidFill>
                <a:latin typeface="微软雅黑" panose="020B0503020204020204" pitchFamily="34" charset="-122"/>
                <a:ea typeface="微软雅黑" panose="020B0503020204020204" pitchFamily="34" charset="-122"/>
              </a:rPr>
              <a:t>3.3 </a:t>
            </a:r>
            <a:r>
              <a:rPr lang="zh-CN" altLang="en-US" sz="3000" b="1">
                <a:solidFill>
                  <a:schemeClr val="accent1"/>
                </a:solidFill>
                <a:latin typeface="微软雅黑" panose="020B0503020204020204" pitchFamily="34" charset="-122"/>
                <a:ea typeface="微软雅黑" panose="020B0503020204020204" pitchFamily="34" charset="-122"/>
              </a:rPr>
              <a:t>案例对比分析</a:t>
            </a:r>
          </a:p>
        </p:txBody>
      </p:sp>
      <p:sp>
        <p:nvSpPr>
          <p:cNvPr id="25603" name="Freeform 5"/>
          <p:cNvSpPr>
            <a:spLocks/>
          </p:cNvSpPr>
          <p:nvPr/>
        </p:nvSpPr>
        <p:spPr bwMode="auto">
          <a:xfrm>
            <a:off x="427038" y="220663"/>
            <a:ext cx="474662" cy="560387"/>
          </a:xfrm>
          <a:custGeom>
            <a:avLst/>
            <a:gdLst>
              <a:gd name="T0" fmla="*/ 99232 w 574"/>
              <a:gd name="T1" fmla="*/ 362894 h 681"/>
              <a:gd name="T2" fmla="*/ 169522 w 574"/>
              <a:gd name="T3" fmla="*/ 391695 h 681"/>
              <a:gd name="T4" fmla="*/ 321679 w 574"/>
              <a:gd name="T5" fmla="*/ 270730 h 681"/>
              <a:gd name="T6" fmla="*/ 314236 w 574"/>
              <a:gd name="T7" fmla="*/ 237815 h 681"/>
              <a:gd name="T8" fmla="*/ 324159 w 574"/>
              <a:gd name="T9" fmla="*/ 198316 h 681"/>
              <a:gd name="T10" fmla="*/ 223273 w 574"/>
              <a:gd name="T11" fmla="*/ 113559 h 681"/>
              <a:gd name="T12" fmla="*/ 179445 w 574"/>
              <a:gd name="T13" fmla="*/ 130839 h 681"/>
              <a:gd name="T14" fmla="*/ 113290 w 574"/>
              <a:gd name="T15" fmla="*/ 65008 h 681"/>
              <a:gd name="T16" fmla="*/ 179445 w 574"/>
              <a:gd name="T17" fmla="*/ 0 h 681"/>
              <a:gd name="T18" fmla="*/ 244773 w 574"/>
              <a:gd name="T19" fmla="*/ 65008 h 681"/>
              <a:gd name="T20" fmla="*/ 238985 w 574"/>
              <a:gd name="T21" fmla="*/ 92986 h 681"/>
              <a:gd name="T22" fmla="*/ 340698 w 574"/>
              <a:gd name="T23" fmla="*/ 178567 h 681"/>
              <a:gd name="T24" fmla="*/ 394449 w 574"/>
              <a:gd name="T25" fmla="*/ 157995 h 681"/>
              <a:gd name="T26" fmla="*/ 474662 w 574"/>
              <a:gd name="T27" fmla="*/ 237815 h 681"/>
              <a:gd name="T28" fmla="*/ 394449 w 574"/>
              <a:gd name="T29" fmla="*/ 317635 h 681"/>
              <a:gd name="T30" fmla="*/ 335737 w 574"/>
              <a:gd name="T31" fmla="*/ 292125 h 681"/>
              <a:gd name="T32" fmla="*/ 185234 w 574"/>
              <a:gd name="T33" fmla="*/ 412267 h 681"/>
              <a:gd name="T34" fmla="*/ 198465 w 574"/>
              <a:gd name="T35" fmla="*/ 461640 h 681"/>
              <a:gd name="T36" fmla="*/ 99232 w 574"/>
              <a:gd name="T37" fmla="*/ 560387 h 681"/>
              <a:gd name="T38" fmla="*/ 0 w 574"/>
              <a:gd name="T39" fmla="*/ 461640 h 681"/>
              <a:gd name="T40" fmla="*/ 99232 w 574"/>
              <a:gd name="T41" fmla="*/ 362894 h 68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cxnSp>
        <p:nvCxnSpPr>
          <p:cNvPr id="25604" name="直接连接符 4"/>
          <p:cNvCxnSpPr>
            <a:cxnSpLocks noChangeShapeType="1"/>
          </p:cNvCxnSpPr>
          <p:nvPr/>
        </p:nvCxnSpPr>
        <p:spPr bwMode="auto">
          <a:xfrm>
            <a:off x="5810250" y="1419225"/>
            <a:ext cx="0" cy="1944688"/>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605" name="直接连接符 5"/>
          <p:cNvCxnSpPr>
            <a:cxnSpLocks noChangeShapeType="1"/>
          </p:cNvCxnSpPr>
          <p:nvPr/>
        </p:nvCxnSpPr>
        <p:spPr bwMode="auto">
          <a:xfrm>
            <a:off x="5810250" y="4225925"/>
            <a:ext cx="0" cy="1944688"/>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606" name="椭圆 6"/>
          <p:cNvSpPr>
            <a:spLocks noChangeArrowheads="1"/>
          </p:cNvSpPr>
          <p:nvPr/>
        </p:nvSpPr>
        <p:spPr bwMode="auto">
          <a:xfrm>
            <a:off x="5314950" y="3235325"/>
            <a:ext cx="990600" cy="990600"/>
          </a:xfrm>
          <a:prstGeom prst="ellipse">
            <a:avLst/>
          </a:prstGeom>
          <a:solidFill>
            <a:schemeClr val="bg1"/>
          </a:solidFill>
          <a:ln w="9525">
            <a:solidFill>
              <a:srgbClr val="F8F8F8"/>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chemeClr val="accent1"/>
              </a:solidFill>
            </a:endParaRPr>
          </a:p>
        </p:txBody>
      </p:sp>
      <p:sp>
        <p:nvSpPr>
          <p:cNvPr id="25607" name="TextBox 7"/>
          <p:cNvSpPr txBox="1">
            <a:spLocks noChangeArrowheads="1"/>
          </p:cNvSpPr>
          <p:nvPr/>
        </p:nvSpPr>
        <p:spPr bwMode="auto">
          <a:xfrm>
            <a:off x="3743325" y="1924050"/>
            <a:ext cx="12096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r" eaLnBrk="1" hangingPunct="1"/>
            <a:r>
              <a:rPr lang="zh-CN" altLang="en-US" sz="2000" b="1">
                <a:solidFill>
                  <a:schemeClr val="accent1"/>
                </a:solidFill>
                <a:latin typeface="微软雅黑" panose="020B0503020204020204" pitchFamily="34" charset="-122"/>
                <a:ea typeface="微软雅黑" panose="020B0503020204020204" pitchFamily="34" charset="-122"/>
              </a:rPr>
              <a:t>某某案例</a:t>
            </a:r>
          </a:p>
        </p:txBody>
      </p:sp>
      <p:sp>
        <p:nvSpPr>
          <p:cNvPr id="25608" name="TextBox 8"/>
          <p:cNvSpPr txBox="1">
            <a:spLocks noChangeArrowheads="1"/>
          </p:cNvSpPr>
          <p:nvPr/>
        </p:nvSpPr>
        <p:spPr bwMode="auto">
          <a:xfrm>
            <a:off x="6678613" y="1924050"/>
            <a:ext cx="12112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a:solidFill>
                  <a:schemeClr val="accent1"/>
                </a:solidFill>
                <a:latin typeface="微软雅黑" panose="020B0503020204020204" pitchFamily="34" charset="-122"/>
                <a:ea typeface="微软雅黑" panose="020B0503020204020204" pitchFamily="34" charset="-122"/>
              </a:rPr>
              <a:t>某某案例</a:t>
            </a:r>
          </a:p>
        </p:txBody>
      </p:sp>
      <p:sp>
        <p:nvSpPr>
          <p:cNvPr id="25609" name="TextBox 9"/>
          <p:cNvSpPr txBox="1">
            <a:spLocks noChangeArrowheads="1"/>
          </p:cNvSpPr>
          <p:nvPr/>
        </p:nvSpPr>
        <p:spPr bwMode="auto">
          <a:xfrm>
            <a:off x="1309688" y="2390775"/>
            <a:ext cx="370522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chemeClr val="accent1"/>
                </a:solidFill>
                <a:latin typeface="微软雅黑" panose="020B0503020204020204" pitchFamily="34" charset="-122"/>
                <a:ea typeface="微软雅黑" panose="020B0503020204020204" pitchFamily="34" charset="-122"/>
              </a:rPr>
              <a:t>这里输入简要文字说明这里输入简要文字说明这里输入简要文字说明</a:t>
            </a:r>
          </a:p>
          <a:p>
            <a:pPr eaLnBrk="1" hangingPunct="1"/>
            <a:r>
              <a:rPr lang="zh-CN" altLang="en-US">
                <a:solidFill>
                  <a:schemeClr val="accent1"/>
                </a:solidFill>
                <a:latin typeface="微软雅黑" panose="020B0503020204020204" pitchFamily="34" charset="-122"/>
                <a:ea typeface="微软雅黑" panose="020B0503020204020204" pitchFamily="34" charset="-122"/>
              </a:rPr>
              <a:t>这里输入简要文字说明</a:t>
            </a:r>
          </a:p>
        </p:txBody>
      </p:sp>
      <p:sp>
        <p:nvSpPr>
          <p:cNvPr id="25610" name="TextBox 10"/>
          <p:cNvSpPr txBox="1">
            <a:spLocks noChangeArrowheads="1"/>
          </p:cNvSpPr>
          <p:nvPr/>
        </p:nvSpPr>
        <p:spPr bwMode="auto">
          <a:xfrm>
            <a:off x="6678613" y="2390775"/>
            <a:ext cx="4202112"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chemeClr val="accent1"/>
                </a:solidFill>
                <a:latin typeface="微软雅黑" panose="020B0503020204020204" pitchFamily="34" charset="-122"/>
                <a:ea typeface="微软雅黑" panose="020B0503020204020204" pitchFamily="34" charset="-122"/>
              </a:rPr>
              <a:t>这里输入简要文字说明这里输入简要文字说明这里输入简要文字说明</a:t>
            </a:r>
          </a:p>
          <a:p>
            <a:pPr eaLnBrk="1" hangingPunct="1"/>
            <a:r>
              <a:rPr lang="zh-CN" altLang="en-US">
                <a:solidFill>
                  <a:schemeClr val="accent1"/>
                </a:solidFill>
                <a:latin typeface="微软雅黑" panose="020B0503020204020204" pitchFamily="34" charset="-122"/>
                <a:ea typeface="微软雅黑" panose="020B0503020204020204" pitchFamily="34" charset="-122"/>
              </a:rPr>
              <a:t>这里输入简要文字说明</a:t>
            </a:r>
          </a:p>
        </p:txBody>
      </p:sp>
      <p:sp>
        <p:nvSpPr>
          <p:cNvPr id="25611" name="矩形 11"/>
          <p:cNvSpPr>
            <a:spLocks noChangeArrowheads="1"/>
          </p:cNvSpPr>
          <p:nvPr/>
        </p:nvSpPr>
        <p:spPr bwMode="auto">
          <a:xfrm>
            <a:off x="2716213" y="3730625"/>
            <a:ext cx="2149475" cy="35242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r" eaLnBrk="1" hangingPunct="1"/>
            <a:r>
              <a:rPr lang="zh-CN" altLang="en-US">
                <a:solidFill>
                  <a:schemeClr val="accent2"/>
                </a:solidFill>
                <a:latin typeface="微软雅黑" panose="020B0503020204020204" pitchFamily="34" charset="-122"/>
                <a:ea typeface="微软雅黑" panose="020B0503020204020204" pitchFamily="34" charset="-122"/>
              </a:rPr>
              <a:t>您的文字：</a:t>
            </a:r>
            <a:r>
              <a:rPr lang="en-US" altLang="zh-CN">
                <a:solidFill>
                  <a:schemeClr val="accent2"/>
                </a:solidFill>
                <a:latin typeface="微软雅黑" panose="020B0503020204020204" pitchFamily="34" charset="-122"/>
                <a:ea typeface="微软雅黑" panose="020B0503020204020204" pitchFamily="34" charset="-122"/>
              </a:rPr>
              <a:t>56%</a:t>
            </a:r>
            <a:endParaRPr lang="zh-CN" altLang="en-US">
              <a:solidFill>
                <a:schemeClr val="accent2"/>
              </a:solidFill>
              <a:latin typeface="微软雅黑" panose="020B0503020204020204" pitchFamily="34" charset="-122"/>
              <a:ea typeface="微软雅黑" panose="020B0503020204020204" pitchFamily="34" charset="-122"/>
            </a:endParaRPr>
          </a:p>
        </p:txBody>
      </p:sp>
      <p:sp>
        <p:nvSpPr>
          <p:cNvPr id="25612" name="矩形 13"/>
          <p:cNvSpPr>
            <a:spLocks noChangeArrowheads="1"/>
          </p:cNvSpPr>
          <p:nvPr/>
        </p:nvSpPr>
        <p:spPr bwMode="auto">
          <a:xfrm>
            <a:off x="1846263" y="4175125"/>
            <a:ext cx="3019425" cy="352425"/>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r" eaLnBrk="1" hangingPunct="1"/>
            <a:r>
              <a:rPr lang="zh-CN" altLang="en-US">
                <a:solidFill>
                  <a:schemeClr val="accent2"/>
                </a:solidFill>
                <a:latin typeface="微软雅黑" panose="020B0503020204020204" pitchFamily="34" charset="-122"/>
                <a:ea typeface="微软雅黑" panose="020B0503020204020204" pitchFamily="34" charset="-122"/>
              </a:rPr>
              <a:t>指标一：</a:t>
            </a:r>
            <a:r>
              <a:rPr lang="en-US" altLang="zh-CN">
                <a:solidFill>
                  <a:schemeClr val="accent2"/>
                </a:solidFill>
                <a:latin typeface="微软雅黑" panose="020B0503020204020204" pitchFamily="34" charset="-122"/>
                <a:ea typeface="微软雅黑" panose="020B0503020204020204" pitchFamily="34" charset="-122"/>
              </a:rPr>
              <a:t>790.2</a:t>
            </a:r>
            <a:r>
              <a:rPr lang="zh-CN" altLang="en-US">
                <a:solidFill>
                  <a:schemeClr val="accent2"/>
                </a:solidFill>
                <a:latin typeface="微软雅黑" panose="020B0503020204020204" pitchFamily="34" charset="-122"/>
                <a:ea typeface="微软雅黑" panose="020B0503020204020204" pitchFamily="34" charset="-122"/>
              </a:rPr>
              <a:t>万</a:t>
            </a:r>
          </a:p>
        </p:txBody>
      </p:sp>
      <p:sp>
        <p:nvSpPr>
          <p:cNvPr id="25613" name="矩形 14"/>
          <p:cNvSpPr>
            <a:spLocks noChangeArrowheads="1"/>
          </p:cNvSpPr>
          <p:nvPr/>
        </p:nvSpPr>
        <p:spPr bwMode="auto">
          <a:xfrm>
            <a:off x="2278063" y="4670425"/>
            <a:ext cx="2587625" cy="352425"/>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r" eaLnBrk="1" hangingPunct="1"/>
            <a:r>
              <a:rPr lang="zh-CN" altLang="en-US">
                <a:solidFill>
                  <a:schemeClr val="accent2"/>
                </a:solidFill>
                <a:latin typeface="微软雅黑" panose="020B0503020204020204" pitchFamily="34" charset="-122"/>
                <a:ea typeface="微软雅黑" panose="020B0503020204020204" pitchFamily="34" charset="-122"/>
              </a:rPr>
              <a:t>指标二：</a:t>
            </a:r>
            <a:r>
              <a:rPr lang="en-US" altLang="zh-CN">
                <a:solidFill>
                  <a:schemeClr val="accent2"/>
                </a:solidFill>
                <a:latin typeface="微软雅黑" panose="020B0503020204020204" pitchFamily="34" charset="-122"/>
                <a:ea typeface="微软雅黑" panose="020B0503020204020204" pitchFamily="34" charset="-122"/>
              </a:rPr>
              <a:t>640</a:t>
            </a:r>
            <a:r>
              <a:rPr lang="zh-CN" altLang="en-US">
                <a:solidFill>
                  <a:schemeClr val="accent2"/>
                </a:solidFill>
                <a:latin typeface="微软雅黑" panose="020B0503020204020204" pitchFamily="34" charset="-122"/>
                <a:ea typeface="微软雅黑" panose="020B0503020204020204" pitchFamily="34" charset="-122"/>
              </a:rPr>
              <a:t>万</a:t>
            </a:r>
          </a:p>
        </p:txBody>
      </p:sp>
      <p:sp>
        <p:nvSpPr>
          <p:cNvPr id="25614" name="矩形 15"/>
          <p:cNvSpPr>
            <a:spLocks noChangeArrowheads="1"/>
          </p:cNvSpPr>
          <p:nvPr/>
        </p:nvSpPr>
        <p:spPr bwMode="auto">
          <a:xfrm>
            <a:off x="2781300" y="5164138"/>
            <a:ext cx="2084388" cy="352425"/>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r" eaLnBrk="1" hangingPunct="1"/>
            <a:r>
              <a:rPr lang="zh-CN" altLang="en-US">
                <a:solidFill>
                  <a:schemeClr val="accent2"/>
                </a:solidFill>
                <a:latin typeface="微软雅黑" panose="020B0503020204020204" pitchFamily="34" charset="-122"/>
                <a:ea typeface="微软雅黑" panose="020B0503020204020204" pitchFamily="34" charset="-122"/>
              </a:rPr>
              <a:t>您的文字</a:t>
            </a:r>
          </a:p>
        </p:txBody>
      </p:sp>
      <p:sp>
        <p:nvSpPr>
          <p:cNvPr id="25615" name="矩形 16"/>
          <p:cNvSpPr>
            <a:spLocks noChangeArrowheads="1"/>
          </p:cNvSpPr>
          <p:nvPr/>
        </p:nvSpPr>
        <p:spPr bwMode="auto">
          <a:xfrm>
            <a:off x="6818313" y="3730625"/>
            <a:ext cx="2336800" cy="35242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chemeClr val="accent2"/>
                </a:solidFill>
                <a:latin typeface="微软雅黑" panose="020B0503020204020204" pitchFamily="34" charset="-122"/>
                <a:ea typeface="微软雅黑" panose="020B0503020204020204" pitchFamily="34" charset="-122"/>
              </a:rPr>
              <a:t>您的文字：</a:t>
            </a:r>
            <a:r>
              <a:rPr lang="en-US" altLang="zh-CN">
                <a:solidFill>
                  <a:schemeClr val="accent2"/>
                </a:solidFill>
                <a:latin typeface="微软雅黑" panose="020B0503020204020204" pitchFamily="34" charset="-122"/>
                <a:ea typeface="微软雅黑" panose="020B0503020204020204" pitchFamily="34" charset="-122"/>
              </a:rPr>
              <a:t>61%</a:t>
            </a:r>
            <a:endParaRPr lang="zh-CN" altLang="en-US">
              <a:solidFill>
                <a:schemeClr val="accent2"/>
              </a:solidFill>
              <a:latin typeface="微软雅黑" panose="020B0503020204020204" pitchFamily="34" charset="-122"/>
              <a:ea typeface="微软雅黑" panose="020B0503020204020204" pitchFamily="34" charset="-122"/>
            </a:endParaRPr>
          </a:p>
          <a:p>
            <a:pPr eaLnBrk="1" hangingPunct="1"/>
            <a:endParaRPr lang="zh-CN" altLang="en-US">
              <a:solidFill>
                <a:schemeClr val="accent2"/>
              </a:solidFill>
              <a:latin typeface="微软雅黑" panose="020B0503020204020204" pitchFamily="34" charset="-122"/>
              <a:ea typeface="微软雅黑" panose="020B0503020204020204" pitchFamily="34" charset="-122"/>
            </a:endParaRPr>
          </a:p>
        </p:txBody>
      </p:sp>
      <p:sp>
        <p:nvSpPr>
          <p:cNvPr id="25616" name="矩形 17"/>
          <p:cNvSpPr>
            <a:spLocks noChangeArrowheads="1"/>
          </p:cNvSpPr>
          <p:nvPr/>
        </p:nvSpPr>
        <p:spPr bwMode="auto">
          <a:xfrm>
            <a:off x="6831013" y="4175125"/>
            <a:ext cx="3486150" cy="352425"/>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chemeClr val="accent2"/>
                </a:solidFill>
                <a:latin typeface="微软雅黑" panose="020B0503020204020204" pitchFamily="34" charset="-122"/>
                <a:ea typeface="微软雅黑" panose="020B0503020204020204" pitchFamily="34" charset="-122"/>
              </a:rPr>
              <a:t>指标一：</a:t>
            </a:r>
            <a:r>
              <a:rPr lang="en-US" altLang="zh-CN">
                <a:solidFill>
                  <a:schemeClr val="accent2"/>
                </a:solidFill>
                <a:latin typeface="微软雅黑" panose="020B0503020204020204" pitchFamily="34" charset="-122"/>
                <a:ea typeface="微软雅黑" panose="020B0503020204020204" pitchFamily="34" charset="-122"/>
              </a:rPr>
              <a:t>845.2</a:t>
            </a:r>
            <a:r>
              <a:rPr lang="zh-CN" altLang="en-US">
                <a:solidFill>
                  <a:schemeClr val="accent2"/>
                </a:solidFill>
                <a:latin typeface="微软雅黑" panose="020B0503020204020204" pitchFamily="34" charset="-122"/>
                <a:ea typeface="微软雅黑" panose="020B0503020204020204" pitchFamily="34" charset="-122"/>
              </a:rPr>
              <a:t>万</a:t>
            </a:r>
          </a:p>
          <a:p>
            <a:pPr eaLnBrk="1" hangingPunct="1"/>
            <a:endParaRPr lang="zh-CN" altLang="en-US">
              <a:solidFill>
                <a:schemeClr val="accent2"/>
              </a:solidFill>
              <a:latin typeface="微软雅黑" panose="020B0503020204020204" pitchFamily="34" charset="-122"/>
              <a:ea typeface="微软雅黑" panose="020B0503020204020204" pitchFamily="34" charset="-122"/>
            </a:endParaRPr>
          </a:p>
        </p:txBody>
      </p:sp>
      <p:sp>
        <p:nvSpPr>
          <p:cNvPr id="25617" name="矩形 18"/>
          <p:cNvSpPr>
            <a:spLocks noChangeArrowheads="1"/>
          </p:cNvSpPr>
          <p:nvPr/>
        </p:nvSpPr>
        <p:spPr bwMode="auto">
          <a:xfrm>
            <a:off x="6831013" y="4670425"/>
            <a:ext cx="1820862" cy="352425"/>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chemeClr val="accent2"/>
                </a:solidFill>
                <a:latin typeface="微软雅黑" panose="020B0503020204020204" pitchFamily="34" charset="-122"/>
                <a:ea typeface="微软雅黑" panose="020B0503020204020204" pitchFamily="34" charset="-122"/>
              </a:rPr>
              <a:t>指标二：</a:t>
            </a:r>
            <a:r>
              <a:rPr lang="en-US" altLang="zh-CN">
                <a:solidFill>
                  <a:schemeClr val="accent2"/>
                </a:solidFill>
                <a:latin typeface="微软雅黑" panose="020B0503020204020204" pitchFamily="34" charset="-122"/>
                <a:ea typeface="微软雅黑" panose="020B0503020204020204" pitchFamily="34" charset="-122"/>
              </a:rPr>
              <a:t>582</a:t>
            </a:r>
            <a:r>
              <a:rPr lang="zh-CN" altLang="en-US">
                <a:solidFill>
                  <a:schemeClr val="accent2"/>
                </a:solidFill>
                <a:latin typeface="微软雅黑" panose="020B0503020204020204" pitchFamily="34" charset="-122"/>
                <a:ea typeface="微软雅黑" panose="020B0503020204020204" pitchFamily="34" charset="-122"/>
              </a:rPr>
              <a:t>万</a:t>
            </a:r>
          </a:p>
          <a:p>
            <a:pPr eaLnBrk="1" hangingPunct="1"/>
            <a:endParaRPr lang="zh-CN" altLang="en-US">
              <a:solidFill>
                <a:schemeClr val="accent2"/>
              </a:solidFill>
              <a:latin typeface="微软雅黑" panose="020B0503020204020204" pitchFamily="34" charset="-122"/>
              <a:ea typeface="微软雅黑" panose="020B0503020204020204" pitchFamily="34" charset="-122"/>
            </a:endParaRPr>
          </a:p>
        </p:txBody>
      </p:sp>
      <p:sp>
        <p:nvSpPr>
          <p:cNvPr id="25618" name="矩形 19"/>
          <p:cNvSpPr>
            <a:spLocks noChangeArrowheads="1"/>
          </p:cNvSpPr>
          <p:nvPr/>
        </p:nvSpPr>
        <p:spPr bwMode="auto">
          <a:xfrm>
            <a:off x="6818313" y="5164138"/>
            <a:ext cx="2481262" cy="352425"/>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chemeClr val="accent2"/>
                </a:solidFill>
                <a:latin typeface="微软雅黑" panose="020B0503020204020204" pitchFamily="34" charset="-122"/>
                <a:ea typeface="微软雅黑" panose="020B0503020204020204" pitchFamily="34" charset="-122"/>
              </a:rPr>
              <a:t>您的文字</a:t>
            </a:r>
          </a:p>
        </p:txBody>
      </p:sp>
      <p:sp>
        <p:nvSpPr>
          <p:cNvPr id="25619" name="TextBox 20"/>
          <p:cNvSpPr txBox="1">
            <a:spLocks noChangeArrowheads="1"/>
          </p:cNvSpPr>
          <p:nvPr/>
        </p:nvSpPr>
        <p:spPr bwMode="auto">
          <a:xfrm>
            <a:off x="5400675" y="3384550"/>
            <a:ext cx="8667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4000">
                <a:solidFill>
                  <a:schemeClr val="accent2"/>
                </a:solidFill>
              </a:rPr>
              <a:t>VS</a:t>
            </a:r>
            <a:endParaRPr lang="zh-CN" altLang="en-US" sz="4000">
              <a:solidFill>
                <a:schemeClr val="accent2"/>
              </a:solidFill>
            </a:endParaRPr>
          </a:p>
        </p:txBody>
      </p:sp>
    </p:spTree>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25603"/>
                                        </p:tgtEl>
                                        <p:attrNameLst>
                                          <p:attrName>style.visibility</p:attrName>
                                        </p:attrNameLst>
                                      </p:cBhvr>
                                      <p:to>
                                        <p:strVal val="visible"/>
                                      </p:to>
                                    </p:set>
                                    <p:anim calcmode="lin" valueType="num">
                                      <p:cBhvr>
                                        <p:cTn id="7" dur="300" fill="hold"/>
                                        <p:tgtEl>
                                          <p:spTgt spid="25603"/>
                                        </p:tgtEl>
                                        <p:attrNameLst>
                                          <p:attrName>ppt_w</p:attrName>
                                        </p:attrNameLst>
                                      </p:cBhvr>
                                      <p:tavLst>
                                        <p:tav tm="0">
                                          <p:val>
                                            <p:fltVal val="0"/>
                                          </p:val>
                                        </p:tav>
                                        <p:tav tm="100000">
                                          <p:val>
                                            <p:strVal val="#ppt_w"/>
                                          </p:val>
                                        </p:tav>
                                      </p:tavLst>
                                    </p:anim>
                                    <p:anim calcmode="lin" valueType="num">
                                      <p:cBhvr>
                                        <p:cTn id="8" dur="300" fill="hold"/>
                                        <p:tgtEl>
                                          <p:spTgt spid="25603"/>
                                        </p:tgtEl>
                                        <p:attrNameLst>
                                          <p:attrName>ppt_h</p:attrName>
                                        </p:attrNameLst>
                                      </p:cBhvr>
                                      <p:tavLst>
                                        <p:tav tm="0">
                                          <p:val>
                                            <p:fltVal val="0"/>
                                          </p:val>
                                        </p:tav>
                                        <p:tav tm="100000">
                                          <p:val>
                                            <p:strVal val="#ppt_h"/>
                                          </p:val>
                                        </p:tav>
                                      </p:tavLst>
                                    </p:anim>
                                    <p:anim calcmode="lin" valueType="num">
                                      <p:cBhvr>
                                        <p:cTn id="9" dur="300" fill="hold"/>
                                        <p:tgtEl>
                                          <p:spTgt spid="25603"/>
                                        </p:tgtEl>
                                        <p:attrNameLst>
                                          <p:attrName>style.rotation</p:attrName>
                                        </p:attrNameLst>
                                      </p:cBhvr>
                                      <p:tavLst>
                                        <p:tav tm="0">
                                          <p:val>
                                            <p:fltVal val="90"/>
                                          </p:val>
                                        </p:tav>
                                        <p:tav tm="100000">
                                          <p:val>
                                            <p:fltVal val="0"/>
                                          </p:val>
                                        </p:tav>
                                      </p:tavLst>
                                    </p:anim>
                                    <p:animEffect transition="in" filter="fade">
                                      <p:cBhvr>
                                        <p:cTn id="10" dur="300"/>
                                        <p:tgtEl>
                                          <p:spTgt spid="25603"/>
                                        </p:tgtEl>
                                      </p:cBhvr>
                                    </p:animEffect>
                                  </p:childTnLst>
                                </p:cTn>
                              </p:par>
                            </p:childTnLst>
                          </p:cTn>
                        </p:par>
                        <p:par>
                          <p:cTn id="11" fill="hold" nodeType="afterGroup">
                            <p:stCondLst>
                              <p:cond delay="3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25602"/>
                                        </p:tgtEl>
                                        <p:attrNameLst>
                                          <p:attrName>style.visibility</p:attrName>
                                        </p:attrNameLst>
                                      </p:cBhvr>
                                      <p:to>
                                        <p:strVal val="visible"/>
                                      </p:to>
                                    </p:set>
                                    <p:anim calcmode="lin" valueType="num">
                                      <p:cBhvr>
                                        <p:cTn id="14" dur="400" fill="hold"/>
                                        <p:tgtEl>
                                          <p:spTgt spid="25602"/>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25602"/>
                                        </p:tgtEl>
                                        <p:attrNameLst>
                                          <p:attrName>ppt_y</p:attrName>
                                        </p:attrNameLst>
                                      </p:cBhvr>
                                      <p:tavLst>
                                        <p:tav tm="0">
                                          <p:val>
                                            <p:strVal val="#ppt_y"/>
                                          </p:val>
                                        </p:tav>
                                        <p:tav tm="100000">
                                          <p:val>
                                            <p:strVal val="#ppt_y"/>
                                          </p:val>
                                        </p:tav>
                                      </p:tavLst>
                                    </p:anim>
                                    <p:anim calcmode="lin" valueType="num">
                                      <p:cBhvr>
                                        <p:cTn id="16" dur="400" fill="hold"/>
                                        <p:tgtEl>
                                          <p:spTgt spid="25602"/>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25602"/>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25602"/>
                                        </p:tgtEl>
                                      </p:cBhvr>
                                    </p:animEffect>
                                  </p:childTnLst>
                                </p:cTn>
                              </p:par>
                            </p:childTnLst>
                          </p:cTn>
                        </p:par>
                        <p:par>
                          <p:cTn id="19" fill="hold" nodeType="afterGroup">
                            <p:stCondLst>
                              <p:cond delay="1060"/>
                            </p:stCondLst>
                            <p:childTnLst>
                              <p:par>
                                <p:cTn id="20" presetID="22" presetClass="entr" presetSubtype="1" fill="hold" nodeType="afterEffect">
                                  <p:stCondLst>
                                    <p:cond delay="0"/>
                                  </p:stCondLst>
                                  <p:childTnLst>
                                    <p:set>
                                      <p:cBhvr>
                                        <p:cTn id="21" dur="1" fill="hold">
                                          <p:stCondLst>
                                            <p:cond delay="0"/>
                                          </p:stCondLst>
                                        </p:cTn>
                                        <p:tgtEl>
                                          <p:spTgt spid="25604"/>
                                        </p:tgtEl>
                                        <p:attrNameLst>
                                          <p:attrName>style.visibility</p:attrName>
                                        </p:attrNameLst>
                                      </p:cBhvr>
                                      <p:to>
                                        <p:strVal val="visible"/>
                                      </p:to>
                                    </p:set>
                                    <p:animEffect transition="in" filter="wipe(up)">
                                      <p:cBhvr>
                                        <p:cTn id="22" dur="500"/>
                                        <p:tgtEl>
                                          <p:spTgt spid="25604"/>
                                        </p:tgtEl>
                                      </p:cBhvr>
                                    </p:animEffect>
                                  </p:childTnLst>
                                </p:cTn>
                              </p:par>
                              <p:par>
                                <p:cTn id="23" presetID="22" presetClass="entr" presetSubtype="4" fill="hold" nodeType="withEffect">
                                  <p:stCondLst>
                                    <p:cond delay="0"/>
                                  </p:stCondLst>
                                  <p:childTnLst>
                                    <p:set>
                                      <p:cBhvr>
                                        <p:cTn id="24" dur="1" fill="hold">
                                          <p:stCondLst>
                                            <p:cond delay="0"/>
                                          </p:stCondLst>
                                        </p:cTn>
                                        <p:tgtEl>
                                          <p:spTgt spid="25605"/>
                                        </p:tgtEl>
                                        <p:attrNameLst>
                                          <p:attrName>style.visibility</p:attrName>
                                        </p:attrNameLst>
                                      </p:cBhvr>
                                      <p:to>
                                        <p:strVal val="visible"/>
                                      </p:to>
                                    </p:set>
                                    <p:animEffect transition="in" filter="wipe(down)">
                                      <p:cBhvr>
                                        <p:cTn id="25" dur="500"/>
                                        <p:tgtEl>
                                          <p:spTgt spid="25605"/>
                                        </p:tgtEl>
                                      </p:cBhvr>
                                    </p:animEffect>
                                  </p:childTnLst>
                                </p:cTn>
                              </p:par>
                            </p:childTnLst>
                          </p:cTn>
                        </p:par>
                        <p:par>
                          <p:cTn id="26" fill="hold" nodeType="afterGroup">
                            <p:stCondLst>
                              <p:cond delay="1560"/>
                            </p:stCondLst>
                            <p:childTnLst>
                              <p:par>
                                <p:cTn id="27" presetID="10" presetClass="entr" presetSubtype="0" fill="hold" grpId="0" nodeType="afterEffect">
                                  <p:stCondLst>
                                    <p:cond delay="0"/>
                                  </p:stCondLst>
                                  <p:childTnLst>
                                    <p:set>
                                      <p:cBhvr>
                                        <p:cTn id="28" dur="1" fill="hold">
                                          <p:stCondLst>
                                            <p:cond delay="0"/>
                                          </p:stCondLst>
                                        </p:cTn>
                                        <p:tgtEl>
                                          <p:spTgt spid="25606"/>
                                        </p:tgtEl>
                                        <p:attrNameLst>
                                          <p:attrName>style.visibility</p:attrName>
                                        </p:attrNameLst>
                                      </p:cBhvr>
                                      <p:to>
                                        <p:strVal val="visible"/>
                                      </p:to>
                                    </p:set>
                                    <p:anim calcmode="lin" valueType="num">
                                      <p:cBhvr>
                                        <p:cTn id="29" dur="500" fill="hold"/>
                                        <p:tgtEl>
                                          <p:spTgt spid="25606"/>
                                        </p:tgtEl>
                                        <p:attrNameLst>
                                          <p:attrName>ppt_w</p:attrName>
                                        </p:attrNameLst>
                                      </p:cBhvr>
                                      <p:tavLst>
                                        <p:tav tm="0">
                                          <p:val>
                                            <p:fltVal val="0"/>
                                          </p:val>
                                        </p:tav>
                                        <p:tav tm="100000">
                                          <p:val>
                                            <p:strVal val="#ppt_w"/>
                                          </p:val>
                                        </p:tav>
                                      </p:tavLst>
                                    </p:anim>
                                    <p:anim calcmode="lin" valueType="num">
                                      <p:cBhvr>
                                        <p:cTn id="30" dur="500" fill="hold"/>
                                        <p:tgtEl>
                                          <p:spTgt spid="25606"/>
                                        </p:tgtEl>
                                        <p:attrNameLst>
                                          <p:attrName>ppt_h</p:attrName>
                                        </p:attrNameLst>
                                      </p:cBhvr>
                                      <p:tavLst>
                                        <p:tav tm="0">
                                          <p:val>
                                            <p:fltVal val="0"/>
                                          </p:val>
                                        </p:tav>
                                        <p:tav tm="100000">
                                          <p:val>
                                            <p:strVal val="#ppt_h"/>
                                          </p:val>
                                        </p:tav>
                                      </p:tavLst>
                                    </p:anim>
                                    <p:animEffect transition="in" filter="fade">
                                      <p:cBhvr>
                                        <p:cTn id="31" dur="500"/>
                                        <p:tgtEl>
                                          <p:spTgt spid="25606"/>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5619"/>
                                        </p:tgtEl>
                                        <p:attrNameLst>
                                          <p:attrName>style.visibility</p:attrName>
                                        </p:attrNameLst>
                                      </p:cBhvr>
                                      <p:to>
                                        <p:strVal val="visible"/>
                                      </p:to>
                                    </p:set>
                                    <p:anim calcmode="lin" valueType="num">
                                      <p:cBhvr>
                                        <p:cTn id="34" dur="500" fill="hold"/>
                                        <p:tgtEl>
                                          <p:spTgt spid="25619"/>
                                        </p:tgtEl>
                                        <p:attrNameLst>
                                          <p:attrName>ppt_w</p:attrName>
                                        </p:attrNameLst>
                                      </p:cBhvr>
                                      <p:tavLst>
                                        <p:tav tm="0">
                                          <p:val>
                                            <p:fltVal val="0"/>
                                          </p:val>
                                        </p:tav>
                                        <p:tav tm="100000">
                                          <p:val>
                                            <p:strVal val="#ppt_w"/>
                                          </p:val>
                                        </p:tav>
                                      </p:tavLst>
                                    </p:anim>
                                    <p:anim calcmode="lin" valueType="num">
                                      <p:cBhvr>
                                        <p:cTn id="35" dur="500" fill="hold"/>
                                        <p:tgtEl>
                                          <p:spTgt spid="25619"/>
                                        </p:tgtEl>
                                        <p:attrNameLst>
                                          <p:attrName>ppt_h</p:attrName>
                                        </p:attrNameLst>
                                      </p:cBhvr>
                                      <p:tavLst>
                                        <p:tav tm="0">
                                          <p:val>
                                            <p:fltVal val="0"/>
                                          </p:val>
                                        </p:tav>
                                        <p:tav tm="100000">
                                          <p:val>
                                            <p:strVal val="#ppt_h"/>
                                          </p:val>
                                        </p:tav>
                                      </p:tavLst>
                                    </p:anim>
                                    <p:animEffect transition="in" filter="fade">
                                      <p:cBhvr>
                                        <p:cTn id="36" dur="500"/>
                                        <p:tgtEl>
                                          <p:spTgt spid="25619"/>
                                        </p:tgtEl>
                                      </p:cBhvr>
                                    </p:animEffect>
                                  </p:childTnLst>
                                </p:cTn>
                              </p:par>
                            </p:childTnLst>
                          </p:cTn>
                        </p:par>
                        <p:par>
                          <p:cTn id="37" fill="hold" nodeType="afterGroup">
                            <p:stCondLst>
                              <p:cond delay="2060"/>
                            </p:stCondLst>
                            <p:childTnLst>
                              <p:par>
                                <p:cTn id="38" presetID="2" presetClass="entr" presetSubtype="4" fill="hold" grpId="0" nodeType="afterEffect">
                                  <p:stCondLst>
                                    <p:cond delay="0"/>
                                  </p:stCondLst>
                                  <p:childTnLst>
                                    <p:set>
                                      <p:cBhvr>
                                        <p:cTn id="39" dur="1" fill="hold">
                                          <p:stCondLst>
                                            <p:cond delay="0"/>
                                          </p:stCondLst>
                                        </p:cTn>
                                        <p:tgtEl>
                                          <p:spTgt spid="25607"/>
                                        </p:tgtEl>
                                        <p:attrNameLst>
                                          <p:attrName>style.visibility</p:attrName>
                                        </p:attrNameLst>
                                      </p:cBhvr>
                                      <p:to>
                                        <p:strVal val="visible"/>
                                      </p:to>
                                    </p:set>
                                    <p:anim calcmode="lin" valueType="num">
                                      <p:cBhvr additive="base">
                                        <p:cTn id="40" dur="500" fill="hold"/>
                                        <p:tgtEl>
                                          <p:spTgt spid="25607"/>
                                        </p:tgtEl>
                                        <p:attrNameLst>
                                          <p:attrName>ppt_x</p:attrName>
                                        </p:attrNameLst>
                                      </p:cBhvr>
                                      <p:tavLst>
                                        <p:tav tm="0">
                                          <p:val>
                                            <p:strVal val="#ppt_x"/>
                                          </p:val>
                                        </p:tav>
                                        <p:tav tm="100000">
                                          <p:val>
                                            <p:strVal val="#ppt_x"/>
                                          </p:val>
                                        </p:tav>
                                      </p:tavLst>
                                    </p:anim>
                                    <p:anim calcmode="lin" valueType="num">
                                      <p:cBhvr additive="base">
                                        <p:cTn id="41" dur="500" fill="hold"/>
                                        <p:tgtEl>
                                          <p:spTgt spid="25607"/>
                                        </p:tgtEl>
                                        <p:attrNameLst>
                                          <p:attrName>ppt_y</p:attrName>
                                        </p:attrNameLst>
                                      </p:cBhvr>
                                      <p:tavLst>
                                        <p:tav tm="0">
                                          <p:val>
                                            <p:strVal val="1+#ppt_h/2"/>
                                          </p:val>
                                        </p:tav>
                                        <p:tav tm="100000">
                                          <p:val>
                                            <p:strVal val="#ppt_y"/>
                                          </p:val>
                                        </p:tav>
                                      </p:tavLst>
                                    </p:anim>
                                  </p:childTnLst>
                                </p:cTn>
                              </p:par>
                              <p:par>
                                <p:cTn id="42" presetID="2" presetClass="entr" presetSubtype="4" fill="hold" grpId="0" nodeType="withEffect">
                                  <p:stCondLst>
                                    <p:cond delay="0"/>
                                  </p:stCondLst>
                                  <p:childTnLst>
                                    <p:set>
                                      <p:cBhvr>
                                        <p:cTn id="43" dur="1" fill="hold">
                                          <p:stCondLst>
                                            <p:cond delay="0"/>
                                          </p:stCondLst>
                                        </p:cTn>
                                        <p:tgtEl>
                                          <p:spTgt spid="25608"/>
                                        </p:tgtEl>
                                        <p:attrNameLst>
                                          <p:attrName>style.visibility</p:attrName>
                                        </p:attrNameLst>
                                      </p:cBhvr>
                                      <p:to>
                                        <p:strVal val="visible"/>
                                      </p:to>
                                    </p:set>
                                    <p:anim calcmode="lin" valueType="num">
                                      <p:cBhvr additive="base">
                                        <p:cTn id="44" dur="500" fill="hold"/>
                                        <p:tgtEl>
                                          <p:spTgt spid="25608"/>
                                        </p:tgtEl>
                                        <p:attrNameLst>
                                          <p:attrName>ppt_x</p:attrName>
                                        </p:attrNameLst>
                                      </p:cBhvr>
                                      <p:tavLst>
                                        <p:tav tm="0">
                                          <p:val>
                                            <p:strVal val="#ppt_x"/>
                                          </p:val>
                                        </p:tav>
                                        <p:tav tm="100000">
                                          <p:val>
                                            <p:strVal val="#ppt_x"/>
                                          </p:val>
                                        </p:tav>
                                      </p:tavLst>
                                    </p:anim>
                                    <p:anim calcmode="lin" valueType="num">
                                      <p:cBhvr additive="base">
                                        <p:cTn id="45" dur="500" fill="hold"/>
                                        <p:tgtEl>
                                          <p:spTgt spid="25608"/>
                                        </p:tgtEl>
                                        <p:attrNameLst>
                                          <p:attrName>ppt_y</p:attrName>
                                        </p:attrNameLst>
                                      </p:cBhvr>
                                      <p:tavLst>
                                        <p:tav tm="0">
                                          <p:val>
                                            <p:strVal val="1+#ppt_h/2"/>
                                          </p:val>
                                        </p:tav>
                                        <p:tav tm="100000">
                                          <p:val>
                                            <p:strVal val="#ppt_y"/>
                                          </p:val>
                                        </p:tav>
                                      </p:tavLst>
                                    </p:anim>
                                  </p:childTnLst>
                                </p:cTn>
                              </p:par>
                            </p:childTnLst>
                          </p:cTn>
                        </p:par>
                        <p:par>
                          <p:cTn id="46" fill="hold" nodeType="afterGroup">
                            <p:stCondLst>
                              <p:cond delay="2560"/>
                            </p:stCondLst>
                            <p:childTnLst>
                              <p:par>
                                <p:cTn id="47" presetID="22" presetClass="entr" presetSubtype="1" fill="hold" grpId="0" nodeType="afterEffect">
                                  <p:stCondLst>
                                    <p:cond delay="0"/>
                                  </p:stCondLst>
                                  <p:childTnLst>
                                    <p:set>
                                      <p:cBhvr>
                                        <p:cTn id="48" dur="1" fill="hold">
                                          <p:stCondLst>
                                            <p:cond delay="0"/>
                                          </p:stCondLst>
                                        </p:cTn>
                                        <p:tgtEl>
                                          <p:spTgt spid="25609"/>
                                        </p:tgtEl>
                                        <p:attrNameLst>
                                          <p:attrName>style.visibility</p:attrName>
                                        </p:attrNameLst>
                                      </p:cBhvr>
                                      <p:to>
                                        <p:strVal val="visible"/>
                                      </p:to>
                                    </p:set>
                                    <p:animEffect transition="in" filter="wipe(up)">
                                      <p:cBhvr>
                                        <p:cTn id="49" dur="500"/>
                                        <p:tgtEl>
                                          <p:spTgt spid="25609"/>
                                        </p:tgtEl>
                                      </p:cBhvr>
                                    </p:animEffect>
                                  </p:childTnLst>
                                </p:cTn>
                              </p:par>
                              <p:par>
                                <p:cTn id="50" presetID="22" presetClass="entr" presetSubtype="1" fill="hold" grpId="0" nodeType="withEffect">
                                  <p:stCondLst>
                                    <p:cond delay="0"/>
                                  </p:stCondLst>
                                  <p:childTnLst>
                                    <p:set>
                                      <p:cBhvr>
                                        <p:cTn id="51" dur="1" fill="hold">
                                          <p:stCondLst>
                                            <p:cond delay="0"/>
                                          </p:stCondLst>
                                        </p:cTn>
                                        <p:tgtEl>
                                          <p:spTgt spid="25610"/>
                                        </p:tgtEl>
                                        <p:attrNameLst>
                                          <p:attrName>style.visibility</p:attrName>
                                        </p:attrNameLst>
                                      </p:cBhvr>
                                      <p:to>
                                        <p:strVal val="visible"/>
                                      </p:to>
                                    </p:set>
                                    <p:animEffect transition="in" filter="wipe(up)">
                                      <p:cBhvr>
                                        <p:cTn id="52" dur="500"/>
                                        <p:tgtEl>
                                          <p:spTgt spid="25610"/>
                                        </p:tgtEl>
                                      </p:cBhvr>
                                    </p:animEffect>
                                  </p:childTnLst>
                                </p:cTn>
                              </p:par>
                            </p:childTnLst>
                          </p:cTn>
                        </p:par>
                        <p:par>
                          <p:cTn id="53" fill="hold" nodeType="afterGroup">
                            <p:stCondLst>
                              <p:cond delay="3060"/>
                            </p:stCondLst>
                            <p:childTnLst>
                              <p:par>
                                <p:cTn id="54" presetID="22" presetClass="entr" presetSubtype="2" fill="hold" grpId="0" nodeType="afterEffect">
                                  <p:stCondLst>
                                    <p:cond delay="0"/>
                                  </p:stCondLst>
                                  <p:childTnLst>
                                    <p:set>
                                      <p:cBhvr>
                                        <p:cTn id="55" dur="1" fill="hold">
                                          <p:stCondLst>
                                            <p:cond delay="0"/>
                                          </p:stCondLst>
                                        </p:cTn>
                                        <p:tgtEl>
                                          <p:spTgt spid="25611"/>
                                        </p:tgtEl>
                                        <p:attrNameLst>
                                          <p:attrName>style.visibility</p:attrName>
                                        </p:attrNameLst>
                                      </p:cBhvr>
                                      <p:to>
                                        <p:strVal val="visible"/>
                                      </p:to>
                                    </p:set>
                                    <p:animEffect transition="in" filter="wipe(right)">
                                      <p:cBhvr>
                                        <p:cTn id="56" dur="500"/>
                                        <p:tgtEl>
                                          <p:spTgt spid="25611"/>
                                        </p:tgtEl>
                                      </p:cBhvr>
                                    </p:animEffect>
                                  </p:childTnLst>
                                </p:cTn>
                              </p:par>
                              <p:par>
                                <p:cTn id="57" presetID="22" presetClass="entr" presetSubtype="8" fill="hold" grpId="0" nodeType="withEffect">
                                  <p:stCondLst>
                                    <p:cond delay="0"/>
                                  </p:stCondLst>
                                  <p:childTnLst>
                                    <p:set>
                                      <p:cBhvr>
                                        <p:cTn id="58" dur="1" fill="hold">
                                          <p:stCondLst>
                                            <p:cond delay="0"/>
                                          </p:stCondLst>
                                        </p:cTn>
                                        <p:tgtEl>
                                          <p:spTgt spid="25615"/>
                                        </p:tgtEl>
                                        <p:attrNameLst>
                                          <p:attrName>style.visibility</p:attrName>
                                        </p:attrNameLst>
                                      </p:cBhvr>
                                      <p:to>
                                        <p:strVal val="visible"/>
                                      </p:to>
                                    </p:set>
                                    <p:animEffect transition="in" filter="wipe(left)">
                                      <p:cBhvr>
                                        <p:cTn id="59" dur="500"/>
                                        <p:tgtEl>
                                          <p:spTgt spid="25615"/>
                                        </p:tgtEl>
                                      </p:cBhvr>
                                    </p:animEffect>
                                  </p:childTnLst>
                                </p:cTn>
                              </p:par>
                            </p:childTnLst>
                          </p:cTn>
                        </p:par>
                        <p:par>
                          <p:cTn id="60" fill="hold" nodeType="afterGroup">
                            <p:stCondLst>
                              <p:cond delay="3560"/>
                            </p:stCondLst>
                            <p:childTnLst>
                              <p:par>
                                <p:cTn id="61" presetID="22" presetClass="entr" presetSubtype="2" fill="hold" grpId="0" nodeType="afterEffect">
                                  <p:stCondLst>
                                    <p:cond delay="0"/>
                                  </p:stCondLst>
                                  <p:childTnLst>
                                    <p:set>
                                      <p:cBhvr>
                                        <p:cTn id="62" dur="1" fill="hold">
                                          <p:stCondLst>
                                            <p:cond delay="0"/>
                                          </p:stCondLst>
                                        </p:cTn>
                                        <p:tgtEl>
                                          <p:spTgt spid="25612"/>
                                        </p:tgtEl>
                                        <p:attrNameLst>
                                          <p:attrName>style.visibility</p:attrName>
                                        </p:attrNameLst>
                                      </p:cBhvr>
                                      <p:to>
                                        <p:strVal val="visible"/>
                                      </p:to>
                                    </p:set>
                                    <p:animEffect transition="in" filter="wipe(right)">
                                      <p:cBhvr>
                                        <p:cTn id="63" dur="500"/>
                                        <p:tgtEl>
                                          <p:spTgt spid="25612"/>
                                        </p:tgtEl>
                                      </p:cBhvr>
                                    </p:animEffect>
                                  </p:childTnLst>
                                </p:cTn>
                              </p:par>
                              <p:par>
                                <p:cTn id="64" presetID="22" presetClass="entr" presetSubtype="8" fill="hold" grpId="0" nodeType="withEffect">
                                  <p:stCondLst>
                                    <p:cond delay="0"/>
                                  </p:stCondLst>
                                  <p:childTnLst>
                                    <p:set>
                                      <p:cBhvr>
                                        <p:cTn id="65" dur="1" fill="hold">
                                          <p:stCondLst>
                                            <p:cond delay="0"/>
                                          </p:stCondLst>
                                        </p:cTn>
                                        <p:tgtEl>
                                          <p:spTgt spid="25616"/>
                                        </p:tgtEl>
                                        <p:attrNameLst>
                                          <p:attrName>style.visibility</p:attrName>
                                        </p:attrNameLst>
                                      </p:cBhvr>
                                      <p:to>
                                        <p:strVal val="visible"/>
                                      </p:to>
                                    </p:set>
                                    <p:animEffect transition="in" filter="wipe(left)">
                                      <p:cBhvr>
                                        <p:cTn id="66" dur="500"/>
                                        <p:tgtEl>
                                          <p:spTgt spid="25616"/>
                                        </p:tgtEl>
                                      </p:cBhvr>
                                    </p:animEffect>
                                  </p:childTnLst>
                                </p:cTn>
                              </p:par>
                            </p:childTnLst>
                          </p:cTn>
                        </p:par>
                        <p:par>
                          <p:cTn id="67" fill="hold" nodeType="afterGroup">
                            <p:stCondLst>
                              <p:cond delay="4060"/>
                            </p:stCondLst>
                            <p:childTnLst>
                              <p:par>
                                <p:cTn id="68" presetID="22" presetClass="entr" presetSubtype="2" fill="hold" grpId="0" nodeType="afterEffect">
                                  <p:stCondLst>
                                    <p:cond delay="0"/>
                                  </p:stCondLst>
                                  <p:childTnLst>
                                    <p:set>
                                      <p:cBhvr>
                                        <p:cTn id="69" dur="1" fill="hold">
                                          <p:stCondLst>
                                            <p:cond delay="0"/>
                                          </p:stCondLst>
                                        </p:cTn>
                                        <p:tgtEl>
                                          <p:spTgt spid="25613"/>
                                        </p:tgtEl>
                                        <p:attrNameLst>
                                          <p:attrName>style.visibility</p:attrName>
                                        </p:attrNameLst>
                                      </p:cBhvr>
                                      <p:to>
                                        <p:strVal val="visible"/>
                                      </p:to>
                                    </p:set>
                                    <p:animEffect transition="in" filter="wipe(right)">
                                      <p:cBhvr>
                                        <p:cTn id="70" dur="500"/>
                                        <p:tgtEl>
                                          <p:spTgt spid="25613"/>
                                        </p:tgtEl>
                                      </p:cBhvr>
                                    </p:animEffect>
                                  </p:childTnLst>
                                </p:cTn>
                              </p:par>
                              <p:par>
                                <p:cTn id="71" presetID="22" presetClass="entr" presetSubtype="8" fill="hold" grpId="0" nodeType="withEffect">
                                  <p:stCondLst>
                                    <p:cond delay="0"/>
                                  </p:stCondLst>
                                  <p:childTnLst>
                                    <p:set>
                                      <p:cBhvr>
                                        <p:cTn id="72" dur="1" fill="hold">
                                          <p:stCondLst>
                                            <p:cond delay="0"/>
                                          </p:stCondLst>
                                        </p:cTn>
                                        <p:tgtEl>
                                          <p:spTgt spid="25617"/>
                                        </p:tgtEl>
                                        <p:attrNameLst>
                                          <p:attrName>style.visibility</p:attrName>
                                        </p:attrNameLst>
                                      </p:cBhvr>
                                      <p:to>
                                        <p:strVal val="visible"/>
                                      </p:to>
                                    </p:set>
                                    <p:animEffect transition="in" filter="wipe(left)">
                                      <p:cBhvr>
                                        <p:cTn id="73" dur="500"/>
                                        <p:tgtEl>
                                          <p:spTgt spid="25617"/>
                                        </p:tgtEl>
                                      </p:cBhvr>
                                    </p:animEffect>
                                  </p:childTnLst>
                                </p:cTn>
                              </p:par>
                            </p:childTnLst>
                          </p:cTn>
                        </p:par>
                        <p:par>
                          <p:cTn id="74" fill="hold" nodeType="afterGroup">
                            <p:stCondLst>
                              <p:cond delay="4560"/>
                            </p:stCondLst>
                            <p:childTnLst>
                              <p:par>
                                <p:cTn id="75" presetID="22" presetClass="entr" presetSubtype="2" fill="hold" grpId="0" nodeType="afterEffect">
                                  <p:stCondLst>
                                    <p:cond delay="0"/>
                                  </p:stCondLst>
                                  <p:childTnLst>
                                    <p:set>
                                      <p:cBhvr>
                                        <p:cTn id="76" dur="1" fill="hold">
                                          <p:stCondLst>
                                            <p:cond delay="0"/>
                                          </p:stCondLst>
                                        </p:cTn>
                                        <p:tgtEl>
                                          <p:spTgt spid="25614"/>
                                        </p:tgtEl>
                                        <p:attrNameLst>
                                          <p:attrName>style.visibility</p:attrName>
                                        </p:attrNameLst>
                                      </p:cBhvr>
                                      <p:to>
                                        <p:strVal val="visible"/>
                                      </p:to>
                                    </p:set>
                                    <p:animEffect transition="in" filter="wipe(right)">
                                      <p:cBhvr>
                                        <p:cTn id="77" dur="500"/>
                                        <p:tgtEl>
                                          <p:spTgt spid="25614"/>
                                        </p:tgtEl>
                                      </p:cBhvr>
                                    </p:animEffect>
                                  </p:childTnLst>
                                </p:cTn>
                              </p:par>
                              <p:par>
                                <p:cTn id="78" presetID="22" presetClass="entr" presetSubtype="8" fill="hold" grpId="0" nodeType="withEffect">
                                  <p:stCondLst>
                                    <p:cond delay="0"/>
                                  </p:stCondLst>
                                  <p:childTnLst>
                                    <p:set>
                                      <p:cBhvr>
                                        <p:cTn id="79" dur="1" fill="hold">
                                          <p:stCondLst>
                                            <p:cond delay="0"/>
                                          </p:stCondLst>
                                        </p:cTn>
                                        <p:tgtEl>
                                          <p:spTgt spid="25618"/>
                                        </p:tgtEl>
                                        <p:attrNameLst>
                                          <p:attrName>style.visibility</p:attrName>
                                        </p:attrNameLst>
                                      </p:cBhvr>
                                      <p:to>
                                        <p:strVal val="visible"/>
                                      </p:to>
                                    </p:set>
                                    <p:animEffect transition="in" filter="wipe(left)">
                                      <p:cBhvr>
                                        <p:cTn id="80" dur="500"/>
                                        <p:tgtEl>
                                          <p:spTgt spid="256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2" grpId="0" autoUpdateAnimBg="0"/>
      <p:bldP spid="25603" grpId="0" animBg="1"/>
      <p:bldP spid="25606" grpId="0" animBg="1" autoUpdateAnimBg="0"/>
      <p:bldP spid="25607" grpId="0" autoUpdateAnimBg="0"/>
      <p:bldP spid="25608" grpId="0" autoUpdateAnimBg="0"/>
      <p:bldP spid="25609" grpId="0" autoUpdateAnimBg="0"/>
      <p:bldP spid="25610" grpId="0" autoUpdateAnimBg="0"/>
      <p:bldP spid="25611" grpId="0" animBg="1" autoUpdateAnimBg="0"/>
      <p:bldP spid="25612" grpId="0" animBg="1" autoUpdateAnimBg="0"/>
      <p:bldP spid="25613" grpId="0" animBg="1" autoUpdateAnimBg="0"/>
      <p:bldP spid="25614" grpId="0" animBg="1" autoUpdateAnimBg="0"/>
      <p:bldP spid="25615" grpId="0" animBg="1" autoUpdateAnimBg="0"/>
      <p:bldP spid="25616" grpId="0" animBg="1" autoUpdateAnimBg="0"/>
      <p:bldP spid="25617" grpId="0" animBg="1" autoUpdateAnimBg="0"/>
      <p:bldP spid="25618" grpId="0" animBg="1" autoUpdateAnimBg="0"/>
      <p:bldP spid="25619"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6626" name="Oval 5"/>
          <p:cNvSpPr>
            <a:spLocks noChangeArrowheads="1"/>
          </p:cNvSpPr>
          <p:nvPr/>
        </p:nvSpPr>
        <p:spPr bwMode="auto">
          <a:xfrm>
            <a:off x="4062413" y="627063"/>
            <a:ext cx="4141787" cy="4144962"/>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4C54"/>
              </a:solidFill>
            </a:endParaRPr>
          </a:p>
        </p:txBody>
      </p:sp>
      <p:sp>
        <p:nvSpPr>
          <p:cNvPr id="26627" name="Line 12"/>
          <p:cNvSpPr>
            <a:spLocks noChangeShapeType="1"/>
          </p:cNvSpPr>
          <p:nvPr/>
        </p:nvSpPr>
        <p:spPr bwMode="auto">
          <a:xfrm>
            <a:off x="4195763" y="2740025"/>
            <a:ext cx="3808412"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28" name="TextBox 77"/>
          <p:cNvSpPr txBox="1">
            <a:spLocks noChangeArrowheads="1"/>
          </p:cNvSpPr>
          <p:nvPr/>
        </p:nvSpPr>
        <p:spPr bwMode="auto">
          <a:xfrm>
            <a:off x="4602163" y="2852738"/>
            <a:ext cx="3168650" cy="144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4400" b="1">
                <a:solidFill>
                  <a:srgbClr val="004C54"/>
                </a:solidFill>
                <a:latin typeface="微软雅黑" panose="020B0503020204020204" pitchFamily="34" charset="-122"/>
                <a:ea typeface="微软雅黑" panose="020B0503020204020204" pitchFamily="34" charset="-122"/>
              </a:rPr>
              <a:t>研究成果与应用</a:t>
            </a:r>
          </a:p>
        </p:txBody>
      </p:sp>
      <p:sp>
        <p:nvSpPr>
          <p:cNvPr id="26629" name="Rectangle 14"/>
          <p:cNvSpPr>
            <a:spLocks noChangeArrowheads="1"/>
          </p:cNvSpPr>
          <p:nvPr/>
        </p:nvSpPr>
        <p:spPr bwMode="auto">
          <a:xfrm>
            <a:off x="5634038" y="2255838"/>
            <a:ext cx="9302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600">
                <a:solidFill>
                  <a:srgbClr val="004C54"/>
                </a:solidFill>
                <a:latin typeface="微软雅黑" panose="020B0503020204020204" pitchFamily="34" charset="-122"/>
                <a:ea typeface="微软雅黑" panose="020B0503020204020204" pitchFamily="34" charset="-122"/>
              </a:rPr>
              <a:t>Part </a:t>
            </a:r>
            <a:r>
              <a:rPr lang="en-US" altLang="zh-CN" sz="2600">
                <a:solidFill>
                  <a:srgbClr val="004C54"/>
                </a:solidFill>
                <a:latin typeface="微软雅黑" panose="020B0503020204020204" pitchFamily="34" charset="-122"/>
                <a:ea typeface="微软雅黑" panose="020B0503020204020204" pitchFamily="34" charset="-122"/>
              </a:rPr>
              <a:t>4</a:t>
            </a:r>
            <a:endParaRPr lang="zh-CN" altLang="en-US" sz="2600">
              <a:solidFill>
                <a:srgbClr val="004C54"/>
              </a:solidFill>
              <a:latin typeface="微软雅黑" panose="020B0503020204020204" pitchFamily="34" charset="-122"/>
              <a:ea typeface="微软雅黑" panose="020B0503020204020204" pitchFamily="34" charset="-122"/>
            </a:endParaRPr>
          </a:p>
        </p:txBody>
      </p:sp>
      <p:sp>
        <p:nvSpPr>
          <p:cNvPr id="26630" name="Freeform 11"/>
          <p:cNvSpPr>
            <a:spLocks noEditPoints="1"/>
          </p:cNvSpPr>
          <p:nvPr/>
        </p:nvSpPr>
        <p:spPr bwMode="auto">
          <a:xfrm>
            <a:off x="5354638" y="850900"/>
            <a:ext cx="1489075" cy="1287463"/>
          </a:xfrm>
          <a:custGeom>
            <a:avLst/>
            <a:gdLst>
              <a:gd name="T0" fmla="*/ 925174 w 948"/>
              <a:gd name="T1" fmla="*/ 271798 h 810"/>
              <a:gd name="T2" fmla="*/ 890618 w 948"/>
              <a:gd name="T3" fmla="*/ 352860 h 810"/>
              <a:gd name="T4" fmla="*/ 843495 w 948"/>
              <a:gd name="T5" fmla="*/ 391007 h 810"/>
              <a:gd name="T6" fmla="*/ 808938 w 948"/>
              <a:gd name="T7" fmla="*/ 402134 h 810"/>
              <a:gd name="T8" fmla="*/ 766528 w 948"/>
              <a:gd name="T9" fmla="*/ 405312 h 810"/>
              <a:gd name="T10" fmla="*/ 702127 w 948"/>
              <a:gd name="T11" fmla="*/ 384649 h 810"/>
              <a:gd name="T12" fmla="*/ 661288 w 948"/>
              <a:gd name="T13" fmla="*/ 346502 h 810"/>
              <a:gd name="T14" fmla="*/ 634585 w 948"/>
              <a:gd name="T15" fmla="*/ 287692 h 810"/>
              <a:gd name="T16" fmla="*/ 631443 w 948"/>
              <a:gd name="T17" fmla="*/ 246366 h 810"/>
              <a:gd name="T18" fmla="*/ 650292 w 948"/>
              <a:gd name="T19" fmla="*/ 184377 h 810"/>
              <a:gd name="T20" fmla="*/ 684849 w 948"/>
              <a:gd name="T21" fmla="*/ 141462 h 810"/>
              <a:gd name="T22" fmla="*/ 739825 w 948"/>
              <a:gd name="T23" fmla="*/ 112852 h 810"/>
              <a:gd name="T24" fmla="*/ 782236 w 948"/>
              <a:gd name="T25" fmla="*/ 108083 h 810"/>
              <a:gd name="T26" fmla="*/ 835641 w 948"/>
              <a:gd name="T27" fmla="*/ 120799 h 810"/>
              <a:gd name="T28" fmla="*/ 887476 w 948"/>
              <a:gd name="T29" fmla="*/ 158946 h 810"/>
              <a:gd name="T30" fmla="*/ 917320 w 948"/>
              <a:gd name="T31" fmla="*/ 209809 h 810"/>
              <a:gd name="T32" fmla="*/ 967585 w 948"/>
              <a:gd name="T33" fmla="*/ 181198 h 810"/>
              <a:gd name="T34" fmla="*/ 600028 w 948"/>
              <a:gd name="T35" fmla="*/ 74705 h 810"/>
              <a:gd name="T36" fmla="*/ 697415 w 948"/>
              <a:gd name="T37" fmla="*/ 448228 h 810"/>
              <a:gd name="T38" fmla="*/ 1031986 w 948"/>
              <a:gd name="T39" fmla="*/ 259082 h 810"/>
              <a:gd name="T40" fmla="*/ 698986 w 948"/>
              <a:gd name="T41" fmla="*/ 920298 h 810"/>
              <a:gd name="T42" fmla="*/ 606311 w 948"/>
              <a:gd name="T43" fmla="*/ 1044276 h 810"/>
              <a:gd name="T44" fmla="*/ 507354 w 948"/>
              <a:gd name="T45" fmla="*/ 1088780 h 810"/>
              <a:gd name="T46" fmla="*/ 441382 w 948"/>
              <a:gd name="T47" fmla="*/ 1095138 h 810"/>
              <a:gd name="T48" fmla="*/ 365986 w 948"/>
              <a:gd name="T49" fmla="*/ 1080833 h 810"/>
              <a:gd name="T50" fmla="*/ 263887 w 948"/>
              <a:gd name="T51" fmla="*/ 1015665 h 810"/>
              <a:gd name="T52" fmla="*/ 208910 w 948"/>
              <a:gd name="T53" fmla="*/ 933013 h 810"/>
              <a:gd name="T54" fmla="*/ 188491 w 948"/>
              <a:gd name="T55" fmla="*/ 818572 h 810"/>
              <a:gd name="T56" fmla="*/ 202627 w 948"/>
              <a:gd name="T57" fmla="*/ 743868 h 810"/>
              <a:gd name="T58" fmla="*/ 260745 w 948"/>
              <a:gd name="T59" fmla="*/ 646910 h 810"/>
              <a:gd name="T60" fmla="*/ 340854 w 948"/>
              <a:gd name="T61" fmla="*/ 589690 h 810"/>
              <a:gd name="T62" fmla="*/ 449236 w 948"/>
              <a:gd name="T63" fmla="*/ 564258 h 810"/>
              <a:gd name="T64" fmla="*/ 524632 w 948"/>
              <a:gd name="T65" fmla="*/ 575385 h 810"/>
              <a:gd name="T66" fmla="*/ 609453 w 948"/>
              <a:gd name="T67" fmla="*/ 618300 h 810"/>
              <a:gd name="T68" fmla="*/ 684849 w 948"/>
              <a:gd name="T69" fmla="*/ 708899 h 810"/>
              <a:gd name="T70" fmla="*/ 713122 w 948"/>
              <a:gd name="T71" fmla="*/ 810625 h 810"/>
              <a:gd name="T72" fmla="*/ 813651 w 948"/>
              <a:gd name="T73" fmla="*/ 782015 h 810"/>
              <a:gd name="T74" fmla="*/ 223047 w 948"/>
              <a:gd name="T75" fmla="*/ 433923 h 810"/>
              <a:gd name="T76" fmla="*/ 227759 w 948"/>
              <a:gd name="T77" fmla="*/ 1122159 h 810"/>
              <a:gd name="T78" fmla="*/ 889047 w 948"/>
              <a:gd name="T79" fmla="*/ 947318 h 810"/>
              <a:gd name="T80" fmla="*/ 1346136 w 948"/>
              <a:gd name="T81" fmla="*/ 772478 h 810"/>
              <a:gd name="T82" fmla="*/ 1280165 w 948"/>
              <a:gd name="T83" fmla="*/ 859898 h 810"/>
              <a:gd name="T84" fmla="*/ 1211052 w 948"/>
              <a:gd name="T85" fmla="*/ 891687 h 810"/>
              <a:gd name="T86" fmla="*/ 1165500 w 948"/>
              <a:gd name="T87" fmla="*/ 894866 h 810"/>
              <a:gd name="T88" fmla="*/ 1112094 w 948"/>
              <a:gd name="T89" fmla="*/ 885329 h 810"/>
              <a:gd name="T90" fmla="*/ 1041410 w 948"/>
              <a:gd name="T91" fmla="*/ 839235 h 810"/>
              <a:gd name="T92" fmla="*/ 1002141 w 948"/>
              <a:gd name="T93" fmla="*/ 782015 h 810"/>
              <a:gd name="T94" fmla="*/ 988004 w 948"/>
              <a:gd name="T95" fmla="*/ 700952 h 810"/>
              <a:gd name="T96" fmla="*/ 997429 w 948"/>
              <a:gd name="T97" fmla="*/ 648500 h 810"/>
              <a:gd name="T98" fmla="*/ 1038269 w 948"/>
              <a:gd name="T99" fmla="*/ 580153 h 810"/>
              <a:gd name="T100" fmla="*/ 1094816 w 948"/>
              <a:gd name="T101" fmla="*/ 540417 h 810"/>
              <a:gd name="T102" fmla="*/ 1170212 w 948"/>
              <a:gd name="T103" fmla="*/ 522933 h 810"/>
              <a:gd name="T104" fmla="*/ 1223618 w 948"/>
              <a:gd name="T105" fmla="*/ 529290 h 810"/>
              <a:gd name="T106" fmla="*/ 1283306 w 948"/>
              <a:gd name="T107" fmla="*/ 561080 h 810"/>
              <a:gd name="T108" fmla="*/ 1336712 w 948"/>
              <a:gd name="T109" fmla="*/ 624658 h 810"/>
              <a:gd name="T110" fmla="*/ 1355561 w 948"/>
              <a:gd name="T111" fmla="*/ 696184 h 810"/>
              <a:gd name="T112" fmla="*/ 1426245 w 948"/>
              <a:gd name="T113" fmla="*/ 675521 h 810"/>
              <a:gd name="T114" fmla="*/ 1011566 w 948"/>
              <a:gd name="T115" fmla="*/ 430744 h 810"/>
              <a:gd name="T116" fmla="*/ 1016278 w 948"/>
              <a:gd name="T117" fmla="*/ 913940 h 810"/>
              <a:gd name="T118" fmla="*/ 1479650 w 948"/>
              <a:gd name="T119" fmla="*/ 791551 h 810"/>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948" h="810">
                <a:moveTo>
                  <a:pt x="588" y="151"/>
                </a:moveTo>
                <a:cubicBezTo>
                  <a:pt x="588" y="151"/>
                  <a:pt x="588" y="152"/>
                  <a:pt x="588" y="152"/>
                </a:cubicBezTo>
                <a:cubicBezTo>
                  <a:pt x="588" y="153"/>
                  <a:pt x="589" y="154"/>
                  <a:pt x="589" y="155"/>
                </a:cubicBezTo>
                <a:cubicBezTo>
                  <a:pt x="589" y="156"/>
                  <a:pt x="589" y="156"/>
                  <a:pt x="589" y="157"/>
                </a:cubicBezTo>
                <a:cubicBezTo>
                  <a:pt x="589" y="158"/>
                  <a:pt x="589" y="159"/>
                  <a:pt x="589" y="161"/>
                </a:cubicBezTo>
                <a:cubicBezTo>
                  <a:pt x="589" y="161"/>
                  <a:pt x="589" y="161"/>
                  <a:pt x="589" y="161"/>
                </a:cubicBezTo>
                <a:cubicBezTo>
                  <a:pt x="589" y="162"/>
                  <a:pt x="589" y="164"/>
                  <a:pt x="589" y="165"/>
                </a:cubicBezTo>
                <a:cubicBezTo>
                  <a:pt x="589" y="165"/>
                  <a:pt x="589" y="166"/>
                  <a:pt x="589" y="166"/>
                </a:cubicBezTo>
                <a:cubicBezTo>
                  <a:pt x="589" y="167"/>
                  <a:pt x="589" y="168"/>
                  <a:pt x="589" y="169"/>
                </a:cubicBezTo>
                <a:cubicBezTo>
                  <a:pt x="589" y="170"/>
                  <a:pt x="589" y="170"/>
                  <a:pt x="589" y="171"/>
                </a:cubicBezTo>
                <a:cubicBezTo>
                  <a:pt x="588" y="178"/>
                  <a:pt x="586" y="185"/>
                  <a:pt x="584" y="191"/>
                </a:cubicBezTo>
                <a:cubicBezTo>
                  <a:pt x="584" y="192"/>
                  <a:pt x="583" y="193"/>
                  <a:pt x="583" y="194"/>
                </a:cubicBezTo>
                <a:cubicBezTo>
                  <a:pt x="583" y="195"/>
                  <a:pt x="583" y="195"/>
                  <a:pt x="583" y="195"/>
                </a:cubicBezTo>
                <a:cubicBezTo>
                  <a:pt x="583" y="196"/>
                  <a:pt x="582" y="197"/>
                  <a:pt x="582" y="198"/>
                </a:cubicBezTo>
                <a:cubicBezTo>
                  <a:pt x="582" y="198"/>
                  <a:pt x="582" y="198"/>
                  <a:pt x="582" y="198"/>
                </a:cubicBezTo>
                <a:cubicBezTo>
                  <a:pt x="580" y="201"/>
                  <a:pt x="579" y="204"/>
                  <a:pt x="577" y="207"/>
                </a:cubicBezTo>
                <a:cubicBezTo>
                  <a:pt x="577" y="207"/>
                  <a:pt x="577" y="207"/>
                  <a:pt x="577" y="208"/>
                </a:cubicBezTo>
                <a:cubicBezTo>
                  <a:pt x="577" y="208"/>
                  <a:pt x="576" y="209"/>
                  <a:pt x="575" y="210"/>
                </a:cubicBezTo>
                <a:cubicBezTo>
                  <a:pt x="575" y="210"/>
                  <a:pt x="575" y="211"/>
                  <a:pt x="575" y="211"/>
                </a:cubicBezTo>
                <a:cubicBezTo>
                  <a:pt x="573" y="215"/>
                  <a:pt x="570" y="218"/>
                  <a:pt x="567" y="222"/>
                </a:cubicBezTo>
                <a:cubicBezTo>
                  <a:pt x="567" y="222"/>
                  <a:pt x="567" y="222"/>
                  <a:pt x="567" y="222"/>
                </a:cubicBezTo>
                <a:cubicBezTo>
                  <a:pt x="566" y="223"/>
                  <a:pt x="566" y="224"/>
                  <a:pt x="565" y="224"/>
                </a:cubicBezTo>
                <a:cubicBezTo>
                  <a:pt x="565" y="224"/>
                  <a:pt x="565" y="225"/>
                  <a:pt x="565" y="225"/>
                </a:cubicBezTo>
                <a:cubicBezTo>
                  <a:pt x="562" y="227"/>
                  <a:pt x="560" y="230"/>
                  <a:pt x="558" y="232"/>
                </a:cubicBezTo>
                <a:cubicBezTo>
                  <a:pt x="558" y="232"/>
                  <a:pt x="557" y="232"/>
                  <a:pt x="557" y="232"/>
                </a:cubicBezTo>
                <a:cubicBezTo>
                  <a:pt x="557" y="233"/>
                  <a:pt x="556" y="233"/>
                  <a:pt x="555" y="234"/>
                </a:cubicBezTo>
                <a:cubicBezTo>
                  <a:pt x="555" y="234"/>
                  <a:pt x="555" y="234"/>
                  <a:pt x="554" y="234"/>
                </a:cubicBezTo>
                <a:cubicBezTo>
                  <a:pt x="554" y="235"/>
                  <a:pt x="553" y="236"/>
                  <a:pt x="552" y="236"/>
                </a:cubicBezTo>
                <a:cubicBezTo>
                  <a:pt x="547" y="240"/>
                  <a:pt x="543" y="243"/>
                  <a:pt x="537" y="246"/>
                </a:cubicBezTo>
                <a:cubicBezTo>
                  <a:pt x="536" y="246"/>
                  <a:pt x="535" y="247"/>
                  <a:pt x="534" y="247"/>
                </a:cubicBezTo>
                <a:cubicBezTo>
                  <a:pt x="533" y="247"/>
                  <a:pt x="533" y="248"/>
                  <a:pt x="532" y="248"/>
                </a:cubicBezTo>
                <a:cubicBezTo>
                  <a:pt x="532" y="248"/>
                  <a:pt x="531" y="249"/>
                  <a:pt x="530" y="249"/>
                </a:cubicBezTo>
                <a:cubicBezTo>
                  <a:pt x="529" y="249"/>
                  <a:pt x="529" y="249"/>
                  <a:pt x="528" y="249"/>
                </a:cubicBezTo>
                <a:cubicBezTo>
                  <a:pt x="527" y="250"/>
                  <a:pt x="526" y="250"/>
                  <a:pt x="525" y="251"/>
                </a:cubicBezTo>
                <a:cubicBezTo>
                  <a:pt x="525" y="251"/>
                  <a:pt x="525" y="251"/>
                  <a:pt x="525" y="251"/>
                </a:cubicBezTo>
                <a:cubicBezTo>
                  <a:pt x="523" y="251"/>
                  <a:pt x="522" y="252"/>
                  <a:pt x="520" y="252"/>
                </a:cubicBezTo>
                <a:cubicBezTo>
                  <a:pt x="520" y="252"/>
                  <a:pt x="520" y="252"/>
                  <a:pt x="519" y="252"/>
                </a:cubicBezTo>
                <a:cubicBezTo>
                  <a:pt x="518" y="253"/>
                  <a:pt x="517" y="253"/>
                  <a:pt x="516" y="253"/>
                </a:cubicBezTo>
                <a:cubicBezTo>
                  <a:pt x="516" y="253"/>
                  <a:pt x="515" y="253"/>
                  <a:pt x="515" y="253"/>
                </a:cubicBezTo>
                <a:cubicBezTo>
                  <a:pt x="514" y="254"/>
                  <a:pt x="512" y="254"/>
                  <a:pt x="511" y="254"/>
                </a:cubicBezTo>
                <a:cubicBezTo>
                  <a:pt x="509" y="254"/>
                  <a:pt x="508" y="255"/>
                  <a:pt x="506" y="255"/>
                </a:cubicBezTo>
                <a:cubicBezTo>
                  <a:pt x="506" y="255"/>
                  <a:pt x="506" y="255"/>
                  <a:pt x="505" y="255"/>
                </a:cubicBezTo>
                <a:cubicBezTo>
                  <a:pt x="504" y="255"/>
                  <a:pt x="503" y="255"/>
                  <a:pt x="502" y="255"/>
                </a:cubicBezTo>
                <a:cubicBezTo>
                  <a:pt x="502" y="255"/>
                  <a:pt x="501" y="255"/>
                  <a:pt x="501" y="255"/>
                </a:cubicBezTo>
                <a:cubicBezTo>
                  <a:pt x="499" y="255"/>
                  <a:pt x="498" y="255"/>
                  <a:pt x="496" y="255"/>
                </a:cubicBezTo>
                <a:cubicBezTo>
                  <a:pt x="496" y="255"/>
                  <a:pt x="496" y="255"/>
                  <a:pt x="496" y="255"/>
                </a:cubicBezTo>
                <a:cubicBezTo>
                  <a:pt x="495" y="255"/>
                  <a:pt x="494" y="255"/>
                  <a:pt x="492" y="255"/>
                </a:cubicBezTo>
                <a:cubicBezTo>
                  <a:pt x="492" y="255"/>
                  <a:pt x="491" y="255"/>
                  <a:pt x="491" y="255"/>
                </a:cubicBezTo>
                <a:cubicBezTo>
                  <a:pt x="490" y="255"/>
                  <a:pt x="489" y="255"/>
                  <a:pt x="488" y="255"/>
                </a:cubicBezTo>
                <a:cubicBezTo>
                  <a:pt x="488" y="255"/>
                  <a:pt x="487" y="255"/>
                  <a:pt x="487" y="255"/>
                </a:cubicBezTo>
                <a:cubicBezTo>
                  <a:pt x="485" y="255"/>
                  <a:pt x="484" y="255"/>
                  <a:pt x="483" y="255"/>
                </a:cubicBezTo>
                <a:cubicBezTo>
                  <a:pt x="477" y="254"/>
                  <a:pt x="471" y="253"/>
                  <a:pt x="466" y="251"/>
                </a:cubicBezTo>
                <a:cubicBezTo>
                  <a:pt x="465" y="250"/>
                  <a:pt x="464" y="250"/>
                  <a:pt x="463" y="250"/>
                </a:cubicBezTo>
                <a:cubicBezTo>
                  <a:pt x="463" y="250"/>
                  <a:pt x="462" y="250"/>
                  <a:pt x="462" y="249"/>
                </a:cubicBezTo>
                <a:cubicBezTo>
                  <a:pt x="461" y="249"/>
                  <a:pt x="460" y="249"/>
                  <a:pt x="459" y="248"/>
                </a:cubicBezTo>
                <a:cubicBezTo>
                  <a:pt x="459" y="248"/>
                  <a:pt x="459" y="248"/>
                  <a:pt x="459" y="248"/>
                </a:cubicBezTo>
                <a:cubicBezTo>
                  <a:pt x="456" y="247"/>
                  <a:pt x="453" y="245"/>
                  <a:pt x="450" y="244"/>
                </a:cubicBezTo>
                <a:cubicBezTo>
                  <a:pt x="450" y="244"/>
                  <a:pt x="450" y="244"/>
                  <a:pt x="450" y="244"/>
                </a:cubicBezTo>
                <a:cubicBezTo>
                  <a:pt x="449" y="243"/>
                  <a:pt x="448" y="243"/>
                  <a:pt x="447" y="242"/>
                </a:cubicBezTo>
                <a:cubicBezTo>
                  <a:pt x="447" y="242"/>
                  <a:pt x="447" y="242"/>
                  <a:pt x="446" y="242"/>
                </a:cubicBezTo>
                <a:cubicBezTo>
                  <a:pt x="443" y="239"/>
                  <a:pt x="439" y="237"/>
                  <a:pt x="436" y="234"/>
                </a:cubicBezTo>
                <a:cubicBezTo>
                  <a:pt x="435" y="234"/>
                  <a:pt x="435" y="234"/>
                  <a:pt x="435" y="234"/>
                </a:cubicBezTo>
                <a:cubicBezTo>
                  <a:pt x="434" y="233"/>
                  <a:pt x="434" y="232"/>
                  <a:pt x="433" y="232"/>
                </a:cubicBezTo>
                <a:cubicBezTo>
                  <a:pt x="433" y="231"/>
                  <a:pt x="433" y="231"/>
                  <a:pt x="432" y="231"/>
                </a:cubicBezTo>
                <a:cubicBezTo>
                  <a:pt x="430" y="229"/>
                  <a:pt x="428" y="227"/>
                  <a:pt x="425" y="224"/>
                </a:cubicBezTo>
                <a:cubicBezTo>
                  <a:pt x="425" y="224"/>
                  <a:pt x="425" y="224"/>
                  <a:pt x="425" y="224"/>
                </a:cubicBezTo>
                <a:cubicBezTo>
                  <a:pt x="425" y="223"/>
                  <a:pt x="424" y="222"/>
                  <a:pt x="423" y="222"/>
                </a:cubicBezTo>
                <a:cubicBezTo>
                  <a:pt x="423" y="221"/>
                  <a:pt x="423" y="221"/>
                  <a:pt x="423" y="221"/>
                </a:cubicBezTo>
                <a:cubicBezTo>
                  <a:pt x="422" y="220"/>
                  <a:pt x="421" y="219"/>
                  <a:pt x="421" y="218"/>
                </a:cubicBezTo>
                <a:cubicBezTo>
                  <a:pt x="417" y="213"/>
                  <a:pt x="413" y="207"/>
                  <a:pt x="410" y="200"/>
                </a:cubicBezTo>
                <a:cubicBezTo>
                  <a:pt x="410" y="200"/>
                  <a:pt x="410" y="199"/>
                  <a:pt x="409" y="199"/>
                </a:cubicBezTo>
                <a:cubicBezTo>
                  <a:pt x="409" y="198"/>
                  <a:pt x="409" y="197"/>
                  <a:pt x="408" y="196"/>
                </a:cubicBezTo>
                <a:cubicBezTo>
                  <a:pt x="408" y="196"/>
                  <a:pt x="408" y="195"/>
                  <a:pt x="408" y="195"/>
                </a:cubicBezTo>
                <a:cubicBezTo>
                  <a:pt x="407" y="194"/>
                  <a:pt x="407" y="193"/>
                  <a:pt x="407" y="191"/>
                </a:cubicBezTo>
                <a:cubicBezTo>
                  <a:pt x="406" y="191"/>
                  <a:pt x="406" y="191"/>
                  <a:pt x="406" y="191"/>
                </a:cubicBezTo>
                <a:cubicBezTo>
                  <a:pt x="406" y="190"/>
                  <a:pt x="406" y="188"/>
                  <a:pt x="405" y="187"/>
                </a:cubicBezTo>
                <a:cubicBezTo>
                  <a:pt x="405" y="187"/>
                  <a:pt x="405" y="186"/>
                  <a:pt x="405" y="186"/>
                </a:cubicBezTo>
                <a:cubicBezTo>
                  <a:pt x="405" y="185"/>
                  <a:pt x="404" y="184"/>
                  <a:pt x="404" y="183"/>
                </a:cubicBezTo>
                <a:cubicBezTo>
                  <a:pt x="404" y="182"/>
                  <a:pt x="404" y="182"/>
                  <a:pt x="404" y="181"/>
                </a:cubicBezTo>
                <a:cubicBezTo>
                  <a:pt x="404" y="180"/>
                  <a:pt x="403" y="179"/>
                  <a:pt x="403" y="177"/>
                </a:cubicBezTo>
                <a:cubicBezTo>
                  <a:pt x="403" y="176"/>
                  <a:pt x="403" y="174"/>
                  <a:pt x="402" y="173"/>
                </a:cubicBezTo>
                <a:cubicBezTo>
                  <a:pt x="402" y="173"/>
                  <a:pt x="402" y="172"/>
                  <a:pt x="402" y="172"/>
                </a:cubicBezTo>
                <a:cubicBezTo>
                  <a:pt x="402" y="171"/>
                  <a:pt x="402" y="170"/>
                  <a:pt x="402" y="169"/>
                </a:cubicBezTo>
                <a:cubicBezTo>
                  <a:pt x="402" y="168"/>
                  <a:pt x="402" y="168"/>
                  <a:pt x="402" y="167"/>
                </a:cubicBezTo>
                <a:cubicBezTo>
                  <a:pt x="402" y="166"/>
                  <a:pt x="402" y="164"/>
                  <a:pt x="402" y="163"/>
                </a:cubicBezTo>
                <a:cubicBezTo>
                  <a:pt x="402" y="163"/>
                  <a:pt x="402" y="163"/>
                  <a:pt x="402" y="163"/>
                </a:cubicBezTo>
                <a:cubicBezTo>
                  <a:pt x="402" y="161"/>
                  <a:pt x="402" y="160"/>
                  <a:pt x="402" y="159"/>
                </a:cubicBezTo>
                <a:cubicBezTo>
                  <a:pt x="402" y="158"/>
                  <a:pt x="402" y="158"/>
                  <a:pt x="402" y="157"/>
                </a:cubicBezTo>
                <a:cubicBezTo>
                  <a:pt x="402" y="156"/>
                  <a:pt x="402" y="156"/>
                  <a:pt x="402" y="155"/>
                </a:cubicBezTo>
                <a:cubicBezTo>
                  <a:pt x="402" y="154"/>
                  <a:pt x="402" y="154"/>
                  <a:pt x="402" y="153"/>
                </a:cubicBezTo>
                <a:cubicBezTo>
                  <a:pt x="402" y="152"/>
                  <a:pt x="402" y="151"/>
                  <a:pt x="403" y="149"/>
                </a:cubicBezTo>
                <a:cubicBezTo>
                  <a:pt x="403" y="149"/>
                  <a:pt x="403" y="149"/>
                  <a:pt x="403" y="149"/>
                </a:cubicBezTo>
                <a:cubicBezTo>
                  <a:pt x="403" y="143"/>
                  <a:pt x="405" y="138"/>
                  <a:pt x="406" y="132"/>
                </a:cubicBezTo>
                <a:cubicBezTo>
                  <a:pt x="407" y="131"/>
                  <a:pt x="407" y="130"/>
                  <a:pt x="408" y="129"/>
                </a:cubicBezTo>
                <a:cubicBezTo>
                  <a:pt x="408" y="129"/>
                  <a:pt x="408" y="129"/>
                  <a:pt x="408" y="129"/>
                </a:cubicBezTo>
                <a:cubicBezTo>
                  <a:pt x="408" y="128"/>
                  <a:pt x="409" y="127"/>
                  <a:pt x="409" y="126"/>
                </a:cubicBezTo>
                <a:cubicBezTo>
                  <a:pt x="409" y="126"/>
                  <a:pt x="409" y="126"/>
                  <a:pt x="409" y="126"/>
                </a:cubicBezTo>
                <a:cubicBezTo>
                  <a:pt x="410" y="123"/>
                  <a:pt x="412" y="120"/>
                  <a:pt x="413" y="117"/>
                </a:cubicBezTo>
                <a:cubicBezTo>
                  <a:pt x="413" y="117"/>
                  <a:pt x="414" y="116"/>
                  <a:pt x="414" y="116"/>
                </a:cubicBezTo>
                <a:cubicBezTo>
                  <a:pt x="414" y="115"/>
                  <a:pt x="415" y="114"/>
                  <a:pt x="415" y="114"/>
                </a:cubicBezTo>
                <a:cubicBezTo>
                  <a:pt x="415" y="113"/>
                  <a:pt x="415" y="113"/>
                  <a:pt x="416" y="113"/>
                </a:cubicBezTo>
                <a:cubicBezTo>
                  <a:pt x="418" y="109"/>
                  <a:pt x="420" y="106"/>
                  <a:pt x="423" y="102"/>
                </a:cubicBezTo>
                <a:cubicBezTo>
                  <a:pt x="423" y="102"/>
                  <a:pt x="423" y="102"/>
                  <a:pt x="424" y="102"/>
                </a:cubicBezTo>
                <a:cubicBezTo>
                  <a:pt x="424" y="101"/>
                  <a:pt x="425" y="100"/>
                  <a:pt x="426" y="99"/>
                </a:cubicBezTo>
                <a:cubicBezTo>
                  <a:pt x="426" y="99"/>
                  <a:pt x="426" y="99"/>
                  <a:pt x="426" y="99"/>
                </a:cubicBezTo>
                <a:cubicBezTo>
                  <a:pt x="428" y="97"/>
                  <a:pt x="431" y="94"/>
                  <a:pt x="433" y="92"/>
                </a:cubicBezTo>
                <a:cubicBezTo>
                  <a:pt x="433" y="92"/>
                  <a:pt x="433" y="92"/>
                  <a:pt x="433" y="92"/>
                </a:cubicBezTo>
                <a:cubicBezTo>
                  <a:pt x="434" y="91"/>
                  <a:pt x="435" y="90"/>
                  <a:pt x="436" y="90"/>
                </a:cubicBezTo>
                <a:cubicBezTo>
                  <a:pt x="436" y="90"/>
                  <a:pt x="436" y="89"/>
                  <a:pt x="436" y="89"/>
                </a:cubicBezTo>
                <a:cubicBezTo>
                  <a:pt x="437" y="89"/>
                  <a:pt x="438" y="88"/>
                  <a:pt x="439" y="87"/>
                </a:cubicBezTo>
                <a:cubicBezTo>
                  <a:pt x="443" y="84"/>
                  <a:pt x="448" y="81"/>
                  <a:pt x="453" y="78"/>
                </a:cubicBezTo>
                <a:cubicBezTo>
                  <a:pt x="454" y="78"/>
                  <a:pt x="456" y="77"/>
                  <a:pt x="457" y="77"/>
                </a:cubicBezTo>
                <a:cubicBezTo>
                  <a:pt x="457" y="76"/>
                  <a:pt x="458" y="76"/>
                  <a:pt x="458" y="76"/>
                </a:cubicBezTo>
                <a:cubicBezTo>
                  <a:pt x="459" y="76"/>
                  <a:pt x="460" y="75"/>
                  <a:pt x="461" y="75"/>
                </a:cubicBezTo>
                <a:cubicBezTo>
                  <a:pt x="461" y="75"/>
                  <a:pt x="462" y="74"/>
                  <a:pt x="462" y="74"/>
                </a:cubicBezTo>
                <a:cubicBezTo>
                  <a:pt x="463" y="74"/>
                  <a:pt x="465" y="73"/>
                  <a:pt x="466" y="73"/>
                </a:cubicBezTo>
                <a:cubicBezTo>
                  <a:pt x="466" y="73"/>
                  <a:pt x="466" y="73"/>
                  <a:pt x="466" y="73"/>
                </a:cubicBezTo>
                <a:cubicBezTo>
                  <a:pt x="467" y="72"/>
                  <a:pt x="469" y="72"/>
                  <a:pt x="470" y="72"/>
                </a:cubicBezTo>
                <a:cubicBezTo>
                  <a:pt x="471" y="72"/>
                  <a:pt x="471" y="71"/>
                  <a:pt x="471" y="71"/>
                </a:cubicBezTo>
                <a:cubicBezTo>
                  <a:pt x="472" y="71"/>
                  <a:pt x="473" y="71"/>
                  <a:pt x="474" y="71"/>
                </a:cubicBezTo>
                <a:cubicBezTo>
                  <a:pt x="475" y="71"/>
                  <a:pt x="475" y="70"/>
                  <a:pt x="476" y="70"/>
                </a:cubicBezTo>
                <a:cubicBezTo>
                  <a:pt x="477" y="70"/>
                  <a:pt x="479" y="70"/>
                  <a:pt x="480" y="70"/>
                </a:cubicBezTo>
                <a:cubicBezTo>
                  <a:pt x="481" y="69"/>
                  <a:pt x="483" y="69"/>
                  <a:pt x="484" y="69"/>
                </a:cubicBezTo>
                <a:cubicBezTo>
                  <a:pt x="485" y="69"/>
                  <a:pt x="485" y="69"/>
                  <a:pt x="486" y="69"/>
                </a:cubicBezTo>
                <a:cubicBezTo>
                  <a:pt x="487" y="69"/>
                  <a:pt x="488" y="69"/>
                  <a:pt x="489" y="69"/>
                </a:cubicBezTo>
                <a:cubicBezTo>
                  <a:pt x="489" y="68"/>
                  <a:pt x="490" y="68"/>
                  <a:pt x="490" y="68"/>
                </a:cubicBezTo>
                <a:cubicBezTo>
                  <a:pt x="491" y="68"/>
                  <a:pt x="493" y="68"/>
                  <a:pt x="494" y="68"/>
                </a:cubicBezTo>
                <a:cubicBezTo>
                  <a:pt x="494" y="68"/>
                  <a:pt x="494" y="68"/>
                  <a:pt x="495" y="68"/>
                </a:cubicBezTo>
                <a:cubicBezTo>
                  <a:pt x="496" y="68"/>
                  <a:pt x="497" y="68"/>
                  <a:pt x="498" y="68"/>
                </a:cubicBezTo>
                <a:cubicBezTo>
                  <a:pt x="499" y="68"/>
                  <a:pt x="499" y="68"/>
                  <a:pt x="500" y="68"/>
                </a:cubicBezTo>
                <a:cubicBezTo>
                  <a:pt x="501" y="68"/>
                  <a:pt x="502" y="68"/>
                  <a:pt x="503" y="69"/>
                </a:cubicBezTo>
                <a:cubicBezTo>
                  <a:pt x="503" y="69"/>
                  <a:pt x="504" y="69"/>
                  <a:pt x="504" y="69"/>
                </a:cubicBezTo>
                <a:cubicBezTo>
                  <a:pt x="505" y="69"/>
                  <a:pt x="507" y="69"/>
                  <a:pt x="508" y="69"/>
                </a:cubicBezTo>
                <a:cubicBezTo>
                  <a:pt x="514" y="70"/>
                  <a:pt x="519" y="71"/>
                  <a:pt x="525" y="73"/>
                </a:cubicBezTo>
                <a:cubicBezTo>
                  <a:pt x="526" y="73"/>
                  <a:pt x="527" y="74"/>
                  <a:pt x="528" y="74"/>
                </a:cubicBezTo>
                <a:cubicBezTo>
                  <a:pt x="528" y="74"/>
                  <a:pt x="528" y="74"/>
                  <a:pt x="528" y="74"/>
                </a:cubicBezTo>
                <a:cubicBezTo>
                  <a:pt x="529" y="75"/>
                  <a:pt x="530" y="75"/>
                  <a:pt x="531" y="75"/>
                </a:cubicBezTo>
                <a:cubicBezTo>
                  <a:pt x="531" y="75"/>
                  <a:pt x="532" y="76"/>
                  <a:pt x="532" y="76"/>
                </a:cubicBezTo>
                <a:cubicBezTo>
                  <a:pt x="535" y="77"/>
                  <a:pt x="538" y="78"/>
                  <a:pt x="541" y="80"/>
                </a:cubicBezTo>
                <a:cubicBezTo>
                  <a:pt x="541" y="80"/>
                  <a:pt x="541" y="80"/>
                  <a:pt x="541" y="80"/>
                </a:cubicBezTo>
                <a:cubicBezTo>
                  <a:pt x="542" y="81"/>
                  <a:pt x="543" y="81"/>
                  <a:pt x="544" y="82"/>
                </a:cubicBezTo>
                <a:cubicBezTo>
                  <a:pt x="544" y="82"/>
                  <a:pt x="544" y="82"/>
                  <a:pt x="544" y="82"/>
                </a:cubicBezTo>
                <a:cubicBezTo>
                  <a:pt x="548" y="84"/>
                  <a:pt x="552" y="87"/>
                  <a:pt x="555" y="90"/>
                </a:cubicBezTo>
                <a:cubicBezTo>
                  <a:pt x="555" y="90"/>
                  <a:pt x="555" y="90"/>
                  <a:pt x="556" y="90"/>
                </a:cubicBezTo>
                <a:cubicBezTo>
                  <a:pt x="556" y="91"/>
                  <a:pt x="557" y="92"/>
                  <a:pt x="558" y="92"/>
                </a:cubicBezTo>
                <a:cubicBezTo>
                  <a:pt x="558" y="92"/>
                  <a:pt x="558" y="92"/>
                  <a:pt x="558" y="93"/>
                </a:cubicBezTo>
                <a:cubicBezTo>
                  <a:pt x="561" y="95"/>
                  <a:pt x="563" y="97"/>
                  <a:pt x="565" y="100"/>
                </a:cubicBezTo>
                <a:cubicBezTo>
                  <a:pt x="565" y="100"/>
                  <a:pt x="565" y="100"/>
                  <a:pt x="565" y="100"/>
                </a:cubicBezTo>
                <a:cubicBezTo>
                  <a:pt x="566" y="101"/>
                  <a:pt x="567" y="101"/>
                  <a:pt x="567" y="102"/>
                </a:cubicBezTo>
                <a:cubicBezTo>
                  <a:pt x="568" y="102"/>
                  <a:pt x="568" y="103"/>
                  <a:pt x="568" y="103"/>
                </a:cubicBezTo>
                <a:cubicBezTo>
                  <a:pt x="569" y="104"/>
                  <a:pt x="569" y="104"/>
                  <a:pt x="570" y="105"/>
                </a:cubicBezTo>
                <a:cubicBezTo>
                  <a:pt x="573" y="110"/>
                  <a:pt x="576" y="115"/>
                  <a:pt x="579" y="120"/>
                </a:cubicBezTo>
                <a:cubicBezTo>
                  <a:pt x="580" y="121"/>
                  <a:pt x="580" y="122"/>
                  <a:pt x="581" y="123"/>
                </a:cubicBezTo>
                <a:cubicBezTo>
                  <a:pt x="581" y="124"/>
                  <a:pt x="581" y="124"/>
                  <a:pt x="581" y="125"/>
                </a:cubicBezTo>
                <a:cubicBezTo>
                  <a:pt x="582" y="126"/>
                  <a:pt x="582" y="127"/>
                  <a:pt x="582" y="127"/>
                </a:cubicBezTo>
                <a:cubicBezTo>
                  <a:pt x="583" y="128"/>
                  <a:pt x="583" y="128"/>
                  <a:pt x="583" y="129"/>
                </a:cubicBezTo>
                <a:cubicBezTo>
                  <a:pt x="583" y="130"/>
                  <a:pt x="584" y="131"/>
                  <a:pt x="584" y="132"/>
                </a:cubicBezTo>
                <a:cubicBezTo>
                  <a:pt x="584" y="132"/>
                  <a:pt x="584" y="133"/>
                  <a:pt x="584" y="133"/>
                </a:cubicBezTo>
                <a:cubicBezTo>
                  <a:pt x="585" y="134"/>
                  <a:pt x="585" y="135"/>
                  <a:pt x="585" y="137"/>
                </a:cubicBezTo>
                <a:lnTo>
                  <a:pt x="586" y="138"/>
                </a:lnTo>
                <a:cubicBezTo>
                  <a:pt x="586" y="139"/>
                  <a:pt x="586" y="140"/>
                  <a:pt x="587" y="141"/>
                </a:cubicBezTo>
                <a:cubicBezTo>
                  <a:pt x="587" y="141"/>
                  <a:pt x="587" y="142"/>
                  <a:pt x="587" y="142"/>
                </a:cubicBezTo>
                <a:cubicBezTo>
                  <a:pt x="587" y="144"/>
                  <a:pt x="587" y="145"/>
                  <a:pt x="588" y="147"/>
                </a:cubicBezTo>
                <a:cubicBezTo>
                  <a:pt x="588" y="148"/>
                  <a:pt x="588" y="149"/>
                  <a:pt x="588" y="151"/>
                </a:cubicBezTo>
                <a:close/>
                <a:moveTo>
                  <a:pt x="657" y="163"/>
                </a:moveTo>
                <a:lnTo>
                  <a:pt x="648" y="108"/>
                </a:lnTo>
                <a:lnTo>
                  <a:pt x="616" y="114"/>
                </a:lnTo>
                <a:cubicBezTo>
                  <a:pt x="611" y="99"/>
                  <a:pt x="602" y="86"/>
                  <a:pt x="592" y="74"/>
                </a:cubicBezTo>
                <a:lnTo>
                  <a:pt x="611" y="48"/>
                </a:lnTo>
                <a:lnTo>
                  <a:pt x="565" y="16"/>
                </a:lnTo>
                <a:lnTo>
                  <a:pt x="547" y="42"/>
                </a:lnTo>
                <a:cubicBezTo>
                  <a:pt x="533" y="36"/>
                  <a:pt x="518" y="32"/>
                  <a:pt x="502" y="32"/>
                </a:cubicBezTo>
                <a:lnTo>
                  <a:pt x="497" y="0"/>
                </a:lnTo>
                <a:lnTo>
                  <a:pt x="442" y="9"/>
                </a:lnTo>
                <a:lnTo>
                  <a:pt x="447" y="41"/>
                </a:lnTo>
                <a:cubicBezTo>
                  <a:pt x="432" y="47"/>
                  <a:pt x="419" y="55"/>
                  <a:pt x="408" y="65"/>
                </a:cubicBezTo>
                <a:lnTo>
                  <a:pt x="382" y="47"/>
                </a:lnTo>
                <a:lnTo>
                  <a:pt x="350" y="92"/>
                </a:lnTo>
                <a:lnTo>
                  <a:pt x="376" y="110"/>
                </a:lnTo>
                <a:cubicBezTo>
                  <a:pt x="370" y="124"/>
                  <a:pt x="366" y="140"/>
                  <a:pt x="365" y="155"/>
                </a:cubicBezTo>
                <a:lnTo>
                  <a:pt x="334" y="161"/>
                </a:lnTo>
                <a:lnTo>
                  <a:pt x="343" y="215"/>
                </a:lnTo>
                <a:lnTo>
                  <a:pt x="374" y="210"/>
                </a:lnTo>
                <a:cubicBezTo>
                  <a:pt x="380" y="225"/>
                  <a:pt x="388" y="238"/>
                  <a:pt x="399" y="249"/>
                </a:cubicBezTo>
                <a:lnTo>
                  <a:pt x="380" y="275"/>
                </a:lnTo>
                <a:lnTo>
                  <a:pt x="425" y="308"/>
                </a:lnTo>
                <a:lnTo>
                  <a:pt x="444" y="282"/>
                </a:lnTo>
                <a:cubicBezTo>
                  <a:pt x="458" y="288"/>
                  <a:pt x="473" y="291"/>
                  <a:pt x="489" y="292"/>
                </a:cubicBezTo>
                <a:lnTo>
                  <a:pt x="494" y="324"/>
                </a:lnTo>
                <a:lnTo>
                  <a:pt x="549" y="315"/>
                </a:lnTo>
                <a:lnTo>
                  <a:pt x="544" y="283"/>
                </a:lnTo>
                <a:cubicBezTo>
                  <a:pt x="558" y="277"/>
                  <a:pt x="571" y="269"/>
                  <a:pt x="583" y="258"/>
                </a:cubicBezTo>
                <a:lnTo>
                  <a:pt x="609" y="277"/>
                </a:lnTo>
                <a:lnTo>
                  <a:pt x="641" y="232"/>
                </a:lnTo>
                <a:lnTo>
                  <a:pt x="615" y="213"/>
                </a:lnTo>
                <a:cubicBezTo>
                  <a:pt x="621" y="199"/>
                  <a:pt x="625" y="184"/>
                  <a:pt x="625" y="168"/>
                </a:cubicBezTo>
                <a:lnTo>
                  <a:pt x="657" y="163"/>
                </a:lnTo>
                <a:close/>
                <a:moveTo>
                  <a:pt x="453" y="544"/>
                </a:moveTo>
                <a:cubicBezTo>
                  <a:pt x="453" y="545"/>
                  <a:pt x="453" y="546"/>
                  <a:pt x="453" y="547"/>
                </a:cubicBezTo>
                <a:cubicBezTo>
                  <a:pt x="452" y="548"/>
                  <a:pt x="452" y="550"/>
                  <a:pt x="452" y="552"/>
                </a:cubicBezTo>
                <a:cubicBezTo>
                  <a:pt x="452" y="553"/>
                  <a:pt x="451" y="554"/>
                  <a:pt x="451" y="554"/>
                </a:cubicBezTo>
                <a:cubicBezTo>
                  <a:pt x="451" y="557"/>
                  <a:pt x="450" y="559"/>
                  <a:pt x="450" y="562"/>
                </a:cubicBezTo>
                <a:cubicBezTo>
                  <a:pt x="450" y="562"/>
                  <a:pt x="450" y="562"/>
                  <a:pt x="449" y="562"/>
                </a:cubicBezTo>
                <a:cubicBezTo>
                  <a:pt x="449" y="565"/>
                  <a:pt x="448" y="567"/>
                  <a:pt x="448" y="569"/>
                </a:cubicBezTo>
                <a:cubicBezTo>
                  <a:pt x="447" y="570"/>
                  <a:pt x="447" y="570"/>
                  <a:pt x="447" y="571"/>
                </a:cubicBezTo>
                <a:cubicBezTo>
                  <a:pt x="447" y="573"/>
                  <a:pt x="446" y="575"/>
                  <a:pt x="445" y="576"/>
                </a:cubicBezTo>
                <a:cubicBezTo>
                  <a:pt x="445" y="577"/>
                  <a:pt x="445" y="578"/>
                  <a:pt x="445" y="579"/>
                </a:cubicBezTo>
                <a:cubicBezTo>
                  <a:pt x="440" y="591"/>
                  <a:pt x="435" y="602"/>
                  <a:pt x="428" y="612"/>
                </a:cubicBezTo>
                <a:cubicBezTo>
                  <a:pt x="427" y="614"/>
                  <a:pt x="426" y="616"/>
                  <a:pt x="425" y="617"/>
                </a:cubicBezTo>
                <a:cubicBezTo>
                  <a:pt x="424" y="617"/>
                  <a:pt x="424" y="618"/>
                  <a:pt x="424" y="618"/>
                </a:cubicBezTo>
                <a:cubicBezTo>
                  <a:pt x="423" y="620"/>
                  <a:pt x="422" y="621"/>
                  <a:pt x="421" y="623"/>
                </a:cubicBezTo>
                <a:cubicBezTo>
                  <a:pt x="421" y="623"/>
                  <a:pt x="420" y="623"/>
                  <a:pt x="420" y="623"/>
                </a:cubicBezTo>
                <a:cubicBezTo>
                  <a:pt x="417" y="628"/>
                  <a:pt x="413" y="632"/>
                  <a:pt x="409" y="637"/>
                </a:cubicBezTo>
                <a:cubicBezTo>
                  <a:pt x="409" y="637"/>
                  <a:pt x="409" y="637"/>
                  <a:pt x="408" y="637"/>
                </a:cubicBezTo>
                <a:cubicBezTo>
                  <a:pt x="407" y="639"/>
                  <a:pt x="406" y="640"/>
                  <a:pt x="404" y="641"/>
                </a:cubicBezTo>
                <a:cubicBezTo>
                  <a:pt x="404" y="641"/>
                  <a:pt x="404" y="642"/>
                  <a:pt x="404" y="642"/>
                </a:cubicBezTo>
                <a:cubicBezTo>
                  <a:pt x="398" y="648"/>
                  <a:pt x="392" y="653"/>
                  <a:pt x="386" y="657"/>
                </a:cubicBezTo>
                <a:cubicBezTo>
                  <a:pt x="385" y="657"/>
                  <a:pt x="385" y="658"/>
                  <a:pt x="385" y="658"/>
                </a:cubicBezTo>
                <a:cubicBezTo>
                  <a:pt x="383" y="659"/>
                  <a:pt x="382" y="660"/>
                  <a:pt x="380" y="661"/>
                </a:cubicBezTo>
                <a:cubicBezTo>
                  <a:pt x="380" y="661"/>
                  <a:pt x="379" y="661"/>
                  <a:pt x="379" y="662"/>
                </a:cubicBezTo>
                <a:cubicBezTo>
                  <a:pt x="374" y="665"/>
                  <a:pt x="369" y="668"/>
                  <a:pt x="364" y="670"/>
                </a:cubicBezTo>
                <a:cubicBezTo>
                  <a:pt x="364" y="671"/>
                  <a:pt x="364" y="671"/>
                  <a:pt x="363" y="671"/>
                </a:cubicBezTo>
                <a:cubicBezTo>
                  <a:pt x="362" y="672"/>
                  <a:pt x="360" y="672"/>
                  <a:pt x="358" y="673"/>
                </a:cubicBezTo>
                <a:cubicBezTo>
                  <a:pt x="358" y="673"/>
                  <a:pt x="358" y="674"/>
                  <a:pt x="357" y="674"/>
                </a:cubicBezTo>
                <a:cubicBezTo>
                  <a:pt x="356" y="675"/>
                  <a:pt x="354" y="675"/>
                  <a:pt x="352" y="676"/>
                </a:cubicBezTo>
                <a:cubicBezTo>
                  <a:pt x="343" y="680"/>
                  <a:pt x="333" y="683"/>
                  <a:pt x="323" y="685"/>
                </a:cubicBezTo>
                <a:cubicBezTo>
                  <a:pt x="321" y="686"/>
                  <a:pt x="318" y="686"/>
                  <a:pt x="316" y="687"/>
                </a:cubicBezTo>
                <a:cubicBezTo>
                  <a:pt x="315" y="687"/>
                  <a:pt x="314" y="687"/>
                  <a:pt x="313" y="687"/>
                </a:cubicBezTo>
                <a:cubicBezTo>
                  <a:pt x="312" y="687"/>
                  <a:pt x="310" y="688"/>
                  <a:pt x="308" y="688"/>
                </a:cubicBezTo>
                <a:cubicBezTo>
                  <a:pt x="307" y="688"/>
                  <a:pt x="307" y="688"/>
                  <a:pt x="306" y="688"/>
                </a:cubicBezTo>
                <a:cubicBezTo>
                  <a:pt x="304" y="688"/>
                  <a:pt x="301" y="689"/>
                  <a:pt x="299" y="689"/>
                </a:cubicBezTo>
                <a:cubicBezTo>
                  <a:pt x="299" y="689"/>
                  <a:pt x="299" y="689"/>
                  <a:pt x="298" y="689"/>
                </a:cubicBezTo>
                <a:cubicBezTo>
                  <a:pt x="296" y="689"/>
                  <a:pt x="293" y="689"/>
                  <a:pt x="291" y="689"/>
                </a:cubicBezTo>
                <a:cubicBezTo>
                  <a:pt x="290" y="689"/>
                  <a:pt x="289" y="689"/>
                  <a:pt x="289" y="689"/>
                </a:cubicBezTo>
                <a:cubicBezTo>
                  <a:pt x="287" y="689"/>
                  <a:pt x="285" y="689"/>
                  <a:pt x="283" y="689"/>
                </a:cubicBezTo>
                <a:cubicBezTo>
                  <a:pt x="282" y="689"/>
                  <a:pt x="281" y="689"/>
                  <a:pt x="281" y="689"/>
                </a:cubicBezTo>
                <a:cubicBezTo>
                  <a:pt x="278" y="689"/>
                  <a:pt x="276" y="689"/>
                  <a:pt x="273" y="689"/>
                </a:cubicBezTo>
                <a:cubicBezTo>
                  <a:pt x="270" y="688"/>
                  <a:pt x="268" y="688"/>
                  <a:pt x="265" y="688"/>
                </a:cubicBezTo>
                <a:cubicBezTo>
                  <a:pt x="265" y="688"/>
                  <a:pt x="264" y="687"/>
                  <a:pt x="263" y="687"/>
                </a:cubicBezTo>
                <a:cubicBezTo>
                  <a:pt x="261" y="687"/>
                  <a:pt x="259" y="687"/>
                  <a:pt x="257" y="686"/>
                </a:cubicBezTo>
                <a:cubicBezTo>
                  <a:pt x="257" y="686"/>
                  <a:pt x="256" y="686"/>
                  <a:pt x="255" y="686"/>
                </a:cubicBezTo>
                <a:cubicBezTo>
                  <a:pt x="253" y="686"/>
                  <a:pt x="250" y="685"/>
                  <a:pt x="248" y="684"/>
                </a:cubicBezTo>
                <a:cubicBezTo>
                  <a:pt x="248" y="684"/>
                  <a:pt x="247" y="684"/>
                  <a:pt x="247" y="684"/>
                </a:cubicBezTo>
                <a:cubicBezTo>
                  <a:pt x="245" y="684"/>
                  <a:pt x="243" y="683"/>
                  <a:pt x="241" y="683"/>
                </a:cubicBezTo>
                <a:cubicBezTo>
                  <a:pt x="240" y="682"/>
                  <a:pt x="239" y="682"/>
                  <a:pt x="238" y="682"/>
                </a:cubicBezTo>
                <a:cubicBezTo>
                  <a:pt x="237" y="681"/>
                  <a:pt x="235" y="681"/>
                  <a:pt x="233" y="680"/>
                </a:cubicBezTo>
                <a:cubicBezTo>
                  <a:pt x="233" y="680"/>
                  <a:pt x="232" y="680"/>
                  <a:pt x="231" y="679"/>
                </a:cubicBezTo>
                <a:cubicBezTo>
                  <a:pt x="229" y="679"/>
                  <a:pt x="226" y="678"/>
                  <a:pt x="224" y="677"/>
                </a:cubicBezTo>
                <a:cubicBezTo>
                  <a:pt x="215" y="673"/>
                  <a:pt x="206" y="668"/>
                  <a:pt x="197" y="663"/>
                </a:cubicBezTo>
                <a:cubicBezTo>
                  <a:pt x="196" y="662"/>
                  <a:pt x="194" y="661"/>
                  <a:pt x="192" y="660"/>
                </a:cubicBezTo>
                <a:cubicBezTo>
                  <a:pt x="192" y="659"/>
                  <a:pt x="192" y="659"/>
                  <a:pt x="191" y="659"/>
                </a:cubicBezTo>
                <a:cubicBezTo>
                  <a:pt x="190" y="658"/>
                  <a:pt x="188" y="657"/>
                  <a:pt x="187" y="656"/>
                </a:cubicBezTo>
                <a:cubicBezTo>
                  <a:pt x="187" y="655"/>
                  <a:pt x="187" y="655"/>
                  <a:pt x="186" y="655"/>
                </a:cubicBezTo>
                <a:cubicBezTo>
                  <a:pt x="182" y="652"/>
                  <a:pt x="177" y="648"/>
                  <a:pt x="173" y="644"/>
                </a:cubicBezTo>
                <a:cubicBezTo>
                  <a:pt x="173" y="644"/>
                  <a:pt x="172" y="643"/>
                  <a:pt x="172" y="643"/>
                </a:cubicBezTo>
                <a:cubicBezTo>
                  <a:pt x="171" y="642"/>
                  <a:pt x="170" y="641"/>
                  <a:pt x="168" y="639"/>
                </a:cubicBezTo>
                <a:cubicBezTo>
                  <a:pt x="168" y="639"/>
                  <a:pt x="168" y="639"/>
                  <a:pt x="167" y="638"/>
                </a:cubicBezTo>
                <a:cubicBezTo>
                  <a:pt x="162" y="633"/>
                  <a:pt x="157" y="627"/>
                  <a:pt x="152" y="620"/>
                </a:cubicBezTo>
                <a:cubicBezTo>
                  <a:pt x="152" y="620"/>
                  <a:pt x="152" y="620"/>
                  <a:pt x="151" y="619"/>
                </a:cubicBezTo>
                <a:cubicBezTo>
                  <a:pt x="150" y="618"/>
                  <a:pt x="149" y="616"/>
                  <a:pt x="148" y="615"/>
                </a:cubicBezTo>
                <a:cubicBezTo>
                  <a:pt x="148" y="615"/>
                  <a:pt x="148" y="614"/>
                  <a:pt x="148" y="614"/>
                </a:cubicBezTo>
                <a:cubicBezTo>
                  <a:pt x="145" y="609"/>
                  <a:pt x="142" y="604"/>
                  <a:pt x="139" y="599"/>
                </a:cubicBezTo>
                <a:cubicBezTo>
                  <a:pt x="139" y="599"/>
                  <a:pt x="139" y="598"/>
                  <a:pt x="139" y="598"/>
                </a:cubicBezTo>
                <a:cubicBezTo>
                  <a:pt x="138" y="597"/>
                  <a:pt x="137" y="595"/>
                  <a:pt x="136" y="593"/>
                </a:cubicBezTo>
                <a:cubicBezTo>
                  <a:pt x="136" y="593"/>
                  <a:pt x="136" y="592"/>
                  <a:pt x="136" y="592"/>
                </a:cubicBezTo>
                <a:cubicBezTo>
                  <a:pt x="135" y="590"/>
                  <a:pt x="134" y="589"/>
                  <a:pt x="133" y="587"/>
                </a:cubicBezTo>
                <a:cubicBezTo>
                  <a:pt x="129" y="575"/>
                  <a:pt x="125" y="563"/>
                  <a:pt x="123" y="551"/>
                </a:cubicBezTo>
                <a:cubicBezTo>
                  <a:pt x="123" y="550"/>
                  <a:pt x="122" y="549"/>
                  <a:pt x="122" y="548"/>
                </a:cubicBezTo>
                <a:cubicBezTo>
                  <a:pt x="122" y="547"/>
                  <a:pt x="122" y="545"/>
                  <a:pt x="122" y="543"/>
                </a:cubicBezTo>
                <a:cubicBezTo>
                  <a:pt x="122" y="542"/>
                  <a:pt x="121" y="541"/>
                  <a:pt x="121" y="541"/>
                </a:cubicBezTo>
                <a:cubicBezTo>
                  <a:pt x="121" y="538"/>
                  <a:pt x="121" y="536"/>
                  <a:pt x="121" y="534"/>
                </a:cubicBezTo>
                <a:cubicBezTo>
                  <a:pt x="121" y="534"/>
                  <a:pt x="121" y="533"/>
                  <a:pt x="121" y="533"/>
                </a:cubicBezTo>
                <a:cubicBezTo>
                  <a:pt x="120" y="531"/>
                  <a:pt x="120" y="528"/>
                  <a:pt x="120" y="526"/>
                </a:cubicBezTo>
                <a:cubicBezTo>
                  <a:pt x="120" y="525"/>
                  <a:pt x="120" y="524"/>
                  <a:pt x="120" y="523"/>
                </a:cubicBezTo>
                <a:cubicBezTo>
                  <a:pt x="120" y="522"/>
                  <a:pt x="120" y="520"/>
                  <a:pt x="120" y="518"/>
                </a:cubicBezTo>
                <a:cubicBezTo>
                  <a:pt x="120" y="517"/>
                  <a:pt x="120" y="516"/>
                  <a:pt x="120" y="515"/>
                </a:cubicBezTo>
                <a:cubicBezTo>
                  <a:pt x="121" y="513"/>
                  <a:pt x="121" y="510"/>
                  <a:pt x="121" y="508"/>
                </a:cubicBezTo>
                <a:cubicBezTo>
                  <a:pt x="121" y="505"/>
                  <a:pt x="121" y="503"/>
                  <a:pt x="122" y="500"/>
                </a:cubicBezTo>
                <a:cubicBezTo>
                  <a:pt x="122" y="499"/>
                  <a:pt x="122" y="499"/>
                  <a:pt x="122" y="498"/>
                </a:cubicBezTo>
                <a:cubicBezTo>
                  <a:pt x="122" y="496"/>
                  <a:pt x="123" y="494"/>
                  <a:pt x="123" y="492"/>
                </a:cubicBezTo>
                <a:cubicBezTo>
                  <a:pt x="123" y="492"/>
                  <a:pt x="123" y="491"/>
                  <a:pt x="123" y="490"/>
                </a:cubicBezTo>
                <a:cubicBezTo>
                  <a:pt x="124" y="488"/>
                  <a:pt x="124" y="485"/>
                  <a:pt x="125" y="483"/>
                </a:cubicBezTo>
                <a:cubicBezTo>
                  <a:pt x="125" y="482"/>
                  <a:pt x="125" y="482"/>
                  <a:pt x="125" y="482"/>
                </a:cubicBezTo>
                <a:cubicBezTo>
                  <a:pt x="126" y="480"/>
                  <a:pt x="126" y="478"/>
                  <a:pt x="127" y="475"/>
                </a:cubicBezTo>
                <a:cubicBezTo>
                  <a:pt x="127" y="475"/>
                  <a:pt x="127" y="474"/>
                  <a:pt x="128" y="473"/>
                </a:cubicBezTo>
                <a:cubicBezTo>
                  <a:pt x="128" y="471"/>
                  <a:pt x="129" y="470"/>
                  <a:pt x="129" y="468"/>
                </a:cubicBezTo>
                <a:cubicBezTo>
                  <a:pt x="130" y="467"/>
                  <a:pt x="130" y="467"/>
                  <a:pt x="130" y="466"/>
                </a:cubicBezTo>
                <a:cubicBezTo>
                  <a:pt x="131" y="464"/>
                  <a:pt x="132" y="461"/>
                  <a:pt x="133" y="459"/>
                </a:cubicBezTo>
                <a:cubicBezTo>
                  <a:pt x="133" y="459"/>
                  <a:pt x="133" y="459"/>
                  <a:pt x="133" y="459"/>
                </a:cubicBezTo>
                <a:cubicBezTo>
                  <a:pt x="136" y="450"/>
                  <a:pt x="141" y="440"/>
                  <a:pt x="147" y="432"/>
                </a:cubicBezTo>
                <a:cubicBezTo>
                  <a:pt x="148" y="430"/>
                  <a:pt x="149" y="429"/>
                  <a:pt x="150" y="427"/>
                </a:cubicBezTo>
                <a:cubicBezTo>
                  <a:pt x="150" y="427"/>
                  <a:pt x="150" y="426"/>
                  <a:pt x="151" y="426"/>
                </a:cubicBezTo>
                <a:cubicBezTo>
                  <a:pt x="152" y="425"/>
                  <a:pt x="153" y="423"/>
                  <a:pt x="154" y="422"/>
                </a:cubicBezTo>
                <a:cubicBezTo>
                  <a:pt x="154" y="422"/>
                  <a:pt x="154" y="421"/>
                  <a:pt x="154" y="421"/>
                </a:cubicBezTo>
                <a:cubicBezTo>
                  <a:pt x="158" y="416"/>
                  <a:pt x="162" y="412"/>
                  <a:pt x="166" y="408"/>
                </a:cubicBezTo>
                <a:cubicBezTo>
                  <a:pt x="166" y="407"/>
                  <a:pt x="166" y="407"/>
                  <a:pt x="166" y="407"/>
                </a:cubicBezTo>
                <a:cubicBezTo>
                  <a:pt x="168" y="406"/>
                  <a:pt x="169" y="404"/>
                  <a:pt x="170" y="403"/>
                </a:cubicBezTo>
                <a:cubicBezTo>
                  <a:pt x="170" y="403"/>
                  <a:pt x="171" y="403"/>
                  <a:pt x="171" y="402"/>
                </a:cubicBezTo>
                <a:cubicBezTo>
                  <a:pt x="177" y="397"/>
                  <a:pt x="183" y="392"/>
                  <a:pt x="189" y="387"/>
                </a:cubicBezTo>
                <a:cubicBezTo>
                  <a:pt x="189" y="387"/>
                  <a:pt x="190" y="387"/>
                  <a:pt x="190" y="386"/>
                </a:cubicBezTo>
                <a:cubicBezTo>
                  <a:pt x="192" y="385"/>
                  <a:pt x="193" y="384"/>
                  <a:pt x="195" y="383"/>
                </a:cubicBezTo>
                <a:cubicBezTo>
                  <a:pt x="195" y="383"/>
                  <a:pt x="195" y="383"/>
                  <a:pt x="195" y="383"/>
                </a:cubicBezTo>
                <a:cubicBezTo>
                  <a:pt x="200" y="379"/>
                  <a:pt x="205" y="377"/>
                  <a:pt x="211" y="374"/>
                </a:cubicBezTo>
                <a:cubicBezTo>
                  <a:pt x="211" y="374"/>
                  <a:pt x="211" y="374"/>
                  <a:pt x="211" y="373"/>
                </a:cubicBezTo>
                <a:cubicBezTo>
                  <a:pt x="213" y="373"/>
                  <a:pt x="215" y="372"/>
                  <a:pt x="216" y="371"/>
                </a:cubicBezTo>
                <a:cubicBezTo>
                  <a:pt x="217" y="371"/>
                  <a:pt x="217" y="371"/>
                  <a:pt x="217" y="371"/>
                </a:cubicBezTo>
                <a:cubicBezTo>
                  <a:pt x="219" y="370"/>
                  <a:pt x="221" y="369"/>
                  <a:pt x="223" y="368"/>
                </a:cubicBezTo>
                <a:cubicBezTo>
                  <a:pt x="232" y="364"/>
                  <a:pt x="242" y="361"/>
                  <a:pt x="252" y="359"/>
                </a:cubicBezTo>
                <a:cubicBezTo>
                  <a:pt x="254" y="358"/>
                  <a:pt x="256" y="358"/>
                  <a:pt x="259" y="358"/>
                </a:cubicBezTo>
                <a:cubicBezTo>
                  <a:pt x="260" y="357"/>
                  <a:pt x="260" y="357"/>
                  <a:pt x="261" y="357"/>
                </a:cubicBezTo>
                <a:cubicBezTo>
                  <a:pt x="263" y="357"/>
                  <a:pt x="265" y="357"/>
                  <a:pt x="266" y="356"/>
                </a:cubicBezTo>
                <a:cubicBezTo>
                  <a:pt x="267" y="356"/>
                  <a:pt x="268" y="356"/>
                  <a:pt x="269" y="356"/>
                </a:cubicBezTo>
                <a:cubicBezTo>
                  <a:pt x="271" y="356"/>
                  <a:pt x="273" y="356"/>
                  <a:pt x="276" y="356"/>
                </a:cubicBezTo>
                <a:cubicBezTo>
                  <a:pt x="276" y="355"/>
                  <a:pt x="276" y="355"/>
                  <a:pt x="276" y="355"/>
                </a:cubicBezTo>
                <a:cubicBezTo>
                  <a:pt x="279" y="355"/>
                  <a:pt x="281" y="355"/>
                  <a:pt x="284" y="355"/>
                </a:cubicBezTo>
                <a:cubicBezTo>
                  <a:pt x="285" y="355"/>
                  <a:pt x="285" y="355"/>
                  <a:pt x="286" y="355"/>
                </a:cubicBezTo>
                <a:cubicBezTo>
                  <a:pt x="288" y="355"/>
                  <a:pt x="290" y="355"/>
                  <a:pt x="292" y="355"/>
                </a:cubicBezTo>
                <a:cubicBezTo>
                  <a:pt x="292" y="355"/>
                  <a:pt x="293" y="355"/>
                  <a:pt x="294" y="355"/>
                </a:cubicBezTo>
                <a:cubicBezTo>
                  <a:pt x="297" y="355"/>
                  <a:pt x="299" y="356"/>
                  <a:pt x="302" y="356"/>
                </a:cubicBezTo>
                <a:cubicBezTo>
                  <a:pt x="304" y="356"/>
                  <a:pt x="307" y="356"/>
                  <a:pt x="309" y="357"/>
                </a:cubicBezTo>
                <a:cubicBezTo>
                  <a:pt x="310" y="357"/>
                  <a:pt x="311" y="357"/>
                  <a:pt x="312" y="357"/>
                </a:cubicBezTo>
                <a:cubicBezTo>
                  <a:pt x="314" y="357"/>
                  <a:pt x="315" y="357"/>
                  <a:pt x="317" y="358"/>
                </a:cubicBezTo>
                <a:cubicBezTo>
                  <a:pt x="318" y="358"/>
                  <a:pt x="319" y="358"/>
                  <a:pt x="319" y="358"/>
                </a:cubicBezTo>
                <a:cubicBezTo>
                  <a:pt x="322" y="359"/>
                  <a:pt x="324" y="359"/>
                  <a:pt x="327" y="360"/>
                </a:cubicBezTo>
                <a:cubicBezTo>
                  <a:pt x="327" y="360"/>
                  <a:pt x="327" y="360"/>
                  <a:pt x="328" y="360"/>
                </a:cubicBezTo>
                <a:cubicBezTo>
                  <a:pt x="330" y="361"/>
                  <a:pt x="332" y="361"/>
                  <a:pt x="334" y="362"/>
                </a:cubicBezTo>
                <a:cubicBezTo>
                  <a:pt x="335" y="362"/>
                  <a:pt x="336" y="362"/>
                  <a:pt x="336" y="363"/>
                </a:cubicBezTo>
                <a:cubicBezTo>
                  <a:pt x="338" y="363"/>
                  <a:pt x="340" y="363"/>
                  <a:pt x="341" y="364"/>
                </a:cubicBezTo>
                <a:cubicBezTo>
                  <a:pt x="342" y="364"/>
                  <a:pt x="343" y="365"/>
                  <a:pt x="344" y="365"/>
                </a:cubicBezTo>
                <a:cubicBezTo>
                  <a:pt x="346" y="366"/>
                  <a:pt x="348" y="367"/>
                  <a:pt x="350" y="367"/>
                </a:cubicBezTo>
                <a:cubicBezTo>
                  <a:pt x="360" y="371"/>
                  <a:pt x="369" y="376"/>
                  <a:pt x="378" y="382"/>
                </a:cubicBezTo>
                <a:cubicBezTo>
                  <a:pt x="379" y="383"/>
                  <a:pt x="381" y="384"/>
                  <a:pt x="382" y="385"/>
                </a:cubicBezTo>
                <a:cubicBezTo>
                  <a:pt x="383" y="385"/>
                  <a:pt x="383" y="385"/>
                  <a:pt x="383" y="385"/>
                </a:cubicBezTo>
                <a:cubicBezTo>
                  <a:pt x="385" y="387"/>
                  <a:pt x="386" y="388"/>
                  <a:pt x="388" y="389"/>
                </a:cubicBezTo>
                <a:cubicBezTo>
                  <a:pt x="388" y="389"/>
                  <a:pt x="388" y="389"/>
                  <a:pt x="388" y="389"/>
                </a:cubicBezTo>
                <a:cubicBezTo>
                  <a:pt x="393" y="393"/>
                  <a:pt x="398" y="397"/>
                  <a:pt x="402" y="401"/>
                </a:cubicBezTo>
                <a:cubicBezTo>
                  <a:pt x="402" y="401"/>
                  <a:pt x="402" y="401"/>
                  <a:pt x="402" y="401"/>
                </a:cubicBezTo>
                <a:cubicBezTo>
                  <a:pt x="404" y="402"/>
                  <a:pt x="405" y="404"/>
                  <a:pt x="406" y="405"/>
                </a:cubicBezTo>
                <a:cubicBezTo>
                  <a:pt x="407" y="405"/>
                  <a:pt x="407" y="406"/>
                  <a:pt x="407" y="406"/>
                </a:cubicBezTo>
                <a:cubicBezTo>
                  <a:pt x="413" y="412"/>
                  <a:pt x="418" y="418"/>
                  <a:pt x="422" y="424"/>
                </a:cubicBezTo>
                <a:cubicBezTo>
                  <a:pt x="423" y="424"/>
                  <a:pt x="423" y="425"/>
                  <a:pt x="423" y="425"/>
                </a:cubicBezTo>
                <a:cubicBezTo>
                  <a:pt x="424" y="426"/>
                  <a:pt x="425" y="428"/>
                  <a:pt x="426" y="429"/>
                </a:cubicBezTo>
                <a:cubicBezTo>
                  <a:pt x="426" y="430"/>
                  <a:pt x="427" y="430"/>
                  <a:pt x="427" y="430"/>
                </a:cubicBezTo>
                <a:cubicBezTo>
                  <a:pt x="430" y="435"/>
                  <a:pt x="433" y="440"/>
                  <a:pt x="436" y="445"/>
                </a:cubicBezTo>
                <a:cubicBezTo>
                  <a:pt x="436" y="446"/>
                  <a:pt x="436" y="446"/>
                  <a:pt x="436" y="446"/>
                </a:cubicBezTo>
                <a:cubicBezTo>
                  <a:pt x="437" y="448"/>
                  <a:pt x="438" y="449"/>
                  <a:pt x="438" y="451"/>
                </a:cubicBezTo>
                <a:cubicBezTo>
                  <a:pt x="439" y="451"/>
                  <a:pt x="439" y="452"/>
                  <a:pt x="439" y="452"/>
                </a:cubicBezTo>
                <a:cubicBezTo>
                  <a:pt x="440" y="454"/>
                  <a:pt x="441" y="456"/>
                  <a:pt x="441" y="457"/>
                </a:cubicBezTo>
                <a:cubicBezTo>
                  <a:pt x="445" y="467"/>
                  <a:pt x="448" y="476"/>
                  <a:pt x="451" y="487"/>
                </a:cubicBezTo>
                <a:cubicBezTo>
                  <a:pt x="451" y="489"/>
                  <a:pt x="452" y="491"/>
                  <a:pt x="452" y="494"/>
                </a:cubicBezTo>
                <a:cubicBezTo>
                  <a:pt x="452" y="494"/>
                  <a:pt x="452" y="495"/>
                  <a:pt x="452" y="496"/>
                </a:cubicBezTo>
                <a:cubicBezTo>
                  <a:pt x="453" y="498"/>
                  <a:pt x="453" y="499"/>
                  <a:pt x="453" y="501"/>
                </a:cubicBezTo>
                <a:cubicBezTo>
                  <a:pt x="453" y="502"/>
                  <a:pt x="453" y="503"/>
                  <a:pt x="453" y="504"/>
                </a:cubicBezTo>
                <a:cubicBezTo>
                  <a:pt x="454" y="506"/>
                  <a:pt x="454" y="508"/>
                  <a:pt x="454" y="510"/>
                </a:cubicBezTo>
                <a:cubicBezTo>
                  <a:pt x="454" y="511"/>
                  <a:pt x="454" y="511"/>
                  <a:pt x="454" y="511"/>
                </a:cubicBezTo>
                <a:cubicBezTo>
                  <a:pt x="454" y="514"/>
                  <a:pt x="454" y="516"/>
                  <a:pt x="454" y="519"/>
                </a:cubicBezTo>
                <a:lnTo>
                  <a:pt x="454" y="521"/>
                </a:lnTo>
                <a:cubicBezTo>
                  <a:pt x="454" y="523"/>
                  <a:pt x="454" y="525"/>
                  <a:pt x="454" y="527"/>
                </a:cubicBezTo>
                <a:cubicBezTo>
                  <a:pt x="454" y="527"/>
                  <a:pt x="454" y="528"/>
                  <a:pt x="454" y="529"/>
                </a:cubicBezTo>
                <a:cubicBezTo>
                  <a:pt x="454" y="531"/>
                  <a:pt x="454" y="534"/>
                  <a:pt x="454" y="537"/>
                </a:cubicBezTo>
                <a:cubicBezTo>
                  <a:pt x="454" y="539"/>
                  <a:pt x="453" y="542"/>
                  <a:pt x="453" y="544"/>
                </a:cubicBezTo>
                <a:close/>
                <a:moveTo>
                  <a:pt x="566" y="596"/>
                </a:moveTo>
                <a:lnTo>
                  <a:pt x="575" y="497"/>
                </a:lnTo>
                <a:lnTo>
                  <a:pt x="518" y="492"/>
                </a:lnTo>
                <a:cubicBezTo>
                  <a:pt x="514" y="464"/>
                  <a:pt x="506" y="438"/>
                  <a:pt x="493" y="414"/>
                </a:cubicBezTo>
                <a:lnTo>
                  <a:pt x="537" y="377"/>
                </a:lnTo>
                <a:lnTo>
                  <a:pt x="473" y="301"/>
                </a:lnTo>
                <a:lnTo>
                  <a:pt x="429" y="338"/>
                </a:lnTo>
                <a:cubicBezTo>
                  <a:pt x="408" y="321"/>
                  <a:pt x="383" y="308"/>
                  <a:pt x="356" y="300"/>
                </a:cubicBezTo>
                <a:lnTo>
                  <a:pt x="361" y="243"/>
                </a:lnTo>
                <a:lnTo>
                  <a:pt x="262" y="235"/>
                </a:lnTo>
                <a:lnTo>
                  <a:pt x="258" y="291"/>
                </a:lnTo>
                <a:cubicBezTo>
                  <a:pt x="230" y="295"/>
                  <a:pt x="203" y="304"/>
                  <a:pt x="179" y="316"/>
                </a:cubicBezTo>
                <a:lnTo>
                  <a:pt x="142" y="273"/>
                </a:lnTo>
                <a:lnTo>
                  <a:pt x="66" y="336"/>
                </a:lnTo>
                <a:lnTo>
                  <a:pt x="103" y="380"/>
                </a:lnTo>
                <a:cubicBezTo>
                  <a:pt x="87" y="402"/>
                  <a:pt x="73" y="426"/>
                  <a:pt x="65" y="453"/>
                </a:cubicBezTo>
                <a:lnTo>
                  <a:pt x="8" y="448"/>
                </a:lnTo>
                <a:lnTo>
                  <a:pt x="0" y="547"/>
                </a:lnTo>
                <a:lnTo>
                  <a:pt x="57" y="552"/>
                </a:lnTo>
                <a:cubicBezTo>
                  <a:pt x="60" y="580"/>
                  <a:pt x="69" y="606"/>
                  <a:pt x="82" y="631"/>
                </a:cubicBezTo>
                <a:lnTo>
                  <a:pt x="38" y="667"/>
                </a:lnTo>
                <a:lnTo>
                  <a:pt x="102" y="743"/>
                </a:lnTo>
                <a:lnTo>
                  <a:pt x="145" y="706"/>
                </a:lnTo>
                <a:cubicBezTo>
                  <a:pt x="167" y="723"/>
                  <a:pt x="192" y="736"/>
                  <a:pt x="219" y="744"/>
                </a:cubicBezTo>
                <a:lnTo>
                  <a:pt x="214" y="801"/>
                </a:lnTo>
                <a:lnTo>
                  <a:pt x="312" y="810"/>
                </a:lnTo>
                <a:lnTo>
                  <a:pt x="317" y="753"/>
                </a:lnTo>
                <a:cubicBezTo>
                  <a:pt x="345" y="749"/>
                  <a:pt x="372" y="741"/>
                  <a:pt x="396" y="728"/>
                </a:cubicBezTo>
                <a:lnTo>
                  <a:pt x="432" y="772"/>
                </a:lnTo>
                <a:lnTo>
                  <a:pt x="508" y="708"/>
                </a:lnTo>
                <a:lnTo>
                  <a:pt x="471" y="664"/>
                </a:lnTo>
                <a:cubicBezTo>
                  <a:pt x="488" y="643"/>
                  <a:pt x="501" y="618"/>
                  <a:pt x="509" y="591"/>
                </a:cubicBezTo>
                <a:lnTo>
                  <a:pt x="566" y="596"/>
                </a:lnTo>
                <a:close/>
                <a:moveTo>
                  <a:pt x="863" y="462"/>
                </a:moveTo>
                <a:cubicBezTo>
                  <a:pt x="863" y="462"/>
                  <a:pt x="862" y="463"/>
                  <a:pt x="862" y="463"/>
                </a:cubicBezTo>
                <a:cubicBezTo>
                  <a:pt x="862" y="465"/>
                  <a:pt x="862" y="466"/>
                  <a:pt x="862" y="467"/>
                </a:cubicBezTo>
                <a:cubicBezTo>
                  <a:pt x="862" y="468"/>
                  <a:pt x="862" y="468"/>
                  <a:pt x="861" y="469"/>
                </a:cubicBezTo>
                <a:cubicBezTo>
                  <a:pt x="861" y="470"/>
                  <a:pt x="861" y="472"/>
                  <a:pt x="860" y="474"/>
                </a:cubicBezTo>
                <a:cubicBezTo>
                  <a:pt x="860" y="474"/>
                  <a:pt x="860" y="474"/>
                  <a:pt x="860" y="474"/>
                </a:cubicBezTo>
                <a:cubicBezTo>
                  <a:pt x="860" y="476"/>
                  <a:pt x="859" y="477"/>
                  <a:pt x="859" y="479"/>
                </a:cubicBezTo>
                <a:cubicBezTo>
                  <a:pt x="859" y="479"/>
                  <a:pt x="859" y="480"/>
                  <a:pt x="858" y="481"/>
                </a:cubicBezTo>
                <a:cubicBezTo>
                  <a:pt x="858" y="482"/>
                  <a:pt x="858" y="483"/>
                  <a:pt x="857" y="484"/>
                </a:cubicBezTo>
                <a:cubicBezTo>
                  <a:pt x="857" y="485"/>
                  <a:pt x="857" y="485"/>
                  <a:pt x="857" y="486"/>
                </a:cubicBezTo>
                <a:cubicBezTo>
                  <a:pt x="854" y="494"/>
                  <a:pt x="850" y="502"/>
                  <a:pt x="845" y="510"/>
                </a:cubicBezTo>
                <a:cubicBezTo>
                  <a:pt x="844" y="511"/>
                  <a:pt x="844" y="512"/>
                  <a:pt x="843" y="513"/>
                </a:cubicBezTo>
                <a:cubicBezTo>
                  <a:pt x="843" y="513"/>
                  <a:pt x="842" y="513"/>
                  <a:pt x="842" y="513"/>
                </a:cubicBezTo>
                <a:cubicBezTo>
                  <a:pt x="842" y="515"/>
                  <a:pt x="841" y="516"/>
                  <a:pt x="840" y="517"/>
                </a:cubicBezTo>
                <a:cubicBezTo>
                  <a:pt x="840" y="517"/>
                  <a:pt x="840" y="517"/>
                  <a:pt x="840" y="517"/>
                </a:cubicBezTo>
                <a:cubicBezTo>
                  <a:pt x="837" y="520"/>
                  <a:pt x="835" y="524"/>
                  <a:pt x="832" y="527"/>
                </a:cubicBezTo>
                <a:cubicBezTo>
                  <a:pt x="832" y="527"/>
                  <a:pt x="831" y="527"/>
                  <a:pt x="831" y="527"/>
                </a:cubicBezTo>
                <a:cubicBezTo>
                  <a:pt x="830" y="528"/>
                  <a:pt x="829" y="529"/>
                  <a:pt x="829" y="530"/>
                </a:cubicBezTo>
                <a:cubicBezTo>
                  <a:pt x="828" y="530"/>
                  <a:pt x="828" y="530"/>
                  <a:pt x="828" y="530"/>
                </a:cubicBezTo>
                <a:cubicBezTo>
                  <a:pt x="824" y="534"/>
                  <a:pt x="820" y="538"/>
                  <a:pt x="815" y="541"/>
                </a:cubicBezTo>
                <a:cubicBezTo>
                  <a:pt x="815" y="541"/>
                  <a:pt x="815" y="541"/>
                  <a:pt x="815" y="541"/>
                </a:cubicBezTo>
                <a:cubicBezTo>
                  <a:pt x="814" y="542"/>
                  <a:pt x="812" y="543"/>
                  <a:pt x="811" y="544"/>
                </a:cubicBezTo>
                <a:cubicBezTo>
                  <a:pt x="811" y="544"/>
                  <a:pt x="811" y="544"/>
                  <a:pt x="811" y="544"/>
                </a:cubicBezTo>
                <a:cubicBezTo>
                  <a:pt x="807" y="546"/>
                  <a:pt x="804" y="548"/>
                  <a:pt x="800" y="550"/>
                </a:cubicBezTo>
                <a:cubicBezTo>
                  <a:pt x="800" y="550"/>
                  <a:pt x="800" y="550"/>
                  <a:pt x="800" y="551"/>
                </a:cubicBezTo>
                <a:cubicBezTo>
                  <a:pt x="799" y="551"/>
                  <a:pt x="797" y="552"/>
                  <a:pt x="796" y="552"/>
                </a:cubicBezTo>
                <a:cubicBezTo>
                  <a:pt x="796" y="552"/>
                  <a:pt x="796" y="552"/>
                  <a:pt x="795" y="553"/>
                </a:cubicBezTo>
                <a:cubicBezTo>
                  <a:pt x="794" y="553"/>
                  <a:pt x="793" y="554"/>
                  <a:pt x="792" y="554"/>
                </a:cubicBezTo>
                <a:cubicBezTo>
                  <a:pt x="785" y="557"/>
                  <a:pt x="778" y="559"/>
                  <a:pt x="771" y="561"/>
                </a:cubicBezTo>
                <a:cubicBezTo>
                  <a:pt x="770" y="561"/>
                  <a:pt x="768" y="561"/>
                  <a:pt x="766" y="562"/>
                </a:cubicBezTo>
                <a:cubicBezTo>
                  <a:pt x="766" y="562"/>
                  <a:pt x="765" y="562"/>
                  <a:pt x="765" y="562"/>
                </a:cubicBezTo>
                <a:cubicBezTo>
                  <a:pt x="763" y="562"/>
                  <a:pt x="762" y="562"/>
                  <a:pt x="761" y="562"/>
                </a:cubicBezTo>
                <a:cubicBezTo>
                  <a:pt x="760" y="563"/>
                  <a:pt x="760" y="563"/>
                  <a:pt x="759" y="563"/>
                </a:cubicBezTo>
                <a:cubicBezTo>
                  <a:pt x="758" y="563"/>
                  <a:pt x="756" y="563"/>
                  <a:pt x="755" y="563"/>
                </a:cubicBezTo>
                <a:cubicBezTo>
                  <a:pt x="754" y="563"/>
                  <a:pt x="754" y="563"/>
                  <a:pt x="754" y="563"/>
                </a:cubicBezTo>
                <a:cubicBezTo>
                  <a:pt x="752" y="563"/>
                  <a:pt x="751" y="563"/>
                  <a:pt x="749" y="563"/>
                </a:cubicBezTo>
                <a:cubicBezTo>
                  <a:pt x="748" y="563"/>
                  <a:pt x="748" y="563"/>
                  <a:pt x="747" y="563"/>
                </a:cubicBezTo>
                <a:cubicBezTo>
                  <a:pt x="746" y="563"/>
                  <a:pt x="745" y="563"/>
                  <a:pt x="743" y="563"/>
                </a:cubicBezTo>
                <a:cubicBezTo>
                  <a:pt x="743" y="563"/>
                  <a:pt x="742" y="563"/>
                  <a:pt x="742" y="563"/>
                </a:cubicBezTo>
                <a:cubicBezTo>
                  <a:pt x="740" y="563"/>
                  <a:pt x="738" y="563"/>
                  <a:pt x="736" y="563"/>
                </a:cubicBezTo>
                <a:cubicBezTo>
                  <a:pt x="734" y="563"/>
                  <a:pt x="733" y="563"/>
                  <a:pt x="731" y="562"/>
                </a:cubicBezTo>
                <a:cubicBezTo>
                  <a:pt x="730" y="562"/>
                  <a:pt x="730" y="562"/>
                  <a:pt x="729" y="562"/>
                </a:cubicBezTo>
                <a:cubicBezTo>
                  <a:pt x="728" y="562"/>
                  <a:pt x="727" y="562"/>
                  <a:pt x="725" y="562"/>
                </a:cubicBezTo>
                <a:cubicBezTo>
                  <a:pt x="725" y="561"/>
                  <a:pt x="724" y="561"/>
                  <a:pt x="724" y="561"/>
                </a:cubicBezTo>
                <a:cubicBezTo>
                  <a:pt x="722" y="561"/>
                  <a:pt x="720" y="561"/>
                  <a:pt x="719" y="560"/>
                </a:cubicBezTo>
                <a:cubicBezTo>
                  <a:pt x="718" y="560"/>
                  <a:pt x="718" y="560"/>
                  <a:pt x="718" y="560"/>
                </a:cubicBezTo>
                <a:cubicBezTo>
                  <a:pt x="717" y="560"/>
                  <a:pt x="715" y="559"/>
                  <a:pt x="714" y="559"/>
                </a:cubicBezTo>
                <a:cubicBezTo>
                  <a:pt x="713" y="559"/>
                  <a:pt x="712" y="558"/>
                  <a:pt x="712" y="558"/>
                </a:cubicBezTo>
                <a:cubicBezTo>
                  <a:pt x="711" y="558"/>
                  <a:pt x="710" y="558"/>
                  <a:pt x="708" y="557"/>
                </a:cubicBezTo>
                <a:cubicBezTo>
                  <a:pt x="708" y="557"/>
                  <a:pt x="707" y="557"/>
                  <a:pt x="707" y="557"/>
                </a:cubicBezTo>
                <a:cubicBezTo>
                  <a:pt x="705" y="556"/>
                  <a:pt x="704" y="555"/>
                  <a:pt x="702" y="555"/>
                </a:cubicBezTo>
                <a:cubicBezTo>
                  <a:pt x="695" y="552"/>
                  <a:pt x="689" y="549"/>
                  <a:pt x="683" y="545"/>
                </a:cubicBezTo>
                <a:cubicBezTo>
                  <a:pt x="682" y="544"/>
                  <a:pt x="681" y="543"/>
                  <a:pt x="680" y="543"/>
                </a:cubicBezTo>
                <a:cubicBezTo>
                  <a:pt x="679" y="542"/>
                  <a:pt x="679" y="542"/>
                  <a:pt x="679" y="542"/>
                </a:cubicBezTo>
                <a:cubicBezTo>
                  <a:pt x="678" y="541"/>
                  <a:pt x="677" y="541"/>
                  <a:pt x="676" y="540"/>
                </a:cubicBezTo>
                <a:cubicBezTo>
                  <a:pt x="676" y="540"/>
                  <a:pt x="676" y="540"/>
                  <a:pt x="675" y="539"/>
                </a:cubicBezTo>
                <a:cubicBezTo>
                  <a:pt x="672" y="537"/>
                  <a:pt x="669" y="534"/>
                  <a:pt x="666" y="531"/>
                </a:cubicBezTo>
                <a:cubicBezTo>
                  <a:pt x="666" y="531"/>
                  <a:pt x="666" y="531"/>
                  <a:pt x="665" y="531"/>
                </a:cubicBezTo>
                <a:cubicBezTo>
                  <a:pt x="665" y="530"/>
                  <a:pt x="664" y="529"/>
                  <a:pt x="663" y="528"/>
                </a:cubicBezTo>
                <a:cubicBezTo>
                  <a:pt x="663" y="528"/>
                  <a:pt x="662" y="528"/>
                  <a:pt x="662" y="528"/>
                </a:cubicBezTo>
                <a:cubicBezTo>
                  <a:pt x="658" y="524"/>
                  <a:pt x="655" y="520"/>
                  <a:pt x="651" y="515"/>
                </a:cubicBezTo>
                <a:cubicBezTo>
                  <a:pt x="651" y="515"/>
                  <a:pt x="651" y="515"/>
                  <a:pt x="651" y="514"/>
                </a:cubicBezTo>
                <a:cubicBezTo>
                  <a:pt x="650" y="513"/>
                  <a:pt x="649" y="512"/>
                  <a:pt x="649" y="511"/>
                </a:cubicBezTo>
                <a:cubicBezTo>
                  <a:pt x="649" y="511"/>
                  <a:pt x="649" y="511"/>
                  <a:pt x="648" y="511"/>
                </a:cubicBezTo>
                <a:cubicBezTo>
                  <a:pt x="646" y="507"/>
                  <a:pt x="644" y="504"/>
                  <a:pt x="642" y="500"/>
                </a:cubicBezTo>
                <a:cubicBezTo>
                  <a:pt x="642" y="500"/>
                  <a:pt x="642" y="500"/>
                  <a:pt x="642" y="500"/>
                </a:cubicBezTo>
                <a:cubicBezTo>
                  <a:pt x="641" y="498"/>
                  <a:pt x="641" y="497"/>
                  <a:pt x="640" y="496"/>
                </a:cubicBezTo>
                <a:cubicBezTo>
                  <a:pt x="640" y="496"/>
                  <a:pt x="640" y="495"/>
                  <a:pt x="640" y="495"/>
                </a:cubicBezTo>
                <a:cubicBezTo>
                  <a:pt x="639" y="494"/>
                  <a:pt x="639" y="493"/>
                  <a:pt x="638" y="492"/>
                </a:cubicBezTo>
                <a:cubicBezTo>
                  <a:pt x="635" y="484"/>
                  <a:pt x="632" y="475"/>
                  <a:pt x="631" y="466"/>
                </a:cubicBezTo>
                <a:cubicBezTo>
                  <a:pt x="631" y="466"/>
                  <a:pt x="631" y="465"/>
                  <a:pt x="630" y="464"/>
                </a:cubicBezTo>
                <a:cubicBezTo>
                  <a:pt x="630" y="463"/>
                  <a:pt x="630" y="462"/>
                  <a:pt x="630" y="461"/>
                </a:cubicBezTo>
                <a:cubicBezTo>
                  <a:pt x="630" y="460"/>
                  <a:pt x="630" y="460"/>
                  <a:pt x="630" y="459"/>
                </a:cubicBezTo>
                <a:cubicBezTo>
                  <a:pt x="630" y="458"/>
                  <a:pt x="629" y="456"/>
                  <a:pt x="629" y="454"/>
                </a:cubicBezTo>
                <a:cubicBezTo>
                  <a:pt x="629" y="454"/>
                  <a:pt x="629" y="454"/>
                  <a:pt x="629" y="454"/>
                </a:cubicBezTo>
                <a:cubicBezTo>
                  <a:pt x="629" y="452"/>
                  <a:pt x="629" y="450"/>
                  <a:pt x="629" y="449"/>
                </a:cubicBezTo>
                <a:cubicBezTo>
                  <a:pt x="629" y="448"/>
                  <a:pt x="629" y="448"/>
                  <a:pt x="629" y="447"/>
                </a:cubicBezTo>
                <a:cubicBezTo>
                  <a:pt x="629" y="446"/>
                  <a:pt x="629" y="444"/>
                  <a:pt x="629" y="443"/>
                </a:cubicBezTo>
                <a:cubicBezTo>
                  <a:pt x="629" y="443"/>
                  <a:pt x="629" y="442"/>
                  <a:pt x="629" y="441"/>
                </a:cubicBezTo>
                <a:cubicBezTo>
                  <a:pt x="629" y="440"/>
                  <a:pt x="629" y="438"/>
                  <a:pt x="629" y="436"/>
                </a:cubicBezTo>
                <a:cubicBezTo>
                  <a:pt x="630" y="434"/>
                  <a:pt x="630" y="432"/>
                  <a:pt x="630" y="431"/>
                </a:cubicBezTo>
                <a:cubicBezTo>
                  <a:pt x="630" y="430"/>
                  <a:pt x="630" y="430"/>
                  <a:pt x="630" y="429"/>
                </a:cubicBezTo>
                <a:cubicBezTo>
                  <a:pt x="630" y="428"/>
                  <a:pt x="631" y="426"/>
                  <a:pt x="631" y="425"/>
                </a:cubicBezTo>
                <a:cubicBezTo>
                  <a:pt x="631" y="425"/>
                  <a:pt x="631" y="424"/>
                  <a:pt x="631" y="424"/>
                </a:cubicBezTo>
                <a:cubicBezTo>
                  <a:pt x="632" y="422"/>
                  <a:pt x="632" y="420"/>
                  <a:pt x="632" y="418"/>
                </a:cubicBezTo>
                <a:cubicBezTo>
                  <a:pt x="632" y="418"/>
                  <a:pt x="632" y="418"/>
                  <a:pt x="632" y="418"/>
                </a:cubicBezTo>
                <a:cubicBezTo>
                  <a:pt x="633" y="416"/>
                  <a:pt x="633" y="415"/>
                  <a:pt x="634" y="413"/>
                </a:cubicBezTo>
                <a:cubicBezTo>
                  <a:pt x="634" y="413"/>
                  <a:pt x="634" y="412"/>
                  <a:pt x="634" y="412"/>
                </a:cubicBezTo>
                <a:cubicBezTo>
                  <a:pt x="635" y="410"/>
                  <a:pt x="635" y="409"/>
                  <a:pt x="635" y="408"/>
                </a:cubicBezTo>
                <a:cubicBezTo>
                  <a:pt x="635" y="408"/>
                  <a:pt x="636" y="407"/>
                  <a:pt x="636" y="407"/>
                </a:cubicBezTo>
                <a:cubicBezTo>
                  <a:pt x="636" y="405"/>
                  <a:pt x="637" y="403"/>
                  <a:pt x="638" y="402"/>
                </a:cubicBezTo>
                <a:cubicBezTo>
                  <a:pt x="638" y="402"/>
                  <a:pt x="638" y="402"/>
                  <a:pt x="638" y="402"/>
                </a:cubicBezTo>
                <a:cubicBezTo>
                  <a:pt x="640" y="395"/>
                  <a:pt x="644" y="389"/>
                  <a:pt x="648" y="383"/>
                </a:cubicBezTo>
                <a:cubicBezTo>
                  <a:pt x="648" y="382"/>
                  <a:pt x="649" y="380"/>
                  <a:pt x="650" y="379"/>
                </a:cubicBezTo>
                <a:cubicBezTo>
                  <a:pt x="650" y="379"/>
                  <a:pt x="650" y="379"/>
                  <a:pt x="650" y="379"/>
                </a:cubicBezTo>
                <a:cubicBezTo>
                  <a:pt x="651" y="378"/>
                  <a:pt x="652" y="377"/>
                  <a:pt x="653" y="376"/>
                </a:cubicBezTo>
                <a:cubicBezTo>
                  <a:pt x="653" y="375"/>
                  <a:pt x="653" y="375"/>
                  <a:pt x="653" y="375"/>
                </a:cubicBezTo>
                <a:cubicBezTo>
                  <a:pt x="655" y="372"/>
                  <a:pt x="658" y="369"/>
                  <a:pt x="661" y="366"/>
                </a:cubicBezTo>
                <a:cubicBezTo>
                  <a:pt x="661" y="366"/>
                  <a:pt x="661" y="365"/>
                  <a:pt x="661" y="365"/>
                </a:cubicBezTo>
                <a:cubicBezTo>
                  <a:pt x="662" y="364"/>
                  <a:pt x="663" y="363"/>
                  <a:pt x="664" y="363"/>
                </a:cubicBezTo>
                <a:cubicBezTo>
                  <a:pt x="664" y="362"/>
                  <a:pt x="664" y="362"/>
                  <a:pt x="665" y="362"/>
                </a:cubicBezTo>
                <a:cubicBezTo>
                  <a:pt x="669" y="358"/>
                  <a:pt x="673" y="355"/>
                  <a:pt x="677" y="351"/>
                </a:cubicBezTo>
                <a:cubicBezTo>
                  <a:pt x="678" y="351"/>
                  <a:pt x="678" y="351"/>
                  <a:pt x="678" y="351"/>
                </a:cubicBezTo>
                <a:cubicBezTo>
                  <a:pt x="679" y="350"/>
                  <a:pt x="680" y="349"/>
                  <a:pt x="681" y="349"/>
                </a:cubicBezTo>
                <a:cubicBezTo>
                  <a:pt x="681" y="348"/>
                  <a:pt x="682" y="348"/>
                  <a:pt x="682" y="348"/>
                </a:cubicBezTo>
                <a:cubicBezTo>
                  <a:pt x="685" y="346"/>
                  <a:pt x="689" y="344"/>
                  <a:pt x="692" y="342"/>
                </a:cubicBezTo>
                <a:cubicBezTo>
                  <a:pt x="693" y="342"/>
                  <a:pt x="693" y="342"/>
                  <a:pt x="693" y="342"/>
                </a:cubicBezTo>
                <a:cubicBezTo>
                  <a:pt x="694" y="341"/>
                  <a:pt x="695" y="341"/>
                  <a:pt x="696" y="340"/>
                </a:cubicBezTo>
                <a:cubicBezTo>
                  <a:pt x="697" y="340"/>
                  <a:pt x="697" y="340"/>
                  <a:pt x="697" y="340"/>
                </a:cubicBezTo>
                <a:cubicBezTo>
                  <a:pt x="698" y="339"/>
                  <a:pt x="700" y="339"/>
                  <a:pt x="701" y="338"/>
                </a:cubicBezTo>
                <a:cubicBezTo>
                  <a:pt x="707" y="335"/>
                  <a:pt x="714" y="333"/>
                  <a:pt x="721" y="331"/>
                </a:cubicBezTo>
                <a:cubicBezTo>
                  <a:pt x="723" y="331"/>
                  <a:pt x="725" y="331"/>
                  <a:pt x="726" y="331"/>
                </a:cubicBezTo>
                <a:cubicBezTo>
                  <a:pt x="727" y="330"/>
                  <a:pt x="727" y="330"/>
                  <a:pt x="728" y="330"/>
                </a:cubicBezTo>
                <a:cubicBezTo>
                  <a:pt x="729" y="330"/>
                  <a:pt x="730" y="330"/>
                  <a:pt x="732" y="330"/>
                </a:cubicBezTo>
                <a:cubicBezTo>
                  <a:pt x="732" y="330"/>
                  <a:pt x="733" y="330"/>
                  <a:pt x="733" y="330"/>
                </a:cubicBezTo>
                <a:cubicBezTo>
                  <a:pt x="735" y="329"/>
                  <a:pt x="736" y="329"/>
                  <a:pt x="738" y="329"/>
                </a:cubicBezTo>
                <a:cubicBezTo>
                  <a:pt x="738" y="329"/>
                  <a:pt x="738" y="329"/>
                  <a:pt x="739" y="329"/>
                </a:cubicBezTo>
                <a:cubicBezTo>
                  <a:pt x="740" y="329"/>
                  <a:pt x="742" y="329"/>
                  <a:pt x="744" y="329"/>
                </a:cubicBezTo>
                <a:cubicBezTo>
                  <a:pt x="744" y="329"/>
                  <a:pt x="745" y="329"/>
                  <a:pt x="745" y="329"/>
                </a:cubicBezTo>
                <a:cubicBezTo>
                  <a:pt x="747" y="329"/>
                  <a:pt x="748" y="329"/>
                  <a:pt x="749" y="329"/>
                </a:cubicBezTo>
                <a:cubicBezTo>
                  <a:pt x="750" y="329"/>
                  <a:pt x="750" y="329"/>
                  <a:pt x="751" y="329"/>
                </a:cubicBezTo>
                <a:cubicBezTo>
                  <a:pt x="753" y="329"/>
                  <a:pt x="755" y="329"/>
                  <a:pt x="756" y="329"/>
                </a:cubicBezTo>
                <a:cubicBezTo>
                  <a:pt x="758" y="329"/>
                  <a:pt x="760" y="330"/>
                  <a:pt x="762" y="330"/>
                </a:cubicBezTo>
                <a:cubicBezTo>
                  <a:pt x="762" y="330"/>
                  <a:pt x="763" y="330"/>
                  <a:pt x="763" y="330"/>
                </a:cubicBezTo>
                <a:cubicBezTo>
                  <a:pt x="765" y="330"/>
                  <a:pt x="766" y="330"/>
                  <a:pt x="767" y="331"/>
                </a:cubicBezTo>
                <a:cubicBezTo>
                  <a:pt x="768" y="331"/>
                  <a:pt x="768" y="331"/>
                  <a:pt x="769" y="331"/>
                </a:cubicBezTo>
                <a:cubicBezTo>
                  <a:pt x="771" y="331"/>
                  <a:pt x="772" y="332"/>
                  <a:pt x="774" y="332"/>
                </a:cubicBezTo>
                <a:cubicBezTo>
                  <a:pt x="774" y="332"/>
                  <a:pt x="774" y="332"/>
                  <a:pt x="775" y="332"/>
                </a:cubicBezTo>
                <a:cubicBezTo>
                  <a:pt x="776" y="333"/>
                  <a:pt x="778" y="333"/>
                  <a:pt x="779" y="333"/>
                </a:cubicBezTo>
                <a:cubicBezTo>
                  <a:pt x="780" y="334"/>
                  <a:pt x="780" y="334"/>
                  <a:pt x="781" y="334"/>
                </a:cubicBezTo>
                <a:cubicBezTo>
                  <a:pt x="782" y="334"/>
                  <a:pt x="783" y="335"/>
                  <a:pt x="784" y="335"/>
                </a:cubicBezTo>
                <a:cubicBezTo>
                  <a:pt x="785" y="335"/>
                  <a:pt x="785" y="335"/>
                  <a:pt x="786" y="336"/>
                </a:cubicBezTo>
                <a:cubicBezTo>
                  <a:pt x="787" y="336"/>
                  <a:pt x="789" y="337"/>
                  <a:pt x="791" y="337"/>
                </a:cubicBezTo>
                <a:cubicBezTo>
                  <a:pt x="797" y="340"/>
                  <a:pt x="804" y="344"/>
                  <a:pt x="810" y="347"/>
                </a:cubicBezTo>
                <a:cubicBezTo>
                  <a:pt x="811" y="348"/>
                  <a:pt x="812" y="349"/>
                  <a:pt x="813" y="350"/>
                </a:cubicBezTo>
                <a:cubicBezTo>
                  <a:pt x="813" y="350"/>
                  <a:pt x="813" y="350"/>
                  <a:pt x="814" y="350"/>
                </a:cubicBezTo>
                <a:cubicBezTo>
                  <a:pt x="815" y="351"/>
                  <a:pt x="816" y="352"/>
                  <a:pt x="817" y="352"/>
                </a:cubicBezTo>
                <a:cubicBezTo>
                  <a:pt x="817" y="353"/>
                  <a:pt x="817" y="353"/>
                  <a:pt x="817" y="353"/>
                </a:cubicBezTo>
                <a:cubicBezTo>
                  <a:pt x="821" y="355"/>
                  <a:pt x="824" y="358"/>
                  <a:pt x="827" y="361"/>
                </a:cubicBezTo>
                <a:cubicBezTo>
                  <a:pt x="827" y="361"/>
                  <a:pt x="827" y="361"/>
                  <a:pt x="827" y="361"/>
                </a:cubicBezTo>
                <a:cubicBezTo>
                  <a:pt x="828" y="362"/>
                  <a:pt x="829" y="363"/>
                  <a:pt x="830" y="364"/>
                </a:cubicBezTo>
                <a:cubicBezTo>
                  <a:pt x="830" y="364"/>
                  <a:pt x="830" y="364"/>
                  <a:pt x="831" y="364"/>
                </a:cubicBezTo>
                <a:cubicBezTo>
                  <a:pt x="834" y="368"/>
                  <a:pt x="838" y="373"/>
                  <a:pt x="841" y="377"/>
                </a:cubicBezTo>
                <a:cubicBezTo>
                  <a:pt x="841" y="377"/>
                  <a:pt x="842" y="378"/>
                  <a:pt x="842" y="378"/>
                </a:cubicBezTo>
                <a:cubicBezTo>
                  <a:pt x="842" y="379"/>
                  <a:pt x="843" y="380"/>
                  <a:pt x="844" y="381"/>
                </a:cubicBezTo>
                <a:cubicBezTo>
                  <a:pt x="844" y="381"/>
                  <a:pt x="844" y="381"/>
                  <a:pt x="844" y="382"/>
                </a:cubicBezTo>
                <a:cubicBezTo>
                  <a:pt x="847" y="385"/>
                  <a:pt x="849" y="389"/>
                  <a:pt x="851" y="392"/>
                </a:cubicBezTo>
                <a:cubicBezTo>
                  <a:pt x="851" y="392"/>
                  <a:pt x="851" y="393"/>
                  <a:pt x="851" y="393"/>
                </a:cubicBezTo>
                <a:cubicBezTo>
                  <a:pt x="851" y="394"/>
                  <a:pt x="852" y="395"/>
                  <a:pt x="852" y="396"/>
                </a:cubicBezTo>
                <a:cubicBezTo>
                  <a:pt x="853" y="396"/>
                  <a:pt x="853" y="397"/>
                  <a:pt x="853" y="397"/>
                </a:cubicBezTo>
                <a:cubicBezTo>
                  <a:pt x="853" y="398"/>
                  <a:pt x="854" y="399"/>
                  <a:pt x="854" y="401"/>
                </a:cubicBezTo>
                <a:cubicBezTo>
                  <a:pt x="857" y="407"/>
                  <a:pt x="859" y="414"/>
                  <a:pt x="861" y="421"/>
                </a:cubicBezTo>
                <a:cubicBezTo>
                  <a:pt x="861" y="423"/>
                  <a:pt x="862" y="424"/>
                  <a:pt x="862" y="426"/>
                </a:cubicBezTo>
                <a:cubicBezTo>
                  <a:pt x="862" y="427"/>
                  <a:pt x="862" y="427"/>
                  <a:pt x="862" y="428"/>
                </a:cubicBezTo>
                <a:cubicBezTo>
                  <a:pt x="862" y="429"/>
                  <a:pt x="863" y="430"/>
                  <a:pt x="863" y="431"/>
                </a:cubicBezTo>
                <a:cubicBezTo>
                  <a:pt x="863" y="432"/>
                  <a:pt x="863" y="433"/>
                  <a:pt x="863" y="433"/>
                </a:cubicBezTo>
                <a:cubicBezTo>
                  <a:pt x="863" y="435"/>
                  <a:pt x="863" y="436"/>
                  <a:pt x="863" y="438"/>
                </a:cubicBezTo>
                <a:cubicBezTo>
                  <a:pt x="863" y="438"/>
                  <a:pt x="863" y="438"/>
                  <a:pt x="863" y="438"/>
                </a:cubicBezTo>
                <a:cubicBezTo>
                  <a:pt x="863" y="440"/>
                  <a:pt x="864" y="442"/>
                  <a:pt x="864" y="444"/>
                </a:cubicBezTo>
                <a:lnTo>
                  <a:pt x="864" y="445"/>
                </a:lnTo>
                <a:cubicBezTo>
                  <a:pt x="864" y="447"/>
                  <a:pt x="864" y="448"/>
                  <a:pt x="864" y="449"/>
                </a:cubicBezTo>
                <a:cubicBezTo>
                  <a:pt x="864" y="450"/>
                  <a:pt x="864" y="450"/>
                  <a:pt x="864" y="451"/>
                </a:cubicBezTo>
                <a:cubicBezTo>
                  <a:pt x="863" y="453"/>
                  <a:pt x="863" y="454"/>
                  <a:pt x="863" y="456"/>
                </a:cubicBezTo>
                <a:cubicBezTo>
                  <a:pt x="863" y="458"/>
                  <a:pt x="863" y="460"/>
                  <a:pt x="863" y="462"/>
                </a:cubicBezTo>
                <a:close/>
                <a:moveTo>
                  <a:pt x="942" y="498"/>
                </a:moveTo>
                <a:lnTo>
                  <a:pt x="948" y="429"/>
                </a:lnTo>
                <a:lnTo>
                  <a:pt x="908" y="425"/>
                </a:lnTo>
                <a:cubicBezTo>
                  <a:pt x="906" y="406"/>
                  <a:pt x="900" y="387"/>
                  <a:pt x="891" y="370"/>
                </a:cubicBezTo>
                <a:lnTo>
                  <a:pt x="922" y="344"/>
                </a:lnTo>
                <a:lnTo>
                  <a:pt x="877" y="291"/>
                </a:lnTo>
                <a:lnTo>
                  <a:pt x="846" y="317"/>
                </a:lnTo>
                <a:cubicBezTo>
                  <a:pt x="831" y="305"/>
                  <a:pt x="814" y="296"/>
                  <a:pt x="795" y="290"/>
                </a:cubicBezTo>
                <a:lnTo>
                  <a:pt x="798" y="250"/>
                </a:lnTo>
                <a:lnTo>
                  <a:pt x="729" y="244"/>
                </a:lnTo>
                <a:lnTo>
                  <a:pt x="725" y="284"/>
                </a:lnTo>
                <a:cubicBezTo>
                  <a:pt x="706" y="287"/>
                  <a:pt x="687" y="293"/>
                  <a:pt x="670" y="302"/>
                </a:cubicBezTo>
                <a:lnTo>
                  <a:pt x="644" y="271"/>
                </a:lnTo>
                <a:lnTo>
                  <a:pt x="591" y="316"/>
                </a:lnTo>
                <a:lnTo>
                  <a:pt x="617" y="346"/>
                </a:lnTo>
                <a:cubicBezTo>
                  <a:pt x="605" y="362"/>
                  <a:pt x="596" y="379"/>
                  <a:pt x="590" y="398"/>
                </a:cubicBezTo>
                <a:lnTo>
                  <a:pt x="550" y="394"/>
                </a:lnTo>
                <a:lnTo>
                  <a:pt x="544" y="464"/>
                </a:lnTo>
                <a:lnTo>
                  <a:pt x="584" y="467"/>
                </a:lnTo>
                <a:cubicBezTo>
                  <a:pt x="587" y="487"/>
                  <a:pt x="593" y="505"/>
                  <a:pt x="602" y="522"/>
                </a:cubicBezTo>
                <a:lnTo>
                  <a:pt x="571" y="548"/>
                </a:lnTo>
                <a:lnTo>
                  <a:pt x="616" y="601"/>
                </a:lnTo>
                <a:lnTo>
                  <a:pt x="647" y="575"/>
                </a:lnTo>
                <a:cubicBezTo>
                  <a:pt x="662" y="587"/>
                  <a:pt x="679" y="596"/>
                  <a:pt x="698" y="602"/>
                </a:cubicBezTo>
                <a:lnTo>
                  <a:pt x="694" y="642"/>
                </a:lnTo>
                <a:lnTo>
                  <a:pt x="764" y="648"/>
                </a:lnTo>
                <a:lnTo>
                  <a:pt x="767" y="608"/>
                </a:lnTo>
                <a:cubicBezTo>
                  <a:pt x="787" y="606"/>
                  <a:pt x="805" y="600"/>
                  <a:pt x="822" y="591"/>
                </a:cubicBezTo>
                <a:lnTo>
                  <a:pt x="848" y="621"/>
                </a:lnTo>
                <a:lnTo>
                  <a:pt x="901" y="577"/>
                </a:lnTo>
                <a:lnTo>
                  <a:pt x="876" y="546"/>
                </a:lnTo>
                <a:cubicBezTo>
                  <a:pt x="887" y="531"/>
                  <a:pt x="896" y="513"/>
                  <a:pt x="902" y="494"/>
                </a:cubicBezTo>
                <a:lnTo>
                  <a:pt x="942" y="498"/>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31" name="Oval 39"/>
          <p:cNvSpPr>
            <a:spLocks noChangeAspect="1" noChangeArrowheads="1"/>
          </p:cNvSpPr>
          <p:nvPr/>
        </p:nvSpPr>
        <p:spPr bwMode="auto">
          <a:xfrm>
            <a:off x="3252788" y="5622925"/>
            <a:ext cx="173037" cy="158750"/>
          </a:xfrm>
          <a:prstGeom prst="ellipse">
            <a:avLst/>
          </a:prstGeom>
          <a:solidFill>
            <a:schemeClr val="bg1"/>
          </a:solidFill>
          <a:ln w="28575">
            <a:solidFill>
              <a:schemeClr val="accent2"/>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FFFFFF"/>
              </a:solidFill>
            </a:endParaRPr>
          </a:p>
        </p:txBody>
      </p:sp>
      <p:sp>
        <p:nvSpPr>
          <p:cNvPr id="26632" name="Oval 40"/>
          <p:cNvSpPr>
            <a:spLocks noChangeAspect="1" noChangeArrowheads="1"/>
          </p:cNvSpPr>
          <p:nvPr/>
        </p:nvSpPr>
        <p:spPr bwMode="auto">
          <a:xfrm>
            <a:off x="3252788" y="6059488"/>
            <a:ext cx="173037" cy="158750"/>
          </a:xfrm>
          <a:prstGeom prst="ellipse">
            <a:avLst/>
          </a:prstGeom>
          <a:solidFill>
            <a:schemeClr val="bg1"/>
          </a:solidFill>
          <a:ln w="28575">
            <a:solidFill>
              <a:schemeClr val="accent2"/>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FFFFFF"/>
              </a:solidFill>
            </a:endParaRPr>
          </a:p>
        </p:txBody>
      </p:sp>
      <p:sp>
        <p:nvSpPr>
          <p:cNvPr id="26633" name="Oval 42"/>
          <p:cNvSpPr>
            <a:spLocks noChangeAspect="1" noChangeArrowheads="1"/>
          </p:cNvSpPr>
          <p:nvPr/>
        </p:nvSpPr>
        <p:spPr bwMode="auto">
          <a:xfrm>
            <a:off x="7029450" y="5622925"/>
            <a:ext cx="158750" cy="158750"/>
          </a:xfrm>
          <a:prstGeom prst="ellipse">
            <a:avLst/>
          </a:prstGeom>
          <a:solidFill>
            <a:schemeClr val="bg1"/>
          </a:solidFill>
          <a:ln w="28575">
            <a:solidFill>
              <a:schemeClr val="accent2"/>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FFFFFF"/>
              </a:solidFill>
            </a:endParaRPr>
          </a:p>
        </p:txBody>
      </p:sp>
      <p:sp>
        <p:nvSpPr>
          <p:cNvPr id="26634" name="TextBox 43"/>
          <p:cNvSpPr txBox="1">
            <a:spLocks noChangeArrowheads="1"/>
          </p:cNvSpPr>
          <p:nvPr/>
        </p:nvSpPr>
        <p:spPr bwMode="auto">
          <a:xfrm>
            <a:off x="3402013" y="5472113"/>
            <a:ext cx="28590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a:solidFill>
                  <a:srgbClr val="FFFFFF"/>
                </a:solidFill>
                <a:latin typeface="微软雅黑" panose="020B0503020204020204" pitchFamily="34" charset="-122"/>
                <a:ea typeface="微软雅黑" panose="020B0503020204020204" pitchFamily="34" charset="-122"/>
              </a:rPr>
              <a:t>研究最终目标</a:t>
            </a:r>
          </a:p>
        </p:txBody>
      </p:sp>
      <p:sp>
        <p:nvSpPr>
          <p:cNvPr id="26635" name="TextBox 44"/>
          <p:cNvSpPr txBox="1">
            <a:spLocks noChangeArrowheads="1"/>
          </p:cNvSpPr>
          <p:nvPr/>
        </p:nvSpPr>
        <p:spPr bwMode="auto">
          <a:xfrm>
            <a:off x="3402013" y="5908675"/>
            <a:ext cx="28590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a:solidFill>
                  <a:srgbClr val="FFFFFF"/>
                </a:solidFill>
                <a:latin typeface="微软雅黑" panose="020B0503020204020204" pitchFamily="34" charset="-122"/>
                <a:ea typeface="微软雅黑" panose="020B0503020204020204" pitchFamily="34" charset="-122"/>
              </a:rPr>
              <a:t>应用前景</a:t>
            </a:r>
          </a:p>
        </p:txBody>
      </p:sp>
      <p:sp>
        <p:nvSpPr>
          <p:cNvPr id="26636" name="TextBox 45"/>
          <p:cNvSpPr txBox="1">
            <a:spLocks noChangeArrowheads="1"/>
          </p:cNvSpPr>
          <p:nvPr/>
        </p:nvSpPr>
        <p:spPr bwMode="auto">
          <a:xfrm>
            <a:off x="7178675" y="5472113"/>
            <a:ext cx="26654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a:solidFill>
                  <a:srgbClr val="FFFFFF"/>
                </a:solidFill>
                <a:latin typeface="微软雅黑" panose="020B0503020204020204" pitchFamily="34" charset="-122"/>
                <a:ea typeface="微软雅黑" panose="020B0503020204020204" pitchFamily="34" charset="-122"/>
              </a:rPr>
              <a:t>成果转化形式</a:t>
            </a:r>
          </a:p>
        </p:txBody>
      </p:sp>
    </p:spTree>
  </p:cSld>
  <p:clrMapOvr>
    <a:masterClrMapping/>
  </p:clrMapOvr>
  <p:transition advTm="8561"/>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26626"/>
                                        </p:tgtEl>
                                        <p:attrNameLst>
                                          <p:attrName>style.visibility</p:attrName>
                                        </p:attrNameLst>
                                      </p:cBhvr>
                                      <p:to>
                                        <p:strVal val="visible"/>
                                      </p:to>
                                    </p:set>
                                    <p:animEffect transition="in" filter="wheel(1)">
                                      <p:cBhvr>
                                        <p:cTn id="7" dur="2000"/>
                                        <p:tgtEl>
                                          <p:spTgt spid="26626"/>
                                        </p:tgtEl>
                                      </p:cBhvr>
                                    </p:animEffect>
                                  </p:childTnLst>
                                </p:cTn>
                              </p:par>
                            </p:childTnLst>
                          </p:cTn>
                        </p:par>
                        <p:par>
                          <p:cTn id="8" fill="hold" nodeType="afterGroup">
                            <p:stCondLst>
                              <p:cond delay="2000"/>
                            </p:stCondLst>
                            <p:childTnLst>
                              <p:par>
                                <p:cTn id="9" presetID="31" presetClass="entr" presetSubtype="0" fill="hold" grpId="0" nodeType="afterEffect">
                                  <p:stCondLst>
                                    <p:cond delay="0"/>
                                  </p:stCondLst>
                                  <p:childTnLst>
                                    <p:set>
                                      <p:cBhvr>
                                        <p:cTn id="10" dur="1" fill="hold">
                                          <p:stCondLst>
                                            <p:cond delay="0"/>
                                          </p:stCondLst>
                                        </p:cTn>
                                        <p:tgtEl>
                                          <p:spTgt spid="26630"/>
                                        </p:tgtEl>
                                        <p:attrNameLst>
                                          <p:attrName>style.visibility</p:attrName>
                                        </p:attrNameLst>
                                      </p:cBhvr>
                                      <p:to>
                                        <p:strVal val="visible"/>
                                      </p:to>
                                    </p:set>
                                    <p:anim calcmode="lin" valueType="num">
                                      <p:cBhvr>
                                        <p:cTn id="11" dur="400" fill="hold"/>
                                        <p:tgtEl>
                                          <p:spTgt spid="26630"/>
                                        </p:tgtEl>
                                        <p:attrNameLst>
                                          <p:attrName>ppt_w</p:attrName>
                                        </p:attrNameLst>
                                      </p:cBhvr>
                                      <p:tavLst>
                                        <p:tav tm="0">
                                          <p:val>
                                            <p:fltVal val="0"/>
                                          </p:val>
                                        </p:tav>
                                        <p:tav tm="100000">
                                          <p:val>
                                            <p:strVal val="#ppt_w"/>
                                          </p:val>
                                        </p:tav>
                                      </p:tavLst>
                                    </p:anim>
                                    <p:anim calcmode="lin" valueType="num">
                                      <p:cBhvr>
                                        <p:cTn id="12" dur="400" fill="hold"/>
                                        <p:tgtEl>
                                          <p:spTgt spid="26630"/>
                                        </p:tgtEl>
                                        <p:attrNameLst>
                                          <p:attrName>ppt_h</p:attrName>
                                        </p:attrNameLst>
                                      </p:cBhvr>
                                      <p:tavLst>
                                        <p:tav tm="0">
                                          <p:val>
                                            <p:fltVal val="0"/>
                                          </p:val>
                                        </p:tav>
                                        <p:tav tm="100000">
                                          <p:val>
                                            <p:strVal val="#ppt_h"/>
                                          </p:val>
                                        </p:tav>
                                      </p:tavLst>
                                    </p:anim>
                                    <p:anim calcmode="lin" valueType="num">
                                      <p:cBhvr>
                                        <p:cTn id="13" dur="400" fill="hold"/>
                                        <p:tgtEl>
                                          <p:spTgt spid="26630"/>
                                        </p:tgtEl>
                                        <p:attrNameLst>
                                          <p:attrName>style.rotation</p:attrName>
                                        </p:attrNameLst>
                                      </p:cBhvr>
                                      <p:tavLst>
                                        <p:tav tm="0">
                                          <p:val>
                                            <p:fltVal val="90"/>
                                          </p:val>
                                        </p:tav>
                                        <p:tav tm="100000">
                                          <p:val>
                                            <p:fltVal val="0"/>
                                          </p:val>
                                        </p:tav>
                                      </p:tavLst>
                                    </p:anim>
                                    <p:animEffect transition="in" filter="fade">
                                      <p:cBhvr>
                                        <p:cTn id="14" dur="400"/>
                                        <p:tgtEl>
                                          <p:spTgt spid="26630"/>
                                        </p:tgtEl>
                                      </p:cBhvr>
                                    </p:animEffect>
                                  </p:childTnLst>
                                </p:cTn>
                              </p:par>
                            </p:childTnLst>
                          </p:cTn>
                        </p:par>
                        <p:par>
                          <p:cTn id="15" fill="hold" nodeType="afterGroup">
                            <p:stCondLst>
                              <p:cond delay="2400"/>
                            </p:stCondLst>
                            <p:childTnLst>
                              <p:par>
                                <p:cTn id="16" presetID="16" presetClass="entr" presetSubtype="21" fill="hold" grpId="0" nodeType="afterEffect">
                                  <p:stCondLst>
                                    <p:cond delay="0"/>
                                  </p:stCondLst>
                                  <p:childTnLst>
                                    <p:set>
                                      <p:cBhvr>
                                        <p:cTn id="17" dur="1" fill="hold">
                                          <p:stCondLst>
                                            <p:cond delay="0"/>
                                          </p:stCondLst>
                                        </p:cTn>
                                        <p:tgtEl>
                                          <p:spTgt spid="26627"/>
                                        </p:tgtEl>
                                        <p:attrNameLst>
                                          <p:attrName>style.visibility</p:attrName>
                                        </p:attrNameLst>
                                      </p:cBhvr>
                                      <p:to>
                                        <p:strVal val="visible"/>
                                      </p:to>
                                    </p:set>
                                    <p:animEffect transition="in" filter="barn(inVertical)">
                                      <p:cBhvr>
                                        <p:cTn id="18" dur="500"/>
                                        <p:tgtEl>
                                          <p:spTgt spid="26627"/>
                                        </p:tgtEl>
                                      </p:cBhvr>
                                    </p:animEffect>
                                  </p:childTnLst>
                                </p:cTn>
                              </p:par>
                            </p:childTnLst>
                          </p:cTn>
                        </p:par>
                        <p:par>
                          <p:cTn id="19" fill="hold" nodeType="afterGroup">
                            <p:stCondLst>
                              <p:cond delay="2900"/>
                            </p:stCondLst>
                            <p:childTnLst>
                              <p:par>
                                <p:cTn id="20" presetID="22" presetClass="entr" presetSubtype="1" fill="hold" grpId="0" nodeType="afterEffect">
                                  <p:stCondLst>
                                    <p:cond delay="0"/>
                                  </p:stCondLst>
                                  <p:childTnLst>
                                    <p:set>
                                      <p:cBhvr>
                                        <p:cTn id="21" dur="1" fill="hold">
                                          <p:stCondLst>
                                            <p:cond delay="0"/>
                                          </p:stCondLst>
                                        </p:cTn>
                                        <p:tgtEl>
                                          <p:spTgt spid="26628"/>
                                        </p:tgtEl>
                                        <p:attrNameLst>
                                          <p:attrName>style.visibility</p:attrName>
                                        </p:attrNameLst>
                                      </p:cBhvr>
                                      <p:to>
                                        <p:strVal val="visible"/>
                                      </p:to>
                                    </p:set>
                                    <p:animEffect transition="in" filter="wipe(up)">
                                      <p:cBhvr>
                                        <p:cTn id="22" dur="500"/>
                                        <p:tgtEl>
                                          <p:spTgt spid="26628"/>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26629"/>
                                        </p:tgtEl>
                                        <p:attrNameLst>
                                          <p:attrName>style.visibility</p:attrName>
                                        </p:attrNameLst>
                                      </p:cBhvr>
                                      <p:to>
                                        <p:strVal val="visible"/>
                                      </p:to>
                                    </p:set>
                                    <p:animEffect transition="in" filter="wipe(down)">
                                      <p:cBhvr>
                                        <p:cTn id="25" dur="500"/>
                                        <p:tgtEl>
                                          <p:spTgt spid="26629"/>
                                        </p:tgtEl>
                                      </p:cBhvr>
                                    </p:animEffect>
                                  </p:childTnLst>
                                </p:cTn>
                              </p:par>
                            </p:childTnLst>
                          </p:cTn>
                        </p:par>
                        <p:par>
                          <p:cTn id="26" fill="hold" nodeType="afterGroup">
                            <p:stCondLst>
                              <p:cond delay="3400"/>
                            </p:stCondLst>
                            <p:childTnLst>
                              <p:par>
                                <p:cTn id="27" presetID="2" presetClass="entr" presetSubtype="12" fill="hold" grpId="0" nodeType="afterEffect">
                                  <p:stCondLst>
                                    <p:cond delay="0"/>
                                  </p:stCondLst>
                                  <p:childTnLst>
                                    <p:set>
                                      <p:cBhvr>
                                        <p:cTn id="28" dur="1" fill="hold">
                                          <p:stCondLst>
                                            <p:cond delay="0"/>
                                          </p:stCondLst>
                                        </p:cTn>
                                        <p:tgtEl>
                                          <p:spTgt spid="26631"/>
                                        </p:tgtEl>
                                        <p:attrNameLst>
                                          <p:attrName>style.visibility</p:attrName>
                                        </p:attrNameLst>
                                      </p:cBhvr>
                                      <p:to>
                                        <p:strVal val="visible"/>
                                      </p:to>
                                    </p:set>
                                    <p:anim calcmode="lin" valueType="num">
                                      <p:cBhvr additive="base">
                                        <p:cTn id="29" dur="500" fill="hold"/>
                                        <p:tgtEl>
                                          <p:spTgt spid="26631"/>
                                        </p:tgtEl>
                                        <p:attrNameLst>
                                          <p:attrName>ppt_x</p:attrName>
                                        </p:attrNameLst>
                                      </p:cBhvr>
                                      <p:tavLst>
                                        <p:tav tm="0">
                                          <p:val>
                                            <p:strVal val="0-#ppt_w/2"/>
                                          </p:val>
                                        </p:tav>
                                        <p:tav tm="100000">
                                          <p:val>
                                            <p:strVal val="#ppt_x"/>
                                          </p:val>
                                        </p:tav>
                                      </p:tavLst>
                                    </p:anim>
                                    <p:anim calcmode="lin" valueType="num">
                                      <p:cBhvr additive="base">
                                        <p:cTn id="30" dur="500" fill="hold"/>
                                        <p:tgtEl>
                                          <p:spTgt spid="26631"/>
                                        </p:tgtEl>
                                        <p:attrNameLst>
                                          <p:attrName>ppt_y</p:attrName>
                                        </p:attrNameLst>
                                      </p:cBhvr>
                                      <p:tavLst>
                                        <p:tav tm="0">
                                          <p:val>
                                            <p:strVal val="1+#ppt_h/2"/>
                                          </p:val>
                                        </p:tav>
                                        <p:tav tm="100000">
                                          <p:val>
                                            <p:strVal val="#ppt_y"/>
                                          </p:val>
                                        </p:tav>
                                      </p:tavLst>
                                    </p:anim>
                                  </p:childTnLst>
                                </p:cTn>
                              </p:par>
                              <p:par>
                                <p:cTn id="31" presetID="2" presetClass="entr" presetSubtype="12" fill="hold" grpId="0" nodeType="withEffect">
                                  <p:stCondLst>
                                    <p:cond delay="100"/>
                                  </p:stCondLst>
                                  <p:childTnLst>
                                    <p:set>
                                      <p:cBhvr>
                                        <p:cTn id="32" dur="1" fill="hold">
                                          <p:stCondLst>
                                            <p:cond delay="0"/>
                                          </p:stCondLst>
                                        </p:cTn>
                                        <p:tgtEl>
                                          <p:spTgt spid="26632"/>
                                        </p:tgtEl>
                                        <p:attrNameLst>
                                          <p:attrName>style.visibility</p:attrName>
                                        </p:attrNameLst>
                                      </p:cBhvr>
                                      <p:to>
                                        <p:strVal val="visible"/>
                                      </p:to>
                                    </p:set>
                                    <p:anim calcmode="lin" valueType="num">
                                      <p:cBhvr additive="base">
                                        <p:cTn id="33" dur="500" fill="hold"/>
                                        <p:tgtEl>
                                          <p:spTgt spid="26632"/>
                                        </p:tgtEl>
                                        <p:attrNameLst>
                                          <p:attrName>ppt_x</p:attrName>
                                        </p:attrNameLst>
                                      </p:cBhvr>
                                      <p:tavLst>
                                        <p:tav tm="0">
                                          <p:val>
                                            <p:strVal val="0-#ppt_w/2"/>
                                          </p:val>
                                        </p:tav>
                                        <p:tav tm="100000">
                                          <p:val>
                                            <p:strVal val="#ppt_x"/>
                                          </p:val>
                                        </p:tav>
                                      </p:tavLst>
                                    </p:anim>
                                    <p:anim calcmode="lin" valueType="num">
                                      <p:cBhvr additive="base">
                                        <p:cTn id="34" dur="500" fill="hold"/>
                                        <p:tgtEl>
                                          <p:spTgt spid="26632"/>
                                        </p:tgtEl>
                                        <p:attrNameLst>
                                          <p:attrName>ppt_y</p:attrName>
                                        </p:attrNameLst>
                                      </p:cBhvr>
                                      <p:tavLst>
                                        <p:tav tm="0">
                                          <p:val>
                                            <p:strVal val="1+#ppt_h/2"/>
                                          </p:val>
                                        </p:tav>
                                        <p:tav tm="100000">
                                          <p:val>
                                            <p:strVal val="#ppt_y"/>
                                          </p:val>
                                        </p:tav>
                                      </p:tavLst>
                                    </p:anim>
                                  </p:childTnLst>
                                </p:cTn>
                              </p:par>
                              <p:par>
                                <p:cTn id="35" presetID="2" presetClass="entr" presetSubtype="12" fill="hold" grpId="0" nodeType="withEffect">
                                  <p:stCondLst>
                                    <p:cond delay="300"/>
                                  </p:stCondLst>
                                  <p:childTnLst>
                                    <p:set>
                                      <p:cBhvr>
                                        <p:cTn id="36" dur="1" fill="hold">
                                          <p:stCondLst>
                                            <p:cond delay="0"/>
                                          </p:stCondLst>
                                        </p:cTn>
                                        <p:tgtEl>
                                          <p:spTgt spid="26633"/>
                                        </p:tgtEl>
                                        <p:attrNameLst>
                                          <p:attrName>style.visibility</p:attrName>
                                        </p:attrNameLst>
                                      </p:cBhvr>
                                      <p:to>
                                        <p:strVal val="visible"/>
                                      </p:to>
                                    </p:set>
                                    <p:anim calcmode="lin" valueType="num">
                                      <p:cBhvr additive="base">
                                        <p:cTn id="37" dur="500" fill="hold"/>
                                        <p:tgtEl>
                                          <p:spTgt spid="26633"/>
                                        </p:tgtEl>
                                        <p:attrNameLst>
                                          <p:attrName>ppt_x</p:attrName>
                                        </p:attrNameLst>
                                      </p:cBhvr>
                                      <p:tavLst>
                                        <p:tav tm="0">
                                          <p:val>
                                            <p:strVal val="0-#ppt_w/2"/>
                                          </p:val>
                                        </p:tav>
                                        <p:tav tm="100000">
                                          <p:val>
                                            <p:strVal val="#ppt_x"/>
                                          </p:val>
                                        </p:tav>
                                      </p:tavLst>
                                    </p:anim>
                                    <p:anim calcmode="lin" valueType="num">
                                      <p:cBhvr additive="base">
                                        <p:cTn id="38" dur="500" fill="hold"/>
                                        <p:tgtEl>
                                          <p:spTgt spid="26633"/>
                                        </p:tgtEl>
                                        <p:attrNameLst>
                                          <p:attrName>ppt_y</p:attrName>
                                        </p:attrNameLst>
                                      </p:cBhvr>
                                      <p:tavLst>
                                        <p:tav tm="0">
                                          <p:val>
                                            <p:strVal val="1+#ppt_h/2"/>
                                          </p:val>
                                        </p:tav>
                                        <p:tav tm="100000">
                                          <p:val>
                                            <p:strVal val="#ppt_y"/>
                                          </p:val>
                                        </p:tav>
                                      </p:tavLst>
                                    </p:anim>
                                  </p:childTnLst>
                                </p:cTn>
                              </p:par>
                            </p:childTnLst>
                          </p:cTn>
                        </p:par>
                        <p:par>
                          <p:cTn id="39" fill="hold" nodeType="afterGroup">
                            <p:stCondLst>
                              <p:cond delay="4200"/>
                            </p:stCondLst>
                            <p:childTnLst>
                              <p:par>
                                <p:cTn id="40" presetID="22" presetClass="entr" presetSubtype="8" fill="hold" grpId="0" nodeType="afterEffect">
                                  <p:stCondLst>
                                    <p:cond delay="0"/>
                                  </p:stCondLst>
                                  <p:childTnLst>
                                    <p:set>
                                      <p:cBhvr>
                                        <p:cTn id="41" dur="1" fill="hold">
                                          <p:stCondLst>
                                            <p:cond delay="0"/>
                                          </p:stCondLst>
                                        </p:cTn>
                                        <p:tgtEl>
                                          <p:spTgt spid="26634"/>
                                        </p:tgtEl>
                                        <p:attrNameLst>
                                          <p:attrName>style.visibility</p:attrName>
                                        </p:attrNameLst>
                                      </p:cBhvr>
                                      <p:to>
                                        <p:strVal val="visible"/>
                                      </p:to>
                                    </p:set>
                                    <p:animEffect transition="in" filter="wipe(left)">
                                      <p:cBhvr>
                                        <p:cTn id="42" dur="500"/>
                                        <p:tgtEl>
                                          <p:spTgt spid="26634"/>
                                        </p:tgtEl>
                                      </p:cBhvr>
                                    </p:animEffect>
                                  </p:childTnLst>
                                </p:cTn>
                              </p:par>
                              <p:par>
                                <p:cTn id="43" presetID="22" presetClass="entr" presetSubtype="8" fill="hold" grpId="0" nodeType="withEffect">
                                  <p:stCondLst>
                                    <p:cond delay="100"/>
                                  </p:stCondLst>
                                  <p:childTnLst>
                                    <p:set>
                                      <p:cBhvr>
                                        <p:cTn id="44" dur="1" fill="hold">
                                          <p:stCondLst>
                                            <p:cond delay="0"/>
                                          </p:stCondLst>
                                        </p:cTn>
                                        <p:tgtEl>
                                          <p:spTgt spid="26635"/>
                                        </p:tgtEl>
                                        <p:attrNameLst>
                                          <p:attrName>style.visibility</p:attrName>
                                        </p:attrNameLst>
                                      </p:cBhvr>
                                      <p:to>
                                        <p:strVal val="visible"/>
                                      </p:to>
                                    </p:set>
                                    <p:animEffect transition="in" filter="wipe(left)">
                                      <p:cBhvr>
                                        <p:cTn id="45" dur="500"/>
                                        <p:tgtEl>
                                          <p:spTgt spid="26635"/>
                                        </p:tgtEl>
                                      </p:cBhvr>
                                    </p:animEffect>
                                  </p:childTnLst>
                                </p:cTn>
                              </p:par>
                              <p:par>
                                <p:cTn id="46" presetID="22" presetClass="entr" presetSubtype="8" fill="hold" grpId="0" nodeType="withEffect">
                                  <p:stCondLst>
                                    <p:cond delay="300"/>
                                  </p:stCondLst>
                                  <p:childTnLst>
                                    <p:set>
                                      <p:cBhvr>
                                        <p:cTn id="47" dur="1" fill="hold">
                                          <p:stCondLst>
                                            <p:cond delay="0"/>
                                          </p:stCondLst>
                                        </p:cTn>
                                        <p:tgtEl>
                                          <p:spTgt spid="26636"/>
                                        </p:tgtEl>
                                        <p:attrNameLst>
                                          <p:attrName>style.visibility</p:attrName>
                                        </p:attrNameLst>
                                      </p:cBhvr>
                                      <p:to>
                                        <p:strVal val="visible"/>
                                      </p:to>
                                    </p:set>
                                    <p:animEffect transition="in" filter="wipe(left)">
                                      <p:cBhvr>
                                        <p:cTn id="48" dur="500"/>
                                        <p:tgtEl>
                                          <p:spTgt spid="266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6" grpId="0" animBg="1" autoUpdateAnimBg="0"/>
      <p:bldP spid="26627" grpId="0" animBg="1"/>
      <p:bldP spid="26628" grpId="0" autoUpdateAnimBg="0"/>
      <p:bldP spid="26629" grpId="0" autoUpdateAnimBg="0"/>
      <p:bldP spid="26630" grpId="0" animBg="1"/>
      <p:bldP spid="26631" grpId="0" animBg="1" autoUpdateAnimBg="0"/>
      <p:bldP spid="26632" grpId="0" animBg="1" autoUpdateAnimBg="0"/>
      <p:bldP spid="26633" grpId="0" animBg="1" autoUpdateAnimBg="0"/>
      <p:bldP spid="26634" grpId="0" autoUpdateAnimBg="0"/>
      <p:bldP spid="26635" grpId="0" autoUpdateAnimBg="0"/>
      <p:bldP spid="26636"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7170" name="Line 5"/>
          <p:cNvSpPr>
            <a:spLocks noChangeShapeType="1"/>
          </p:cNvSpPr>
          <p:nvPr/>
        </p:nvSpPr>
        <p:spPr bwMode="auto">
          <a:xfrm>
            <a:off x="2373313" y="4021138"/>
            <a:ext cx="0" cy="2227262"/>
          </a:xfrm>
          <a:prstGeom prst="line">
            <a:avLst/>
          </a:prstGeom>
          <a:noFill/>
          <a:ln w="1270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1" name="Line 6"/>
          <p:cNvSpPr>
            <a:spLocks noChangeShapeType="1"/>
          </p:cNvSpPr>
          <p:nvPr/>
        </p:nvSpPr>
        <p:spPr bwMode="auto">
          <a:xfrm>
            <a:off x="4864100" y="4021138"/>
            <a:ext cx="0" cy="2227262"/>
          </a:xfrm>
          <a:prstGeom prst="line">
            <a:avLst/>
          </a:prstGeom>
          <a:noFill/>
          <a:ln w="1270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2" name="Line 7"/>
          <p:cNvSpPr>
            <a:spLocks noChangeShapeType="1"/>
          </p:cNvSpPr>
          <p:nvPr/>
        </p:nvSpPr>
        <p:spPr bwMode="auto">
          <a:xfrm>
            <a:off x="7353300" y="4021138"/>
            <a:ext cx="0" cy="2227262"/>
          </a:xfrm>
          <a:prstGeom prst="line">
            <a:avLst/>
          </a:prstGeom>
          <a:noFill/>
          <a:ln w="1270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3" name="Line 8"/>
          <p:cNvSpPr>
            <a:spLocks noChangeShapeType="1"/>
          </p:cNvSpPr>
          <p:nvPr/>
        </p:nvSpPr>
        <p:spPr bwMode="auto">
          <a:xfrm>
            <a:off x="9844088" y="4021138"/>
            <a:ext cx="0" cy="2227262"/>
          </a:xfrm>
          <a:prstGeom prst="line">
            <a:avLst/>
          </a:prstGeom>
          <a:noFill/>
          <a:ln w="1270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4" name="Freeform 11"/>
          <p:cNvSpPr>
            <a:spLocks noEditPoints="1"/>
          </p:cNvSpPr>
          <p:nvPr/>
        </p:nvSpPr>
        <p:spPr bwMode="auto">
          <a:xfrm>
            <a:off x="8186738" y="4094163"/>
            <a:ext cx="790575" cy="684212"/>
          </a:xfrm>
          <a:custGeom>
            <a:avLst/>
            <a:gdLst>
              <a:gd name="T0" fmla="*/ 491191 w 948"/>
              <a:gd name="T1" fmla="*/ 144445 h 810"/>
              <a:gd name="T2" fmla="*/ 472844 w 948"/>
              <a:gd name="T3" fmla="*/ 187525 h 810"/>
              <a:gd name="T4" fmla="*/ 447826 w 948"/>
              <a:gd name="T5" fmla="*/ 207798 h 810"/>
              <a:gd name="T6" fmla="*/ 429479 w 948"/>
              <a:gd name="T7" fmla="*/ 213711 h 810"/>
              <a:gd name="T8" fmla="*/ 406963 w 948"/>
              <a:gd name="T9" fmla="*/ 215400 h 810"/>
              <a:gd name="T10" fmla="*/ 372771 w 948"/>
              <a:gd name="T11" fmla="*/ 204419 h 810"/>
              <a:gd name="T12" fmla="*/ 351089 w 948"/>
              <a:gd name="T13" fmla="*/ 184146 h 810"/>
              <a:gd name="T14" fmla="*/ 336912 w 948"/>
              <a:gd name="T15" fmla="*/ 152892 h 810"/>
              <a:gd name="T16" fmla="*/ 335244 w 948"/>
              <a:gd name="T17" fmla="*/ 130929 h 810"/>
              <a:gd name="T18" fmla="*/ 345251 w 948"/>
              <a:gd name="T19" fmla="*/ 97986 h 810"/>
              <a:gd name="T20" fmla="*/ 363598 w 948"/>
              <a:gd name="T21" fmla="*/ 75179 h 810"/>
              <a:gd name="T22" fmla="*/ 392786 w 948"/>
              <a:gd name="T23" fmla="*/ 59974 h 810"/>
              <a:gd name="T24" fmla="*/ 415302 w 948"/>
              <a:gd name="T25" fmla="*/ 57440 h 810"/>
              <a:gd name="T26" fmla="*/ 443656 w 948"/>
              <a:gd name="T27" fmla="*/ 64198 h 810"/>
              <a:gd name="T28" fmla="*/ 471176 w 948"/>
              <a:gd name="T29" fmla="*/ 84471 h 810"/>
              <a:gd name="T30" fmla="*/ 487021 w 948"/>
              <a:gd name="T31" fmla="*/ 111501 h 810"/>
              <a:gd name="T32" fmla="*/ 513707 w 948"/>
              <a:gd name="T33" fmla="*/ 96297 h 810"/>
              <a:gd name="T34" fmla="*/ 318565 w 948"/>
              <a:gd name="T35" fmla="*/ 39701 h 810"/>
              <a:gd name="T36" fmla="*/ 370269 w 948"/>
              <a:gd name="T37" fmla="*/ 238207 h 810"/>
              <a:gd name="T38" fmla="*/ 547898 w 948"/>
              <a:gd name="T39" fmla="*/ 137687 h 810"/>
              <a:gd name="T40" fmla="*/ 371103 w 948"/>
              <a:gd name="T41" fmla="*/ 489085 h 810"/>
              <a:gd name="T42" fmla="*/ 321901 w 948"/>
              <a:gd name="T43" fmla="*/ 554972 h 810"/>
              <a:gd name="T44" fmla="*/ 269363 w 948"/>
              <a:gd name="T45" fmla="*/ 578624 h 810"/>
              <a:gd name="T46" fmla="*/ 234337 w 948"/>
              <a:gd name="T47" fmla="*/ 582003 h 810"/>
              <a:gd name="T48" fmla="*/ 194308 w 948"/>
              <a:gd name="T49" fmla="*/ 574400 h 810"/>
              <a:gd name="T50" fmla="*/ 140102 w 948"/>
              <a:gd name="T51" fmla="*/ 539767 h 810"/>
              <a:gd name="T52" fmla="*/ 110914 w 948"/>
              <a:gd name="T53" fmla="*/ 495843 h 810"/>
              <a:gd name="T54" fmla="*/ 100073 w 948"/>
              <a:gd name="T55" fmla="*/ 435024 h 810"/>
              <a:gd name="T56" fmla="*/ 107578 w 948"/>
              <a:gd name="T57" fmla="*/ 395322 h 810"/>
              <a:gd name="T58" fmla="*/ 138434 w 948"/>
              <a:gd name="T59" fmla="*/ 343795 h 810"/>
              <a:gd name="T60" fmla="*/ 180965 w 948"/>
              <a:gd name="T61" fmla="*/ 313386 h 810"/>
              <a:gd name="T62" fmla="*/ 238507 w 948"/>
              <a:gd name="T63" fmla="*/ 299871 h 810"/>
              <a:gd name="T64" fmla="*/ 278536 w 948"/>
              <a:gd name="T65" fmla="*/ 305784 h 810"/>
              <a:gd name="T66" fmla="*/ 323569 w 948"/>
              <a:gd name="T67" fmla="*/ 328591 h 810"/>
              <a:gd name="T68" fmla="*/ 363598 w 948"/>
              <a:gd name="T69" fmla="*/ 376739 h 810"/>
              <a:gd name="T70" fmla="*/ 378609 w 948"/>
              <a:gd name="T71" fmla="*/ 430800 h 810"/>
              <a:gd name="T72" fmla="*/ 431981 w 948"/>
              <a:gd name="T73" fmla="*/ 415595 h 810"/>
              <a:gd name="T74" fmla="*/ 118419 w 948"/>
              <a:gd name="T75" fmla="*/ 230605 h 810"/>
              <a:gd name="T76" fmla="*/ 120921 w 948"/>
              <a:gd name="T77" fmla="*/ 596363 h 810"/>
              <a:gd name="T78" fmla="*/ 472010 w 948"/>
              <a:gd name="T79" fmla="*/ 503445 h 810"/>
              <a:gd name="T80" fmla="*/ 714686 w 948"/>
              <a:gd name="T81" fmla="*/ 410527 h 810"/>
              <a:gd name="T82" fmla="*/ 679661 w 948"/>
              <a:gd name="T83" fmla="*/ 456986 h 810"/>
              <a:gd name="T84" fmla="*/ 642968 w 948"/>
              <a:gd name="T85" fmla="*/ 473880 h 810"/>
              <a:gd name="T86" fmla="*/ 618783 w 948"/>
              <a:gd name="T87" fmla="*/ 475570 h 810"/>
              <a:gd name="T88" fmla="*/ 590429 w 948"/>
              <a:gd name="T89" fmla="*/ 470501 h 810"/>
              <a:gd name="T90" fmla="*/ 552902 w 948"/>
              <a:gd name="T91" fmla="*/ 446005 h 810"/>
              <a:gd name="T92" fmla="*/ 532054 w 948"/>
              <a:gd name="T93" fmla="*/ 415595 h 810"/>
              <a:gd name="T94" fmla="*/ 524548 w 948"/>
              <a:gd name="T95" fmla="*/ 372515 h 810"/>
              <a:gd name="T96" fmla="*/ 529552 w 948"/>
              <a:gd name="T97" fmla="*/ 344640 h 810"/>
              <a:gd name="T98" fmla="*/ 551234 w 948"/>
              <a:gd name="T99" fmla="*/ 308318 h 810"/>
              <a:gd name="T100" fmla="*/ 581256 w 948"/>
              <a:gd name="T101" fmla="*/ 287200 h 810"/>
              <a:gd name="T102" fmla="*/ 621285 w 948"/>
              <a:gd name="T103" fmla="*/ 277908 h 810"/>
              <a:gd name="T104" fmla="*/ 649639 w 948"/>
              <a:gd name="T105" fmla="*/ 281287 h 810"/>
              <a:gd name="T106" fmla="*/ 681329 w 948"/>
              <a:gd name="T107" fmla="*/ 298181 h 810"/>
              <a:gd name="T108" fmla="*/ 709683 w 948"/>
              <a:gd name="T109" fmla="*/ 331970 h 810"/>
              <a:gd name="T110" fmla="*/ 719690 w 948"/>
              <a:gd name="T111" fmla="*/ 369981 h 810"/>
              <a:gd name="T112" fmla="*/ 757217 w 948"/>
              <a:gd name="T113" fmla="*/ 359000 h 810"/>
              <a:gd name="T114" fmla="*/ 537057 w 948"/>
              <a:gd name="T115" fmla="*/ 228915 h 810"/>
              <a:gd name="T116" fmla="*/ 539559 w 948"/>
              <a:gd name="T117" fmla="*/ 485706 h 810"/>
              <a:gd name="T118" fmla="*/ 785571 w 948"/>
              <a:gd name="T119" fmla="*/ 420664 h 810"/>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948" h="810">
                <a:moveTo>
                  <a:pt x="588" y="151"/>
                </a:moveTo>
                <a:cubicBezTo>
                  <a:pt x="588" y="151"/>
                  <a:pt x="588" y="152"/>
                  <a:pt x="588" y="152"/>
                </a:cubicBezTo>
                <a:cubicBezTo>
                  <a:pt x="588" y="153"/>
                  <a:pt x="589" y="154"/>
                  <a:pt x="589" y="155"/>
                </a:cubicBezTo>
                <a:cubicBezTo>
                  <a:pt x="589" y="156"/>
                  <a:pt x="589" y="156"/>
                  <a:pt x="589" y="157"/>
                </a:cubicBezTo>
                <a:cubicBezTo>
                  <a:pt x="589" y="158"/>
                  <a:pt x="589" y="159"/>
                  <a:pt x="589" y="161"/>
                </a:cubicBezTo>
                <a:cubicBezTo>
                  <a:pt x="589" y="161"/>
                  <a:pt x="589" y="161"/>
                  <a:pt x="589" y="161"/>
                </a:cubicBezTo>
                <a:cubicBezTo>
                  <a:pt x="589" y="162"/>
                  <a:pt x="589" y="164"/>
                  <a:pt x="589" y="165"/>
                </a:cubicBezTo>
                <a:cubicBezTo>
                  <a:pt x="589" y="165"/>
                  <a:pt x="589" y="166"/>
                  <a:pt x="589" y="166"/>
                </a:cubicBezTo>
                <a:cubicBezTo>
                  <a:pt x="589" y="167"/>
                  <a:pt x="589" y="168"/>
                  <a:pt x="589" y="169"/>
                </a:cubicBezTo>
                <a:cubicBezTo>
                  <a:pt x="589" y="170"/>
                  <a:pt x="589" y="170"/>
                  <a:pt x="589" y="171"/>
                </a:cubicBezTo>
                <a:cubicBezTo>
                  <a:pt x="588" y="178"/>
                  <a:pt x="586" y="185"/>
                  <a:pt x="584" y="191"/>
                </a:cubicBezTo>
                <a:cubicBezTo>
                  <a:pt x="584" y="192"/>
                  <a:pt x="583" y="193"/>
                  <a:pt x="583" y="194"/>
                </a:cubicBezTo>
                <a:cubicBezTo>
                  <a:pt x="583" y="195"/>
                  <a:pt x="583" y="195"/>
                  <a:pt x="583" y="195"/>
                </a:cubicBezTo>
                <a:cubicBezTo>
                  <a:pt x="583" y="196"/>
                  <a:pt x="582" y="197"/>
                  <a:pt x="582" y="198"/>
                </a:cubicBezTo>
                <a:cubicBezTo>
                  <a:pt x="582" y="198"/>
                  <a:pt x="582" y="198"/>
                  <a:pt x="582" y="198"/>
                </a:cubicBezTo>
                <a:cubicBezTo>
                  <a:pt x="580" y="201"/>
                  <a:pt x="579" y="204"/>
                  <a:pt x="577" y="207"/>
                </a:cubicBezTo>
                <a:cubicBezTo>
                  <a:pt x="577" y="207"/>
                  <a:pt x="577" y="207"/>
                  <a:pt x="577" y="208"/>
                </a:cubicBezTo>
                <a:cubicBezTo>
                  <a:pt x="577" y="208"/>
                  <a:pt x="576" y="209"/>
                  <a:pt x="575" y="210"/>
                </a:cubicBezTo>
                <a:cubicBezTo>
                  <a:pt x="575" y="210"/>
                  <a:pt x="575" y="211"/>
                  <a:pt x="575" y="211"/>
                </a:cubicBezTo>
                <a:cubicBezTo>
                  <a:pt x="573" y="215"/>
                  <a:pt x="570" y="218"/>
                  <a:pt x="567" y="222"/>
                </a:cubicBezTo>
                <a:cubicBezTo>
                  <a:pt x="567" y="222"/>
                  <a:pt x="567" y="222"/>
                  <a:pt x="567" y="222"/>
                </a:cubicBezTo>
                <a:cubicBezTo>
                  <a:pt x="566" y="223"/>
                  <a:pt x="566" y="224"/>
                  <a:pt x="565" y="224"/>
                </a:cubicBezTo>
                <a:cubicBezTo>
                  <a:pt x="565" y="224"/>
                  <a:pt x="565" y="225"/>
                  <a:pt x="565" y="225"/>
                </a:cubicBezTo>
                <a:cubicBezTo>
                  <a:pt x="562" y="227"/>
                  <a:pt x="560" y="230"/>
                  <a:pt x="558" y="232"/>
                </a:cubicBezTo>
                <a:cubicBezTo>
                  <a:pt x="558" y="232"/>
                  <a:pt x="557" y="232"/>
                  <a:pt x="557" y="232"/>
                </a:cubicBezTo>
                <a:cubicBezTo>
                  <a:pt x="557" y="233"/>
                  <a:pt x="556" y="233"/>
                  <a:pt x="555" y="234"/>
                </a:cubicBezTo>
                <a:cubicBezTo>
                  <a:pt x="555" y="234"/>
                  <a:pt x="555" y="234"/>
                  <a:pt x="554" y="234"/>
                </a:cubicBezTo>
                <a:cubicBezTo>
                  <a:pt x="554" y="235"/>
                  <a:pt x="553" y="236"/>
                  <a:pt x="552" y="236"/>
                </a:cubicBezTo>
                <a:cubicBezTo>
                  <a:pt x="547" y="240"/>
                  <a:pt x="543" y="243"/>
                  <a:pt x="537" y="246"/>
                </a:cubicBezTo>
                <a:cubicBezTo>
                  <a:pt x="536" y="246"/>
                  <a:pt x="535" y="247"/>
                  <a:pt x="534" y="247"/>
                </a:cubicBezTo>
                <a:cubicBezTo>
                  <a:pt x="533" y="247"/>
                  <a:pt x="533" y="248"/>
                  <a:pt x="532" y="248"/>
                </a:cubicBezTo>
                <a:cubicBezTo>
                  <a:pt x="532" y="248"/>
                  <a:pt x="531" y="249"/>
                  <a:pt x="530" y="249"/>
                </a:cubicBezTo>
                <a:cubicBezTo>
                  <a:pt x="529" y="249"/>
                  <a:pt x="529" y="249"/>
                  <a:pt x="528" y="249"/>
                </a:cubicBezTo>
                <a:cubicBezTo>
                  <a:pt x="527" y="250"/>
                  <a:pt x="526" y="250"/>
                  <a:pt x="525" y="251"/>
                </a:cubicBezTo>
                <a:cubicBezTo>
                  <a:pt x="525" y="251"/>
                  <a:pt x="525" y="251"/>
                  <a:pt x="525" y="251"/>
                </a:cubicBezTo>
                <a:cubicBezTo>
                  <a:pt x="523" y="251"/>
                  <a:pt x="522" y="252"/>
                  <a:pt x="520" y="252"/>
                </a:cubicBezTo>
                <a:cubicBezTo>
                  <a:pt x="520" y="252"/>
                  <a:pt x="520" y="252"/>
                  <a:pt x="519" y="252"/>
                </a:cubicBezTo>
                <a:cubicBezTo>
                  <a:pt x="518" y="253"/>
                  <a:pt x="517" y="253"/>
                  <a:pt x="516" y="253"/>
                </a:cubicBezTo>
                <a:cubicBezTo>
                  <a:pt x="516" y="253"/>
                  <a:pt x="515" y="253"/>
                  <a:pt x="515" y="253"/>
                </a:cubicBezTo>
                <a:cubicBezTo>
                  <a:pt x="514" y="254"/>
                  <a:pt x="512" y="254"/>
                  <a:pt x="511" y="254"/>
                </a:cubicBezTo>
                <a:cubicBezTo>
                  <a:pt x="509" y="254"/>
                  <a:pt x="508" y="255"/>
                  <a:pt x="506" y="255"/>
                </a:cubicBezTo>
                <a:cubicBezTo>
                  <a:pt x="506" y="255"/>
                  <a:pt x="506" y="255"/>
                  <a:pt x="505" y="255"/>
                </a:cubicBezTo>
                <a:cubicBezTo>
                  <a:pt x="504" y="255"/>
                  <a:pt x="503" y="255"/>
                  <a:pt x="502" y="255"/>
                </a:cubicBezTo>
                <a:cubicBezTo>
                  <a:pt x="502" y="255"/>
                  <a:pt x="501" y="255"/>
                  <a:pt x="501" y="255"/>
                </a:cubicBezTo>
                <a:cubicBezTo>
                  <a:pt x="499" y="255"/>
                  <a:pt x="498" y="255"/>
                  <a:pt x="496" y="255"/>
                </a:cubicBezTo>
                <a:cubicBezTo>
                  <a:pt x="496" y="255"/>
                  <a:pt x="496" y="255"/>
                  <a:pt x="496" y="255"/>
                </a:cubicBezTo>
                <a:cubicBezTo>
                  <a:pt x="495" y="255"/>
                  <a:pt x="494" y="255"/>
                  <a:pt x="492" y="255"/>
                </a:cubicBezTo>
                <a:cubicBezTo>
                  <a:pt x="492" y="255"/>
                  <a:pt x="491" y="255"/>
                  <a:pt x="491" y="255"/>
                </a:cubicBezTo>
                <a:cubicBezTo>
                  <a:pt x="490" y="255"/>
                  <a:pt x="489" y="255"/>
                  <a:pt x="488" y="255"/>
                </a:cubicBezTo>
                <a:cubicBezTo>
                  <a:pt x="488" y="255"/>
                  <a:pt x="487" y="255"/>
                  <a:pt x="487" y="255"/>
                </a:cubicBezTo>
                <a:cubicBezTo>
                  <a:pt x="485" y="255"/>
                  <a:pt x="484" y="255"/>
                  <a:pt x="483" y="255"/>
                </a:cubicBezTo>
                <a:cubicBezTo>
                  <a:pt x="477" y="254"/>
                  <a:pt x="471" y="253"/>
                  <a:pt x="466" y="251"/>
                </a:cubicBezTo>
                <a:cubicBezTo>
                  <a:pt x="465" y="250"/>
                  <a:pt x="464" y="250"/>
                  <a:pt x="463" y="250"/>
                </a:cubicBezTo>
                <a:cubicBezTo>
                  <a:pt x="463" y="250"/>
                  <a:pt x="462" y="250"/>
                  <a:pt x="462" y="249"/>
                </a:cubicBezTo>
                <a:cubicBezTo>
                  <a:pt x="461" y="249"/>
                  <a:pt x="460" y="249"/>
                  <a:pt x="459" y="248"/>
                </a:cubicBezTo>
                <a:cubicBezTo>
                  <a:pt x="459" y="248"/>
                  <a:pt x="459" y="248"/>
                  <a:pt x="459" y="248"/>
                </a:cubicBezTo>
                <a:cubicBezTo>
                  <a:pt x="456" y="247"/>
                  <a:pt x="453" y="245"/>
                  <a:pt x="450" y="244"/>
                </a:cubicBezTo>
                <a:cubicBezTo>
                  <a:pt x="450" y="244"/>
                  <a:pt x="450" y="244"/>
                  <a:pt x="450" y="244"/>
                </a:cubicBezTo>
                <a:cubicBezTo>
                  <a:pt x="449" y="243"/>
                  <a:pt x="448" y="243"/>
                  <a:pt x="447" y="242"/>
                </a:cubicBezTo>
                <a:cubicBezTo>
                  <a:pt x="447" y="242"/>
                  <a:pt x="447" y="242"/>
                  <a:pt x="446" y="242"/>
                </a:cubicBezTo>
                <a:cubicBezTo>
                  <a:pt x="443" y="239"/>
                  <a:pt x="439" y="237"/>
                  <a:pt x="436" y="234"/>
                </a:cubicBezTo>
                <a:cubicBezTo>
                  <a:pt x="435" y="234"/>
                  <a:pt x="435" y="234"/>
                  <a:pt x="435" y="234"/>
                </a:cubicBezTo>
                <a:cubicBezTo>
                  <a:pt x="434" y="233"/>
                  <a:pt x="434" y="232"/>
                  <a:pt x="433" y="232"/>
                </a:cubicBezTo>
                <a:cubicBezTo>
                  <a:pt x="433" y="231"/>
                  <a:pt x="433" y="231"/>
                  <a:pt x="432" y="231"/>
                </a:cubicBezTo>
                <a:cubicBezTo>
                  <a:pt x="430" y="229"/>
                  <a:pt x="428" y="227"/>
                  <a:pt x="425" y="224"/>
                </a:cubicBezTo>
                <a:cubicBezTo>
                  <a:pt x="425" y="224"/>
                  <a:pt x="425" y="224"/>
                  <a:pt x="425" y="224"/>
                </a:cubicBezTo>
                <a:cubicBezTo>
                  <a:pt x="425" y="223"/>
                  <a:pt x="424" y="222"/>
                  <a:pt x="423" y="222"/>
                </a:cubicBezTo>
                <a:cubicBezTo>
                  <a:pt x="423" y="221"/>
                  <a:pt x="423" y="221"/>
                  <a:pt x="423" y="221"/>
                </a:cubicBezTo>
                <a:cubicBezTo>
                  <a:pt x="422" y="220"/>
                  <a:pt x="421" y="219"/>
                  <a:pt x="421" y="218"/>
                </a:cubicBezTo>
                <a:cubicBezTo>
                  <a:pt x="417" y="213"/>
                  <a:pt x="413" y="207"/>
                  <a:pt x="410" y="200"/>
                </a:cubicBezTo>
                <a:cubicBezTo>
                  <a:pt x="410" y="200"/>
                  <a:pt x="410" y="199"/>
                  <a:pt x="409" y="199"/>
                </a:cubicBezTo>
                <a:cubicBezTo>
                  <a:pt x="409" y="198"/>
                  <a:pt x="409" y="197"/>
                  <a:pt x="408" y="196"/>
                </a:cubicBezTo>
                <a:cubicBezTo>
                  <a:pt x="408" y="196"/>
                  <a:pt x="408" y="195"/>
                  <a:pt x="408" y="195"/>
                </a:cubicBezTo>
                <a:cubicBezTo>
                  <a:pt x="407" y="194"/>
                  <a:pt x="407" y="193"/>
                  <a:pt x="407" y="191"/>
                </a:cubicBezTo>
                <a:cubicBezTo>
                  <a:pt x="406" y="191"/>
                  <a:pt x="406" y="191"/>
                  <a:pt x="406" y="191"/>
                </a:cubicBezTo>
                <a:cubicBezTo>
                  <a:pt x="406" y="190"/>
                  <a:pt x="406" y="188"/>
                  <a:pt x="405" y="187"/>
                </a:cubicBezTo>
                <a:cubicBezTo>
                  <a:pt x="405" y="187"/>
                  <a:pt x="405" y="186"/>
                  <a:pt x="405" y="186"/>
                </a:cubicBezTo>
                <a:cubicBezTo>
                  <a:pt x="405" y="185"/>
                  <a:pt x="404" y="184"/>
                  <a:pt x="404" y="183"/>
                </a:cubicBezTo>
                <a:cubicBezTo>
                  <a:pt x="404" y="182"/>
                  <a:pt x="404" y="182"/>
                  <a:pt x="404" y="181"/>
                </a:cubicBezTo>
                <a:cubicBezTo>
                  <a:pt x="404" y="180"/>
                  <a:pt x="403" y="179"/>
                  <a:pt x="403" y="177"/>
                </a:cubicBezTo>
                <a:cubicBezTo>
                  <a:pt x="403" y="176"/>
                  <a:pt x="403" y="174"/>
                  <a:pt x="402" y="173"/>
                </a:cubicBezTo>
                <a:cubicBezTo>
                  <a:pt x="402" y="173"/>
                  <a:pt x="402" y="172"/>
                  <a:pt x="402" y="172"/>
                </a:cubicBezTo>
                <a:cubicBezTo>
                  <a:pt x="402" y="171"/>
                  <a:pt x="402" y="170"/>
                  <a:pt x="402" y="169"/>
                </a:cubicBezTo>
                <a:cubicBezTo>
                  <a:pt x="402" y="168"/>
                  <a:pt x="402" y="168"/>
                  <a:pt x="402" y="167"/>
                </a:cubicBezTo>
                <a:cubicBezTo>
                  <a:pt x="402" y="166"/>
                  <a:pt x="402" y="164"/>
                  <a:pt x="402" y="163"/>
                </a:cubicBezTo>
                <a:cubicBezTo>
                  <a:pt x="402" y="163"/>
                  <a:pt x="402" y="163"/>
                  <a:pt x="402" y="163"/>
                </a:cubicBezTo>
                <a:cubicBezTo>
                  <a:pt x="402" y="161"/>
                  <a:pt x="402" y="160"/>
                  <a:pt x="402" y="159"/>
                </a:cubicBezTo>
                <a:cubicBezTo>
                  <a:pt x="402" y="158"/>
                  <a:pt x="402" y="158"/>
                  <a:pt x="402" y="157"/>
                </a:cubicBezTo>
                <a:cubicBezTo>
                  <a:pt x="402" y="156"/>
                  <a:pt x="402" y="156"/>
                  <a:pt x="402" y="155"/>
                </a:cubicBezTo>
                <a:cubicBezTo>
                  <a:pt x="402" y="154"/>
                  <a:pt x="402" y="154"/>
                  <a:pt x="402" y="153"/>
                </a:cubicBezTo>
                <a:cubicBezTo>
                  <a:pt x="402" y="152"/>
                  <a:pt x="402" y="151"/>
                  <a:pt x="403" y="149"/>
                </a:cubicBezTo>
                <a:cubicBezTo>
                  <a:pt x="403" y="149"/>
                  <a:pt x="403" y="149"/>
                  <a:pt x="403" y="149"/>
                </a:cubicBezTo>
                <a:cubicBezTo>
                  <a:pt x="403" y="143"/>
                  <a:pt x="405" y="138"/>
                  <a:pt x="406" y="132"/>
                </a:cubicBezTo>
                <a:cubicBezTo>
                  <a:pt x="407" y="131"/>
                  <a:pt x="407" y="130"/>
                  <a:pt x="408" y="129"/>
                </a:cubicBezTo>
                <a:cubicBezTo>
                  <a:pt x="408" y="129"/>
                  <a:pt x="408" y="129"/>
                  <a:pt x="408" y="129"/>
                </a:cubicBezTo>
                <a:cubicBezTo>
                  <a:pt x="408" y="128"/>
                  <a:pt x="409" y="127"/>
                  <a:pt x="409" y="126"/>
                </a:cubicBezTo>
                <a:cubicBezTo>
                  <a:pt x="409" y="126"/>
                  <a:pt x="409" y="126"/>
                  <a:pt x="409" y="126"/>
                </a:cubicBezTo>
                <a:cubicBezTo>
                  <a:pt x="410" y="123"/>
                  <a:pt x="412" y="120"/>
                  <a:pt x="413" y="117"/>
                </a:cubicBezTo>
                <a:cubicBezTo>
                  <a:pt x="413" y="117"/>
                  <a:pt x="414" y="116"/>
                  <a:pt x="414" y="116"/>
                </a:cubicBezTo>
                <a:cubicBezTo>
                  <a:pt x="414" y="115"/>
                  <a:pt x="415" y="114"/>
                  <a:pt x="415" y="114"/>
                </a:cubicBezTo>
                <a:cubicBezTo>
                  <a:pt x="415" y="113"/>
                  <a:pt x="415" y="113"/>
                  <a:pt x="416" y="113"/>
                </a:cubicBezTo>
                <a:cubicBezTo>
                  <a:pt x="418" y="109"/>
                  <a:pt x="420" y="106"/>
                  <a:pt x="423" y="102"/>
                </a:cubicBezTo>
                <a:cubicBezTo>
                  <a:pt x="423" y="102"/>
                  <a:pt x="423" y="102"/>
                  <a:pt x="424" y="102"/>
                </a:cubicBezTo>
                <a:cubicBezTo>
                  <a:pt x="424" y="101"/>
                  <a:pt x="425" y="100"/>
                  <a:pt x="426" y="99"/>
                </a:cubicBezTo>
                <a:cubicBezTo>
                  <a:pt x="426" y="99"/>
                  <a:pt x="426" y="99"/>
                  <a:pt x="426" y="99"/>
                </a:cubicBezTo>
                <a:cubicBezTo>
                  <a:pt x="428" y="97"/>
                  <a:pt x="431" y="94"/>
                  <a:pt x="433" y="92"/>
                </a:cubicBezTo>
                <a:cubicBezTo>
                  <a:pt x="433" y="92"/>
                  <a:pt x="433" y="92"/>
                  <a:pt x="433" y="92"/>
                </a:cubicBezTo>
                <a:cubicBezTo>
                  <a:pt x="434" y="91"/>
                  <a:pt x="435" y="90"/>
                  <a:pt x="436" y="90"/>
                </a:cubicBezTo>
                <a:cubicBezTo>
                  <a:pt x="436" y="90"/>
                  <a:pt x="436" y="89"/>
                  <a:pt x="436" y="89"/>
                </a:cubicBezTo>
                <a:cubicBezTo>
                  <a:pt x="437" y="89"/>
                  <a:pt x="438" y="88"/>
                  <a:pt x="439" y="87"/>
                </a:cubicBezTo>
                <a:cubicBezTo>
                  <a:pt x="443" y="84"/>
                  <a:pt x="448" y="81"/>
                  <a:pt x="453" y="78"/>
                </a:cubicBezTo>
                <a:cubicBezTo>
                  <a:pt x="454" y="78"/>
                  <a:pt x="456" y="77"/>
                  <a:pt x="457" y="77"/>
                </a:cubicBezTo>
                <a:cubicBezTo>
                  <a:pt x="457" y="76"/>
                  <a:pt x="458" y="76"/>
                  <a:pt x="458" y="76"/>
                </a:cubicBezTo>
                <a:cubicBezTo>
                  <a:pt x="459" y="76"/>
                  <a:pt x="460" y="75"/>
                  <a:pt x="461" y="75"/>
                </a:cubicBezTo>
                <a:cubicBezTo>
                  <a:pt x="461" y="75"/>
                  <a:pt x="462" y="74"/>
                  <a:pt x="462" y="74"/>
                </a:cubicBezTo>
                <a:cubicBezTo>
                  <a:pt x="463" y="74"/>
                  <a:pt x="465" y="73"/>
                  <a:pt x="466" y="73"/>
                </a:cubicBezTo>
                <a:cubicBezTo>
                  <a:pt x="466" y="73"/>
                  <a:pt x="466" y="73"/>
                  <a:pt x="466" y="73"/>
                </a:cubicBezTo>
                <a:cubicBezTo>
                  <a:pt x="467" y="72"/>
                  <a:pt x="469" y="72"/>
                  <a:pt x="470" y="72"/>
                </a:cubicBezTo>
                <a:cubicBezTo>
                  <a:pt x="471" y="72"/>
                  <a:pt x="471" y="71"/>
                  <a:pt x="471" y="71"/>
                </a:cubicBezTo>
                <a:cubicBezTo>
                  <a:pt x="472" y="71"/>
                  <a:pt x="473" y="71"/>
                  <a:pt x="474" y="71"/>
                </a:cubicBezTo>
                <a:cubicBezTo>
                  <a:pt x="475" y="71"/>
                  <a:pt x="475" y="70"/>
                  <a:pt x="476" y="70"/>
                </a:cubicBezTo>
                <a:cubicBezTo>
                  <a:pt x="477" y="70"/>
                  <a:pt x="479" y="70"/>
                  <a:pt x="480" y="70"/>
                </a:cubicBezTo>
                <a:cubicBezTo>
                  <a:pt x="481" y="69"/>
                  <a:pt x="483" y="69"/>
                  <a:pt x="484" y="69"/>
                </a:cubicBezTo>
                <a:cubicBezTo>
                  <a:pt x="485" y="69"/>
                  <a:pt x="485" y="69"/>
                  <a:pt x="486" y="69"/>
                </a:cubicBezTo>
                <a:cubicBezTo>
                  <a:pt x="487" y="69"/>
                  <a:pt x="488" y="69"/>
                  <a:pt x="489" y="69"/>
                </a:cubicBezTo>
                <a:cubicBezTo>
                  <a:pt x="489" y="68"/>
                  <a:pt x="490" y="68"/>
                  <a:pt x="490" y="68"/>
                </a:cubicBezTo>
                <a:cubicBezTo>
                  <a:pt x="491" y="68"/>
                  <a:pt x="493" y="68"/>
                  <a:pt x="494" y="68"/>
                </a:cubicBezTo>
                <a:cubicBezTo>
                  <a:pt x="494" y="68"/>
                  <a:pt x="494" y="68"/>
                  <a:pt x="495" y="68"/>
                </a:cubicBezTo>
                <a:cubicBezTo>
                  <a:pt x="496" y="68"/>
                  <a:pt x="497" y="68"/>
                  <a:pt x="498" y="68"/>
                </a:cubicBezTo>
                <a:cubicBezTo>
                  <a:pt x="499" y="68"/>
                  <a:pt x="499" y="68"/>
                  <a:pt x="500" y="68"/>
                </a:cubicBezTo>
                <a:cubicBezTo>
                  <a:pt x="501" y="68"/>
                  <a:pt x="502" y="68"/>
                  <a:pt x="503" y="69"/>
                </a:cubicBezTo>
                <a:cubicBezTo>
                  <a:pt x="503" y="69"/>
                  <a:pt x="504" y="69"/>
                  <a:pt x="504" y="69"/>
                </a:cubicBezTo>
                <a:cubicBezTo>
                  <a:pt x="505" y="69"/>
                  <a:pt x="507" y="69"/>
                  <a:pt x="508" y="69"/>
                </a:cubicBezTo>
                <a:cubicBezTo>
                  <a:pt x="514" y="70"/>
                  <a:pt x="519" y="71"/>
                  <a:pt x="525" y="73"/>
                </a:cubicBezTo>
                <a:cubicBezTo>
                  <a:pt x="526" y="73"/>
                  <a:pt x="527" y="74"/>
                  <a:pt x="528" y="74"/>
                </a:cubicBezTo>
                <a:cubicBezTo>
                  <a:pt x="528" y="74"/>
                  <a:pt x="528" y="74"/>
                  <a:pt x="528" y="74"/>
                </a:cubicBezTo>
                <a:cubicBezTo>
                  <a:pt x="529" y="75"/>
                  <a:pt x="530" y="75"/>
                  <a:pt x="531" y="75"/>
                </a:cubicBezTo>
                <a:cubicBezTo>
                  <a:pt x="531" y="75"/>
                  <a:pt x="532" y="76"/>
                  <a:pt x="532" y="76"/>
                </a:cubicBezTo>
                <a:cubicBezTo>
                  <a:pt x="535" y="77"/>
                  <a:pt x="538" y="78"/>
                  <a:pt x="541" y="80"/>
                </a:cubicBezTo>
                <a:cubicBezTo>
                  <a:pt x="541" y="80"/>
                  <a:pt x="541" y="80"/>
                  <a:pt x="541" y="80"/>
                </a:cubicBezTo>
                <a:cubicBezTo>
                  <a:pt x="542" y="81"/>
                  <a:pt x="543" y="81"/>
                  <a:pt x="544" y="82"/>
                </a:cubicBezTo>
                <a:cubicBezTo>
                  <a:pt x="544" y="82"/>
                  <a:pt x="544" y="82"/>
                  <a:pt x="544" y="82"/>
                </a:cubicBezTo>
                <a:cubicBezTo>
                  <a:pt x="548" y="84"/>
                  <a:pt x="552" y="87"/>
                  <a:pt x="555" y="90"/>
                </a:cubicBezTo>
                <a:cubicBezTo>
                  <a:pt x="555" y="90"/>
                  <a:pt x="555" y="90"/>
                  <a:pt x="556" y="90"/>
                </a:cubicBezTo>
                <a:cubicBezTo>
                  <a:pt x="556" y="91"/>
                  <a:pt x="557" y="92"/>
                  <a:pt x="558" y="92"/>
                </a:cubicBezTo>
                <a:cubicBezTo>
                  <a:pt x="558" y="92"/>
                  <a:pt x="558" y="92"/>
                  <a:pt x="558" y="93"/>
                </a:cubicBezTo>
                <a:cubicBezTo>
                  <a:pt x="561" y="95"/>
                  <a:pt x="563" y="97"/>
                  <a:pt x="565" y="100"/>
                </a:cubicBezTo>
                <a:cubicBezTo>
                  <a:pt x="565" y="100"/>
                  <a:pt x="565" y="100"/>
                  <a:pt x="565" y="100"/>
                </a:cubicBezTo>
                <a:cubicBezTo>
                  <a:pt x="566" y="101"/>
                  <a:pt x="567" y="101"/>
                  <a:pt x="567" y="102"/>
                </a:cubicBezTo>
                <a:cubicBezTo>
                  <a:pt x="568" y="102"/>
                  <a:pt x="568" y="103"/>
                  <a:pt x="568" y="103"/>
                </a:cubicBezTo>
                <a:cubicBezTo>
                  <a:pt x="569" y="104"/>
                  <a:pt x="569" y="104"/>
                  <a:pt x="570" y="105"/>
                </a:cubicBezTo>
                <a:cubicBezTo>
                  <a:pt x="573" y="110"/>
                  <a:pt x="576" y="115"/>
                  <a:pt x="579" y="120"/>
                </a:cubicBezTo>
                <a:cubicBezTo>
                  <a:pt x="580" y="121"/>
                  <a:pt x="580" y="122"/>
                  <a:pt x="581" y="123"/>
                </a:cubicBezTo>
                <a:cubicBezTo>
                  <a:pt x="581" y="124"/>
                  <a:pt x="581" y="124"/>
                  <a:pt x="581" y="125"/>
                </a:cubicBezTo>
                <a:cubicBezTo>
                  <a:pt x="582" y="126"/>
                  <a:pt x="582" y="127"/>
                  <a:pt x="582" y="127"/>
                </a:cubicBezTo>
                <a:cubicBezTo>
                  <a:pt x="583" y="128"/>
                  <a:pt x="583" y="128"/>
                  <a:pt x="583" y="129"/>
                </a:cubicBezTo>
                <a:cubicBezTo>
                  <a:pt x="583" y="130"/>
                  <a:pt x="584" y="131"/>
                  <a:pt x="584" y="132"/>
                </a:cubicBezTo>
                <a:cubicBezTo>
                  <a:pt x="584" y="132"/>
                  <a:pt x="584" y="133"/>
                  <a:pt x="584" y="133"/>
                </a:cubicBezTo>
                <a:cubicBezTo>
                  <a:pt x="585" y="134"/>
                  <a:pt x="585" y="135"/>
                  <a:pt x="585" y="137"/>
                </a:cubicBezTo>
                <a:lnTo>
                  <a:pt x="586" y="138"/>
                </a:lnTo>
                <a:cubicBezTo>
                  <a:pt x="586" y="139"/>
                  <a:pt x="586" y="140"/>
                  <a:pt x="587" y="141"/>
                </a:cubicBezTo>
                <a:cubicBezTo>
                  <a:pt x="587" y="141"/>
                  <a:pt x="587" y="142"/>
                  <a:pt x="587" y="142"/>
                </a:cubicBezTo>
                <a:cubicBezTo>
                  <a:pt x="587" y="144"/>
                  <a:pt x="587" y="145"/>
                  <a:pt x="588" y="147"/>
                </a:cubicBezTo>
                <a:cubicBezTo>
                  <a:pt x="588" y="148"/>
                  <a:pt x="588" y="149"/>
                  <a:pt x="588" y="151"/>
                </a:cubicBezTo>
                <a:close/>
                <a:moveTo>
                  <a:pt x="657" y="163"/>
                </a:moveTo>
                <a:lnTo>
                  <a:pt x="648" y="108"/>
                </a:lnTo>
                <a:lnTo>
                  <a:pt x="616" y="114"/>
                </a:lnTo>
                <a:cubicBezTo>
                  <a:pt x="611" y="99"/>
                  <a:pt x="602" y="86"/>
                  <a:pt x="592" y="74"/>
                </a:cubicBezTo>
                <a:lnTo>
                  <a:pt x="611" y="48"/>
                </a:lnTo>
                <a:lnTo>
                  <a:pt x="565" y="16"/>
                </a:lnTo>
                <a:lnTo>
                  <a:pt x="547" y="42"/>
                </a:lnTo>
                <a:cubicBezTo>
                  <a:pt x="533" y="36"/>
                  <a:pt x="518" y="32"/>
                  <a:pt x="502" y="32"/>
                </a:cubicBezTo>
                <a:lnTo>
                  <a:pt x="497" y="0"/>
                </a:lnTo>
                <a:lnTo>
                  <a:pt x="442" y="9"/>
                </a:lnTo>
                <a:lnTo>
                  <a:pt x="447" y="41"/>
                </a:lnTo>
                <a:cubicBezTo>
                  <a:pt x="432" y="47"/>
                  <a:pt x="419" y="55"/>
                  <a:pt x="408" y="65"/>
                </a:cubicBezTo>
                <a:lnTo>
                  <a:pt x="382" y="47"/>
                </a:lnTo>
                <a:lnTo>
                  <a:pt x="350" y="92"/>
                </a:lnTo>
                <a:lnTo>
                  <a:pt x="376" y="110"/>
                </a:lnTo>
                <a:cubicBezTo>
                  <a:pt x="370" y="124"/>
                  <a:pt x="366" y="140"/>
                  <a:pt x="365" y="155"/>
                </a:cubicBezTo>
                <a:lnTo>
                  <a:pt x="334" y="161"/>
                </a:lnTo>
                <a:lnTo>
                  <a:pt x="343" y="215"/>
                </a:lnTo>
                <a:lnTo>
                  <a:pt x="374" y="210"/>
                </a:lnTo>
                <a:cubicBezTo>
                  <a:pt x="380" y="225"/>
                  <a:pt x="388" y="238"/>
                  <a:pt x="399" y="249"/>
                </a:cubicBezTo>
                <a:lnTo>
                  <a:pt x="380" y="275"/>
                </a:lnTo>
                <a:lnTo>
                  <a:pt x="425" y="308"/>
                </a:lnTo>
                <a:lnTo>
                  <a:pt x="444" y="282"/>
                </a:lnTo>
                <a:cubicBezTo>
                  <a:pt x="458" y="288"/>
                  <a:pt x="473" y="291"/>
                  <a:pt x="489" y="292"/>
                </a:cubicBezTo>
                <a:lnTo>
                  <a:pt x="494" y="324"/>
                </a:lnTo>
                <a:lnTo>
                  <a:pt x="549" y="315"/>
                </a:lnTo>
                <a:lnTo>
                  <a:pt x="544" y="283"/>
                </a:lnTo>
                <a:cubicBezTo>
                  <a:pt x="558" y="277"/>
                  <a:pt x="571" y="269"/>
                  <a:pt x="583" y="258"/>
                </a:cubicBezTo>
                <a:lnTo>
                  <a:pt x="609" y="277"/>
                </a:lnTo>
                <a:lnTo>
                  <a:pt x="641" y="232"/>
                </a:lnTo>
                <a:lnTo>
                  <a:pt x="615" y="213"/>
                </a:lnTo>
                <a:cubicBezTo>
                  <a:pt x="621" y="199"/>
                  <a:pt x="625" y="184"/>
                  <a:pt x="625" y="168"/>
                </a:cubicBezTo>
                <a:lnTo>
                  <a:pt x="657" y="163"/>
                </a:lnTo>
                <a:close/>
                <a:moveTo>
                  <a:pt x="453" y="544"/>
                </a:moveTo>
                <a:cubicBezTo>
                  <a:pt x="453" y="545"/>
                  <a:pt x="453" y="546"/>
                  <a:pt x="453" y="547"/>
                </a:cubicBezTo>
                <a:cubicBezTo>
                  <a:pt x="452" y="548"/>
                  <a:pt x="452" y="550"/>
                  <a:pt x="452" y="552"/>
                </a:cubicBezTo>
                <a:cubicBezTo>
                  <a:pt x="452" y="553"/>
                  <a:pt x="451" y="554"/>
                  <a:pt x="451" y="554"/>
                </a:cubicBezTo>
                <a:cubicBezTo>
                  <a:pt x="451" y="557"/>
                  <a:pt x="450" y="559"/>
                  <a:pt x="450" y="562"/>
                </a:cubicBezTo>
                <a:cubicBezTo>
                  <a:pt x="450" y="562"/>
                  <a:pt x="450" y="562"/>
                  <a:pt x="449" y="562"/>
                </a:cubicBezTo>
                <a:cubicBezTo>
                  <a:pt x="449" y="565"/>
                  <a:pt x="448" y="567"/>
                  <a:pt x="448" y="569"/>
                </a:cubicBezTo>
                <a:cubicBezTo>
                  <a:pt x="447" y="570"/>
                  <a:pt x="447" y="570"/>
                  <a:pt x="447" y="571"/>
                </a:cubicBezTo>
                <a:cubicBezTo>
                  <a:pt x="447" y="573"/>
                  <a:pt x="446" y="575"/>
                  <a:pt x="445" y="576"/>
                </a:cubicBezTo>
                <a:cubicBezTo>
                  <a:pt x="445" y="577"/>
                  <a:pt x="445" y="578"/>
                  <a:pt x="445" y="579"/>
                </a:cubicBezTo>
                <a:cubicBezTo>
                  <a:pt x="440" y="591"/>
                  <a:pt x="435" y="602"/>
                  <a:pt x="428" y="612"/>
                </a:cubicBezTo>
                <a:cubicBezTo>
                  <a:pt x="427" y="614"/>
                  <a:pt x="426" y="616"/>
                  <a:pt x="425" y="617"/>
                </a:cubicBezTo>
                <a:cubicBezTo>
                  <a:pt x="424" y="617"/>
                  <a:pt x="424" y="618"/>
                  <a:pt x="424" y="618"/>
                </a:cubicBezTo>
                <a:cubicBezTo>
                  <a:pt x="423" y="620"/>
                  <a:pt x="422" y="621"/>
                  <a:pt x="421" y="623"/>
                </a:cubicBezTo>
                <a:cubicBezTo>
                  <a:pt x="421" y="623"/>
                  <a:pt x="420" y="623"/>
                  <a:pt x="420" y="623"/>
                </a:cubicBezTo>
                <a:cubicBezTo>
                  <a:pt x="417" y="628"/>
                  <a:pt x="413" y="632"/>
                  <a:pt x="409" y="637"/>
                </a:cubicBezTo>
                <a:cubicBezTo>
                  <a:pt x="409" y="637"/>
                  <a:pt x="409" y="637"/>
                  <a:pt x="408" y="637"/>
                </a:cubicBezTo>
                <a:cubicBezTo>
                  <a:pt x="407" y="639"/>
                  <a:pt x="406" y="640"/>
                  <a:pt x="404" y="641"/>
                </a:cubicBezTo>
                <a:cubicBezTo>
                  <a:pt x="404" y="641"/>
                  <a:pt x="404" y="642"/>
                  <a:pt x="404" y="642"/>
                </a:cubicBezTo>
                <a:cubicBezTo>
                  <a:pt x="398" y="648"/>
                  <a:pt x="392" y="653"/>
                  <a:pt x="386" y="657"/>
                </a:cubicBezTo>
                <a:cubicBezTo>
                  <a:pt x="385" y="657"/>
                  <a:pt x="385" y="658"/>
                  <a:pt x="385" y="658"/>
                </a:cubicBezTo>
                <a:cubicBezTo>
                  <a:pt x="383" y="659"/>
                  <a:pt x="382" y="660"/>
                  <a:pt x="380" y="661"/>
                </a:cubicBezTo>
                <a:cubicBezTo>
                  <a:pt x="380" y="661"/>
                  <a:pt x="379" y="661"/>
                  <a:pt x="379" y="662"/>
                </a:cubicBezTo>
                <a:cubicBezTo>
                  <a:pt x="374" y="665"/>
                  <a:pt x="369" y="668"/>
                  <a:pt x="364" y="670"/>
                </a:cubicBezTo>
                <a:cubicBezTo>
                  <a:pt x="364" y="671"/>
                  <a:pt x="364" y="671"/>
                  <a:pt x="363" y="671"/>
                </a:cubicBezTo>
                <a:cubicBezTo>
                  <a:pt x="362" y="672"/>
                  <a:pt x="360" y="672"/>
                  <a:pt x="358" y="673"/>
                </a:cubicBezTo>
                <a:cubicBezTo>
                  <a:pt x="358" y="673"/>
                  <a:pt x="358" y="674"/>
                  <a:pt x="357" y="674"/>
                </a:cubicBezTo>
                <a:cubicBezTo>
                  <a:pt x="356" y="675"/>
                  <a:pt x="354" y="675"/>
                  <a:pt x="352" y="676"/>
                </a:cubicBezTo>
                <a:cubicBezTo>
                  <a:pt x="343" y="680"/>
                  <a:pt x="333" y="683"/>
                  <a:pt x="323" y="685"/>
                </a:cubicBezTo>
                <a:cubicBezTo>
                  <a:pt x="321" y="686"/>
                  <a:pt x="318" y="686"/>
                  <a:pt x="316" y="687"/>
                </a:cubicBezTo>
                <a:cubicBezTo>
                  <a:pt x="315" y="687"/>
                  <a:pt x="314" y="687"/>
                  <a:pt x="313" y="687"/>
                </a:cubicBezTo>
                <a:cubicBezTo>
                  <a:pt x="312" y="687"/>
                  <a:pt x="310" y="688"/>
                  <a:pt x="308" y="688"/>
                </a:cubicBezTo>
                <a:cubicBezTo>
                  <a:pt x="307" y="688"/>
                  <a:pt x="307" y="688"/>
                  <a:pt x="306" y="688"/>
                </a:cubicBezTo>
                <a:cubicBezTo>
                  <a:pt x="304" y="688"/>
                  <a:pt x="301" y="689"/>
                  <a:pt x="299" y="689"/>
                </a:cubicBezTo>
                <a:cubicBezTo>
                  <a:pt x="299" y="689"/>
                  <a:pt x="299" y="689"/>
                  <a:pt x="298" y="689"/>
                </a:cubicBezTo>
                <a:cubicBezTo>
                  <a:pt x="296" y="689"/>
                  <a:pt x="293" y="689"/>
                  <a:pt x="291" y="689"/>
                </a:cubicBezTo>
                <a:cubicBezTo>
                  <a:pt x="290" y="689"/>
                  <a:pt x="289" y="689"/>
                  <a:pt x="289" y="689"/>
                </a:cubicBezTo>
                <a:cubicBezTo>
                  <a:pt x="287" y="689"/>
                  <a:pt x="285" y="689"/>
                  <a:pt x="283" y="689"/>
                </a:cubicBezTo>
                <a:cubicBezTo>
                  <a:pt x="282" y="689"/>
                  <a:pt x="281" y="689"/>
                  <a:pt x="281" y="689"/>
                </a:cubicBezTo>
                <a:cubicBezTo>
                  <a:pt x="278" y="689"/>
                  <a:pt x="276" y="689"/>
                  <a:pt x="273" y="689"/>
                </a:cubicBezTo>
                <a:cubicBezTo>
                  <a:pt x="270" y="688"/>
                  <a:pt x="268" y="688"/>
                  <a:pt x="265" y="688"/>
                </a:cubicBezTo>
                <a:cubicBezTo>
                  <a:pt x="265" y="688"/>
                  <a:pt x="264" y="687"/>
                  <a:pt x="263" y="687"/>
                </a:cubicBezTo>
                <a:cubicBezTo>
                  <a:pt x="261" y="687"/>
                  <a:pt x="259" y="687"/>
                  <a:pt x="257" y="686"/>
                </a:cubicBezTo>
                <a:cubicBezTo>
                  <a:pt x="257" y="686"/>
                  <a:pt x="256" y="686"/>
                  <a:pt x="255" y="686"/>
                </a:cubicBezTo>
                <a:cubicBezTo>
                  <a:pt x="253" y="686"/>
                  <a:pt x="250" y="685"/>
                  <a:pt x="248" y="684"/>
                </a:cubicBezTo>
                <a:cubicBezTo>
                  <a:pt x="248" y="684"/>
                  <a:pt x="247" y="684"/>
                  <a:pt x="247" y="684"/>
                </a:cubicBezTo>
                <a:cubicBezTo>
                  <a:pt x="245" y="684"/>
                  <a:pt x="243" y="683"/>
                  <a:pt x="241" y="683"/>
                </a:cubicBezTo>
                <a:cubicBezTo>
                  <a:pt x="240" y="682"/>
                  <a:pt x="239" y="682"/>
                  <a:pt x="238" y="682"/>
                </a:cubicBezTo>
                <a:cubicBezTo>
                  <a:pt x="237" y="681"/>
                  <a:pt x="235" y="681"/>
                  <a:pt x="233" y="680"/>
                </a:cubicBezTo>
                <a:cubicBezTo>
                  <a:pt x="233" y="680"/>
                  <a:pt x="232" y="680"/>
                  <a:pt x="231" y="679"/>
                </a:cubicBezTo>
                <a:cubicBezTo>
                  <a:pt x="229" y="679"/>
                  <a:pt x="226" y="678"/>
                  <a:pt x="224" y="677"/>
                </a:cubicBezTo>
                <a:cubicBezTo>
                  <a:pt x="215" y="673"/>
                  <a:pt x="206" y="668"/>
                  <a:pt x="197" y="663"/>
                </a:cubicBezTo>
                <a:cubicBezTo>
                  <a:pt x="196" y="662"/>
                  <a:pt x="194" y="661"/>
                  <a:pt x="192" y="660"/>
                </a:cubicBezTo>
                <a:cubicBezTo>
                  <a:pt x="192" y="659"/>
                  <a:pt x="192" y="659"/>
                  <a:pt x="191" y="659"/>
                </a:cubicBezTo>
                <a:cubicBezTo>
                  <a:pt x="190" y="658"/>
                  <a:pt x="188" y="657"/>
                  <a:pt x="187" y="656"/>
                </a:cubicBezTo>
                <a:cubicBezTo>
                  <a:pt x="187" y="655"/>
                  <a:pt x="187" y="655"/>
                  <a:pt x="186" y="655"/>
                </a:cubicBezTo>
                <a:cubicBezTo>
                  <a:pt x="182" y="652"/>
                  <a:pt x="177" y="648"/>
                  <a:pt x="173" y="644"/>
                </a:cubicBezTo>
                <a:cubicBezTo>
                  <a:pt x="173" y="644"/>
                  <a:pt x="172" y="643"/>
                  <a:pt x="172" y="643"/>
                </a:cubicBezTo>
                <a:cubicBezTo>
                  <a:pt x="171" y="642"/>
                  <a:pt x="170" y="641"/>
                  <a:pt x="168" y="639"/>
                </a:cubicBezTo>
                <a:cubicBezTo>
                  <a:pt x="168" y="639"/>
                  <a:pt x="168" y="639"/>
                  <a:pt x="167" y="638"/>
                </a:cubicBezTo>
                <a:cubicBezTo>
                  <a:pt x="162" y="633"/>
                  <a:pt x="157" y="627"/>
                  <a:pt x="152" y="620"/>
                </a:cubicBezTo>
                <a:cubicBezTo>
                  <a:pt x="152" y="620"/>
                  <a:pt x="152" y="620"/>
                  <a:pt x="151" y="619"/>
                </a:cubicBezTo>
                <a:cubicBezTo>
                  <a:pt x="150" y="618"/>
                  <a:pt x="149" y="616"/>
                  <a:pt x="148" y="615"/>
                </a:cubicBezTo>
                <a:cubicBezTo>
                  <a:pt x="148" y="615"/>
                  <a:pt x="148" y="614"/>
                  <a:pt x="148" y="614"/>
                </a:cubicBezTo>
                <a:cubicBezTo>
                  <a:pt x="145" y="609"/>
                  <a:pt x="142" y="604"/>
                  <a:pt x="139" y="599"/>
                </a:cubicBezTo>
                <a:cubicBezTo>
                  <a:pt x="139" y="599"/>
                  <a:pt x="139" y="598"/>
                  <a:pt x="139" y="598"/>
                </a:cubicBezTo>
                <a:cubicBezTo>
                  <a:pt x="138" y="597"/>
                  <a:pt x="137" y="595"/>
                  <a:pt x="136" y="593"/>
                </a:cubicBezTo>
                <a:cubicBezTo>
                  <a:pt x="136" y="593"/>
                  <a:pt x="136" y="592"/>
                  <a:pt x="136" y="592"/>
                </a:cubicBezTo>
                <a:cubicBezTo>
                  <a:pt x="135" y="590"/>
                  <a:pt x="134" y="589"/>
                  <a:pt x="133" y="587"/>
                </a:cubicBezTo>
                <a:cubicBezTo>
                  <a:pt x="129" y="575"/>
                  <a:pt x="125" y="563"/>
                  <a:pt x="123" y="551"/>
                </a:cubicBezTo>
                <a:cubicBezTo>
                  <a:pt x="123" y="550"/>
                  <a:pt x="122" y="549"/>
                  <a:pt x="122" y="548"/>
                </a:cubicBezTo>
                <a:cubicBezTo>
                  <a:pt x="122" y="547"/>
                  <a:pt x="122" y="545"/>
                  <a:pt x="122" y="543"/>
                </a:cubicBezTo>
                <a:cubicBezTo>
                  <a:pt x="122" y="542"/>
                  <a:pt x="121" y="541"/>
                  <a:pt x="121" y="541"/>
                </a:cubicBezTo>
                <a:cubicBezTo>
                  <a:pt x="121" y="538"/>
                  <a:pt x="121" y="536"/>
                  <a:pt x="121" y="534"/>
                </a:cubicBezTo>
                <a:cubicBezTo>
                  <a:pt x="121" y="534"/>
                  <a:pt x="121" y="533"/>
                  <a:pt x="121" y="533"/>
                </a:cubicBezTo>
                <a:cubicBezTo>
                  <a:pt x="120" y="531"/>
                  <a:pt x="120" y="528"/>
                  <a:pt x="120" y="526"/>
                </a:cubicBezTo>
                <a:cubicBezTo>
                  <a:pt x="120" y="525"/>
                  <a:pt x="120" y="524"/>
                  <a:pt x="120" y="523"/>
                </a:cubicBezTo>
                <a:cubicBezTo>
                  <a:pt x="120" y="522"/>
                  <a:pt x="120" y="520"/>
                  <a:pt x="120" y="518"/>
                </a:cubicBezTo>
                <a:cubicBezTo>
                  <a:pt x="120" y="517"/>
                  <a:pt x="120" y="516"/>
                  <a:pt x="120" y="515"/>
                </a:cubicBezTo>
                <a:cubicBezTo>
                  <a:pt x="121" y="513"/>
                  <a:pt x="121" y="510"/>
                  <a:pt x="121" y="508"/>
                </a:cubicBezTo>
                <a:cubicBezTo>
                  <a:pt x="121" y="505"/>
                  <a:pt x="121" y="503"/>
                  <a:pt x="122" y="500"/>
                </a:cubicBezTo>
                <a:cubicBezTo>
                  <a:pt x="122" y="499"/>
                  <a:pt x="122" y="499"/>
                  <a:pt x="122" y="498"/>
                </a:cubicBezTo>
                <a:cubicBezTo>
                  <a:pt x="122" y="496"/>
                  <a:pt x="123" y="494"/>
                  <a:pt x="123" y="492"/>
                </a:cubicBezTo>
                <a:cubicBezTo>
                  <a:pt x="123" y="492"/>
                  <a:pt x="123" y="491"/>
                  <a:pt x="123" y="490"/>
                </a:cubicBezTo>
                <a:cubicBezTo>
                  <a:pt x="124" y="488"/>
                  <a:pt x="124" y="485"/>
                  <a:pt x="125" y="483"/>
                </a:cubicBezTo>
                <a:cubicBezTo>
                  <a:pt x="125" y="482"/>
                  <a:pt x="125" y="482"/>
                  <a:pt x="125" y="482"/>
                </a:cubicBezTo>
                <a:cubicBezTo>
                  <a:pt x="126" y="480"/>
                  <a:pt x="126" y="478"/>
                  <a:pt x="127" y="475"/>
                </a:cubicBezTo>
                <a:cubicBezTo>
                  <a:pt x="127" y="475"/>
                  <a:pt x="127" y="474"/>
                  <a:pt x="128" y="473"/>
                </a:cubicBezTo>
                <a:cubicBezTo>
                  <a:pt x="128" y="471"/>
                  <a:pt x="129" y="470"/>
                  <a:pt x="129" y="468"/>
                </a:cubicBezTo>
                <a:cubicBezTo>
                  <a:pt x="130" y="467"/>
                  <a:pt x="130" y="467"/>
                  <a:pt x="130" y="466"/>
                </a:cubicBezTo>
                <a:cubicBezTo>
                  <a:pt x="131" y="464"/>
                  <a:pt x="132" y="461"/>
                  <a:pt x="133" y="459"/>
                </a:cubicBezTo>
                <a:cubicBezTo>
                  <a:pt x="133" y="459"/>
                  <a:pt x="133" y="459"/>
                  <a:pt x="133" y="459"/>
                </a:cubicBezTo>
                <a:cubicBezTo>
                  <a:pt x="136" y="450"/>
                  <a:pt x="141" y="440"/>
                  <a:pt x="147" y="432"/>
                </a:cubicBezTo>
                <a:cubicBezTo>
                  <a:pt x="148" y="430"/>
                  <a:pt x="149" y="429"/>
                  <a:pt x="150" y="427"/>
                </a:cubicBezTo>
                <a:cubicBezTo>
                  <a:pt x="150" y="427"/>
                  <a:pt x="150" y="426"/>
                  <a:pt x="151" y="426"/>
                </a:cubicBezTo>
                <a:cubicBezTo>
                  <a:pt x="152" y="425"/>
                  <a:pt x="153" y="423"/>
                  <a:pt x="154" y="422"/>
                </a:cubicBezTo>
                <a:cubicBezTo>
                  <a:pt x="154" y="422"/>
                  <a:pt x="154" y="421"/>
                  <a:pt x="154" y="421"/>
                </a:cubicBezTo>
                <a:cubicBezTo>
                  <a:pt x="158" y="416"/>
                  <a:pt x="162" y="412"/>
                  <a:pt x="166" y="408"/>
                </a:cubicBezTo>
                <a:cubicBezTo>
                  <a:pt x="166" y="407"/>
                  <a:pt x="166" y="407"/>
                  <a:pt x="166" y="407"/>
                </a:cubicBezTo>
                <a:cubicBezTo>
                  <a:pt x="168" y="406"/>
                  <a:pt x="169" y="404"/>
                  <a:pt x="170" y="403"/>
                </a:cubicBezTo>
                <a:cubicBezTo>
                  <a:pt x="170" y="403"/>
                  <a:pt x="171" y="403"/>
                  <a:pt x="171" y="402"/>
                </a:cubicBezTo>
                <a:cubicBezTo>
                  <a:pt x="177" y="397"/>
                  <a:pt x="183" y="392"/>
                  <a:pt x="189" y="387"/>
                </a:cubicBezTo>
                <a:cubicBezTo>
                  <a:pt x="189" y="387"/>
                  <a:pt x="190" y="387"/>
                  <a:pt x="190" y="386"/>
                </a:cubicBezTo>
                <a:cubicBezTo>
                  <a:pt x="192" y="385"/>
                  <a:pt x="193" y="384"/>
                  <a:pt x="195" y="383"/>
                </a:cubicBezTo>
                <a:cubicBezTo>
                  <a:pt x="195" y="383"/>
                  <a:pt x="195" y="383"/>
                  <a:pt x="195" y="383"/>
                </a:cubicBezTo>
                <a:cubicBezTo>
                  <a:pt x="200" y="379"/>
                  <a:pt x="205" y="377"/>
                  <a:pt x="211" y="374"/>
                </a:cubicBezTo>
                <a:cubicBezTo>
                  <a:pt x="211" y="374"/>
                  <a:pt x="211" y="374"/>
                  <a:pt x="211" y="373"/>
                </a:cubicBezTo>
                <a:cubicBezTo>
                  <a:pt x="213" y="373"/>
                  <a:pt x="215" y="372"/>
                  <a:pt x="216" y="371"/>
                </a:cubicBezTo>
                <a:cubicBezTo>
                  <a:pt x="217" y="371"/>
                  <a:pt x="217" y="371"/>
                  <a:pt x="217" y="371"/>
                </a:cubicBezTo>
                <a:cubicBezTo>
                  <a:pt x="219" y="370"/>
                  <a:pt x="221" y="369"/>
                  <a:pt x="223" y="368"/>
                </a:cubicBezTo>
                <a:cubicBezTo>
                  <a:pt x="232" y="364"/>
                  <a:pt x="242" y="361"/>
                  <a:pt x="252" y="359"/>
                </a:cubicBezTo>
                <a:cubicBezTo>
                  <a:pt x="254" y="358"/>
                  <a:pt x="256" y="358"/>
                  <a:pt x="259" y="358"/>
                </a:cubicBezTo>
                <a:cubicBezTo>
                  <a:pt x="260" y="357"/>
                  <a:pt x="260" y="357"/>
                  <a:pt x="261" y="357"/>
                </a:cubicBezTo>
                <a:cubicBezTo>
                  <a:pt x="263" y="357"/>
                  <a:pt x="265" y="357"/>
                  <a:pt x="266" y="356"/>
                </a:cubicBezTo>
                <a:cubicBezTo>
                  <a:pt x="267" y="356"/>
                  <a:pt x="268" y="356"/>
                  <a:pt x="269" y="356"/>
                </a:cubicBezTo>
                <a:cubicBezTo>
                  <a:pt x="271" y="356"/>
                  <a:pt x="273" y="356"/>
                  <a:pt x="276" y="356"/>
                </a:cubicBezTo>
                <a:cubicBezTo>
                  <a:pt x="276" y="355"/>
                  <a:pt x="276" y="355"/>
                  <a:pt x="276" y="355"/>
                </a:cubicBezTo>
                <a:cubicBezTo>
                  <a:pt x="279" y="355"/>
                  <a:pt x="281" y="355"/>
                  <a:pt x="284" y="355"/>
                </a:cubicBezTo>
                <a:cubicBezTo>
                  <a:pt x="285" y="355"/>
                  <a:pt x="285" y="355"/>
                  <a:pt x="286" y="355"/>
                </a:cubicBezTo>
                <a:cubicBezTo>
                  <a:pt x="288" y="355"/>
                  <a:pt x="290" y="355"/>
                  <a:pt x="292" y="355"/>
                </a:cubicBezTo>
                <a:cubicBezTo>
                  <a:pt x="292" y="355"/>
                  <a:pt x="293" y="355"/>
                  <a:pt x="294" y="355"/>
                </a:cubicBezTo>
                <a:cubicBezTo>
                  <a:pt x="297" y="355"/>
                  <a:pt x="299" y="356"/>
                  <a:pt x="302" y="356"/>
                </a:cubicBezTo>
                <a:cubicBezTo>
                  <a:pt x="304" y="356"/>
                  <a:pt x="307" y="356"/>
                  <a:pt x="309" y="357"/>
                </a:cubicBezTo>
                <a:cubicBezTo>
                  <a:pt x="310" y="357"/>
                  <a:pt x="311" y="357"/>
                  <a:pt x="312" y="357"/>
                </a:cubicBezTo>
                <a:cubicBezTo>
                  <a:pt x="314" y="357"/>
                  <a:pt x="315" y="357"/>
                  <a:pt x="317" y="358"/>
                </a:cubicBezTo>
                <a:cubicBezTo>
                  <a:pt x="318" y="358"/>
                  <a:pt x="319" y="358"/>
                  <a:pt x="319" y="358"/>
                </a:cubicBezTo>
                <a:cubicBezTo>
                  <a:pt x="322" y="359"/>
                  <a:pt x="324" y="359"/>
                  <a:pt x="327" y="360"/>
                </a:cubicBezTo>
                <a:cubicBezTo>
                  <a:pt x="327" y="360"/>
                  <a:pt x="327" y="360"/>
                  <a:pt x="328" y="360"/>
                </a:cubicBezTo>
                <a:cubicBezTo>
                  <a:pt x="330" y="361"/>
                  <a:pt x="332" y="361"/>
                  <a:pt x="334" y="362"/>
                </a:cubicBezTo>
                <a:cubicBezTo>
                  <a:pt x="335" y="362"/>
                  <a:pt x="336" y="362"/>
                  <a:pt x="336" y="363"/>
                </a:cubicBezTo>
                <a:cubicBezTo>
                  <a:pt x="338" y="363"/>
                  <a:pt x="340" y="363"/>
                  <a:pt x="341" y="364"/>
                </a:cubicBezTo>
                <a:cubicBezTo>
                  <a:pt x="342" y="364"/>
                  <a:pt x="343" y="365"/>
                  <a:pt x="344" y="365"/>
                </a:cubicBezTo>
                <a:cubicBezTo>
                  <a:pt x="346" y="366"/>
                  <a:pt x="348" y="367"/>
                  <a:pt x="350" y="367"/>
                </a:cubicBezTo>
                <a:cubicBezTo>
                  <a:pt x="360" y="371"/>
                  <a:pt x="369" y="376"/>
                  <a:pt x="378" y="382"/>
                </a:cubicBezTo>
                <a:cubicBezTo>
                  <a:pt x="379" y="383"/>
                  <a:pt x="381" y="384"/>
                  <a:pt x="382" y="385"/>
                </a:cubicBezTo>
                <a:cubicBezTo>
                  <a:pt x="383" y="385"/>
                  <a:pt x="383" y="385"/>
                  <a:pt x="383" y="385"/>
                </a:cubicBezTo>
                <a:cubicBezTo>
                  <a:pt x="385" y="387"/>
                  <a:pt x="386" y="388"/>
                  <a:pt x="388" y="389"/>
                </a:cubicBezTo>
                <a:cubicBezTo>
                  <a:pt x="388" y="389"/>
                  <a:pt x="388" y="389"/>
                  <a:pt x="388" y="389"/>
                </a:cubicBezTo>
                <a:cubicBezTo>
                  <a:pt x="393" y="393"/>
                  <a:pt x="398" y="397"/>
                  <a:pt x="402" y="401"/>
                </a:cubicBezTo>
                <a:cubicBezTo>
                  <a:pt x="402" y="401"/>
                  <a:pt x="402" y="401"/>
                  <a:pt x="402" y="401"/>
                </a:cubicBezTo>
                <a:cubicBezTo>
                  <a:pt x="404" y="402"/>
                  <a:pt x="405" y="404"/>
                  <a:pt x="406" y="405"/>
                </a:cubicBezTo>
                <a:cubicBezTo>
                  <a:pt x="407" y="405"/>
                  <a:pt x="407" y="406"/>
                  <a:pt x="407" y="406"/>
                </a:cubicBezTo>
                <a:cubicBezTo>
                  <a:pt x="413" y="412"/>
                  <a:pt x="418" y="418"/>
                  <a:pt x="422" y="424"/>
                </a:cubicBezTo>
                <a:cubicBezTo>
                  <a:pt x="423" y="424"/>
                  <a:pt x="423" y="425"/>
                  <a:pt x="423" y="425"/>
                </a:cubicBezTo>
                <a:cubicBezTo>
                  <a:pt x="424" y="426"/>
                  <a:pt x="425" y="428"/>
                  <a:pt x="426" y="429"/>
                </a:cubicBezTo>
                <a:cubicBezTo>
                  <a:pt x="426" y="430"/>
                  <a:pt x="427" y="430"/>
                  <a:pt x="427" y="430"/>
                </a:cubicBezTo>
                <a:cubicBezTo>
                  <a:pt x="430" y="435"/>
                  <a:pt x="433" y="440"/>
                  <a:pt x="436" y="445"/>
                </a:cubicBezTo>
                <a:cubicBezTo>
                  <a:pt x="436" y="446"/>
                  <a:pt x="436" y="446"/>
                  <a:pt x="436" y="446"/>
                </a:cubicBezTo>
                <a:cubicBezTo>
                  <a:pt x="437" y="448"/>
                  <a:pt x="438" y="449"/>
                  <a:pt x="438" y="451"/>
                </a:cubicBezTo>
                <a:cubicBezTo>
                  <a:pt x="439" y="451"/>
                  <a:pt x="439" y="452"/>
                  <a:pt x="439" y="452"/>
                </a:cubicBezTo>
                <a:cubicBezTo>
                  <a:pt x="440" y="454"/>
                  <a:pt x="441" y="456"/>
                  <a:pt x="441" y="457"/>
                </a:cubicBezTo>
                <a:cubicBezTo>
                  <a:pt x="445" y="467"/>
                  <a:pt x="448" y="476"/>
                  <a:pt x="451" y="487"/>
                </a:cubicBezTo>
                <a:cubicBezTo>
                  <a:pt x="451" y="489"/>
                  <a:pt x="452" y="491"/>
                  <a:pt x="452" y="494"/>
                </a:cubicBezTo>
                <a:cubicBezTo>
                  <a:pt x="452" y="494"/>
                  <a:pt x="452" y="495"/>
                  <a:pt x="452" y="496"/>
                </a:cubicBezTo>
                <a:cubicBezTo>
                  <a:pt x="453" y="498"/>
                  <a:pt x="453" y="499"/>
                  <a:pt x="453" y="501"/>
                </a:cubicBezTo>
                <a:cubicBezTo>
                  <a:pt x="453" y="502"/>
                  <a:pt x="453" y="503"/>
                  <a:pt x="453" y="504"/>
                </a:cubicBezTo>
                <a:cubicBezTo>
                  <a:pt x="454" y="506"/>
                  <a:pt x="454" y="508"/>
                  <a:pt x="454" y="510"/>
                </a:cubicBezTo>
                <a:cubicBezTo>
                  <a:pt x="454" y="511"/>
                  <a:pt x="454" y="511"/>
                  <a:pt x="454" y="511"/>
                </a:cubicBezTo>
                <a:cubicBezTo>
                  <a:pt x="454" y="514"/>
                  <a:pt x="454" y="516"/>
                  <a:pt x="454" y="519"/>
                </a:cubicBezTo>
                <a:lnTo>
                  <a:pt x="454" y="521"/>
                </a:lnTo>
                <a:cubicBezTo>
                  <a:pt x="454" y="523"/>
                  <a:pt x="454" y="525"/>
                  <a:pt x="454" y="527"/>
                </a:cubicBezTo>
                <a:cubicBezTo>
                  <a:pt x="454" y="527"/>
                  <a:pt x="454" y="528"/>
                  <a:pt x="454" y="529"/>
                </a:cubicBezTo>
                <a:cubicBezTo>
                  <a:pt x="454" y="531"/>
                  <a:pt x="454" y="534"/>
                  <a:pt x="454" y="537"/>
                </a:cubicBezTo>
                <a:cubicBezTo>
                  <a:pt x="454" y="539"/>
                  <a:pt x="453" y="542"/>
                  <a:pt x="453" y="544"/>
                </a:cubicBezTo>
                <a:close/>
                <a:moveTo>
                  <a:pt x="566" y="596"/>
                </a:moveTo>
                <a:lnTo>
                  <a:pt x="575" y="497"/>
                </a:lnTo>
                <a:lnTo>
                  <a:pt x="518" y="492"/>
                </a:lnTo>
                <a:cubicBezTo>
                  <a:pt x="514" y="464"/>
                  <a:pt x="506" y="438"/>
                  <a:pt x="493" y="414"/>
                </a:cubicBezTo>
                <a:lnTo>
                  <a:pt x="537" y="377"/>
                </a:lnTo>
                <a:lnTo>
                  <a:pt x="473" y="301"/>
                </a:lnTo>
                <a:lnTo>
                  <a:pt x="429" y="338"/>
                </a:lnTo>
                <a:cubicBezTo>
                  <a:pt x="408" y="321"/>
                  <a:pt x="383" y="308"/>
                  <a:pt x="356" y="300"/>
                </a:cubicBezTo>
                <a:lnTo>
                  <a:pt x="361" y="243"/>
                </a:lnTo>
                <a:lnTo>
                  <a:pt x="262" y="235"/>
                </a:lnTo>
                <a:lnTo>
                  <a:pt x="258" y="291"/>
                </a:lnTo>
                <a:cubicBezTo>
                  <a:pt x="230" y="295"/>
                  <a:pt x="203" y="304"/>
                  <a:pt x="179" y="316"/>
                </a:cubicBezTo>
                <a:lnTo>
                  <a:pt x="142" y="273"/>
                </a:lnTo>
                <a:lnTo>
                  <a:pt x="66" y="336"/>
                </a:lnTo>
                <a:lnTo>
                  <a:pt x="103" y="380"/>
                </a:lnTo>
                <a:cubicBezTo>
                  <a:pt x="87" y="402"/>
                  <a:pt x="73" y="426"/>
                  <a:pt x="65" y="453"/>
                </a:cubicBezTo>
                <a:lnTo>
                  <a:pt x="8" y="448"/>
                </a:lnTo>
                <a:lnTo>
                  <a:pt x="0" y="547"/>
                </a:lnTo>
                <a:lnTo>
                  <a:pt x="57" y="552"/>
                </a:lnTo>
                <a:cubicBezTo>
                  <a:pt x="60" y="580"/>
                  <a:pt x="69" y="606"/>
                  <a:pt x="82" y="631"/>
                </a:cubicBezTo>
                <a:lnTo>
                  <a:pt x="38" y="667"/>
                </a:lnTo>
                <a:lnTo>
                  <a:pt x="102" y="743"/>
                </a:lnTo>
                <a:lnTo>
                  <a:pt x="145" y="706"/>
                </a:lnTo>
                <a:cubicBezTo>
                  <a:pt x="167" y="723"/>
                  <a:pt x="192" y="736"/>
                  <a:pt x="219" y="744"/>
                </a:cubicBezTo>
                <a:lnTo>
                  <a:pt x="214" y="801"/>
                </a:lnTo>
                <a:lnTo>
                  <a:pt x="312" y="810"/>
                </a:lnTo>
                <a:lnTo>
                  <a:pt x="317" y="753"/>
                </a:lnTo>
                <a:cubicBezTo>
                  <a:pt x="345" y="749"/>
                  <a:pt x="372" y="741"/>
                  <a:pt x="396" y="728"/>
                </a:cubicBezTo>
                <a:lnTo>
                  <a:pt x="432" y="772"/>
                </a:lnTo>
                <a:lnTo>
                  <a:pt x="508" y="708"/>
                </a:lnTo>
                <a:lnTo>
                  <a:pt x="471" y="664"/>
                </a:lnTo>
                <a:cubicBezTo>
                  <a:pt x="488" y="643"/>
                  <a:pt x="501" y="618"/>
                  <a:pt x="509" y="591"/>
                </a:cubicBezTo>
                <a:lnTo>
                  <a:pt x="566" y="596"/>
                </a:lnTo>
                <a:close/>
                <a:moveTo>
                  <a:pt x="863" y="462"/>
                </a:moveTo>
                <a:cubicBezTo>
                  <a:pt x="863" y="462"/>
                  <a:pt x="862" y="463"/>
                  <a:pt x="862" y="463"/>
                </a:cubicBezTo>
                <a:cubicBezTo>
                  <a:pt x="862" y="465"/>
                  <a:pt x="862" y="466"/>
                  <a:pt x="862" y="467"/>
                </a:cubicBezTo>
                <a:cubicBezTo>
                  <a:pt x="862" y="468"/>
                  <a:pt x="862" y="468"/>
                  <a:pt x="861" y="469"/>
                </a:cubicBezTo>
                <a:cubicBezTo>
                  <a:pt x="861" y="470"/>
                  <a:pt x="861" y="472"/>
                  <a:pt x="860" y="474"/>
                </a:cubicBezTo>
                <a:cubicBezTo>
                  <a:pt x="860" y="474"/>
                  <a:pt x="860" y="474"/>
                  <a:pt x="860" y="474"/>
                </a:cubicBezTo>
                <a:cubicBezTo>
                  <a:pt x="860" y="476"/>
                  <a:pt x="859" y="477"/>
                  <a:pt x="859" y="479"/>
                </a:cubicBezTo>
                <a:cubicBezTo>
                  <a:pt x="859" y="479"/>
                  <a:pt x="859" y="480"/>
                  <a:pt x="858" y="481"/>
                </a:cubicBezTo>
                <a:cubicBezTo>
                  <a:pt x="858" y="482"/>
                  <a:pt x="858" y="483"/>
                  <a:pt x="857" y="484"/>
                </a:cubicBezTo>
                <a:cubicBezTo>
                  <a:pt x="857" y="485"/>
                  <a:pt x="857" y="485"/>
                  <a:pt x="857" y="486"/>
                </a:cubicBezTo>
                <a:cubicBezTo>
                  <a:pt x="854" y="494"/>
                  <a:pt x="850" y="502"/>
                  <a:pt x="845" y="510"/>
                </a:cubicBezTo>
                <a:cubicBezTo>
                  <a:pt x="844" y="511"/>
                  <a:pt x="844" y="512"/>
                  <a:pt x="843" y="513"/>
                </a:cubicBezTo>
                <a:cubicBezTo>
                  <a:pt x="843" y="513"/>
                  <a:pt x="842" y="513"/>
                  <a:pt x="842" y="513"/>
                </a:cubicBezTo>
                <a:cubicBezTo>
                  <a:pt x="842" y="515"/>
                  <a:pt x="841" y="516"/>
                  <a:pt x="840" y="517"/>
                </a:cubicBezTo>
                <a:cubicBezTo>
                  <a:pt x="840" y="517"/>
                  <a:pt x="840" y="517"/>
                  <a:pt x="840" y="517"/>
                </a:cubicBezTo>
                <a:cubicBezTo>
                  <a:pt x="837" y="520"/>
                  <a:pt x="835" y="524"/>
                  <a:pt x="832" y="527"/>
                </a:cubicBezTo>
                <a:cubicBezTo>
                  <a:pt x="832" y="527"/>
                  <a:pt x="831" y="527"/>
                  <a:pt x="831" y="527"/>
                </a:cubicBezTo>
                <a:cubicBezTo>
                  <a:pt x="830" y="528"/>
                  <a:pt x="829" y="529"/>
                  <a:pt x="829" y="530"/>
                </a:cubicBezTo>
                <a:cubicBezTo>
                  <a:pt x="828" y="530"/>
                  <a:pt x="828" y="530"/>
                  <a:pt x="828" y="530"/>
                </a:cubicBezTo>
                <a:cubicBezTo>
                  <a:pt x="824" y="534"/>
                  <a:pt x="820" y="538"/>
                  <a:pt x="815" y="541"/>
                </a:cubicBezTo>
                <a:cubicBezTo>
                  <a:pt x="815" y="541"/>
                  <a:pt x="815" y="541"/>
                  <a:pt x="815" y="541"/>
                </a:cubicBezTo>
                <a:cubicBezTo>
                  <a:pt x="814" y="542"/>
                  <a:pt x="812" y="543"/>
                  <a:pt x="811" y="544"/>
                </a:cubicBezTo>
                <a:cubicBezTo>
                  <a:pt x="811" y="544"/>
                  <a:pt x="811" y="544"/>
                  <a:pt x="811" y="544"/>
                </a:cubicBezTo>
                <a:cubicBezTo>
                  <a:pt x="807" y="546"/>
                  <a:pt x="804" y="548"/>
                  <a:pt x="800" y="550"/>
                </a:cubicBezTo>
                <a:cubicBezTo>
                  <a:pt x="800" y="550"/>
                  <a:pt x="800" y="550"/>
                  <a:pt x="800" y="551"/>
                </a:cubicBezTo>
                <a:cubicBezTo>
                  <a:pt x="799" y="551"/>
                  <a:pt x="797" y="552"/>
                  <a:pt x="796" y="552"/>
                </a:cubicBezTo>
                <a:cubicBezTo>
                  <a:pt x="796" y="552"/>
                  <a:pt x="796" y="552"/>
                  <a:pt x="795" y="553"/>
                </a:cubicBezTo>
                <a:cubicBezTo>
                  <a:pt x="794" y="553"/>
                  <a:pt x="793" y="554"/>
                  <a:pt x="792" y="554"/>
                </a:cubicBezTo>
                <a:cubicBezTo>
                  <a:pt x="785" y="557"/>
                  <a:pt x="778" y="559"/>
                  <a:pt x="771" y="561"/>
                </a:cubicBezTo>
                <a:cubicBezTo>
                  <a:pt x="770" y="561"/>
                  <a:pt x="768" y="561"/>
                  <a:pt x="766" y="562"/>
                </a:cubicBezTo>
                <a:cubicBezTo>
                  <a:pt x="766" y="562"/>
                  <a:pt x="765" y="562"/>
                  <a:pt x="765" y="562"/>
                </a:cubicBezTo>
                <a:cubicBezTo>
                  <a:pt x="763" y="562"/>
                  <a:pt x="762" y="562"/>
                  <a:pt x="761" y="562"/>
                </a:cubicBezTo>
                <a:cubicBezTo>
                  <a:pt x="760" y="563"/>
                  <a:pt x="760" y="563"/>
                  <a:pt x="759" y="563"/>
                </a:cubicBezTo>
                <a:cubicBezTo>
                  <a:pt x="758" y="563"/>
                  <a:pt x="756" y="563"/>
                  <a:pt x="755" y="563"/>
                </a:cubicBezTo>
                <a:cubicBezTo>
                  <a:pt x="754" y="563"/>
                  <a:pt x="754" y="563"/>
                  <a:pt x="754" y="563"/>
                </a:cubicBezTo>
                <a:cubicBezTo>
                  <a:pt x="752" y="563"/>
                  <a:pt x="751" y="563"/>
                  <a:pt x="749" y="563"/>
                </a:cubicBezTo>
                <a:cubicBezTo>
                  <a:pt x="748" y="563"/>
                  <a:pt x="748" y="563"/>
                  <a:pt x="747" y="563"/>
                </a:cubicBezTo>
                <a:cubicBezTo>
                  <a:pt x="746" y="563"/>
                  <a:pt x="745" y="563"/>
                  <a:pt x="743" y="563"/>
                </a:cubicBezTo>
                <a:cubicBezTo>
                  <a:pt x="743" y="563"/>
                  <a:pt x="742" y="563"/>
                  <a:pt x="742" y="563"/>
                </a:cubicBezTo>
                <a:cubicBezTo>
                  <a:pt x="740" y="563"/>
                  <a:pt x="738" y="563"/>
                  <a:pt x="736" y="563"/>
                </a:cubicBezTo>
                <a:cubicBezTo>
                  <a:pt x="734" y="563"/>
                  <a:pt x="733" y="563"/>
                  <a:pt x="731" y="562"/>
                </a:cubicBezTo>
                <a:cubicBezTo>
                  <a:pt x="730" y="562"/>
                  <a:pt x="730" y="562"/>
                  <a:pt x="729" y="562"/>
                </a:cubicBezTo>
                <a:cubicBezTo>
                  <a:pt x="728" y="562"/>
                  <a:pt x="727" y="562"/>
                  <a:pt x="725" y="562"/>
                </a:cubicBezTo>
                <a:cubicBezTo>
                  <a:pt x="725" y="561"/>
                  <a:pt x="724" y="561"/>
                  <a:pt x="724" y="561"/>
                </a:cubicBezTo>
                <a:cubicBezTo>
                  <a:pt x="722" y="561"/>
                  <a:pt x="720" y="561"/>
                  <a:pt x="719" y="560"/>
                </a:cubicBezTo>
                <a:cubicBezTo>
                  <a:pt x="718" y="560"/>
                  <a:pt x="718" y="560"/>
                  <a:pt x="718" y="560"/>
                </a:cubicBezTo>
                <a:cubicBezTo>
                  <a:pt x="717" y="560"/>
                  <a:pt x="715" y="559"/>
                  <a:pt x="714" y="559"/>
                </a:cubicBezTo>
                <a:cubicBezTo>
                  <a:pt x="713" y="559"/>
                  <a:pt x="712" y="558"/>
                  <a:pt x="712" y="558"/>
                </a:cubicBezTo>
                <a:cubicBezTo>
                  <a:pt x="711" y="558"/>
                  <a:pt x="710" y="558"/>
                  <a:pt x="708" y="557"/>
                </a:cubicBezTo>
                <a:cubicBezTo>
                  <a:pt x="708" y="557"/>
                  <a:pt x="707" y="557"/>
                  <a:pt x="707" y="557"/>
                </a:cubicBezTo>
                <a:cubicBezTo>
                  <a:pt x="705" y="556"/>
                  <a:pt x="704" y="555"/>
                  <a:pt x="702" y="555"/>
                </a:cubicBezTo>
                <a:cubicBezTo>
                  <a:pt x="695" y="552"/>
                  <a:pt x="689" y="549"/>
                  <a:pt x="683" y="545"/>
                </a:cubicBezTo>
                <a:cubicBezTo>
                  <a:pt x="682" y="544"/>
                  <a:pt x="681" y="543"/>
                  <a:pt x="680" y="543"/>
                </a:cubicBezTo>
                <a:cubicBezTo>
                  <a:pt x="679" y="542"/>
                  <a:pt x="679" y="542"/>
                  <a:pt x="679" y="542"/>
                </a:cubicBezTo>
                <a:cubicBezTo>
                  <a:pt x="678" y="541"/>
                  <a:pt x="677" y="541"/>
                  <a:pt x="676" y="540"/>
                </a:cubicBezTo>
                <a:cubicBezTo>
                  <a:pt x="676" y="540"/>
                  <a:pt x="676" y="540"/>
                  <a:pt x="675" y="539"/>
                </a:cubicBezTo>
                <a:cubicBezTo>
                  <a:pt x="672" y="537"/>
                  <a:pt x="669" y="534"/>
                  <a:pt x="666" y="531"/>
                </a:cubicBezTo>
                <a:cubicBezTo>
                  <a:pt x="666" y="531"/>
                  <a:pt x="666" y="531"/>
                  <a:pt x="665" y="531"/>
                </a:cubicBezTo>
                <a:cubicBezTo>
                  <a:pt x="665" y="530"/>
                  <a:pt x="664" y="529"/>
                  <a:pt x="663" y="528"/>
                </a:cubicBezTo>
                <a:cubicBezTo>
                  <a:pt x="663" y="528"/>
                  <a:pt x="662" y="528"/>
                  <a:pt x="662" y="528"/>
                </a:cubicBezTo>
                <a:cubicBezTo>
                  <a:pt x="658" y="524"/>
                  <a:pt x="655" y="520"/>
                  <a:pt x="651" y="515"/>
                </a:cubicBezTo>
                <a:cubicBezTo>
                  <a:pt x="651" y="515"/>
                  <a:pt x="651" y="515"/>
                  <a:pt x="651" y="514"/>
                </a:cubicBezTo>
                <a:cubicBezTo>
                  <a:pt x="650" y="513"/>
                  <a:pt x="649" y="512"/>
                  <a:pt x="649" y="511"/>
                </a:cubicBezTo>
                <a:cubicBezTo>
                  <a:pt x="649" y="511"/>
                  <a:pt x="649" y="511"/>
                  <a:pt x="648" y="511"/>
                </a:cubicBezTo>
                <a:cubicBezTo>
                  <a:pt x="646" y="507"/>
                  <a:pt x="644" y="504"/>
                  <a:pt x="642" y="500"/>
                </a:cubicBezTo>
                <a:cubicBezTo>
                  <a:pt x="642" y="500"/>
                  <a:pt x="642" y="500"/>
                  <a:pt x="642" y="500"/>
                </a:cubicBezTo>
                <a:cubicBezTo>
                  <a:pt x="641" y="498"/>
                  <a:pt x="641" y="497"/>
                  <a:pt x="640" y="496"/>
                </a:cubicBezTo>
                <a:cubicBezTo>
                  <a:pt x="640" y="496"/>
                  <a:pt x="640" y="495"/>
                  <a:pt x="640" y="495"/>
                </a:cubicBezTo>
                <a:cubicBezTo>
                  <a:pt x="639" y="494"/>
                  <a:pt x="639" y="493"/>
                  <a:pt x="638" y="492"/>
                </a:cubicBezTo>
                <a:cubicBezTo>
                  <a:pt x="635" y="484"/>
                  <a:pt x="632" y="475"/>
                  <a:pt x="631" y="466"/>
                </a:cubicBezTo>
                <a:cubicBezTo>
                  <a:pt x="631" y="466"/>
                  <a:pt x="631" y="465"/>
                  <a:pt x="630" y="464"/>
                </a:cubicBezTo>
                <a:cubicBezTo>
                  <a:pt x="630" y="463"/>
                  <a:pt x="630" y="462"/>
                  <a:pt x="630" y="461"/>
                </a:cubicBezTo>
                <a:cubicBezTo>
                  <a:pt x="630" y="460"/>
                  <a:pt x="630" y="460"/>
                  <a:pt x="630" y="459"/>
                </a:cubicBezTo>
                <a:cubicBezTo>
                  <a:pt x="630" y="458"/>
                  <a:pt x="629" y="456"/>
                  <a:pt x="629" y="454"/>
                </a:cubicBezTo>
                <a:cubicBezTo>
                  <a:pt x="629" y="454"/>
                  <a:pt x="629" y="454"/>
                  <a:pt x="629" y="454"/>
                </a:cubicBezTo>
                <a:cubicBezTo>
                  <a:pt x="629" y="452"/>
                  <a:pt x="629" y="450"/>
                  <a:pt x="629" y="449"/>
                </a:cubicBezTo>
                <a:cubicBezTo>
                  <a:pt x="629" y="448"/>
                  <a:pt x="629" y="448"/>
                  <a:pt x="629" y="447"/>
                </a:cubicBezTo>
                <a:cubicBezTo>
                  <a:pt x="629" y="446"/>
                  <a:pt x="629" y="444"/>
                  <a:pt x="629" y="443"/>
                </a:cubicBezTo>
                <a:cubicBezTo>
                  <a:pt x="629" y="443"/>
                  <a:pt x="629" y="442"/>
                  <a:pt x="629" y="441"/>
                </a:cubicBezTo>
                <a:cubicBezTo>
                  <a:pt x="629" y="440"/>
                  <a:pt x="629" y="438"/>
                  <a:pt x="629" y="436"/>
                </a:cubicBezTo>
                <a:cubicBezTo>
                  <a:pt x="630" y="434"/>
                  <a:pt x="630" y="432"/>
                  <a:pt x="630" y="431"/>
                </a:cubicBezTo>
                <a:cubicBezTo>
                  <a:pt x="630" y="430"/>
                  <a:pt x="630" y="430"/>
                  <a:pt x="630" y="429"/>
                </a:cubicBezTo>
                <a:cubicBezTo>
                  <a:pt x="630" y="428"/>
                  <a:pt x="631" y="426"/>
                  <a:pt x="631" y="425"/>
                </a:cubicBezTo>
                <a:cubicBezTo>
                  <a:pt x="631" y="425"/>
                  <a:pt x="631" y="424"/>
                  <a:pt x="631" y="424"/>
                </a:cubicBezTo>
                <a:cubicBezTo>
                  <a:pt x="632" y="422"/>
                  <a:pt x="632" y="420"/>
                  <a:pt x="632" y="418"/>
                </a:cubicBezTo>
                <a:cubicBezTo>
                  <a:pt x="632" y="418"/>
                  <a:pt x="632" y="418"/>
                  <a:pt x="632" y="418"/>
                </a:cubicBezTo>
                <a:cubicBezTo>
                  <a:pt x="633" y="416"/>
                  <a:pt x="633" y="415"/>
                  <a:pt x="634" y="413"/>
                </a:cubicBezTo>
                <a:cubicBezTo>
                  <a:pt x="634" y="413"/>
                  <a:pt x="634" y="412"/>
                  <a:pt x="634" y="412"/>
                </a:cubicBezTo>
                <a:cubicBezTo>
                  <a:pt x="635" y="410"/>
                  <a:pt x="635" y="409"/>
                  <a:pt x="635" y="408"/>
                </a:cubicBezTo>
                <a:cubicBezTo>
                  <a:pt x="635" y="408"/>
                  <a:pt x="636" y="407"/>
                  <a:pt x="636" y="407"/>
                </a:cubicBezTo>
                <a:cubicBezTo>
                  <a:pt x="636" y="405"/>
                  <a:pt x="637" y="403"/>
                  <a:pt x="638" y="402"/>
                </a:cubicBezTo>
                <a:cubicBezTo>
                  <a:pt x="638" y="402"/>
                  <a:pt x="638" y="402"/>
                  <a:pt x="638" y="402"/>
                </a:cubicBezTo>
                <a:cubicBezTo>
                  <a:pt x="640" y="395"/>
                  <a:pt x="644" y="389"/>
                  <a:pt x="648" y="383"/>
                </a:cubicBezTo>
                <a:cubicBezTo>
                  <a:pt x="648" y="382"/>
                  <a:pt x="649" y="380"/>
                  <a:pt x="650" y="379"/>
                </a:cubicBezTo>
                <a:cubicBezTo>
                  <a:pt x="650" y="379"/>
                  <a:pt x="650" y="379"/>
                  <a:pt x="650" y="379"/>
                </a:cubicBezTo>
                <a:cubicBezTo>
                  <a:pt x="651" y="378"/>
                  <a:pt x="652" y="377"/>
                  <a:pt x="653" y="376"/>
                </a:cubicBezTo>
                <a:cubicBezTo>
                  <a:pt x="653" y="375"/>
                  <a:pt x="653" y="375"/>
                  <a:pt x="653" y="375"/>
                </a:cubicBezTo>
                <a:cubicBezTo>
                  <a:pt x="655" y="372"/>
                  <a:pt x="658" y="369"/>
                  <a:pt x="661" y="366"/>
                </a:cubicBezTo>
                <a:cubicBezTo>
                  <a:pt x="661" y="366"/>
                  <a:pt x="661" y="365"/>
                  <a:pt x="661" y="365"/>
                </a:cubicBezTo>
                <a:cubicBezTo>
                  <a:pt x="662" y="364"/>
                  <a:pt x="663" y="363"/>
                  <a:pt x="664" y="363"/>
                </a:cubicBezTo>
                <a:cubicBezTo>
                  <a:pt x="664" y="362"/>
                  <a:pt x="664" y="362"/>
                  <a:pt x="665" y="362"/>
                </a:cubicBezTo>
                <a:cubicBezTo>
                  <a:pt x="669" y="358"/>
                  <a:pt x="673" y="355"/>
                  <a:pt x="677" y="351"/>
                </a:cubicBezTo>
                <a:cubicBezTo>
                  <a:pt x="678" y="351"/>
                  <a:pt x="678" y="351"/>
                  <a:pt x="678" y="351"/>
                </a:cubicBezTo>
                <a:cubicBezTo>
                  <a:pt x="679" y="350"/>
                  <a:pt x="680" y="349"/>
                  <a:pt x="681" y="349"/>
                </a:cubicBezTo>
                <a:cubicBezTo>
                  <a:pt x="681" y="348"/>
                  <a:pt x="682" y="348"/>
                  <a:pt x="682" y="348"/>
                </a:cubicBezTo>
                <a:cubicBezTo>
                  <a:pt x="685" y="346"/>
                  <a:pt x="689" y="344"/>
                  <a:pt x="692" y="342"/>
                </a:cubicBezTo>
                <a:cubicBezTo>
                  <a:pt x="693" y="342"/>
                  <a:pt x="693" y="342"/>
                  <a:pt x="693" y="342"/>
                </a:cubicBezTo>
                <a:cubicBezTo>
                  <a:pt x="694" y="341"/>
                  <a:pt x="695" y="341"/>
                  <a:pt x="696" y="340"/>
                </a:cubicBezTo>
                <a:cubicBezTo>
                  <a:pt x="697" y="340"/>
                  <a:pt x="697" y="340"/>
                  <a:pt x="697" y="340"/>
                </a:cubicBezTo>
                <a:cubicBezTo>
                  <a:pt x="698" y="339"/>
                  <a:pt x="700" y="339"/>
                  <a:pt x="701" y="338"/>
                </a:cubicBezTo>
                <a:cubicBezTo>
                  <a:pt x="707" y="335"/>
                  <a:pt x="714" y="333"/>
                  <a:pt x="721" y="331"/>
                </a:cubicBezTo>
                <a:cubicBezTo>
                  <a:pt x="723" y="331"/>
                  <a:pt x="725" y="331"/>
                  <a:pt x="726" y="331"/>
                </a:cubicBezTo>
                <a:cubicBezTo>
                  <a:pt x="727" y="330"/>
                  <a:pt x="727" y="330"/>
                  <a:pt x="728" y="330"/>
                </a:cubicBezTo>
                <a:cubicBezTo>
                  <a:pt x="729" y="330"/>
                  <a:pt x="730" y="330"/>
                  <a:pt x="732" y="330"/>
                </a:cubicBezTo>
                <a:cubicBezTo>
                  <a:pt x="732" y="330"/>
                  <a:pt x="733" y="330"/>
                  <a:pt x="733" y="330"/>
                </a:cubicBezTo>
                <a:cubicBezTo>
                  <a:pt x="735" y="329"/>
                  <a:pt x="736" y="329"/>
                  <a:pt x="738" y="329"/>
                </a:cubicBezTo>
                <a:cubicBezTo>
                  <a:pt x="738" y="329"/>
                  <a:pt x="738" y="329"/>
                  <a:pt x="739" y="329"/>
                </a:cubicBezTo>
                <a:cubicBezTo>
                  <a:pt x="740" y="329"/>
                  <a:pt x="742" y="329"/>
                  <a:pt x="744" y="329"/>
                </a:cubicBezTo>
                <a:cubicBezTo>
                  <a:pt x="744" y="329"/>
                  <a:pt x="745" y="329"/>
                  <a:pt x="745" y="329"/>
                </a:cubicBezTo>
                <a:cubicBezTo>
                  <a:pt x="747" y="329"/>
                  <a:pt x="748" y="329"/>
                  <a:pt x="749" y="329"/>
                </a:cubicBezTo>
                <a:cubicBezTo>
                  <a:pt x="750" y="329"/>
                  <a:pt x="750" y="329"/>
                  <a:pt x="751" y="329"/>
                </a:cubicBezTo>
                <a:cubicBezTo>
                  <a:pt x="753" y="329"/>
                  <a:pt x="755" y="329"/>
                  <a:pt x="756" y="329"/>
                </a:cubicBezTo>
                <a:cubicBezTo>
                  <a:pt x="758" y="329"/>
                  <a:pt x="760" y="330"/>
                  <a:pt x="762" y="330"/>
                </a:cubicBezTo>
                <a:cubicBezTo>
                  <a:pt x="762" y="330"/>
                  <a:pt x="763" y="330"/>
                  <a:pt x="763" y="330"/>
                </a:cubicBezTo>
                <a:cubicBezTo>
                  <a:pt x="765" y="330"/>
                  <a:pt x="766" y="330"/>
                  <a:pt x="767" y="331"/>
                </a:cubicBezTo>
                <a:cubicBezTo>
                  <a:pt x="768" y="331"/>
                  <a:pt x="768" y="331"/>
                  <a:pt x="769" y="331"/>
                </a:cubicBezTo>
                <a:cubicBezTo>
                  <a:pt x="771" y="331"/>
                  <a:pt x="772" y="332"/>
                  <a:pt x="774" y="332"/>
                </a:cubicBezTo>
                <a:cubicBezTo>
                  <a:pt x="774" y="332"/>
                  <a:pt x="774" y="332"/>
                  <a:pt x="775" y="332"/>
                </a:cubicBezTo>
                <a:cubicBezTo>
                  <a:pt x="776" y="333"/>
                  <a:pt x="778" y="333"/>
                  <a:pt x="779" y="333"/>
                </a:cubicBezTo>
                <a:cubicBezTo>
                  <a:pt x="780" y="334"/>
                  <a:pt x="780" y="334"/>
                  <a:pt x="781" y="334"/>
                </a:cubicBezTo>
                <a:cubicBezTo>
                  <a:pt x="782" y="334"/>
                  <a:pt x="783" y="335"/>
                  <a:pt x="784" y="335"/>
                </a:cubicBezTo>
                <a:cubicBezTo>
                  <a:pt x="785" y="335"/>
                  <a:pt x="785" y="335"/>
                  <a:pt x="786" y="336"/>
                </a:cubicBezTo>
                <a:cubicBezTo>
                  <a:pt x="787" y="336"/>
                  <a:pt x="789" y="337"/>
                  <a:pt x="791" y="337"/>
                </a:cubicBezTo>
                <a:cubicBezTo>
                  <a:pt x="797" y="340"/>
                  <a:pt x="804" y="344"/>
                  <a:pt x="810" y="347"/>
                </a:cubicBezTo>
                <a:cubicBezTo>
                  <a:pt x="811" y="348"/>
                  <a:pt x="812" y="349"/>
                  <a:pt x="813" y="350"/>
                </a:cubicBezTo>
                <a:cubicBezTo>
                  <a:pt x="813" y="350"/>
                  <a:pt x="813" y="350"/>
                  <a:pt x="814" y="350"/>
                </a:cubicBezTo>
                <a:cubicBezTo>
                  <a:pt x="815" y="351"/>
                  <a:pt x="816" y="352"/>
                  <a:pt x="817" y="352"/>
                </a:cubicBezTo>
                <a:cubicBezTo>
                  <a:pt x="817" y="353"/>
                  <a:pt x="817" y="353"/>
                  <a:pt x="817" y="353"/>
                </a:cubicBezTo>
                <a:cubicBezTo>
                  <a:pt x="821" y="355"/>
                  <a:pt x="824" y="358"/>
                  <a:pt x="827" y="361"/>
                </a:cubicBezTo>
                <a:cubicBezTo>
                  <a:pt x="827" y="361"/>
                  <a:pt x="827" y="361"/>
                  <a:pt x="827" y="361"/>
                </a:cubicBezTo>
                <a:cubicBezTo>
                  <a:pt x="828" y="362"/>
                  <a:pt x="829" y="363"/>
                  <a:pt x="830" y="364"/>
                </a:cubicBezTo>
                <a:cubicBezTo>
                  <a:pt x="830" y="364"/>
                  <a:pt x="830" y="364"/>
                  <a:pt x="831" y="364"/>
                </a:cubicBezTo>
                <a:cubicBezTo>
                  <a:pt x="834" y="368"/>
                  <a:pt x="838" y="373"/>
                  <a:pt x="841" y="377"/>
                </a:cubicBezTo>
                <a:cubicBezTo>
                  <a:pt x="841" y="377"/>
                  <a:pt x="842" y="378"/>
                  <a:pt x="842" y="378"/>
                </a:cubicBezTo>
                <a:cubicBezTo>
                  <a:pt x="842" y="379"/>
                  <a:pt x="843" y="380"/>
                  <a:pt x="844" y="381"/>
                </a:cubicBezTo>
                <a:cubicBezTo>
                  <a:pt x="844" y="381"/>
                  <a:pt x="844" y="381"/>
                  <a:pt x="844" y="382"/>
                </a:cubicBezTo>
                <a:cubicBezTo>
                  <a:pt x="847" y="385"/>
                  <a:pt x="849" y="389"/>
                  <a:pt x="851" y="392"/>
                </a:cubicBezTo>
                <a:cubicBezTo>
                  <a:pt x="851" y="392"/>
                  <a:pt x="851" y="393"/>
                  <a:pt x="851" y="393"/>
                </a:cubicBezTo>
                <a:cubicBezTo>
                  <a:pt x="851" y="394"/>
                  <a:pt x="852" y="395"/>
                  <a:pt x="852" y="396"/>
                </a:cubicBezTo>
                <a:cubicBezTo>
                  <a:pt x="853" y="396"/>
                  <a:pt x="853" y="397"/>
                  <a:pt x="853" y="397"/>
                </a:cubicBezTo>
                <a:cubicBezTo>
                  <a:pt x="853" y="398"/>
                  <a:pt x="854" y="399"/>
                  <a:pt x="854" y="401"/>
                </a:cubicBezTo>
                <a:cubicBezTo>
                  <a:pt x="857" y="407"/>
                  <a:pt x="859" y="414"/>
                  <a:pt x="861" y="421"/>
                </a:cubicBezTo>
                <a:cubicBezTo>
                  <a:pt x="861" y="423"/>
                  <a:pt x="862" y="424"/>
                  <a:pt x="862" y="426"/>
                </a:cubicBezTo>
                <a:cubicBezTo>
                  <a:pt x="862" y="427"/>
                  <a:pt x="862" y="427"/>
                  <a:pt x="862" y="428"/>
                </a:cubicBezTo>
                <a:cubicBezTo>
                  <a:pt x="862" y="429"/>
                  <a:pt x="863" y="430"/>
                  <a:pt x="863" y="431"/>
                </a:cubicBezTo>
                <a:cubicBezTo>
                  <a:pt x="863" y="432"/>
                  <a:pt x="863" y="433"/>
                  <a:pt x="863" y="433"/>
                </a:cubicBezTo>
                <a:cubicBezTo>
                  <a:pt x="863" y="435"/>
                  <a:pt x="863" y="436"/>
                  <a:pt x="863" y="438"/>
                </a:cubicBezTo>
                <a:cubicBezTo>
                  <a:pt x="863" y="438"/>
                  <a:pt x="863" y="438"/>
                  <a:pt x="863" y="438"/>
                </a:cubicBezTo>
                <a:cubicBezTo>
                  <a:pt x="863" y="440"/>
                  <a:pt x="864" y="442"/>
                  <a:pt x="864" y="444"/>
                </a:cubicBezTo>
                <a:lnTo>
                  <a:pt x="864" y="445"/>
                </a:lnTo>
                <a:cubicBezTo>
                  <a:pt x="864" y="447"/>
                  <a:pt x="864" y="448"/>
                  <a:pt x="864" y="449"/>
                </a:cubicBezTo>
                <a:cubicBezTo>
                  <a:pt x="864" y="450"/>
                  <a:pt x="864" y="450"/>
                  <a:pt x="864" y="451"/>
                </a:cubicBezTo>
                <a:cubicBezTo>
                  <a:pt x="863" y="453"/>
                  <a:pt x="863" y="454"/>
                  <a:pt x="863" y="456"/>
                </a:cubicBezTo>
                <a:cubicBezTo>
                  <a:pt x="863" y="458"/>
                  <a:pt x="863" y="460"/>
                  <a:pt x="863" y="462"/>
                </a:cubicBezTo>
                <a:close/>
                <a:moveTo>
                  <a:pt x="942" y="498"/>
                </a:moveTo>
                <a:lnTo>
                  <a:pt x="948" y="429"/>
                </a:lnTo>
                <a:lnTo>
                  <a:pt x="908" y="425"/>
                </a:lnTo>
                <a:cubicBezTo>
                  <a:pt x="906" y="406"/>
                  <a:pt x="900" y="387"/>
                  <a:pt x="891" y="370"/>
                </a:cubicBezTo>
                <a:lnTo>
                  <a:pt x="922" y="344"/>
                </a:lnTo>
                <a:lnTo>
                  <a:pt x="877" y="291"/>
                </a:lnTo>
                <a:lnTo>
                  <a:pt x="846" y="317"/>
                </a:lnTo>
                <a:cubicBezTo>
                  <a:pt x="831" y="305"/>
                  <a:pt x="814" y="296"/>
                  <a:pt x="795" y="290"/>
                </a:cubicBezTo>
                <a:lnTo>
                  <a:pt x="798" y="250"/>
                </a:lnTo>
                <a:lnTo>
                  <a:pt x="729" y="244"/>
                </a:lnTo>
                <a:lnTo>
                  <a:pt x="725" y="284"/>
                </a:lnTo>
                <a:cubicBezTo>
                  <a:pt x="706" y="287"/>
                  <a:pt x="687" y="293"/>
                  <a:pt x="670" y="302"/>
                </a:cubicBezTo>
                <a:lnTo>
                  <a:pt x="644" y="271"/>
                </a:lnTo>
                <a:lnTo>
                  <a:pt x="591" y="316"/>
                </a:lnTo>
                <a:lnTo>
                  <a:pt x="617" y="346"/>
                </a:lnTo>
                <a:cubicBezTo>
                  <a:pt x="605" y="362"/>
                  <a:pt x="596" y="379"/>
                  <a:pt x="590" y="398"/>
                </a:cubicBezTo>
                <a:lnTo>
                  <a:pt x="550" y="394"/>
                </a:lnTo>
                <a:lnTo>
                  <a:pt x="544" y="464"/>
                </a:lnTo>
                <a:lnTo>
                  <a:pt x="584" y="467"/>
                </a:lnTo>
                <a:cubicBezTo>
                  <a:pt x="587" y="487"/>
                  <a:pt x="593" y="505"/>
                  <a:pt x="602" y="522"/>
                </a:cubicBezTo>
                <a:lnTo>
                  <a:pt x="571" y="548"/>
                </a:lnTo>
                <a:lnTo>
                  <a:pt x="616" y="601"/>
                </a:lnTo>
                <a:lnTo>
                  <a:pt x="647" y="575"/>
                </a:lnTo>
                <a:cubicBezTo>
                  <a:pt x="662" y="587"/>
                  <a:pt x="679" y="596"/>
                  <a:pt x="698" y="602"/>
                </a:cubicBezTo>
                <a:lnTo>
                  <a:pt x="694" y="642"/>
                </a:lnTo>
                <a:lnTo>
                  <a:pt x="764" y="648"/>
                </a:lnTo>
                <a:lnTo>
                  <a:pt x="767" y="608"/>
                </a:lnTo>
                <a:cubicBezTo>
                  <a:pt x="787" y="606"/>
                  <a:pt x="805" y="600"/>
                  <a:pt x="822" y="591"/>
                </a:cubicBezTo>
                <a:lnTo>
                  <a:pt x="848" y="621"/>
                </a:lnTo>
                <a:lnTo>
                  <a:pt x="901" y="577"/>
                </a:lnTo>
                <a:lnTo>
                  <a:pt x="876" y="546"/>
                </a:lnTo>
                <a:cubicBezTo>
                  <a:pt x="887" y="531"/>
                  <a:pt x="896" y="513"/>
                  <a:pt x="902" y="494"/>
                </a:cubicBezTo>
                <a:lnTo>
                  <a:pt x="942" y="49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5" name="Freeform 12"/>
          <p:cNvSpPr>
            <a:spLocks noEditPoints="1"/>
          </p:cNvSpPr>
          <p:nvPr/>
        </p:nvSpPr>
        <p:spPr bwMode="auto">
          <a:xfrm>
            <a:off x="5648325" y="4005263"/>
            <a:ext cx="852488" cy="822325"/>
          </a:xfrm>
          <a:custGeom>
            <a:avLst/>
            <a:gdLst>
              <a:gd name="T0" fmla="*/ 355342 w 1022"/>
              <a:gd name="T1" fmla="*/ 745417 h 973"/>
              <a:gd name="T2" fmla="*/ 355342 w 1022"/>
              <a:gd name="T3" fmla="*/ 782603 h 973"/>
              <a:gd name="T4" fmla="*/ 516331 w 1022"/>
              <a:gd name="T5" fmla="*/ 764010 h 973"/>
              <a:gd name="T6" fmla="*/ 497146 w 1022"/>
              <a:gd name="T7" fmla="*/ 687102 h 973"/>
              <a:gd name="T8" fmla="*/ 355342 w 1022"/>
              <a:gd name="T9" fmla="*/ 687102 h 973"/>
              <a:gd name="T10" fmla="*/ 355342 w 1022"/>
              <a:gd name="T11" fmla="*/ 725133 h 973"/>
              <a:gd name="T12" fmla="*/ 516331 w 1022"/>
              <a:gd name="T13" fmla="*/ 705695 h 973"/>
              <a:gd name="T14" fmla="*/ 426244 w 1022"/>
              <a:gd name="T15" fmla="*/ 822325 h 973"/>
              <a:gd name="T16" fmla="*/ 487970 w 1022"/>
              <a:gd name="T17" fmla="*/ 799506 h 973"/>
              <a:gd name="T18" fmla="*/ 426244 w 1022"/>
              <a:gd name="T19" fmla="*/ 822325 h 973"/>
              <a:gd name="T20" fmla="*/ 428746 w 1022"/>
              <a:gd name="T21" fmla="*/ 220583 h 973"/>
              <a:gd name="T22" fmla="*/ 226885 w 1022"/>
              <a:gd name="T23" fmla="*/ 410740 h 973"/>
              <a:gd name="T24" fmla="*/ 347001 w 1022"/>
              <a:gd name="T25" fmla="*/ 665128 h 973"/>
              <a:gd name="T26" fmla="*/ 428746 w 1022"/>
              <a:gd name="T27" fmla="*/ 671044 h 973"/>
              <a:gd name="T28" fmla="*/ 528843 w 1022"/>
              <a:gd name="T29" fmla="*/ 609349 h 973"/>
              <a:gd name="T30" fmla="*/ 428746 w 1022"/>
              <a:gd name="T31" fmla="*/ 220583 h 973"/>
              <a:gd name="T32" fmla="*/ 167662 w 1022"/>
              <a:gd name="T33" fmla="*/ 445391 h 973"/>
              <a:gd name="T34" fmla="*/ 32531 w 1022"/>
              <a:gd name="T35" fmla="*/ 418346 h 973"/>
              <a:gd name="T36" fmla="*/ 32531 w 1022"/>
              <a:gd name="T37" fmla="*/ 471590 h 973"/>
              <a:gd name="T38" fmla="*/ 167662 w 1022"/>
              <a:gd name="T39" fmla="*/ 445391 h 973"/>
              <a:gd name="T40" fmla="*/ 819957 w 1022"/>
              <a:gd name="T41" fmla="*/ 418346 h 973"/>
              <a:gd name="T42" fmla="*/ 685661 w 1022"/>
              <a:gd name="T43" fmla="*/ 445391 h 973"/>
              <a:gd name="T44" fmla="*/ 819957 w 1022"/>
              <a:gd name="T45" fmla="*/ 471590 h 973"/>
              <a:gd name="T46" fmla="*/ 819957 w 1022"/>
              <a:gd name="T47" fmla="*/ 418346 h 973"/>
              <a:gd name="T48" fmla="*/ 652295 w 1022"/>
              <a:gd name="T49" fmla="*/ 250163 h 973"/>
              <a:gd name="T50" fmla="*/ 729036 w 1022"/>
              <a:gd name="T51" fmla="*/ 134378 h 973"/>
              <a:gd name="T52" fmla="*/ 614759 w 1022"/>
              <a:gd name="T53" fmla="*/ 212131 h 973"/>
              <a:gd name="T54" fmla="*/ 652295 w 1022"/>
              <a:gd name="T55" fmla="*/ 250163 h 973"/>
              <a:gd name="T56" fmla="*/ 423742 w 1022"/>
              <a:gd name="T57" fmla="*/ 169874 h 973"/>
              <a:gd name="T58" fmla="*/ 450434 w 1022"/>
              <a:gd name="T59" fmla="*/ 32961 h 973"/>
              <a:gd name="T60" fmla="*/ 397049 w 1022"/>
              <a:gd name="T61" fmla="*/ 32961 h 973"/>
              <a:gd name="T62" fmla="*/ 423742 w 1022"/>
              <a:gd name="T63" fmla="*/ 169874 h 973"/>
              <a:gd name="T64" fmla="*/ 191017 w 1022"/>
              <a:gd name="T65" fmla="*/ 239176 h 973"/>
              <a:gd name="T66" fmla="*/ 228554 w 1022"/>
              <a:gd name="T67" fmla="*/ 201144 h 973"/>
              <a:gd name="T68" fmla="*/ 114277 w 1022"/>
              <a:gd name="T69" fmla="*/ 123391 h 973"/>
              <a:gd name="T70" fmla="*/ 191017 w 1022"/>
              <a:gd name="T71" fmla="*/ 239176 h 973"/>
              <a:gd name="T72" fmla="*/ 200193 w 1022"/>
              <a:gd name="T73" fmla="*/ 638929 h 973"/>
              <a:gd name="T74" fmla="*/ 123452 w 1022"/>
              <a:gd name="T75" fmla="*/ 755559 h 973"/>
              <a:gd name="T76" fmla="*/ 237729 w 1022"/>
              <a:gd name="T77" fmla="*/ 677805 h 973"/>
              <a:gd name="T78" fmla="*/ 200193 w 1022"/>
              <a:gd name="T79" fmla="*/ 638929 h 973"/>
              <a:gd name="T80" fmla="*/ 661471 w 1022"/>
              <a:gd name="T81" fmla="*/ 649916 h 973"/>
              <a:gd name="T82" fmla="*/ 623934 w 1022"/>
              <a:gd name="T83" fmla="*/ 687947 h 973"/>
              <a:gd name="T84" fmla="*/ 738211 w 1022"/>
              <a:gd name="T85" fmla="*/ 765700 h 973"/>
              <a:gd name="T86" fmla="*/ 661471 w 1022"/>
              <a:gd name="T87" fmla="*/ 649916 h 973"/>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022" h="973">
                <a:moveTo>
                  <a:pt x="596" y="882"/>
                </a:moveTo>
                <a:lnTo>
                  <a:pt x="426" y="882"/>
                </a:lnTo>
                <a:cubicBezTo>
                  <a:pt x="414" y="882"/>
                  <a:pt x="403" y="892"/>
                  <a:pt x="403" y="904"/>
                </a:cubicBezTo>
                <a:cubicBezTo>
                  <a:pt x="403" y="916"/>
                  <a:pt x="414" y="926"/>
                  <a:pt x="426" y="926"/>
                </a:cubicBezTo>
                <a:lnTo>
                  <a:pt x="596" y="926"/>
                </a:lnTo>
                <a:cubicBezTo>
                  <a:pt x="609" y="926"/>
                  <a:pt x="619" y="916"/>
                  <a:pt x="619" y="904"/>
                </a:cubicBezTo>
                <a:cubicBezTo>
                  <a:pt x="619" y="892"/>
                  <a:pt x="609" y="882"/>
                  <a:pt x="596" y="882"/>
                </a:cubicBezTo>
                <a:close/>
                <a:moveTo>
                  <a:pt x="596" y="813"/>
                </a:moveTo>
                <a:lnTo>
                  <a:pt x="596" y="813"/>
                </a:lnTo>
                <a:lnTo>
                  <a:pt x="426" y="813"/>
                </a:lnTo>
                <a:cubicBezTo>
                  <a:pt x="414" y="813"/>
                  <a:pt x="403" y="823"/>
                  <a:pt x="403" y="835"/>
                </a:cubicBezTo>
                <a:cubicBezTo>
                  <a:pt x="403" y="848"/>
                  <a:pt x="414" y="858"/>
                  <a:pt x="426" y="858"/>
                </a:cubicBezTo>
                <a:lnTo>
                  <a:pt x="596" y="858"/>
                </a:lnTo>
                <a:cubicBezTo>
                  <a:pt x="609" y="858"/>
                  <a:pt x="619" y="848"/>
                  <a:pt x="619" y="835"/>
                </a:cubicBezTo>
                <a:cubicBezTo>
                  <a:pt x="619" y="823"/>
                  <a:pt x="609" y="813"/>
                  <a:pt x="596" y="813"/>
                </a:cubicBezTo>
                <a:close/>
                <a:moveTo>
                  <a:pt x="511" y="973"/>
                </a:moveTo>
                <a:lnTo>
                  <a:pt x="511" y="973"/>
                </a:lnTo>
                <a:lnTo>
                  <a:pt x="585" y="946"/>
                </a:lnTo>
                <a:lnTo>
                  <a:pt x="437" y="946"/>
                </a:lnTo>
                <a:lnTo>
                  <a:pt x="511" y="973"/>
                </a:lnTo>
                <a:close/>
                <a:moveTo>
                  <a:pt x="514" y="261"/>
                </a:moveTo>
                <a:lnTo>
                  <a:pt x="514" y="261"/>
                </a:lnTo>
                <a:lnTo>
                  <a:pt x="508" y="261"/>
                </a:lnTo>
                <a:cubicBezTo>
                  <a:pt x="384" y="261"/>
                  <a:pt x="272" y="362"/>
                  <a:pt x="272" y="486"/>
                </a:cubicBezTo>
                <a:cubicBezTo>
                  <a:pt x="272" y="611"/>
                  <a:pt x="377" y="682"/>
                  <a:pt x="388" y="721"/>
                </a:cubicBezTo>
                <a:cubicBezTo>
                  <a:pt x="398" y="759"/>
                  <a:pt x="388" y="778"/>
                  <a:pt x="416" y="787"/>
                </a:cubicBezTo>
                <a:cubicBezTo>
                  <a:pt x="444" y="796"/>
                  <a:pt x="508" y="794"/>
                  <a:pt x="508" y="794"/>
                </a:cubicBezTo>
                <a:lnTo>
                  <a:pt x="514" y="794"/>
                </a:lnTo>
                <a:cubicBezTo>
                  <a:pt x="514" y="794"/>
                  <a:pt x="578" y="796"/>
                  <a:pt x="606" y="787"/>
                </a:cubicBezTo>
                <a:cubicBezTo>
                  <a:pt x="634" y="778"/>
                  <a:pt x="624" y="759"/>
                  <a:pt x="634" y="721"/>
                </a:cubicBezTo>
                <a:cubicBezTo>
                  <a:pt x="645" y="682"/>
                  <a:pt x="750" y="611"/>
                  <a:pt x="750" y="486"/>
                </a:cubicBezTo>
                <a:cubicBezTo>
                  <a:pt x="750" y="362"/>
                  <a:pt x="638" y="261"/>
                  <a:pt x="514" y="261"/>
                </a:cubicBezTo>
                <a:close/>
                <a:moveTo>
                  <a:pt x="201" y="527"/>
                </a:moveTo>
                <a:lnTo>
                  <a:pt x="201" y="527"/>
                </a:lnTo>
                <a:cubicBezTo>
                  <a:pt x="201" y="509"/>
                  <a:pt x="183" y="495"/>
                  <a:pt x="162" y="495"/>
                </a:cubicBezTo>
                <a:lnTo>
                  <a:pt x="39" y="495"/>
                </a:lnTo>
                <a:cubicBezTo>
                  <a:pt x="17" y="495"/>
                  <a:pt x="0" y="509"/>
                  <a:pt x="0" y="527"/>
                </a:cubicBezTo>
                <a:cubicBezTo>
                  <a:pt x="0" y="544"/>
                  <a:pt x="17" y="558"/>
                  <a:pt x="39" y="558"/>
                </a:cubicBezTo>
                <a:lnTo>
                  <a:pt x="162" y="558"/>
                </a:lnTo>
                <a:cubicBezTo>
                  <a:pt x="183" y="558"/>
                  <a:pt x="201" y="544"/>
                  <a:pt x="201" y="527"/>
                </a:cubicBezTo>
                <a:close/>
                <a:moveTo>
                  <a:pt x="983" y="495"/>
                </a:moveTo>
                <a:lnTo>
                  <a:pt x="983" y="495"/>
                </a:lnTo>
                <a:lnTo>
                  <a:pt x="860" y="495"/>
                </a:lnTo>
                <a:cubicBezTo>
                  <a:pt x="839" y="495"/>
                  <a:pt x="822" y="509"/>
                  <a:pt x="822" y="527"/>
                </a:cubicBezTo>
                <a:cubicBezTo>
                  <a:pt x="822" y="544"/>
                  <a:pt x="839" y="558"/>
                  <a:pt x="860" y="558"/>
                </a:cubicBezTo>
                <a:lnTo>
                  <a:pt x="983" y="558"/>
                </a:lnTo>
                <a:cubicBezTo>
                  <a:pt x="1005" y="558"/>
                  <a:pt x="1022" y="544"/>
                  <a:pt x="1022" y="527"/>
                </a:cubicBezTo>
                <a:cubicBezTo>
                  <a:pt x="1022" y="509"/>
                  <a:pt x="1005" y="495"/>
                  <a:pt x="983" y="495"/>
                </a:cubicBezTo>
                <a:close/>
                <a:moveTo>
                  <a:pt x="782" y="296"/>
                </a:moveTo>
                <a:lnTo>
                  <a:pt x="782" y="296"/>
                </a:lnTo>
                <a:lnTo>
                  <a:pt x="869" y="209"/>
                </a:lnTo>
                <a:cubicBezTo>
                  <a:pt x="885" y="194"/>
                  <a:pt x="887" y="172"/>
                  <a:pt x="874" y="159"/>
                </a:cubicBezTo>
                <a:cubicBezTo>
                  <a:pt x="862" y="147"/>
                  <a:pt x="839" y="149"/>
                  <a:pt x="824" y="164"/>
                </a:cubicBezTo>
                <a:lnTo>
                  <a:pt x="737" y="251"/>
                </a:lnTo>
                <a:cubicBezTo>
                  <a:pt x="722" y="266"/>
                  <a:pt x="720" y="289"/>
                  <a:pt x="732" y="301"/>
                </a:cubicBezTo>
                <a:cubicBezTo>
                  <a:pt x="745" y="314"/>
                  <a:pt x="767" y="311"/>
                  <a:pt x="782" y="296"/>
                </a:cubicBezTo>
                <a:close/>
                <a:moveTo>
                  <a:pt x="508" y="201"/>
                </a:moveTo>
                <a:lnTo>
                  <a:pt x="508" y="201"/>
                </a:lnTo>
                <a:cubicBezTo>
                  <a:pt x="526" y="201"/>
                  <a:pt x="540" y="183"/>
                  <a:pt x="540" y="162"/>
                </a:cubicBezTo>
                <a:lnTo>
                  <a:pt x="540" y="39"/>
                </a:lnTo>
                <a:cubicBezTo>
                  <a:pt x="540" y="18"/>
                  <a:pt x="526" y="0"/>
                  <a:pt x="508" y="0"/>
                </a:cubicBezTo>
                <a:cubicBezTo>
                  <a:pt x="491" y="0"/>
                  <a:pt x="476" y="18"/>
                  <a:pt x="476" y="39"/>
                </a:cubicBezTo>
                <a:lnTo>
                  <a:pt x="476" y="162"/>
                </a:lnTo>
                <a:cubicBezTo>
                  <a:pt x="476" y="183"/>
                  <a:pt x="491" y="201"/>
                  <a:pt x="508" y="201"/>
                </a:cubicBezTo>
                <a:close/>
                <a:moveTo>
                  <a:pt x="229" y="283"/>
                </a:moveTo>
                <a:lnTo>
                  <a:pt x="229" y="283"/>
                </a:lnTo>
                <a:cubicBezTo>
                  <a:pt x="244" y="299"/>
                  <a:pt x="267" y="301"/>
                  <a:pt x="279" y="288"/>
                </a:cubicBezTo>
                <a:cubicBezTo>
                  <a:pt x="292" y="276"/>
                  <a:pt x="289" y="254"/>
                  <a:pt x="274" y="238"/>
                </a:cubicBezTo>
                <a:lnTo>
                  <a:pt x="187" y="151"/>
                </a:lnTo>
                <a:cubicBezTo>
                  <a:pt x="172" y="136"/>
                  <a:pt x="149" y="134"/>
                  <a:pt x="137" y="146"/>
                </a:cubicBezTo>
                <a:cubicBezTo>
                  <a:pt x="125" y="159"/>
                  <a:pt x="127" y="181"/>
                  <a:pt x="142" y="196"/>
                </a:cubicBezTo>
                <a:lnTo>
                  <a:pt x="229" y="283"/>
                </a:lnTo>
                <a:close/>
                <a:moveTo>
                  <a:pt x="240" y="756"/>
                </a:moveTo>
                <a:lnTo>
                  <a:pt x="240" y="756"/>
                </a:lnTo>
                <a:lnTo>
                  <a:pt x="153" y="843"/>
                </a:lnTo>
                <a:cubicBezTo>
                  <a:pt x="137" y="859"/>
                  <a:pt x="135" y="881"/>
                  <a:pt x="148" y="894"/>
                </a:cubicBezTo>
                <a:cubicBezTo>
                  <a:pt x="160" y="906"/>
                  <a:pt x="183" y="904"/>
                  <a:pt x="198" y="889"/>
                </a:cubicBezTo>
                <a:lnTo>
                  <a:pt x="285" y="802"/>
                </a:lnTo>
                <a:cubicBezTo>
                  <a:pt x="300" y="786"/>
                  <a:pt x="302" y="764"/>
                  <a:pt x="290" y="751"/>
                </a:cubicBezTo>
                <a:cubicBezTo>
                  <a:pt x="277" y="739"/>
                  <a:pt x="255" y="741"/>
                  <a:pt x="240" y="756"/>
                </a:cubicBezTo>
                <a:close/>
                <a:moveTo>
                  <a:pt x="793" y="769"/>
                </a:moveTo>
                <a:lnTo>
                  <a:pt x="793" y="769"/>
                </a:lnTo>
                <a:cubicBezTo>
                  <a:pt x="778" y="754"/>
                  <a:pt x="755" y="752"/>
                  <a:pt x="743" y="764"/>
                </a:cubicBezTo>
                <a:cubicBezTo>
                  <a:pt x="731" y="777"/>
                  <a:pt x="733" y="799"/>
                  <a:pt x="748" y="814"/>
                </a:cubicBezTo>
                <a:lnTo>
                  <a:pt x="835" y="901"/>
                </a:lnTo>
                <a:cubicBezTo>
                  <a:pt x="850" y="916"/>
                  <a:pt x="873" y="919"/>
                  <a:pt x="885" y="906"/>
                </a:cubicBezTo>
                <a:cubicBezTo>
                  <a:pt x="897" y="894"/>
                  <a:pt x="895" y="871"/>
                  <a:pt x="880" y="856"/>
                </a:cubicBezTo>
                <a:lnTo>
                  <a:pt x="793" y="76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6" name="Freeform 13"/>
          <p:cNvSpPr>
            <a:spLocks noEditPoints="1"/>
          </p:cNvSpPr>
          <p:nvPr/>
        </p:nvSpPr>
        <p:spPr bwMode="auto">
          <a:xfrm>
            <a:off x="3248025" y="4081463"/>
            <a:ext cx="798513" cy="749300"/>
          </a:xfrm>
          <a:custGeom>
            <a:avLst/>
            <a:gdLst>
              <a:gd name="T0" fmla="*/ 0 w 957"/>
              <a:gd name="T1" fmla="*/ 442807 h 885"/>
              <a:gd name="T2" fmla="*/ 307056 w 957"/>
              <a:gd name="T3" fmla="*/ 749300 h 885"/>
              <a:gd name="T4" fmla="*/ 538183 w 957"/>
              <a:gd name="T5" fmla="*/ 708660 h 885"/>
              <a:gd name="T6" fmla="*/ 485616 w 957"/>
              <a:gd name="T7" fmla="*/ 331047 h 885"/>
              <a:gd name="T8" fmla="*/ 473100 w 957"/>
              <a:gd name="T9" fmla="*/ 695960 h 885"/>
              <a:gd name="T10" fmla="*/ 313731 w 957"/>
              <a:gd name="T11" fmla="*/ 627380 h 885"/>
              <a:gd name="T12" fmla="*/ 270343 w 957"/>
              <a:gd name="T13" fmla="*/ 436880 h 885"/>
              <a:gd name="T14" fmla="*/ 55070 w 957"/>
              <a:gd name="T15" fmla="*/ 430953 h 885"/>
              <a:gd name="T16" fmla="*/ 61745 w 957"/>
              <a:gd name="T17" fmla="*/ 137160 h 885"/>
              <a:gd name="T18" fmla="*/ 313731 w 957"/>
              <a:gd name="T19" fmla="*/ 77893 h 885"/>
              <a:gd name="T20" fmla="*/ 0 w 957"/>
              <a:gd name="T21" fmla="*/ 131233 h 885"/>
              <a:gd name="T22" fmla="*/ 448903 w 957"/>
              <a:gd name="T23" fmla="*/ 154093 h 885"/>
              <a:gd name="T24" fmla="*/ 421368 w 957"/>
              <a:gd name="T25" fmla="*/ 122767 h 885"/>
              <a:gd name="T26" fmla="*/ 443062 w 957"/>
              <a:gd name="T27" fmla="*/ 104140 h 885"/>
              <a:gd name="T28" fmla="*/ 498132 w 957"/>
              <a:gd name="T29" fmla="*/ 104140 h 885"/>
              <a:gd name="T30" fmla="*/ 520661 w 957"/>
              <a:gd name="T31" fmla="*/ 122767 h 885"/>
              <a:gd name="T32" fmla="*/ 493126 w 957"/>
              <a:gd name="T33" fmla="*/ 154093 h 885"/>
              <a:gd name="T34" fmla="*/ 520661 w 957"/>
              <a:gd name="T35" fmla="*/ 186267 h 885"/>
              <a:gd name="T36" fmla="*/ 498132 w 957"/>
              <a:gd name="T37" fmla="*/ 204893 h 885"/>
              <a:gd name="T38" fmla="*/ 443062 w 957"/>
              <a:gd name="T39" fmla="*/ 204893 h 885"/>
              <a:gd name="T40" fmla="*/ 421368 w 957"/>
              <a:gd name="T41" fmla="*/ 186267 h 885"/>
              <a:gd name="T42" fmla="*/ 650826 w 957"/>
              <a:gd name="T43" fmla="*/ 281093 h 885"/>
              <a:gd name="T44" fmla="*/ 787666 w 957"/>
              <a:gd name="T45" fmla="*/ 459740 h 885"/>
              <a:gd name="T46" fmla="*/ 732596 w 957"/>
              <a:gd name="T47" fmla="*/ 475827 h 885"/>
              <a:gd name="T48" fmla="*/ 650826 w 957"/>
              <a:gd name="T49" fmla="*/ 281093 h 885"/>
              <a:gd name="T50" fmla="*/ 569055 w 957"/>
              <a:gd name="T51" fmla="*/ 55033 h 885"/>
              <a:gd name="T52" fmla="*/ 629131 w 957"/>
              <a:gd name="T53" fmla="*/ 280247 h 885"/>
              <a:gd name="T54" fmla="*/ 601597 w 957"/>
              <a:gd name="T55" fmla="*/ 314960 h 885"/>
              <a:gd name="T56" fmla="*/ 550699 w 957"/>
              <a:gd name="T57" fmla="*/ 270087 h 885"/>
              <a:gd name="T58" fmla="*/ 372973 w 957"/>
              <a:gd name="T59" fmla="*/ 55033 h 885"/>
              <a:gd name="T60" fmla="*/ 536514 w 957"/>
              <a:gd name="T61" fmla="*/ 88053 h 885"/>
              <a:gd name="T62" fmla="*/ 405514 w 957"/>
              <a:gd name="T63" fmla="*/ 220980 h 885"/>
              <a:gd name="T64" fmla="*/ 255324 w 957"/>
              <a:gd name="T65" fmla="*/ 651933 h 885"/>
              <a:gd name="T66" fmla="*/ 98458 w 957"/>
              <a:gd name="T67" fmla="*/ 490220 h 885"/>
              <a:gd name="T68" fmla="*/ 255324 w 957"/>
              <a:gd name="T69" fmla="*/ 651933 h 885"/>
              <a:gd name="T70" fmla="*/ 91783 w 957"/>
              <a:gd name="T71" fmla="*/ 211667 h 885"/>
              <a:gd name="T72" fmla="*/ 313731 w 957"/>
              <a:gd name="T73" fmla="*/ 224367 h 885"/>
              <a:gd name="T74" fmla="*/ 199420 w 957"/>
              <a:gd name="T75" fmla="*/ 181187 h 885"/>
              <a:gd name="T76" fmla="*/ 91783 w 957"/>
              <a:gd name="T77" fmla="*/ 342900 h 885"/>
              <a:gd name="T78" fmla="*/ 100961 w 957"/>
              <a:gd name="T79" fmla="*/ 381000 h 885"/>
              <a:gd name="T80" fmla="*/ 316235 w 957"/>
              <a:gd name="T81" fmla="*/ 340360 h 885"/>
              <a:gd name="T82" fmla="*/ 91783 w 957"/>
              <a:gd name="T83" fmla="*/ 342900 h 885"/>
              <a:gd name="T84" fmla="*/ 91783 w 957"/>
              <a:gd name="T85" fmla="*/ 290407 h 885"/>
              <a:gd name="T86" fmla="*/ 316235 w 957"/>
              <a:gd name="T87" fmla="*/ 302260 h 885"/>
              <a:gd name="T88" fmla="*/ 328750 w 957"/>
              <a:gd name="T89" fmla="*/ 281093 h 885"/>
              <a:gd name="T90" fmla="*/ 196916 w 957"/>
              <a:gd name="T91" fmla="*/ 261620 h 885"/>
              <a:gd name="T92" fmla="*/ 91783 w 957"/>
              <a:gd name="T93" fmla="*/ 277707 h 88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957" h="885">
                <a:moveTo>
                  <a:pt x="0" y="155"/>
                </a:moveTo>
                <a:cubicBezTo>
                  <a:pt x="0" y="278"/>
                  <a:pt x="0" y="400"/>
                  <a:pt x="0" y="523"/>
                </a:cubicBezTo>
                <a:cubicBezTo>
                  <a:pt x="0" y="533"/>
                  <a:pt x="161" y="687"/>
                  <a:pt x="181" y="707"/>
                </a:cubicBezTo>
                <a:cubicBezTo>
                  <a:pt x="202" y="728"/>
                  <a:pt x="355" y="885"/>
                  <a:pt x="368" y="885"/>
                </a:cubicBezTo>
                <a:cubicBezTo>
                  <a:pt x="442" y="885"/>
                  <a:pt x="516" y="885"/>
                  <a:pt x="589" y="885"/>
                </a:cubicBezTo>
                <a:cubicBezTo>
                  <a:pt x="620" y="885"/>
                  <a:pt x="632" y="856"/>
                  <a:pt x="645" y="837"/>
                </a:cubicBezTo>
                <a:cubicBezTo>
                  <a:pt x="645" y="684"/>
                  <a:pt x="645" y="532"/>
                  <a:pt x="645" y="380"/>
                </a:cubicBezTo>
                <a:cubicBezTo>
                  <a:pt x="631" y="385"/>
                  <a:pt x="590" y="368"/>
                  <a:pt x="582" y="391"/>
                </a:cubicBezTo>
                <a:cubicBezTo>
                  <a:pt x="577" y="401"/>
                  <a:pt x="582" y="573"/>
                  <a:pt x="582" y="608"/>
                </a:cubicBezTo>
                <a:cubicBezTo>
                  <a:pt x="582" y="643"/>
                  <a:pt x="592" y="822"/>
                  <a:pt x="567" y="822"/>
                </a:cubicBezTo>
                <a:cubicBezTo>
                  <a:pt x="507" y="822"/>
                  <a:pt x="447" y="822"/>
                  <a:pt x="387" y="822"/>
                </a:cubicBezTo>
                <a:cubicBezTo>
                  <a:pt x="368" y="822"/>
                  <a:pt x="376" y="760"/>
                  <a:pt x="376" y="741"/>
                </a:cubicBezTo>
                <a:cubicBezTo>
                  <a:pt x="376" y="710"/>
                  <a:pt x="376" y="679"/>
                  <a:pt x="376" y="649"/>
                </a:cubicBezTo>
                <a:cubicBezTo>
                  <a:pt x="376" y="565"/>
                  <a:pt x="376" y="551"/>
                  <a:pt x="324" y="516"/>
                </a:cubicBezTo>
                <a:cubicBezTo>
                  <a:pt x="300" y="516"/>
                  <a:pt x="301" y="509"/>
                  <a:pt x="280" y="509"/>
                </a:cubicBezTo>
                <a:cubicBezTo>
                  <a:pt x="209" y="509"/>
                  <a:pt x="137" y="509"/>
                  <a:pt x="66" y="509"/>
                </a:cubicBezTo>
                <a:cubicBezTo>
                  <a:pt x="66" y="398"/>
                  <a:pt x="66" y="287"/>
                  <a:pt x="66" y="177"/>
                </a:cubicBezTo>
                <a:cubicBezTo>
                  <a:pt x="66" y="168"/>
                  <a:pt x="69" y="169"/>
                  <a:pt x="74" y="162"/>
                </a:cubicBezTo>
                <a:cubicBezTo>
                  <a:pt x="155" y="162"/>
                  <a:pt x="236" y="162"/>
                  <a:pt x="317" y="162"/>
                </a:cubicBezTo>
                <a:cubicBezTo>
                  <a:pt x="333" y="151"/>
                  <a:pt x="375" y="115"/>
                  <a:pt x="376" y="92"/>
                </a:cubicBezTo>
                <a:cubicBezTo>
                  <a:pt x="274" y="92"/>
                  <a:pt x="172" y="92"/>
                  <a:pt x="70" y="92"/>
                </a:cubicBezTo>
                <a:cubicBezTo>
                  <a:pt x="42" y="92"/>
                  <a:pt x="0" y="131"/>
                  <a:pt x="0" y="155"/>
                </a:cubicBezTo>
                <a:close/>
                <a:moveTo>
                  <a:pt x="505" y="215"/>
                </a:moveTo>
                <a:lnTo>
                  <a:pt x="538" y="182"/>
                </a:lnTo>
                <a:lnTo>
                  <a:pt x="505" y="149"/>
                </a:lnTo>
                <a:cubicBezTo>
                  <a:pt x="504" y="148"/>
                  <a:pt x="504" y="146"/>
                  <a:pt x="505" y="145"/>
                </a:cubicBezTo>
                <a:lnTo>
                  <a:pt x="527" y="123"/>
                </a:lnTo>
                <a:cubicBezTo>
                  <a:pt x="528" y="122"/>
                  <a:pt x="530" y="122"/>
                  <a:pt x="531" y="123"/>
                </a:cubicBezTo>
                <a:lnTo>
                  <a:pt x="564" y="156"/>
                </a:lnTo>
                <a:lnTo>
                  <a:pt x="597" y="123"/>
                </a:lnTo>
                <a:cubicBezTo>
                  <a:pt x="599" y="122"/>
                  <a:pt x="601" y="122"/>
                  <a:pt x="602" y="123"/>
                </a:cubicBezTo>
                <a:lnTo>
                  <a:pt x="624" y="145"/>
                </a:lnTo>
                <a:cubicBezTo>
                  <a:pt x="625" y="146"/>
                  <a:pt x="625" y="148"/>
                  <a:pt x="624" y="149"/>
                </a:cubicBezTo>
                <a:lnTo>
                  <a:pt x="591" y="182"/>
                </a:lnTo>
                <a:lnTo>
                  <a:pt x="624" y="215"/>
                </a:lnTo>
                <a:cubicBezTo>
                  <a:pt x="625" y="217"/>
                  <a:pt x="625" y="219"/>
                  <a:pt x="624" y="220"/>
                </a:cubicBezTo>
                <a:lnTo>
                  <a:pt x="602" y="242"/>
                </a:lnTo>
                <a:cubicBezTo>
                  <a:pt x="601" y="243"/>
                  <a:pt x="599" y="243"/>
                  <a:pt x="597" y="242"/>
                </a:cubicBezTo>
                <a:lnTo>
                  <a:pt x="564" y="209"/>
                </a:lnTo>
                <a:lnTo>
                  <a:pt x="531" y="242"/>
                </a:lnTo>
                <a:cubicBezTo>
                  <a:pt x="530" y="243"/>
                  <a:pt x="528" y="243"/>
                  <a:pt x="527" y="242"/>
                </a:cubicBezTo>
                <a:lnTo>
                  <a:pt x="505" y="220"/>
                </a:lnTo>
                <a:cubicBezTo>
                  <a:pt x="504" y="219"/>
                  <a:pt x="504" y="217"/>
                  <a:pt x="505" y="215"/>
                </a:cubicBezTo>
                <a:close/>
                <a:moveTo>
                  <a:pt x="780" y="332"/>
                </a:moveTo>
                <a:lnTo>
                  <a:pt x="944" y="496"/>
                </a:lnTo>
                <a:cubicBezTo>
                  <a:pt x="957" y="509"/>
                  <a:pt x="957" y="530"/>
                  <a:pt x="944" y="543"/>
                </a:cubicBezTo>
                <a:lnTo>
                  <a:pt x="925" y="562"/>
                </a:lnTo>
                <a:cubicBezTo>
                  <a:pt x="912" y="575"/>
                  <a:pt x="891" y="575"/>
                  <a:pt x="878" y="562"/>
                </a:cubicBezTo>
                <a:lnTo>
                  <a:pt x="714" y="398"/>
                </a:lnTo>
                <a:lnTo>
                  <a:pt x="780" y="332"/>
                </a:lnTo>
                <a:close/>
                <a:moveTo>
                  <a:pt x="447" y="65"/>
                </a:moveTo>
                <a:cubicBezTo>
                  <a:pt x="512" y="0"/>
                  <a:pt x="617" y="0"/>
                  <a:pt x="682" y="65"/>
                </a:cubicBezTo>
                <a:cubicBezTo>
                  <a:pt x="740" y="123"/>
                  <a:pt x="747" y="213"/>
                  <a:pt x="701" y="278"/>
                </a:cubicBezTo>
                <a:lnTo>
                  <a:pt x="754" y="331"/>
                </a:lnTo>
                <a:cubicBezTo>
                  <a:pt x="756" y="333"/>
                  <a:pt x="756" y="337"/>
                  <a:pt x="754" y="339"/>
                </a:cubicBezTo>
                <a:lnTo>
                  <a:pt x="721" y="372"/>
                </a:lnTo>
                <a:cubicBezTo>
                  <a:pt x="719" y="374"/>
                  <a:pt x="715" y="374"/>
                  <a:pt x="713" y="372"/>
                </a:cubicBezTo>
                <a:lnTo>
                  <a:pt x="660" y="319"/>
                </a:lnTo>
                <a:cubicBezTo>
                  <a:pt x="595" y="364"/>
                  <a:pt x="505" y="358"/>
                  <a:pt x="447" y="300"/>
                </a:cubicBezTo>
                <a:cubicBezTo>
                  <a:pt x="382" y="235"/>
                  <a:pt x="382" y="130"/>
                  <a:pt x="447" y="65"/>
                </a:cubicBezTo>
                <a:close/>
                <a:moveTo>
                  <a:pt x="486" y="104"/>
                </a:moveTo>
                <a:cubicBezTo>
                  <a:pt x="529" y="60"/>
                  <a:pt x="600" y="60"/>
                  <a:pt x="643" y="104"/>
                </a:cubicBezTo>
                <a:cubicBezTo>
                  <a:pt x="687" y="147"/>
                  <a:pt x="687" y="218"/>
                  <a:pt x="643" y="261"/>
                </a:cubicBezTo>
                <a:cubicBezTo>
                  <a:pt x="600" y="305"/>
                  <a:pt x="529" y="305"/>
                  <a:pt x="486" y="261"/>
                </a:cubicBezTo>
                <a:cubicBezTo>
                  <a:pt x="442" y="218"/>
                  <a:pt x="442" y="147"/>
                  <a:pt x="486" y="104"/>
                </a:cubicBezTo>
                <a:close/>
                <a:moveTo>
                  <a:pt x="306" y="770"/>
                </a:moveTo>
                <a:cubicBezTo>
                  <a:pt x="304" y="706"/>
                  <a:pt x="303" y="643"/>
                  <a:pt x="302" y="579"/>
                </a:cubicBezTo>
                <a:cubicBezTo>
                  <a:pt x="241" y="579"/>
                  <a:pt x="179" y="579"/>
                  <a:pt x="118" y="579"/>
                </a:cubicBezTo>
                <a:cubicBezTo>
                  <a:pt x="117" y="580"/>
                  <a:pt x="116" y="581"/>
                  <a:pt x="115" y="581"/>
                </a:cubicBezTo>
                <a:cubicBezTo>
                  <a:pt x="179" y="644"/>
                  <a:pt x="242" y="707"/>
                  <a:pt x="306" y="770"/>
                </a:cubicBezTo>
                <a:close/>
                <a:moveTo>
                  <a:pt x="110" y="225"/>
                </a:moveTo>
                <a:cubicBezTo>
                  <a:pt x="110" y="233"/>
                  <a:pt x="110" y="242"/>
                  <a:pt x="110" y="250"/>
                </a:cubicBezTo>
                <a:cubicBezTo>
                  <a:pt x="110" y="259"/>
                  <a:pt x="116" y="265"/>
                  <a:pt x="125" y="265"/>
                </a:cubicBezTo>
                <a:cubicBezTo>
                  <a:pt x="209" y="265"/>
                  <a:pt x="292" y="265"/>
                  <a:pt x="376" y="265"/>
                </a:cubicBezTo>
                <a:cubicBezTo>
                  <a:pt x="399" y="265"/>
                  <a:pt x="394" y="228"/>
                  <a:pt x="387" y="214"/>
                </a:cubicBezTo>
                <a:cubicBezTo>
                  <a:pt x="338" y="214"/>
                  <a:pt x="288" y="214"/>
                  <a:pt x="239" y="214"/>
                </a:cubicBezTo>
                <a:cubicBezTo>
                  <a:pt x="209" y="214"/>
                  <a:pt x="110" y="206"/>
                  <a:pt x="110" y="225"/>
                </a:cubicBezTo>
                <a:close/>
                <a:moveTo>
                  <a:pt x="110" y="405"/>
                </a:moveTo>
                <a:cubicBezTo>
                  <a:pt x="110" y="416"/>
                  <a:pt x="110" y="427"/>
                  <a:pt x="110" y="439"/>
                </a:cubicBezTo>
                <a:cubicBezTo>
                  <a:pt x="110" y="447"/>
                  <a:pt x="113" y="450"/>
                  <a:pt x="121" y="450"/>
                </a:cubicBezTo>
                <a:cubicBezTo>
                  <a:pt x="211" y="450"/>
                  <a:pt x="301" y="450"/>
                  <a:pt x="390" y="450"/>
                </a:cubicBezTo>
                <a:cubicBezTo>
                  <a:pt x="392" y="440"/>
                  <a:pt x="400" y="402"/>
                  <a:pt x="379" y="402"/>
                </a:cubicBezTo>
                <a:cubicBezTo>
                  <a:pt x="296" y="402"/>
                  <a:pt x="212" y="402"/>
                  <a:pt x="129" y="402"/>
                </a:cubicBezTo>
                <a:cubicBezTo>
                  <a:pt x="123" y="402"/>
                  <a:pt x="115" y="404"/>
                  <a:pt x="110" y="405"/>
                </a:cubicBezTo>
                <a:close/>
                <a:moveTo>
                  <a:pt x="110" y="328"/>
                </a:moveTo>
                <a:cubicBezTo>
                  <a:pt x="110" y="333"/>
                  <a:pt x="110" y="338"/>
                  <a:pt x="110" y="343"/>
                </a:cubicBezTo>
                <a:cubicBezTo>
                  <a:pt x="110" y="351"/>
                  <a:pt x="113" y="351"/>
                  <a:pt x="118" y="357"/>
                </a:cubicBezTo>
                <a:cubicBezTo>
                  <a:pt x="205" y="357"/>
                  <a:pt x="292" y="357"/>
                  <a:pt x="379" y="357"/>
                </a:cubicBezTo>
                <a:cubicBezTo>
                  <a:pt x="384" y="355"/>
                  <a:pt x="389" y="353"/>
                  <a:pt x="394" y="350"/>
                </a:cubicBezTo>
                <a:cubicBezTo>
                  <a:pt x="394" y="344"/>
                  <a:pt x="394" y="338"/>
                  <a:pt x="394" y="332"/>
                </a:cubicBezTo>
                <a:cubicBezTo>
                  <a:pt x="394" y="320"/>
                  <a:pt x="390" y="317"/>
                  <a:pt x="387" y="309"/>
                </a:cubicBezTo>
                <a:cubicBezTo>
                  <a:pt x="336" y="309"/>
                  <a:pt x="286" y="309"/>
                  <a:pt x="236" y="309"/>
                </a:cubicBezTo>
                <a:cubicBezTo>
                  <a:pt x="211" y="309"/>
                  <a:pt x="187" y="309"/>
                  <a:pt x="162" y="309"/>
                </a:cubicBezTo>
                <a:cubicBezTo>
                  <a:pt x="131" y="310"/>
                  <a:pt x="110" y="299"/>
                  <a:pt x="110" y="32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7" name="Rectangle 14"/>
          <p:cNvSpPr>
            <a:spLocks noChangeArrowheads="1"/>
          </p:cNvSpPr>
          <p:nvPr/>
        </p:nvSpPr>
        <p:spPr bwMode="auto">
          <a:xfrm>
            <a:off x="962025" y="5014913"/>
            <a:ext cx="576263"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a:solidFill>
                  <a:srgbClr val="FFFFFF"/>
                </a:solidFill>
                <a:latin typeface="微软雅黑" panose="020B0503020204020204" pitchFamily="34" charset="-122"/>
                <a:ea typeface="微软雅黑" panose="020B0503020204020204" pitchFamily="34" charset="-122"/>
              </a:rPr>
              <a:t>Part 1</a:t>
            </a:r>
            <a:endParaRPr lang="zh-CN" altLang="en-US">
              <a:latin typeface="微软雅黑" panose="020B0503020204020204" pitchFamily="34" charset="-122"/>
              <a:ea typeface="微软雅黑" panose="020B0503020204020204" pitchFamily="34" charset="-122"/>
            </a:endParaRPr>
          </a:p>
        </p:txBody>
      </p:sp>
      <p:sp>
        <p:nvSpPr>
          <p:cNvPr id="7178" name="Rectangle 17"/>
          <p:cNvSpPr>
            <a:spLocks noChangeArrowheads="1"/>
          </p:cNvSpPr>
          <p:nvPr/>
        </p:nvSpPr>
        <p:spPr bwMode="auto">
          <a:xfrm>
            <a:off x="3281363" y="5014913"/>
            <a:ext cx="576262"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a:solidFill>
                  <a:srgbClr val="FFFFFF"/>
                </a:solidFill>
                <a:latin typeface="微软雅黑" panose="020B0503020204020204" pitchFamily="34" charset="-122"/>
                <a:ea typeface="微软雅黑" panose="020B0503020204020204" pitchFamily="34" charset="-122"/>
              </a:rPr>
              <a:t>Part 2</a:t>
            </a:r>
            <a:endParaRPr lang="zh-CN" altLang="en-US">
              <a:latin typeface="微软雅黑" panose="020B0503020204020204" pitchFamily="34" charset="-122"/>
              <a:ea typeface="微软雅黑" panose="020B0503020204020204" pitchFamily="34" charset="-122"/>
            </a:endParaRPr>
          </a:p>
        </p:txBody>
      </p:sp>
      <p:sp>
        <p:nvSpPr>
          <p:cNvPr id="7179" name="Rectangle 20"/>
          <p:cNvSpPr>
            <a:spLocks noChangeArrowheads="1"/>
          </p:cNvSpPr>
          <p:nvPr/>
        </p:nvSpPr>
        <p:spPr bwMode="auto">
          <a:xfrm>
            <a:off x="5795963" y="5014913"/>
            <a:ext cx="576262"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a:solidFill>
                  <a:srgbClr val="FFFFFF"/>
                </a:solidFill>
                <a:latin typeface="微软雅黑" panose="020B0503020204020204" pitchFamily="34" charset="-122"/>
                <a:ea typeface="微软雅黑" panose="020B0503020204020204" pitchFamily="34" charset="-122"/>
              </a:rPr>
              <a:t>Part 3</a:t>
            </a:r>
            <a:endParaRPr lang="zh-CN" altLang="en-US">
              <a:latin typeface="微软雅黑" panose="020B0503020204020204" pitchFamily="34" charset="-122"/>
              <a:ea typeface="微软雅黑" panose="020B0503020204020204" pitchFamily="34" charset="-122"/>
            </a:endParaRPr>
          </a:p>
        </p:txBody>
      </p:sp>
      <p:sp>
        <p:nvSpPr>
          <p:cNvPr id="7180" name="Rectangle 23"/>
          <p:cNvSpPr>
            <a:spLocks noChangeArrowheads="1"/>
          </p:cNvSpPr>
          <p:nvPr/>
        </p:nvSpPr>
        <p:spPr bwMode="auto">
          <a:xfrm>
            <a:off x="8289925" y="5014913"/>
            <a:ext cx="576263"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a:solidFill>
                  <a:srgbClr val="FFFFFF"/>
                </a:solidFill>
                <a:latin typeface="微软雅黑" panose="020B0503020204020204" pitchFamily="34" charset="-122"/>
                <a:ea typeface="微软雅黑" panose="020B0503020204020204" pitchFamily="34" charset="-122"/>
              </a:rPr>
              <a:t>Part 4</a:t>
            </a:r>
            <a:endParaRPr lang="zh-CN" altLang="en-US">
              <a:latin typeface="微软雅黑" panose="020B0503020204020204" pitchFamily="34" charset="-122"/>
              <a:ea typeface="微软雅黑" panose="020B0503020204020204" pitchFamily="34" charset="-122"/>
            </a:endParaRPr>
          </a:p>
        </p:txBody>
      </p:sp>
      <p:sp>
        <p:nvSpPr>
          <p:cNvPr id="7181" name="Rectangle 26"/>
          <p:cNvSpPr>
            <a:spLocks noChangeArrowheads="1"/>
          </p:cNvSpPr>
          <p:nvPr/>
        </p:nvSpPr>
        <p:spPr bwMode="auto">
          <a:xfrm>
            <a:off x="10674350" y="5014913"/>
            <a:ext cx="576263"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a:solidFill>
                  <a:srgbClr val="FFFFFF"/>
                </a:solidFill>
                <a:latin typeface="微软雅黑" panose="020B0503020204020204" pitchFamily="34" charset="-122"/>
                <a:ea typeface="微软雅黑" panose="020B0503020204020204" pitchFamily="34" charset="-122"/>
              </a:rPr>
              <a:t>Part 5</a:t>
            </a:r>
            <a:endParaRPr lang="zh-CN" altLang="en-US">
              <a:latin typeface="微软雅黑" panose="020B0503020204020204" pitchFamily="34" charset="-122"/>
              <a:ea typeface="微软雅黑" panose="020B0503020204020204" pitchFamily="34" charset="-122"/>
            </a:endParaRPr>
          </a:p>
        </p:txBody>
      </p:sp>
      <p:sp>
        <p:nvSpPr>
          <p:cNvPr id="7182" name="Freeform 27"/>
          <p:cNvSpPr>
            <a:spLocks noEditPoints="1"/>
          </p:cNvSpPr>
          <p:nvPr/>
        </p:nvSpPr>
        <p:spPr bwMode="auto">
          <a:xfrm>
            <a:off x="998538" y="4121150"/>
            <a:ext cx="676275" cy="725488"/>
          </a:xfrm>
          <a:custGeom>
            <a:avLst/>
            <a:gdLst>
              <a:gd name="T0" fmla="*/ 422255 w 812"/>
              <a:gd name="T1" fmla="*/ 0 h 858"/>
              <a:gd name="T2" fmla="*/ 516368 w 812"/>
              <a:gd name="T3" fmla="*/ 223227 h 858"/>
              <a:gd name="T4" fmla="*/ 445575 w 812"/>
              <a:gd name="T5" fmla="*/ 95548 h 858"/>
              <a:gd name="T6" fmla="*/ 205714 w 812"/>
              <a:gd name="T7" fmla="*/ 71872 h 858"/>
              <a:gd name="T8" fmla="*/ 187391 w 812"/>
              <a:gd name="T9" fmla="*/ 191096 h 858"/>
              <a:gd name="T10" fmla="*/ 71625 w 812"/>
              <a:gd name="T11" fmla="*/ 543693 h 858"/>
              <a:gd name="T12" fmla="*/ 312319 w 812"/>
              <a:gd name="T13" fmla="*/ 566523 h 858"/>
              <a:gd name="T14" fmla="*/ 94112 w 812"/>
              <a:gd name="T15" fmla="*/ 639241 h 858"/>
              <a:gd name="T16" fmla="*/ 0 w 812"/>
              <a:gd name="T17" fmla="*/ 150509 h 858"/>
              <a:gd name="T18" fmla="*/ 600486 w 812"/>
              <a:gd name="T19" fmla="*/ 234219 h 858"/>
              <a:gd name="T20" fmla="*/ 667946 w 812"/>
              <a:gd name="T21" fmla="*/ 302709 h 858"/>
              <a:gd name="T22" fmla="*/ 588826 w 812"/>
              <a:gd name="T23" fmla="*/ 497188 h 858"/>
              <a:gd name="T24" fmla="*/ 634632 w 812"/>
              <a:gd name="T25" fmla="*/ 349215 h 858"/>
              <a:gd name="T26" fmla="*/ 617143 w 812"/>
              <a:gd name="T27" fmla="*/ 306937 h 858"/>
              <a:gd name="T28" fmla="*/ 529693 w 812"/>
              <a:gd name="T29" fmla="*/ 255358 h 858"/>
              <a:gd name="T30" fmla="*/ 611313 w 812"/>
              <a:gd name="T31" fmla="*/ 333995 h 858"/>
              <a:gd name="T32" fmla="*/ 483054 w 812"/>
              <a:gd name="T33" fmla="*/ 575824 h 858"/>
              <a:gd name="T34" fmla="*/ 368120 w 812"/>
              <a:gd name="T35" fmla="*/ 508180 h 858"/>
              <a:gd name="T36" fmla="*/ 509705 w 812"/>
              <a:gd name="T37" fmla="*/ 274806 h 858"/>
              <a:gd name="T38" fmla="*/ 611313 w 812"/>
              <a:gd name="T39" fmla="*/ 333995 h 858"/>
              <a:gd name="T40" fmla="*/ 326478 w 812"/>
              <a:gd name="T41" fmla="*/ 717032 h 858"/>
              <a:gd name="T42" fmla="*/ 411428 w 812"/>
              <a:gd name="T43" fmla="*/ 568214 h 858"/>
              <a:gd name="T44" fmla="*/ 244858 w 812"/>
              <a:gd name="T45" fmla="*/ 125988 h 858"/>
              <a:gd name="T46" fmla="*/ 401434 w 812"/>
              <a:gd name="T47" fmla="*/ 163193 h 858"/>
              <a:gd name="T48" fmla="*/ 244858 w 812"/>
              <a:gd name="T49" fmla="*/ 125988 h 858"/>
              <a:gd name="T50" fmla="*/ 214876 w 812"/>
              <a:gd name="T51" fmla="*/ 369508 h 858"/>
              <a:gd name="T52" fmla="*/ 123262 w 812"/>
              <a:gd name="T53" fmla="*/ 405867 h 858"/>
              <a:gd name="T54" fmla="*/ 123262 w 812"/>
              <a:gd name="T55" fmla="*/ 284953 h 858"/>
              <a:gd name="T56" fmla="*/ 401434 w 812"/>
              <a:gd name="T57" fmla="*/ 322157 h 858"/>
              <a:gd name="T58" fmla="*/ 123262 w 812"/>
              <a:gd name="T59" fmla="*/ 284953 h 858"/>
              <a:gd name="T60" fmla="*/ 401434 w 812"/>
              <a:gd name="T61" fmla="*/ 207161 h 858"/>
              <a:gd name="T62" fmla="*/ 123262 w 812"/>
              <a:gd name="T63" fmla="*/ 243520 h 858"/>
              <a:gd name="T64" fmla="*/ 92446 w 812"/>
              <a:gd name="T65" fmla="*/ 158119 h 858"/>
              <a:gd name="T66" fmla="*/ 173233 w 812"/>
              <a:gd name="T67" fmla="*/ 146281 h 858"/>
              <a:gd name="T68" fmla="*/ 92446 w 812"/>
              <a:gd name="T69" fmla="*/ 158119 h 85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812" h="858">
                <a:moveTo>
                  <a:pt x="179" y="0"/>
                </a:moveTo>
                <a:lnTo>
                  <a:pt x="507" y="0"/>
                </a:lnTo>
                <a:cubicBezTo>
                  <a:pt x="569" y="0"/>
                  <a:pt x="620" y="51"/>
                  <a:pt x="620" y="113"/>
                </a:cubicBezTo>
                <a:lnTo>
                  <a:pt x="620" y="264"/>
                </a:lnTo>
                <a:cubicBezTo>
                  <a:pt x="584" y="292"/>
                  <a:pt x="563" y="318"/>
                  <a:pt x="535" y="356"/>
                </a:cubicBezTo>
                <a:lnTo>
                  <a:pt x="535" y="113"/>
                </a:lnTo>
                <a:cubicBezTo>
                  <a:pt x="535" y="98"/>
                  <a:pt x="522" y="85"/>
                  <a:pt x="507" y="85"/>
                </a:cubicBezTo>
                <a:lnTo>
                  <a:pt x="247" y="85"/>
                </a:lnTo>
                <a:lnTo>
                  <a:pt x="247" y="204"/>
                </a:lnTo>
                <a:cubicBezTo>
                  <a:pt x="247" y="216"/>
                  <a:pt x="237" y="226"/>
                  <a:pt x="225" y="226"/>
                </a:cubicBezTo>
                <a:lnTo>
                  <a:pt x="86" y="226"/>
                </a:lnTo>
                <a:lnTo>
                  <a:pt x="86" y="643"/>
                </a:lnTo>
                <a:cubicBezTo>
                  <a:pt x="86" y="658"/>
                  <a:pt x="98" y="670"/>
                  <a:pt x="113" y="670"/>
                </a:cubicBezTo>
                <a:lnTo>
                  <a:pt x="375" y="670"/>
                </a:lnTo>
                <a:cubicBezTo>
                  <a:pt x="366" y="699"/>
                  <a:pt x="358" y="727"/>
                  <a:pt x="353" y="756"/>
                </a:cubicBezTo>
                <a:lnTo>
                  <a:pt x="113" y="756"/>
                </a:lnTo>
                <a:cubicBezTo>
                  <a:pt x="51" y="756"/>
                  <a:pt x="0" y="705"/>
                  <a:pt x="0" y="643"/>
                </a:cubicBezTo>
                <a:lnTo>
                  <a:pt x="0" y="178"/>
                </a:lnTo>
                <a:lnTo>
                  <a:pt x="179" y="0"/>
                </a:lnTo>
                <a:close/>
                <a:moveTo>
                  <a:pt x="721" y="277"/>
                </a:moveTo>
                <a:cubicBezTo>
                  <a:pt x="733" y="283"/>
                  <a:pt x="740" y="295"/>
                  <a:pt x="743" y="310"/>
                </a:cubicBezTo>
                <a:cubicBezTo>
                  <a:pt x="765" y="316"/>
                  <a:pt x="786" y="330"/>
                  <a:pt x="802" y="358"/>
                </a:cubicBezTo>
                <a:cubicBezTo>
                  <a:pt x="812" y="382"/>
                  <a:pt x="808" y="417"/>
                  <a:pt x="794" y="442"/>
                </a:cubicBezTo>
                <a:cubicBezTo>
                  <a:pt x="770" y="487"/>
                  <a:pt x="736" y="543"/>
                  <a:pt x="707" y="588"/>
                </a:cubicBezTo>
                <a:cubicBezTo>
                  <a:pt x="688" y="595"/>
                  <a:pt x="692" y="556"/>
                  <a:pt x="699" y="546"/>
                </a:cubicBezTo>
                <a:cubicBezTo>
                  <a:pt x="723" y="510"/>
                  <a:pt x="743" y="477"/>
                  <a:pt x="762" y="413"/>
                </a:cubicBezTo>
                <a:cubicBezTo>
                  <a:pt x="766" y="382"/>
                  <a:pt x="752" y="368"/>
                  <a:pt x="743" y="355"/>
                </a:cubicBezTo>
                <a:cubicBezTo>
                  <a:pt x="742" y="358"/>
                  <a:pt x="742" y="360"/>
                  <a:pt x="741" y="363"/>
                </a:cubicBezTo>
                <a:cubicBezTo>
                  <a:pt x="723" y="355"/>
                  <a:pt x="706" y="346"/>
                  <a:pt x="688" y="337"/>
                </a:cubicBezTo>
                <a:cubicBezTo>
                  <a:pt x="670" y="327"/>
                  <a:pt x="653" y="314"/>
                  <a:pt x="636" y="302"/>
                </a:cubicBezTo>
                <a:cubicBezTo>
                  <a:pt x="669" y="274"/>
                  <a:pt x="698" y="264"/>
                  <a:pt x="721" y="277"/>
                </a:cubicBezTo>
                <a:close/>
                <a:moveTo>
                  <a:pt x="734" y="395"/>
                </a:moveTo>
                <a:cubicBezTo>
                  <a:pt x="719" y="445"/>
                  <a:pt x="690" y="508"/>
                  <a:pt x="649" y="579"/>
                </a:cubicBezTo>
                <a:cubicBezTo>
                  <a:pt x="628" y="615"/>
                  <a:pt x="604" y="650"/>
                  <a:pt x="580" y="681"/>
                </a:cubicBezTo>
                <a:cubicBezTo>
                  <a:pt x="557" y="670"/>
                  <a:pt x="535" y="658"/>
                  <a:pt x="512" y="646"/>
                </a:cubicBezTo>
                <a:cubicBezTo>
                  <a:pt x="488" y="633"/>
                  <a:pt x="465" y="617"/>
                  <a:pt x="442" y="601"/>
                </a:cubicBezTo>
                <a:cubicBezTo>
                  <a:pt x="457" y="565"/>
                  <a:pt x="475" y="527"/>
                  <a:pt x="496" y="491"/>
                </a:cubicBezTo>
                <a:cubicBezTo>
                  <a:pt x="536" y="420"/>
                  <a:pt x="576" y="363"/>
                  <a:pt x="612" y="325"/>
                </a:cubicBezTo>
                <a:cubicBezTo>
                  <a:pt x="631" y="338"/>
                  <a:pt x="650" y="351"/>
                  <a:pt x="671" y="363"/>
                </a:cubicBezTo>
                <a:cubicBezTo>
                  <a:pt x="691" y="375"/>
                  <a:pt x="712" y="384"/>
                  <a:pt x="734" y="395"/>
                </a:cubicBezTo>
                <a:close/>
                <a:moveTo>
                  <a:pt x="560" y="707"/>
                </a:moveTo>
                <a:cubicBezTo>
                  <a:pt x="486" y="797"/>
                  <a:pt x="410" y="858"/>
                  <a:pt x="392" y="848"/>
                </a:cubicBezTo>
                <a:cubicBezTo>
                  <a:pt x="375" y="838"/>
                  <a:pt x="389" y="742"/>
                  <a:pt x="430" y="632"/>
                </a:cubicBezTo>
                <a:cubicBezTo>
                  <a:pt x="451" y="645"/>
                  <a:pt x="472" y="659"/>
                  <a:pt x="494" y="672"/>
                </a:cubicBezTo>
                <a:cubicBezTo>
                  <a:pt x="516" y="685"/>
                  <a:pt x="538" y="695"/>
                  <a:pt x="560" y="707"/>
                </a:cubicBezTo>
                <a:close/>
                <a:moveTo>
                  <a:pt x="294" y="149"/>
                </a:moveTo>
                <a:lnTo>
                  <a:pt x="482" y="149"/>
                </a:lnTo>
                <a:lnTo>
                  <a:pt x="482" y="193"/>
                </a:lnTo>
                <a:lnTo>
                  <a:pt x="294" y="193"/>
                </a:lnTo>
                <a:lnTo>
                  <a:pt x="294" y="149"/>
                </a:lnTo>
                <a:close/>
                <a:moveTo>
                  <a:pt x="148" y="437"/>
                </a:moveTo>
                <a:lnTo>
                  <a:pt x="258" y="437"/>
                </a:lnTo>
                <a:lnTo>
                  <a:pt x="258" y="480"/>
                </a:lnTo>
                <a:lnTo>
                  <a:pt x="148" y="480"/>
                </a:lnTo>
                <a:lnTo>
                  <a:pt x="148" y="437"/>
                </a:lnTo>
                <a:close/>
                <a:moveTo>
                  <a:pt x="148" y="337"/>
                </a:moveTo>
                <a:lnTo>
                  <a:pt x="482" y="337"/>
                </a:lnTo>
                <a:lnTo>
                  <a:pt x="482" y="381"/>
                </a:lnTo>
                <a:lnTo>
                  <a:pt x="148" y="381"/>
                </a:lnTo>
                <a:lnTo>
                  <a:pt x="148" y="337"/>
                </a:lnTo>
                <a:close/>
                <a:moveTo>
                  <a:pt x="148" y="245"/>
                </a:moveTo>
                <a:lnTo>
                  <a:pt x="482" y="245"/>
                </a:lnTo>
                <a:lnTo>
                  <a:pt x="482" y="288"/>
                </a:lnTo>
                <a:lnTo>
                  <a:pt x="148" y="288"/>
                </a:lnTo>
                <a:lnTo>
                  <a:pt x="148" y="245"/>
                </a:lnTo>
                <a:close/>
                <a:moveTo>
                  <a:pt x="111" y="187"/>
                </a:moveTo>
                <a:lnTo>
                  <a:pt x="193" y="187"/>
                </a:lnTo>
                <a:cubicBezTo>
                  <a:pt x="201" y="187"/>
                  <a:pt x="208" y="181"/>
                  <a:pt x="208" y="173"/>
                </a:cubicBezTo>
                <a:lnTo>
                  <a:pt x="208" y="91"/>
                </a:lnTo>
                <a:lnTo>
                  <a:pt x="111" y="1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3" name="Freeform 28"/>
          <p:cNvSpPr>
            <a:spLocks noEditPoints="1"/>
          </p:cNvSpPr>
          <p:nvPr/>
        </p:nvSpPr>
        <p:spPr bwMode="auto">
          <a:xfrm>
            <a:off x="10712450" y="4175125"/>
            <a:ext cx="769938" cy="650875"/>
          </a:xfrm>
          <a:custGeom>
            <a:avLst/>
            <a:gdLst>
              <a:gd name="T0" fmla="*/ 683184 w 923"/>
              <a:gd name="T1" fmla="*/ 0 h 771"/>
              <a:gd name="T2" fmla="*/ 769938 w 923"/>
              <a:gd name="T3" fmla="*/ 87796 h 771"/>
              <a:gd name="T4" fmla="*/ 744079 w 923"/>
              <a:gd name="T5" fmla="*/ 325860 h 771"/>
              <a:gd name="T6" fmla="*/ 614783 w 923"/>
              <a:gd name="T7" fmla="*/ 351185 h 771"/>
              <a:gd name="T8" fmla="*/ 487155 w 923"/>
              <a:gd name="T9" fmla="*/ 510738 h 771"/>
              <a:gd name="T10" fmla="*/ 487155 w 923"/>
              <a:gd name="T11" fmla="*/ 351185 h 771"/>
              <a:gd name="T12" fmla="*/ 418753 w 923"/>
              <a:gd name="T13" fmla="*/ 310664 h 771"/>
              <a:gd name="T14" fmla="*/ 527195 w 923"/>
              <a:gd name="T15" fmla="*/ 310664 h 771"/>
              <a:gd name="T16" fmla="*/ 527195 w 923"/>
              <a:gd name="T17" fmla="*/ 396772 h 771"/>
              <a:gd name="T18" fmla="*/ 595597 w 923"/>
              <a:gd name="T19" fmla="*/ 310664 h 771"/>
              <a:gd name="T20" fmla="*/ 683184 w 923"/>
              <a:gd name="T21" fmla="*/ 310664 h 771"/>
              <a:gd name="T22" fmla="*/ 729898 w 923"/>
              <a:gd name="T23" fmla="*/ 264233 h 771"/>
              <a:gd name="T24" fmla="*/ 715717 w 923"/>
              <a:gd name="T25" fmla="*/ 54873 h 771"/>
              <a:gd name="T26" fmla="*/ 252753 w 923"/>
              <a:gd name="T27" fmla="*/ 40521 h 771"/>
              <a:gd name="T28" fmla="*/ 206040 w 923"/>
              <a:gd name="T29" fmla="*/ 87796 h 771"/>
              <a:gd name="T30" fmla="*/ 188522 w 923"/>
              <a:gd name="T31" fmla="*/ 300534 h 771"/>
              <a:gd name="T32" fmla="*/ 166000 w 923"/>
              <a:gd name="T33" fmla="*/ 264233 h 771"/>
              <a:gd name="T34" fmla="*/ 191859 w 923"/>
              <a:gd name="T35" fmla="*/ 26170 h 771"/>
              <a:gd name="T36" fmla="*/ 108442 w 923"/>
              <a:gd name="T37" fmla="*/ 290403 h 771"/>
              <a:gd name="T38" fmla="*/ 37538 w 923"/>
              <a:gd name="T39" fmla="*/ 362160 h 771"/>
              <a:gd name="T40" fmla="*/ 179346 w 923"/>
              <a:gd name="T41" fmla="*/ 362160 h 771"/>
              <a:gd name="T42" fmla="*/ 303638 w 923"/>
              <a:gd name="T43" fmla="*/ 223712 h 771"/>
              <a:gd name="T44" fmla="*/ 217718 w 923"/>
              <a:gd name="T45" fmla="*/ 310664 h 771"/>
              <a:gd name="T46" fmla="*/ 388723 w 923"/>
              <a:gd name="T47" fmla="*/ 310664 h 771"/>
              <a:gd name="T48" fmla="*/ 228562 w 923"/>
              <a:gd name="T49" fmla="*/ 631458 h 771"/>
              <a:gd name="T50" fmla="*/ 228562 w 923"/>
              <a:gd name="T51" fmla="*/ 507362 h 771"/>
              <a:gd name="T52" fmla="*/ 237738 w 923"/>
              <a:gd name="T53" fmla="*/ 631458 h 771"/>
              <a:gd name="T54" fmla="*/ 372039 w 923"/>
              <a:gd name="T55" fmla="*/ 650875 h 771"/>
              <a:gd name="T56" fmla="*/ 372039 w 923"/>
              <a:gd name="T57" fmla="*/ 507362 h 771"/>
              <a:gd name="T58" fmla="*/ 381215 w 923"/>
              <a:gd name="T59" fmla="*/ 631458 h 771"/>
              <a:gd name="T60" fmla="*/ 435436 w 923"/>
              <a:gd name="T61" fmla="*/ 462619 h 771"/>
              <a:gd name="T62" fmla="*/ 226060 w 923"/>
              <a:gd name="T63" fmla="*/ 407747 h 771"/>
              <a:gd name="T64" fmla="*/ 172673 w 923"/>
              <a:gd name="T65" fmla="*/ 631458 h 771"/>
              <a:gd name="T66" fmla="*/ 45879 w 923"/>
              <a:gd name="T67" fmla="*/ 627238 h 771"/>
              <a:gd name="T68" fmla="*/ 45879 w 923"/>
              <a:gd name="T69" fmla="*/ 525090 h 771"/>
              <a:gd name="T70" fmla="*/ 54221 w 923"/>
              <a:gd name="T71" fmla="*/ 627238 h 771"/>
              <a:gd name="T72" fmla="*/ 145145 w 923"/>
              <a:gd name="T73" fmla="*/ 639056 h 771"/>
              <a:gd name="T74" fmla="*/ 147648 w 923"/>
              <a:gd name="T75" fmla="*/ 442359 h 771"/>
              <a:gd name="T76" fmla="*/ 0 w 923"/>
              <a:gd name="T77" fmla="*/ 487101 h 771"/>
              <a:gd name="T78" fmla="*/ 45879 w 923"/>
              <a:gd name="T79" fmla="*/ 627238 h 771"/>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923" h="771">
                <a:moveTo>
                  <a:pt x="303" y="0"/>
                </a:moveTo>
                <a:lnTo>
                  <a:pt x="819" y="0"/>
                </a:lnTo>
                <a:cubicBezTo>
                  <a:pt x="848" y="0"/>
                  <a:pt x="873" y="12"/>
                  <a:pt x="892" y="31"/>
                </a:cubicBezTo>
                <a:cubicBezTo>
                  <a:pt x="911" y="50"/>
                  <a:pt x="923" y="76"/>
                  <a:pt x="923" y="104"/>
                </a:cubicBezTo>
                <a:lnTo>
                  <a:pt x="923" y="313"/>
                </a:lnTo>
                <a:cubicBezTo>
                  <a:pt x="923" y="341"/>
                  <a:pt x="911" y="367"/>
                  <a:pt x="892" y="386"/>
                </a:cubicBezTo>
                <a:cubicBezTo>
                  <a:pt x="873" y="405"/>
                  <a:pt x="848" y="416"/>
                  <a:pt x="819" y="416"/>
                </a:cubicBezTo>
                <a:lnTo>
                  <a:pt x="737" y="416"/>
                </a:lnTo>
                <a:lnTo>
                  <a:pt x="626" y="553"/>
                </a:lnTo>
                <a:lnTo>
                  <a:pt x="584" y="605"/>
                </a:lnTo>
                <a:lnTo>
                  <a:pt x="584" y="537"/>
                </a:lnTo>
                <a:lnTo>
                  <a:pt x="584" y="416"/>
                </a:lnTo>
                <a:lnTo>
                  <a:pt x="494" y="416"/>
                </a:lnTo>
                <a:cubicBezTo>
                  <a:pt x="499" y="401"/>
                  <a:pt x="502" y="385"/>
                  <a:pt x="502" y="368"/>
                </a:cubicBezTo>
                <a:lnTo>
                  <a:pt x="608" y="368"/>
                </a:lnTo>
                <a:lnTo>
                  <a:pt x="632" y="368"/>
                </a:lnTo>
                <a:lnTo>
                  <a:pt x="632" y="392"/>
                </a:lnTo>
                <a:lnTo>
                  <a:pt x="632" y="470"/>
                </a:lnTo>
                <a:lnTo>
                  <a:pt x="707" y="377"/>
                </a:lnTo>
                <a:lnTo>
                  <a:pt x="714" y="368"/>
                </a:lnTo>
                <a:lnTo>
                  <a:pt x="726" y="368"/>
                </a:lnTo>
                <a:lnTo>
                  <a:pt x="819" y="368"/>
                </a:lnTo>
                <a:cubicBezTo>
                  <a:pt x="834" y="368"/>
                  <a:pt x="848" y="362"/>
                  <a:pt x="858" y="352"/>
                </a:cubicBezTo>
                <a:cubicBezTo>
                  <a:pt x="868" y="342"/>
                  <a:pt x="875" y="328"/>
                  <a:pt x="875" y="313"/>
                </a:cubicBezTo>
                <a:lnTo>
                  <a:pt x="875" y="104"/>
                </a:lnTo>
                <a:cubicBezTo>
                  <a:pt x="875" y="89"/>
                  <a:pt x="868" y="75"/>
                  <a:pt x="858" y="65"/>
                </a:cubicBezTo>
                <a:cubicBezTo>
                  <a:pt x="848" y="55"/>
                  <a:pt x="834" y="48"/>
                  <a:pt x="819" y="48"/>
                </a:cubicBezTo>
                <a:lnTo>
                  <a:pt x="303" y="48"/>
                </a:lnTo>
                <a:cubicBezTo>
                  <a:pt x="288" y="48"/>
                  <a:pt x="274" y="55"/>
                  <a:pt x="264" y="65"/>
                </a:cubicBezTo>
                <a:cubicBezTo>
                  <a:pt x="253" y="75"/>
                  <a:pt x="247" y="89"/>
                  <a:pt x="247" y="104"/>
                </a:cubicBezTo>
                <a:lnTo>
                  <a:pt x="247" y="293"/>
                </a:lnTo>
                <a:cubicBezTo>
                  <a:pt x="235" y="311"/>
                  <a:pt x="228" y="333"/>
                  <a:pt x="226" y="356"/>
                </a:cubicBezTo>
                <a:cubicBezTo>
                  <a:pt x="219" y="347"/>
                  <a:pt x="210" y="338"/>
                  <a:pt x="201" y="332"/>
                </a:cubicBezTo>
                <a:cubicBezTo>
                  <a:pt x="200" y="325"/>
                  <a:pt x="199" y="319"/>
                  <a:pt x="199" y="313"/>
                </a:cubicBezTo>
                <a:lnTo>
                  <a:pt x="199" y="104"/>
                </a:lnTo>
                <a:cubicBezTo>
                  <a:pt x="199" y="76"/>
                  <a:pt x="211" y="50"/>
                  <a:pt x="230" y="31"/>
                </a:cubicBezTo>
                <a:cubicBezTo>
                  <a:pt x="248" y="12"/>
                  <a:pt x="274" y="0"/>
                  <a:pt x="303" y="0"/>
                </a:cubicBezTo>
                <a:close/>
                <a:moveTo>
                  <a:pt x="130" y="344"/>
                </a:moveTo>
                <a:lnTo>
                  <a:pt x="130" y="344"/>
                </a:lnTo>
                <a:cubicBezTo>
                  <a:pt x="83" y="344"/>
                  <a:pt x="45" y="382"/>
                  <a:pt x="45" y="429"/>
                </a:cubicBezTo>
                <a:cubicBezTo>
                  <a:pt x="45" y="476"/>
                  <a:pt x="83" y="514"/>
                  <a:pt x="130" y="514"/>
                </a:cubicBezTo>
                <a:cubicBezTo>
                  <a:pt x="177" y="514"/>
                  <a:pt x="215" y="476"/>
                  <a:pt x="215" y="429"/>
                </a:cubicBezTo>
                <a:cubicBezTo>
                  <a:pt x="215" y="382"/>
                  <a:pt x="177" y="344"/>
                  <a:pt x="130" y="344"/>
                </a:cubicBezTo>
                <a:close/>
                <a:moveTo>
                  <a:pt x="364" y="265"/>
                </a:moveTo>
                <a:lnTo>
                  <a:pt x="364" y="265"/>
                </a:lnTo>
                <a:cubicBezTo>
                  <a:pt x="307" y="265"/>
                  <a:pt x="261" y="311"/>
                  <a:pt x="261" y="368"/>
                </a:cubicBezTo>
                <a:cubicBezTo>
                  <a:pt x="261" y="425"/>
                  <a:pt x="307" y="471"/>
                  <a:pt x="364" y="471"/>
                </a:cubicBezTo>
                <a:cubicBezTo>
                  <a:pt x="420" y="471"/>
                  <a:pt x="466" y="425"/>
                  <a:pt x="466" y="368"/>
                </a:cubicBezTo>
                <a:cubicBezTo>
                  <a:pt x="466" y="311"/>
                  <a:pt x="420" y="265"/>
                  <a:pt x="364" y="265"/>
                </a:cubicBezTo>
                <a:close/>
                <a:moveTo>
                  <a:pt x="274" y="748"/>
                </a:moveTo>
                <a:lnTo>
                  <a:pt x="274" y="748"/>
                </a:lnTo>
                <a:lnTo>
                  <a:pt x="274" y="601"/>
                </a:lnTo>
                <a:lnTo>
                  <a:pt x="285" y="601"/>
                </a:lnTo>
                <a:lnTo>
                  <a:pt x="285" y="748"/>
                </a:lnTo>
                <a:lnTo>
                  <a:pt x="285" y="771"/>
                </a:lnTo>
                <a:lnTo>
                  <a:pt x="446" y="771"/>
                </a:lnTo>
                <a:lnTo>
                  <a:pt x="446" y="748"/>
                </a:lnTo>
                <a:lnTo>
                  <a:pt x="446" y="601"/>
                </a:lnTo>
                <a:lnTo>
                  <a:pt x="457" y="601"/>
                </a:lnTo>
                <a:lnTo>
                  <a:pt x="457" y="748"/>
                </a:lnTo>
                <a:lnTo>
                  <a:pt x="522" y="748"/>
                </a:lnTo>
                <a:lnTo>
                  <a:pt x="522" y="548"/>
                </a:lnTo>
                <a:cubicBezTo>
                  <a:pt x="522" y="512"/>
                  <a:pt x="493" y="483"/>
                  <a:pt x="458" y="483"/>
                </a:cubicBezTo>
                <a:cubicBezTo>
                  <a:pt x="262" y="483"/>
                  <a:pt x="468" y="483"/>
                  <a:pt x="271" y="483"/>
                </a:cubicBezTo>
                <a:cubicBezTo>
                  <a:pt x="236" y="483"/>
                  <a:pt x="207" y="512"/>
                  <a:pt x="207" y="548"/>
                </a:cubicBezTo>
                <a:lnTo>
                  <a:pt x="207" y="748"/>
                </a:lnTo>
                <a:cubicBezTo>
                  <a:pt x="218" y="748"/>
                  <a:pt x="245" y="748"/>
                  <a:pt x="274" y="748"/>
                </a:cubicBezTo>
                <a:close/>
                <a:moveTo>
                  <a:pt x="55" y="743"/>
                </a:moveTo>
                <a:lnTo>
                  <a:pt x="55" y="743"/>
                </a:lnTo>
                <a:lnTo>
                  <a:pt x="55" y="622"/>
                </a:lnTo>
                <a:lnTo>
                  <a:pt x="65" y="622"/>
                </a:lnTo>
                <a:lnTo>
                  <a:pt x="65" y="743"/>
                </a:lnTo>
                <a:lnTo>
                  <a:pt x="65" y="757"/>
                </a:lnTo>
                <a:lnTo>
                  <a:pt x="174" y="757"/>
                </a:lnTo>
                <a:lnTo>
                  <a:pt x="174" y="548"/>
                </a:lnTo>
                <a:cubicBezTo>
                  <a:pt x="174" y="540"/>
                  <a:pt x="175" y="532"/>
                  <a:pt x="177" y="524"/>
                </a:cubicBezTo>
                <a:lnTo>
                  <a:pt x="53" y="524"/>
                </a:lnTo>
                <a:cubicBezTo>
                  <a:pt x="24" y="524"/>
                  <a:pt x="0" y="548"/>
                  <a:pt x="0" y="577"/>
                </a:cubicBezTo>
                <a:lnTo>
                  <a:pt x="0" y="743"/>
                </a:lnTo>
                <a:cubicBezTo>
                  <a:pt x="10" y="743"/>
                  <a:pt x="32" y="743"/>
                  <a:pt x="55" y="74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32" name="TextBox 58"/>
          <p:cNvSpPr txBox="1">
            <a:spLocks noChangeArrowheads="1"/>
          </p:cNvSpPr>
          <p:nvPr/>
        </p:nvSpPr>
        <p:spPr bwMode="auto">
          <a:xfrm>
            <a:off x="2595563" y="5229225"/>
            <a:ext cx="1947862"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3000" b="1">
                <a:solidFill>
                  <a:schemeClr val="accent2"/>
                </a:solidFill>
                <a:latin typeface="微软雅黑" panose="020B0503020204020204" pitchFamily="34" charset="-122"/>
                <a:ea typeface="微软雅黑" panose="020B0503020204020204" pitchFamily="34" charset="-122"/>
              </a:rPr>
              <a:t>研究思路与方法</a:t>
            </a:r>
          </a:p>
        </p:txBody>
      </p:sp>
      <p:sp>
        <p:nvSpPr>
          <p:cNvPr id="9233" name="TextBox 59"/>
          <p:cNvSpPr txBox="1">
            <a:spLocks noChangeArrowheads="1"/>
          </p:cNvSpPr>
          <p:nvPr/>
        </p:nvSpPr>
        <p:spPr bwMode="auto">
          <a:xfrm>
            <a:off x="341313" y="5459413"/>
            <a:ext cx="1947862"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3000" b="1">
                <a:solidFill>
                  <a:schemeClr val="accent2"/>
                </a:solidFill>
                <a:latin typeface="微软雅黑" panose="020B0503020204020204" pitchFamily="34" charset="-122"/>
                <a:ea typeface="微软雅黑" panose="020B0503020204020204" pitchFamily="34" charset="-122"/>
              </a:rPr>
              <a:t>绪   论</a:t>
            </a:r>
          </a:p>
        </p:txBody>
      </p:sp>
      <p:sp>
        <p:nvSpPr>
          <p:cNvPr id="9234" name="TextBox 68"/>
          <p:cNvSpPr txBox="1">
            <a:spLocks noChangeArrowheads="1"/>
          </p:cNvSpPr>
          <p:nvPr/>
        </p:nvSpPr>
        <p:spPr bwMode="auto">
          <a:xfrm>
            <a:off x="5086350" y="5229225"/>
            <a:ext cx="209232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3000" b="1">
                <a:solidFill>
                  <a:schemeClr val="accent2"/>
                </a:solidFill>
                <a:latin typeface="微软雅黑" panose="020B0503020204020204" pitchFamily="34" charset="-122"/>
                <a:ea typeface="微软雅黑" panose="020B0503020204020204" pitchFamily="34" charset="-122"/>
              </a:rPr>
              <a:t>关键技术与实践难点</a:t>
            </a:r>
          </a:p>
        </p:txBody>
      </p:sp>
      <p:sp>
        <p:nvSpPr>
          <p:cNvPr id="9235" name="TextBox 69"/>
          <p:cNvSpPr txBox="1">
            <a:spLocks noChangeArrowheads="1"/>
          </p:cNvSpPr>
          <p:nvPr/>
        </p:nvSpPr>
        <p:spPr bwMode="auto">
          <a:xfrm>
            <a:off x="7577138" y="5229225"/>
            <a:ext cx="194945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3000" b="1">
                <a:solidFill>
                  <a:schemeClr val="accent2"/>
                </a:solidFill>
                <a:latin typeface="微软雅黑" panose="020B0503020204020204" pitchFamily="34" charset="-122"/>
                <a:ea typeface="微软雅黑" panose="020B0503020204020204" pitchFamily="34" charset="-122"/>
              </a:rPr>
              <a:t>研究成果与应用</a:t>
            </a:r>
          </a:p>
        </p:txBody>
      </p:sp>
      <p:sp>
        <p:nvSpPr>
          <p:cNvPr id="9236" name="TextBox 70"/>
          <p:cNvSpPr txBox="1">
            <a:spLocks noChangeArrowheads="1"/>
          </p:cNvSpPr>
          <p:nvPr/>
        </p:nvSpPr>
        <p:spPr bwMode="auto">
          <a:xfrm>
            <a:off x="9988550" y="5229225"/>
            <a:ext cx="194945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3000" b="1">
                <a:solidFill>
                  <a:schemeClr val="accent2"/>
                </a:solidFill>
                <a:latin typeface="微软雅黑" panose="020B0503020204020204" pitchFamily="34" charset="-122"/>
                <a:ea typeface="微软雅黑" panose="020B0503020204020204" pitchFamily="34" charset="-122"/>
              </a:rPr>
              <a:t>相关建议和结论</a:t>
            </a:r>
          </a:p>
        </p:txBody>
      </p:sp>
      <p:sp>
        <p:nvSpPr>
          <p:cNvPr id="9237" name="Rectangle 3"/>
          <p:cNvSpPr txBox="1">
            <a:spLocks noChangeArrowheads="1"/>
          </p:cNvSpPr>
          <p:nvPr/>
        </p:nvSpPr>
        <p:spPr bwMode="auto">
          <a:xfrm>
            <a:off x="5203825" y="536575"/>
            <a:ext cx="1536700" cy="60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dist" eaLnBrk="1" hangingPunct="1"/>
            <a:r>
              <a:rPr lang="zh-CN" altLang="en-US" sz="3600" b="1">
                <a:solidFill>
                  <a:schemeClr val="accent2"/>
                </a:solidFill>
                <a:ea typeface="微软雅黑" panose="020B0503020204020204" pitchFamily="34" charset="-122"/>
              </a:rPr>
              <a:t>目录</a:t>
            </a:r>
          </a:p>
        </p:txBody>
      </p:sp>
      <p:sp>
        <p:nvSpPr>
          <p:cNvPr id="9238" name="Text Box 5"/>
          <p:cNvSpPr txBox="1">
            <a:spLocks noChangeArrowheads="1"/>
          </p:cNvSpPr>
          <p:nvPr/>
        </p:nvSpPr>
        <p:spPr bwMode="auto">
          <a:xfrm>
            <a:off x="5126038" y="1095375"/>
            <a:ext cx="1692275" cy="461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a:solidFill>
                  <a:schemeClr val="accent2"/>
                </a:solidFill>
                <a:ea typeface="微软雅黑" panose="020B0503020204020204" pitchFamily="34" charset="-122"/>
              </a:rPr>
              <a:t>C</a:t>
            </a:r>
            <a:r>
              <a:rPr lang="zh-CN" altLang="en-US" sz="2400">
                <a:solidFill>
                  <a:schemeClr val="accent2"/>
                </a:solidFill>
                <a:ea typeface="微软雅黑" panose="020B0503020204020204" pitchFamily="34" charset="-122"/>
              </a:rPr>
              <a:t>ontents</a:t>
            </a:r>
          </a:p>
        </p:txBody>
      </p:sp>
    </p:spTree>
  </p:cSld>
  <p:clrMapOvr>
    <a:masterClrMapping/>
  </p:clrMapOvr>
  <p:transition spd="slow" advTm="8561">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6" fill="hold" grpId="0" nodeType="withEffect">
                                  <p:stCondLst>
                                    <p:cond delay="100"/>
                                  </p:stCondLst>
                                  <p:childTnLst>
                                    <p:set>
                                      <p:cBhvr>
                                        <p:cTn id="6" dur="1" fill="hold">
                                          <p:stCondLst>
                                            <p:cond delay="0"/>
                                          </p:stCondLst>
                                        </p:cTn>
                                        <p:tgtEl>
                                          <p:spTgt spid="9232"/>
                                        </p:tgtEl>
                                        <p:attrNameLst>
                                          <p:attrName>style.visibility</p:attrName>
                                        </p:attrNameLst>
                                      </p:cBhvr>
                                      <p:to>
                                        <p:strVal val="visible"/>
                                      </p:to>
                                    </p:set>
                                    <p:anim calcmode="lin" valueType="num">
                                      <p:cBhvr additive="base">
                                        <p:cTn id="7" dur="500" fill="hold"/>
                                        <p:tgtEl>
                                          <p:spTgt spid="9232"/>
                                        </p:tgtEl>
                                        <p:attrNameLst>
                                          <p:attrName>ppt_x</p:attrName>
                                        </p:attrNameLst>
                                      </p:cBhvr>
                                      <p:tavLst>
                                        <p:tav tm="0">
                                          <p:val>
                                            <p:strVal val="1+#ppt_w/2"/>
                                          </p:val>
                                        </p:tav>
                                        <p:tav tm="100000">
                                          <p:val>
                                            <p:strVal val="#ppt_x"/>
                                          </p:val>
                                        </p:tav>
                                      </p:tavLst>
                                    </p:anim>
                                    <p:anim calcmode="lin" valueType="num">
                                      <p:cBhvr additive="base">
                                        <p:cTn id="8" dur="500" fill="hold"/>
                                        <p:tgtEl>
                                          <p:spTgt spid="9232"/>
                                        </p:tgtEl>
                                        <p:attrNameLst>
                                          <p:attrName>ppt_y</p:attrName>
                                        </p:attrNameLst>
                                      </p:cBhvr>
                                      <p:tavLst>
                                        <p:tav tm="0">
                                          <p:val>
                                            <p:strVal val="1+#ppt_h/2"/>
                                          </p:val>
                                        </p:tav>
                                        <p:tav tm="100000">
                                          <p:val>
                                            <p:strVal val="#ppt_y"/>
                                          </p:val>
                                        </p:tav>
                                      </p:tavLst>
                                    </p:anim>
                                  </p:childTnLst>
                                </p:cTn>
                              </p:par>
                              <p:par>
                                <p:cTn id="9" presetID="2" presetClass="entr" presetSubtype="6" fill="hold" grpId="0" nodeType="withEffect">
                                  <p:stCondLst>
                                    <p:cond delay="100"/>
                                  </p:stCondLst>
                                  <p:childTnLst>
                                    <p:set>
                                      <p:cBhvr>
                                        <p:cTn id="10" dur="1" fill="hold">
                                          <p:stCondLst>
                                            <p:cond delay="0"/>
                                          </p:stCondLst>
                                        </p:cTn>
                                        <p:tgtEl>
                                          <p:spTgt spid="9233"/>
                                        </p:tgtEl>
                                        <p:attrNameLst>
                                          <p:attrName>style.visibility</p:attrName>
                                        </p:attrNameLst>
                                      </p:cBhvr>
                                      <p:to>
                                        <p:strVal val="visible"/>
                                      </p:to>
                                    </p:set>
                                    <p:anim calcmode="lin" valueType="num">
                                      <p:cBhvr additive="base">
                                        <p:cTn id="11" dur="500" fill="hold"/>
                                        <p:tgtEl>
                                          <p:spTgt spid="9233"/>
                                        </p:tgtEl>
                                        <p:attrNameLst>
                                          <p:attrName>ppt_x</p:attrName>
                                        </p:attrNameLst>
                                      </p:cBhvr>
                                      <p:tavLst>
                                        <p:tav tm="0">
                                          <p:val>
                                            <p:strVal val="1+#ppt_w/2"/>
                                          </p:val>
                                        </p:tav>
                                        <p:tav tm="100000">
                                          <p:val>
                                            <p:strVal val="#ppt_x"/>
                                          </p:val>
                                        </p:tav>
                                      </p:tavLst>
                                    </p:anim>
                                    <p:anim calcmode="lin" valueType="num">
                                      <p:cBhvr additive="base">
                                        <p:cTn id="12" dur="500" fill="hold"/>
                                        <p:tgtEl>
                                          <p:spTgt spid="9233"/>
                                        </p:tgtEl>
                                        <p:attrNameLst>
                                          <p:attrName>ppt_y</p:attrName>
                                        </p:attrNameLst>
                                      </p:cBhvr>
                                      <p:tavLst>
                                        <p:tav tm="0">
                                          <p:val>
                                            <p:strVal val="1+#ppt_h/2"/>
                                          </p:val>
                                        </p:tav>
                                        <p:tav tm="100000">
                                          <p:val>
                                            <p:strVal val="#ppt_y"/>
                                          </p:val>
                                        </p:tav>
                                      </p:tavLst>
                                    </p:anim>
                                  </p:childTnLst>
                                </p:cTn>
                              </p:par>
                              <p:par>
                                <p:cTn id="13" presetID="2" presetClass="entr" presetSubtype="6" fill="hold" grpId="0" nodeType="withEffect">
                                  <p:stCondLst>
                                    <p:cond delay="100"/>
                                  </p:stCondLst>
                                  <p:childTnLst>
                                    <p:set>
                                      <p:cBhvr>
                                        <p:cTn id="14" dur="1" fill="hold">
                                          <p:stCondLst>
                                            <p:cond delay="0"/>
                                          </p:stCondLst>
                                        </p:cTn>
                                        <p:tgtEl>
                                          <p:spTgt spid="9234"/>
                                        </p:tgtEl>
                                        <p:attrNameLst>
                                          <p:attrName>style.visibility</p:attrName>
                                        </p:attrNameLst>
                                      </p:cBhvr>
                                      <p:to>
                                        <p:strVal val="visible"/>
                                      </p:to>
                                    </p:set>
                                    <p:anim calcmode="lin" valueType="num">
                                      <p:cBhvr additive="base">
                                        <p:cTn id="15" dur="500" fill="hold"/>
                                        <p:tgtEl>
                                          <p:spTgt spid="9234"/>
                                        </p:tgtEl>
                                        <p:attrNameLst>
                                          <p:attrName>ppt_x</p:attrName>
                                        </p:attrNameLst>
                                      </p:cBhvr>
                                      <p:tavLst>
                                        <p:tav tm="0">
                                          <p:val>
                                            <p:strVal val="1+#ppt_w/2"/>
                                          </p:val>
                                        </p:tav>
                                        <p:tav tm="100000">
                                          <p:val>
                                            <p:strVal val="#ppt_x"/>
                                          </p:val>
                                        </p:tav>
                                      </p:tavLst>
                                    </p:anim>
                                    <p:anim calcmode="lin" valueType="num">
                                      <p:cBhvr additive="base">
                                        <p:cTn id="16" dur="500" fill="hold"/>
                                        <p:tgtEl>
                                          <p:spTgt spid="9234"/>
                                        </p:tgtEl>
                                        <p:attrNameLst>
                                          <p:attrName>ppt_y</p:attrName>
                                        </p:attrNameLst>
                                      </p:cBhvr>
                                      <p:tavLst>
                                        <p:tav tm="0">
                                          <p:val>
                                            <p:strVal val="1+#ppt_h/2"/>
                                          </p:val>
                                        </p:tav>
                                        <p:tav tm="100000">
                                          <p:val>
                                            <p:strVal val="#ppt_y"/>
                                          </p:val>
                                        </p:tav>
                                      </p:tavLst>
                                    </p:anim>
                                  </p:childTnLst>
                                </p:cTn>
                              </p:par>
                              <p:par>
                                <p:cTn id="17" presetID="2" presetClass="entr" presetSubtype="6" fill="hold" grpId="0" nodeType="withEffect">
                                  <p:stCondLst>
                                    <p:cond delay="100"/>
                                  </p:stCondLst>
                                  <p:childTnLst>
                                    <p:set>
                                      <p:cBhvr>
                                        <p:cTn id="18" dur="1" fill="hold">
                                          <p:stCondLst>
                                            <p:cond delay="0"/>
                                          </p:stCondLst>
                                        </p:cTn>
                                        <p:tgtEl>
                                          <p:spTgt spid="9235"/>
                                        </p:tgtEl>
                                        <p:attrNameLst>
                                          <p:attrName>style.visibility</p:attrName>
                                        </p:attrNameLst>
                                      </p:cBhvr>
                                      <p:to>
                                        <p:strVal val="visible"/>
                                      </p:to>
                                    </p:set>
                                    <p:anim calcmode="lin" valueType="num">
                                      <p:cBhvr additive="base">
                                        <p:cTn id="19" dur="500" fill="hold"/>
                                        <p:tgtEl>
                                          <p:spTgt spid="9235"/>
                                        </p:tgtEl>
                                        <p:attrNameLst>
                                          <p:attrName>ppt_x</p:attrName>
                                        </p:attrNameLst>
                                      </p:cBhvr>
                                      <p:tavLst>
                                        <p:tav tm="0">
                                          <p:val>
                                            <p:strVal val="1+#ppt_w/2"/>
                                          </p:val>
                                        </p:tav>
                                        <p:tav tm="100000">
                                          <p:val>
                                            <p:strVal val="#ppt_x"/>
                                          </p:val>
                                        </p:tav>
                                      </p:tavLst>
                                    </p:anim>
                                    <p:anim calcmode="lin" valueType="num">
                                      <p:cBhvr additive="base">
                                        <p:cTn id="20" dur="500" fill="hold"/>
                                        <p:tgtEl>
                                          <p:spTgt spid="9235"/>
                                        </p:tgtEl>
                                        <p:attrNameLst>
                                          <p:attrName>ppt_y</p:attrName>
                                        </p:attrNameLst>
                                      </p:cBhvr>
                                      <p:tavLst>
                                        <p:tav tm="0">
                                          <p:val>
                                            <p:strVal val="1+#ppt_h/2"/>
                                          </p:val>
                                        </p:tav>
                                        <p:tav tm="100000">
                                          <p:val>
                                            <p:strVal val="#ppt_y"/>
                                          </p:val>
                                        </p:tav>
                                      </p:tavLst>
                                    </p:anim>
                                  </p:childTnLst>
                                </p:cTn>
                              </p:par>
                              <p:par>
                                <p:cTn id="21" presetID="2" presetClass="entr" presetSubtype="6" fill="hold" grpId="0" nodeType="withEffect">
                                  <p:stCondLst>
                                    <p:cond delay="100"/>
                                  </p:stCondLst>
                                  <p:childTnLst>
                                    <p:set>
                                      <p:cBhvr>
                                        <p:cTn id="22" dur="1" fill="hold">
                                          <p:stCondLst>
                                            <p:cond delay="0"/>
                                          </p:stCondLst>
                                        </p:cTn>
                                        <p:tgtEl>
                                          <p:spTgt spid="9236"/>
                                        </p:tgtEl>
                                        <p:attrNameLst>
                                          <p:attrName>style.visibility</p:attrName>
                                        </p:attrNameLst>
                                      </p:cBhvr>
                                      <p:to>
                                        <p:strVal val="visible"/>
                                      </p:to>
                                    </p:set>
                                    <p:anim calcmode="lin" valueType="num">
                                      <p:cBhvr additive="base">
                                        <p:cTn id="23" dur="500" fill="hold"/>
                                        <p:tgtEl>
                                          <p:spTgt spid="9236"/>
                                        </p:tgtEl>
                                        <p:attrNameLst>
                                          <p:attrName>ppt_x</p:attrName>
                                        </p:attrNameLst>
                                      </p:cBhvr>
                                      <p:tavLst>
                                        <p:tav tm="0">
                                          <p:val>
                                            <p:strVal val="1+#ppt_w/2"/>
                                          </p:val>
                                        </p:tav>
                                        <p:tav tm="100000">
                                          <p:val>
                                            <p:strVal val="#ppt_x"/>
                                          </p:val>
                                        </p:tav>
                                      </p:tavLst>
                                    </p:anim>
                                    <p:anim calcmode="lin" valueType="num">
                                      <p:cBhvr additive="base">
                                        <p:cTn id="24" dur="500" fill="hold"/>
                                        <p:tgtEl>
                                          <p:spTgt spid="9236"/>
                                        </p:tgtEl>
                                        <p:attrNameLst>
                                          <p:attrName>ppt_y</p:attrName>
                                        </p:attrNameLst>
                                      </p:cBhvr>
                                      <p:tavLst>
                                        <p:tav tm="0">
                                          <p:val>
                                            <p:strVal val="1+#ppt_h/2"/>
                                          </p:val>
                                        </p:tav>
                                        <p:tav tm="100000">
                                          <p:val>
                                            <p:strVal val="#ppt_y"/>
                                          </p:val>
                                        </p:tav>
                                      </p:tavLst>
                                    </p:anim>
                                  </p:childTnLst>
                                </p:cTn>
                              </p:par>
                            </p:childTnLst>
                          </p:cTn>
                        </p:par>
                        <p:par>
                          <p:cTn id="25" fill="hold" nodeType="afterGroup">
                            <p:stCondLst>
                              <p:cond delay="600"/>
                            </p:stCondLst>
                            <p:childTnLst>
                              <p:par>
                                <p:cTn id="26" presetID="31" presetClass="entr" presetSubtype="0" fill="hold" grpId="0" nodeType="afterEffect">
                                  <p:stCondLst>
                                    <p:cond delay="0"/>
                                  </p:stCondLst>
                                  <p:childTnLst>
                                    <p:set>
                                      <p:cBhvr>
                                        <p:cTn id="27" dur="1" fill="hold">
                                          <p:stCondLst>
                                            <p:cond delay="0"/>
                                          </p:stCondLst>
                                        </p:cTn>
                                        <p:tgtEl>
                                          <p:spTgt spid="9237"/>
                                        </p:tgtEl>
                                        <p:attrNameLst>
                                          <p:attrName>style.visibility</p:attrName>
                                        </p:attrNameLst>
                                      </p:cBhvr>
                                      <p:to>
                                        <p:strVal val="visible"/>
                                      </p:to>
                                    </p:set>
                                    <p:anim calcmode="lin" valueType="num">
                                      <p:cBhvr>
                                        <p:cTn id="28" dur="300" fill="hold"/>
                                        <p:tgtEl>
                                          <p:spTgt spid="9237"/>
                                        </p:tgtEl>
                                        <p:attrNameLst>
                                          <p:attrName>ppt_w</p:attrName>
                                        </p:attrNameLst>
                                      </p:cBhvr>
                                      <p:tavLst>
                                        <p:tav tm="0">
                                          <p:val>
                                            <p:fltVal val="0"/>
                                          </p:val>
                                        </p:tav>
                                        <p:tav tm="100000">
                                          <p:val>
                                            <p:strVal val="#ppt_w"/>
                                          </p:val>
                                        </p:tav>
                                      </p:tavLst>
                                    </p:anim>
                                    <p:anim calcmode="lin" valueType="num">
                                      <p:cBhvr>
                                        <p:cTn id="29" dur="300" fill="hold"/>
                                        <p:tgtEl>
                                          <p:spTgt spid="9237"/>
                                        </p:tgtEl>
                                        <p:attrNameLst>
                                          <p:attrName>ppt_h</p:attrName>
                                        </p:attrNameLst>
                                      </p:cBhvr>
                                      <p:tavLst>
                                        <p:tav tm="0">
                                          <p:val>
                                            <p:fltVal val="0"/>
                                          </p:val>
                                        </p:tav>
                                        <p:tav tm="100000">
                                          <p:val>
                                            <p:strVal val="#ppt_h"/>
                                          </p:val>
                                        </p:tav>
                                      </p:tavLst>
                                    </p:anim>
                                    <p:anim calcmode="lin" valueType="num">
                                      <p:cBhvr>
                                        <p:cTn id="30" dur="300" fill="hold"/>
                                        <p:tgtEl>
                                          <p:spTgt spid="9237"/>
                                        </p:tgtEl>
                                        <p:attrNameLst>
                                          <p:attrName>style.rotation</p:attrName>
                                        </p:attrNameLst>
                                      </p:cBhvr>
                                      <p:tavLst>
                                        <p:tav tm="0">
                                          <p:val>
                                            <p:fltVal val="90"/>
                                          </p:val>
                                        </p:tav>
                                        <p:tav tm="100000">
                                          <p:val>
                                            <p:fltVal val="0"/>
                                          </p:val>
                                        </p:tav>
                                      </p:tavLst>
                                    </p:anim>
                                    <p:animEffect transition="in" filter="fade">
                                      <p:cBhvr>
                                        <p:cTn id="31" dur="300"/>
                                        <p:tgtEl>
                                          <p:spTgt spid="9237"/>
                                        </p:tgtEl>
                                      </p:cBhvr>
                                    </p:animEffect>
                                  </p:childTnLst>
                                </p:cTn>
                              </p:par>
                              <p:par>
                                <p:cTn id="32" presetID="31" presetClass="entr" presetSubtype="0" fill="hold" grpId="0" nodeType="withEffect">
                                  <p:stCondLst>
                                    <p:cond delay="0"/>
                                  </p:stCondLst>
                                  <p:childTnLst>
                                    <p:set>
                                      <p:cBhvr>
                                        <p:cTn id="33" dur="1" fill="hold">
                                          <p:stCondLst>
                                            <p:cond delay="0"/>
                                          </p:stCondLst>
                                        </p:cTn>
                                        <p:tgtEl>
                                          <p:spTgt spid="9238"/>
                                        </p:tgtEl>
                                        <p:attrNameLst>
                                          <p:attrName>style.visibility</p:attrName>
                                        </p:attrNameLst>
                                      </p:cBhvr>
                                      <p:to>
                                        <p:strVal val="visible"/>
                                      </p:to>
                                    </p:set>
                                    <p:anim calcmode="lin" valueType="num">
                                      <p:cBhvr>
                                        <p:cTn id="34" dur="300" fill="hold"/>
                                        <p:tgtEl>
                                          <p:spTgt spid="9238"/>
                                        </p:tgtEl>
                                        <p:attrNameLst>
                                          <p:attrName>ppt_w</p:attrName>
                                        </p:attrNameLst>
                                      </p:cBhvr>
                                      <p:tavLst>
                                        <p:tav tm="0">
                                          <p:val>
                                            <p:fltVal val="0"/>
                                          </p:val>
                                        </p:tav>
                                        <p:tav tm="100000">
                                          <p:val>
                                            <p:strVal val="#ppt_w"/>
                                          </p:val>
                                        </p:tav>
                                      </p:tavLst>
                                    </p:anim>
                                    <p:anim calcmode="lin" valueType="num">
                                      <p:cBhvr>
                                        <p:cTn id="35" dur="300" fill="hold"/>
                                        <p:tgtEl>
                                          <p:spTgt spid="9238"/>
                                        </p:tgtEl>
                                        <p:attrNameLst>
                                          <p:attrName>ppt_h</p:attrName>
                                        </p:attrNameLst>
                                      </p:cBhvr>
                                      <p:tavLst>
                                        <p:tav tm="0">
                                          <p:val>
                                            <p:fltVal val="0"/>
                                          </p:val>
                                        </p:tav>
                                        <p:tav tm="100000">
                                          <p:val>
                                            <p:strVal val="#ppt_h"/>
                                          </p:val>
                                        </p:tav>
                                      </p:tavLst>
                                    </p:anim>
                                    <p:anim calcmode="lin" valueType="num">
                                      <p:cBhvr>
                                        <p:cTn id="36" dur="300" fill="hold"/>
                                        <p:tgtEl>
                                          <p:spTgt spid="9238"/>
                                        </p:tgtEl>
                                        <p:attrNameLst>
                                          <p:attrName>style.rotation</p:attrName>
                                        </p:attrNameLst>
                                      </p:cBhvr>
                                      <p:tavLst>
                                        <p:tav tm="0">
                                          <p:val>
                                            <p:fltVal val="90"/>
                                          </p:val>
                                        </p:tav>
                                        <p:tav tm="100000">
                                          <p:val>
                                            <p:fltVal val="0"/>
                                          </p:val>
                                        </p:tav>
                                      </p:tavLst>
                                    </p:anim>
                                    <p:animEffect transition="in" filter="fade">
                                      <p:cBhvr>
                                        <p:cTn id="37" dur="300"/>
                                        <p:tgtEl>
                                          <p:spTgt spid="92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32" grpId="0" autoUpdateAnimBg="0"/>
      <p:bldP spid="9233" grpId="0" autoUpdateAnimBg="0"/>
      <p:bldP spid="9234" grpId="0" autoUpdateAnimBg="0"/>
      <p:bldP spid="9235" grpId="0" autoUpdateAnimBg="0"/>
      <p:bldP spid="9236" grpId="0" autoUpdateAnimBg="0"/>
      <p:bldP spid="9237" grpId="0" autoUpdateAnimBg="0"/>
      <p:bldP spid="9238"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Box 27"/>
          <p:cNvSpPr txBox="1">
            <a:spLocks noChangeArrowheads="1"/>
          </p:cNvSpPr>
          <p:nvPr/>
        </p:nvSpPr>
        <p:spPr bwMode="auto">
          <a:xfrm>
            <a:off x="1012825" y="176213"/>
            <a:ext cx="3190875"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000" b="1">
                <a:solidFill>
                  <a:schemeClr val="accent1"/>
                </a:solidFill>
                <a:latin typeface="微软雅黑" panose="020B0503020204020204" pitchFamily="34" charset="-122"/>
                <a:ea typeface="微软雅黑" panose="020B0503020204020204" pitchFamily="34" charset="-122"/>
              </a:rPr>
              <a:t>4.1 </a:t>
            </a:r>
            <a:r>
              <a:rPr lang="zh-CN" altLang="en-US" sz="3000" b="1">
                <a:solidFill>
                  <a:schemeClr val="accent1"/>
                </a:solidFill>
                <a:latin typeface="微软雅黑" panose="020B0503020204020204" pitchFamily="34" charset="-122"/>
                <a:ea typeface="微软雅黑" panose="020B0503020204020204" pitchFamily="34" charset="-122"/>
              </a:rPr>
              <a:t>研究最终目标</a:t>
            </a:r>
          </a:p>
        </p:txBody>
      </p:sp>
      <p:sp>
        <p:nvSpPr>
          <p:cNvPr id="27651" name="Freeform 5"/>
          <p:cNvSpPr>
            <a:spLocks/>
          </p:cNvSpPr>
          <p:nvPr/>
        </p:nvSpPr>
        <p:spPr bwMode="auto">
          <a:xfrm>
            <a:off x="427038" y="220663"/>
            <a:ext cx="474662" cy="560387"/>
          </a:xfrm>
          <a:custGeom>
            <a:avLst/>
            <a:gdLst>
              <a:gd name="T0" fmla="*/ 99232 w 574"/>
              <a:gd name="T1" fmla="*/ 362894 h 681"/>
              <a:gd name="T2" fmla="*/ 169522 w 574"/>
              <a:gd name="T3" fmla="*/ 391695 h 681"/>
              <a:gd name="T4" fmla="*/ 321679 w 574"/>
              <a:gd name="T5" fmla="*/ 270730 h 681"/>
              <a:gd name="T6" fmla="*/ 314236 w 574"/>
              <a:gd name="T7" fmla="*/ 237815 h 681"/>
              <a:gd name="T8" fmla="*/ 324159 w 574"/>
              <a:gd name="T9" fmla="*/ 198316 h 681"/>
              <a:gd name="T10" fmla="*/ 223273 w 574"/>
              <a:gd name="T11" fmla="*/ 113559 h 681"/>
              <a:gd name="T12" fmla="*/ 179445 w 574"/>
              <a:gd name="T13" fmla="*/ 130839 h 681"/>
              <a:gd name="T14" fmla="*/ 113290 w 574"/>
              <a:gd name="T15" fmla="*/ 65008 h 681"/>
              <a:gd name="T16" fmla="*/ 179445 w 574"/>
              <a:gd name="T17" fmla="*/ 0 h 681"/>
              <a:gd name="T18" fmla="*/ 244773 w 574"/>
              <a:gd name="T19" fmla="*/ 65008 h 681"/>
              <a:gd name="T20" fmla="*/ 238985 w 574"/>
              <a:gd name="T21" fmla="*/ 92986 h 681"/>
              <a:gd name="T22" fmla="*/ 340698 w 574"/>
              <a:gd name="T23" fmla="*/ 178567 h 681"/>
              <a:gd name="T24" fmla="*/ 394449 w 574"/>
              <a:gd name="T25" fmla="*/ 157995 h 681"/>
              <a:gd name="T26" fmla="*/ 474662 w 574"/>
              <a:gd name="T27" fmla="*/ 237815 h 681"/>
              <a:gd name="T28" fmla="*/ 394449 w 574"/>
              <a:gd name="T29" fmla="*/ 317635 h 681"/>
              <a:gd name="T30" fmla="*/ 335737 w 574"/>
              <a:gd name="T31" fmla="*/ 292125 h 681"/>
              <a:gd name="T32" fmla="*/ 185234 w 574"/>
              <a:gd name="T33" fmla="*/ 412267 h 681"/>
              <a:gd name="T34" fmla="*/ 198465 w 574"/>
              <a:gd name="T35" fmla="*/ 461640 h 681"/>
              <a:gd name="T36" fmla="*/ 99232 w 574"/>
              <a:gd name="T37" fmla="*/ 560387 h 681"/>
              <a:gd name="T38" fmla="*/ 0 w 574"/>
              <a:gd name="T39" fmla="*/ 461640 h 681"/>
              <a:gd name="T40" fmla="*/ 99232 w 574"/>
              <a:gd name="T41" fmla="*/ 362894 h 68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652" name="Oval 6"/>
          <p:cNvSpPr>
            <a:spLocks noChangeArrowheads="1"/>
          </p:cNvSpPr>
          <p:nvPr/>
        </p:nvSpPr>
        <p:spPr bwMode="auto">
          <a:xfrm flipH="1">
            <a:off x="2994025" y="2844800"/>
            <a:ext cx="1625600" cy="1624013"/>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7653" name="Freeform 7"/>
          <p:cNvSpPr>
            <a:spLocks/>
          </p:cNvSpPr>
          <p:nvPr/>
        </p:nvSpPr>
        <p:spPr bwMode="auto">
          <a:xfrm flipH="1">
            <a:off x="5603875" y="1798638"/>
            <a:ext cx="1157288" cy="3651250"/>
          </a:xfrm>
          <a:custGeom>
            <a:avLst/>
            <a:gdLst>
              <a:gd name="T0" fmla="*/ 1157288 w 1750"/>
              <a:gd name="T1" fmla="*/ 179689 h 5527"/>
              <a:gd name="T2" fmla="*/ 207651 w 1750"/>
              <a:gd name="T3" fmla="*/ 1835204 h 5527"/>
              <a:gd name="T4" fmla="*/ 1123561 w 1750"/>
              <a:gd name="T5" fmla="*/ 3470901 h 5527"/>
              <a:gd name="T6" fmla="*/ 1019736 w 1750"/>
              <a:gd name="T7" fmla="*/ 3651250 h 5527"/>
              <a:gd name="T8" fmla="*/ 0 w 1750"/>
              <a:gd name="T9" fmla="*/ 1835204 h 5527"/>
              <a:gd name="T10" fmla="*/ 1053463 w 1750"/>
              <a:gd name="T11" fmla="*/ 0 h 5527"/>
              <a:gd name="T12" fmla="*/ 1157288 w 1750"/>
              <a:gd name="T13" fmla="*/ 179689 h 552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750" h="5527">
                <a:moveTo>
                  <a:pt x="1750" y="272"/>
                </a:moveTo>
                <a:cubicBezTo>
                  <a:pt x="891" y="777"/>
                  <a:pt x="314" y="1710"/>
                  <a:pt x="314" y="2778"/>
                </a:cubicBezTo>
                <a:cubicBezTo>
                  <a:pt x="314" y="3825"/>
                  <a:pt x="868" y="4743"/>
                  <a:pt x="1699" y="5254"/>
                </a:cubicBezTo>
                <a:lnTo>
                  <a:pt x="1542" y="5527"/>
                </a:lnTo>
                <a:cubicBezTo>
                  <a:pt x="617" y="4961"/>
                  <a:pt x="0" y="3942"/>
                  <a:pt x="0" y="2778"/>
                </a:cubicBezTo>
                <a:cubicBezTo>
                  <a:pt x="0" y="1594"/>
                  <a:pt x="640" y="559"/>
                  <a:pt x="1593" y="0"/>
                </a:cubicBezTo>
                <a:lnTo>
                  <a:pt x="1750" y="272"/>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654" name="Oval 8"/>
          <p:cNvSpPr>
            <a:spLocks noChangeArrowheads="1"/>
          </p:cNvSpPr>
          <p:nvPr/>
        </p:nvSpPr>
        <p:spPr bwMode="auto">
          <a:xfrm flipH="1">
            <a:off x="5326063" y="1420813"/>
            <a:ext cx="1062037" cy="1063625"/>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7655" name="Oval 9"/>
          <p:cNvSpPr>
            <a:spLocks noChangeArrowheads="1"/>
          </p:cNvSpPr>
          <p:nvPr/>
        </p:nvSpPr>
        <p:spPr bwMode="auto">
          <a:xfrm flipH="1">
            <a:off x="6108700" y="3084513"/>
            <a:ext cx="1063625" cy="1062037"/>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7656" name="Oval 10"/>
          <p:cNvSpPr>
            <a:spLocks noChangeArrowheads="1"/>
          </p:cNvSpPr>
          <p:nvPr/>
        </p:nvSpPr>
        <p:spPr bwMode="auto">
          <a:xfrm flipH="1">
            <a:off x="5264150" y="4745038"/>
            <a:ext cx="1063625" cy="1062037"/>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7657" name="Line 11"/>
          <p:cNvSpPr>
            <a:spLocks noChangeShapeType="1"/>
          </p:cNvSpPr>
          <p:nvPr/>
        </p:nvSpPr>
        <p:spPr bwMode="auto">
          <a:xfrm flipH="1">
            <a:off x="4511675" y="2243138"/>
            <a:ext cx="849313" cy="823912"/>
          </a:xfrm>
          <a:prstGeom prst="line">
            <a:avLst/>
          </a:prstGeom>
          <a:noFill/>
          <a:ln w="12700">
            <a:solidFill>
              <a:srgbClr val="2E2C2C"/>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27658" name="Line 12"/>
          <p:cNvSpPr>
            <a:spLocks noChangeShapeType="1"/>
          </p:cNvSpPr>
          <p:nvPr/>
        </p:nvSpPr>
        <p:spPr bwMode="auto">
          <a:xfrm flipH="1" flipV="1">
            <a:off x="4559300" y="4267200"/>
            <a:ext cx="747713" cy="723900"/>
          </a:xfrm>
          <a:prstGeom prst="line">
            <a:avLst/>
          </a:prstGeom>
          <a:noFill/>
          <a:ln w="12700">
            <a:solidFill>
              <a:srgbClr val="2E2C2C"/>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27659" name="Line 13"/>
          <p:cNvSpPr>
            <a:spLocks noChangeShapeType="1"/>
          </p:cNvSpPr>
          <p:nvPr/>
        </p:nvSpPr>
        <p:spPr bwMode="auto">
          <a:xfrm flipH="1">
            <a:off x="4808538" y="3600450"/>
            <a:ext cx="1198562" cy="0"/>
          </a:xfrm>
          <a:prstGeom prst="line">
            <a:avLst/>
          </a:prstGeom>
          <a:noFill/>
          <a:ln w="12700">
            <a:solidFill>
              <a:srgbClr val="2E2C2C"/>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27660" name="Oval 14"/>
          <p:cNvSpPr>
            <a:spLocks noChangeArrowheads="1"/>
          </p:cNvSpPr>
          <p:nvPr/>
        </p:nvSpPr>
        <p:spPr bwMode="auto">
          <a:xfrm flipH="1">
            <a:off x="3143250" y="2992438"/>
            <a:ext cx="1328738" cy="1328737"/>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7661" name="TextBox 13"/>
          <p:cNvSpPr txBox="1">
            <a:spLocks noChangeArrowheads="1"/>
          </p:cNvSpPr>
          <p:nvPr/>
        </p:nvSpPr>
        <p:spPr bwMode="auto">
          <a:xfrm flipH="1">
            <a:off x="5378450" y="1682750"/>
            <a:ext cx="9207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solidFill>
                  <a:schemeClr val="accent2"/>
                </a:solidFill>
                <a:latin typeface="微软雅黑" panose="020B0503020204020204" pitchFamily="34" charset="-122"/>
                <a:ea typeface="微软雅黑" panose="020B0503020204020204" pitchFamily="34" charset="-122"/>
              </a:rPr>
              <a:t>目标分支一</a:t>
            </a:r>
            <a:endParaRPr lang="en-US" altLang="zh-CN">
              <a:solidFill>
                <a:schemeClr val="accent2"/>
              </a:solidFill>
              <a:latin typeface="微软雅黑" panose="020B0503020204020204" pitchFamily="34" charset="-122"/>
              <a:ea typeface="微软雅黑" panose="020B0503020204020204" pitchFamily="34" charset="-122"/>
            </a:endParaRPr>
          </a:p>
        </p:txBody>
      </p:sp>
      <p:sp>
        <p:nvSpPr>
          <p:cNvPr id="27662" name="TextBox 14"/>
          <p:cNvSpPr txBox="1">
            <a:spLocks noChangeArrowheads="1"/>
          </p:cNvSpPr>
          <p:nvPr/>
        </p:nvSpPr>
        <p:spPr bwMode="auto">
          <a:xfrm flipH="1">
            <a:off x="6181725" y="3343275"/>
            <a:ext cx="89376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solidFill>
                  <a:schemeClr val="accent2"/>
                </a:solidFill>
                <a:latin typeface="微软雅黑" panose="020B0503020204020204" pitchFamily="34" charset="-122"/>
                <a:ea typeface="微软雅黑" panose="020B0503020204020204" pitchFamily="34" charset="-122"/>
              </a:rPr>
              <a:t>目标分支二</a:t>
            </a:r>
            <a:endParaRPr lang="en-US" altLang="zh-CN">
              <a:solidFill>
                <a:schemeClr val="accent2"/>
              </a:solidFill>
              <a:latin typeface="微软雅黑" panose="020B0503020204020204" pitchFamily="34" charset="-122"/>
              <a:ea typeface="微软雅黑" panose="020B0503020204020204" pitchFamily="34" charset="-122"/>
            </a:endParaRPr>
          </a:p>
        </p:txBody>
      </p:sp>
      <p:sp>
        <p:nvSpPr>
          <p:cNvPr id="27663" name="TextBox 15"/>
          <p:cNvSpPr txBox="1">
            <a:spLocks noChangeArrowheads="1"/>
          </p:cNvSpPr>
          <p:nvPr/>
        </p:nvSpPr>
        <p:spPr bwMode="auto">
          <a:xfrm flipH="1">
            <a:off x="5303838" y="4968875"/>
            <a:ext cx="893762"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solidFill>
                  <a:schemeClr val="accent2"/>
                </a:solidFill>
                <a:latin typeface="微软雅黑" panose="020B0503020204020204" pitchFamily="34" charset="-122"/>
                <a:ea typeface="微软雅黑" panose="020B0503020204020204" pitchFamily="34" charset="-122"/>
              </a:rPr>
              <a:t>目标分支三</a:t>
            </a:r>
            <a:endParaRPr lang="en-US" altLang="zh-CN">
              <a:solidFill>
                <a:schemeClr val="accent2"/>
              </a:solidFill>
              <a:latin typeface="微软雅黑" panose="020B0503020204020204" pitchFamily="34" charset="-122"/>
              <a:ea typeface="微软雅黑" panose="020B0503020204020204" pitchFamily="34" charset="-122"/>
            </a:endParaRPr>
          </a:p>
        </p:txBody>
      </p:sp>
      <p:sp>
        <p:nvSpPr>
          <p:cNvPr id="27664" name="TextBox 16"/>
          <p:cNvSpPr txBox="1">
            <a:spLocks noChangeArrowheads="1"/>
          </p:cNvSpPr>
          <p:nvPr/>
        </p:nvSpPr>
        <p:spPr bwMode="auto">
          <a:xfrm flipH="1">
            <a:off x="3146425" y="3357563"/>
            <a:ext cx="128746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solidFill>
                  <a:schemeClr val="accent2"/>
                </a:solidFill>
                <a:latin typeface="微软雅黑" panose="020B0503020204020204" pitchFamily="34" charset="-122"/>
                <a:ea typeface="微软雅黑" panose="020B0503020204020204" pitchFamily="34" charset="-122"/>
              </a:rPr>
              <a:t>进一步目标</a:t>
            </a:r>
            <a:endParaRPr lang="en-US" altLang="zh-CN" sz="2000">
              <a:solidFill>
                <a:schemeClr val="accent2"/>
              </a:solidFill>
              <a:latin typeface="微软雅黑" panose="020B0503020204020204" pitchFamily="34" charset="-122"/>
              <a:ea typeface="微软雅黑" panose="020B0503020204020204" pitchFamily="34" charset="-122"/>
            </a:endParaRPr>
          </a:p>
        </p:txBody>
      </p:sp>
      <p:sp>
        <p:nvSpPr>
          <p:cNvPr id="27665" name="TextBox 17"/>
          <p:cNvSpPr txBox="1">
            <a:spLocks noChangeArrowheads="1"/>
          </p:cNvSpPr>
          <p:nvPr/>
        </p:nvSpPr>
        <p:spPr bwMode="auto">
          <a:xfrm>
            <a:off x="6627813" y="1436688"/>
            <a:ext cx="399573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chemeClr val="accent1"/>
                </a:solidFill>
                <a:latin typeface="微软雅黑" panose="020B0503020204020204" pitchFamily="34" charset="-122"/>
                <a:ea typeface="微软雅黑" panose="020B0503020204020204" pitchFamily="34" charset="-122"/>
              </a:rPr>
              <a:t>这里可以添加主要内容这里可以添加主要内容这里可以添加主要内容</a:t>
            </a:r>
          </a:p>
        </p:txBody>
      </p:sp>
      <p:sp>
        <p:nvSpPr>
          <p:cNvPr id="27666" name="TextBox 18"/>
          <p:cNvSpPr txBox="1">
            <a:spLocks noChangeArrowheads="1"/>
          </p:cNvSpPr>
          <p:nvPr/>
        </p:nvSpPr>
        <p:spPr bwMode="auto">
          <a:xfrm>
            <a:off x="7399338" y="3230563"/>
            <a:ext cx="388778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chemeClr val="accent1"/>
                </a:solidFill>
                <a:latin typeface="微软雅黑" panose="020B0503020204020204" pitchFamily="34" charset="-122"/>
                <a:ea typeface="微软雅黑" panose="020B0503020204020204" pitchFamily="34" charset="-122"/>
              </a:rPr>
              <a:t>这里可以添加主要内容这里可以添加主要内容这里可以添加主要内容</a:t>
            </a:r>
          </a:p>
        </p:txBody>
      </p:sp>
      <p:sp>
        <p:nvSpPr>
          <p:cNvPr id="27667" name="TextBox 19"/>
          <p:cNvSpPr txBox="1">
            <a:spLocks noChangeArrowheads="1"/>
          </p:cNvSpPr>
          <p:nvPr/>
        </p:nvSpPr>
        <p:spPr bwMode="auto">
          <a:xfrm>
            <a:off x="6592888" y="4991100"/>
            <a:ext cx="388778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chemeClr val="accent1"/>
                </a:solidFill>
                <a:latin typeface="微软雅黑" panose="020B0503020204020204" pitchFamily="34" charset="-122"/>
                <a:ea typeface="微软雅黑" panose="020B0503020204020204" pitchFamily="34" charset="-122"/>
              </a:rPr>
              <a:t>这里可以添加主要内容这里可以添加主要内容这里可以添加主要内容</a:t>
            </a:r>
          </a:p>
        </p:txBody>
      </p:sp>
      <p:sp>
        <p:nvSpPr>
          <p:cNvPr id="27668" name="Oval 6"/>
          <p:cNvSpPr>
            <a:spLocks noChangeArrowheads="1"/>
          </p:cNvSpPr>
          <p:nvPr/>
        </p:nvSpPr>
        <p:spPr bwMode="auto">
          <a:xfrm flipH="1">
            <a:off x="942975" y="3008313"/>
            <a:ext cx="1300163" cy="1298575"/>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7669" name="Oval 14"/>
          <p:cNvSpPr>
            <a:spLocks noChangeArrowheads="1"/>
          </p:cNvSpPr>
          <p:nvPr/>
        </p:nvSpPr>
        <p:spPr bwMode="auto">
          <a:xfrm flipH="1">
            <a:off x="1062038" y="3125788"/>
            <a:ext cx="1062037" cy="1062037"/>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7670" name="TextBox 22"/>
          <p:cNvSpPr txBox="1">
            <a:spLocks noChangeArrowheads="1"/>
          </p:cNvSpPr>
          <p:nvPr/>
        </p:nvSpPr>
        <p:spPr bwMode="auto">
          <a:xfrm flipH="1">
            <a:off x="1233488" y="3308350"/>
            <a:ext cx="719137"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solidFill>
                  <a:schemeClr val="accent2"/>
                </a:solidFill>
                <a:latin typeface="微软雅黑" panose="020B0503020204020204" pitchFamily="34" charset="-122"/>
                <a:ea typeface="微软雅黑" panose="020B0503020204020204" pitchFamily="34" charset="-122"/>
              </a:rPr>
              <a:t>初步目标</a:t>
            </a:r>
            <a:endParaRPr lang="en-US" altLang="zh-CN" sz="2000">
              <a:solidFill>
                <a:schemeClr val="accent2"/>
              </a:solidFill>
              <a:latin typeface="微软雅黑" panose="020B0503020204020204" pitchFamily="34" charset="-122"/>
              <a:ea typeface="微软雅黑" panose="020B0503020204020204" pitchFamily="34" charset="-122"/>
            </a:endParaRPr>
          </a:p>
        </p:txBody>
      </p:sp>
      <p:sp>
        <p:nvSpPr>
          <p:cNvPr id="27671" name="右箭头 23"/>
          <p:cNvSpPr>
            <a:spLocks noChangeArrowheads="1"/>
          </p:cNvSpPr>
          <p:nvPr/>
        </p:nvSpPr>
        <p:spPr bwMode="auto">
          <a:xfrm>
            <a:off x="2468563" y="3457575"/>
            <a:ext cx="371475" cy="309563"/>
          </a:xfrm>
          <a:prstGeom prst="rightArrow">
            <a:avLst>
              <a:gd name="adj1" fmla="val 50000"/>
              <a:gd name="adj2" fmla="val 50267"/>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Tree>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27651"/>
                                        </p:tgtEl>
                                        <p:attrNameLst>
                                          <p:attrName>style.visibility</p:attrName>
                                        </p:attrNameLst>
                                      </p:cBhvr>
                                      <p:to>
                                        <p:strVal val="visible"/>
                                      </p:to>
                                    </p:set>
                                    <p:anim calcmode="lin" valueType="num">
                                      <p:cBhvr>
                                        <p:cTn id="7" dur="300" fill="hold"/>
                                        <p:tgtEl>
                                          <p:spTgt spid="27651"/>
                                        </p:tgtEl>
                                        <p:attrNameLst>
                                          <p:attrName>ppt_w</p:attrName>
                                        </p:attrNameLst>
                                      </p:cBhvr>
                                      <p:tavLst>
                                        <p:tav tm="0">
                                          <p:val>
                                            <p:fltVal val="0"/>
                                          </p:val>
                                        </p:tav>
                                        <p:tav tm="100000">
                                          <p:val>
                                            <p:strVal val="#ppt_w"/>
                                          </p:val>
                                        </p:tav>
                                      </p:tavLst>
                                    </p:anim>
                                    <p:anim calcmode="lin" valueType="num">
                                      <p:cBhvr>
                                        <p:cTn id="8" dur="300" fill="hold"/>
                                        <p:tgtEl>
                                          <p:spTgt spid="27651"/>
                                        </p:tgtEl>
                                        <p:attrNameLst>
                                          <p:attrName>ppt_h</p:attrName>
                                        </p:attrNameLst>
                                      </p:cBhvr>
                                      <p:tavLst>
                                        <p:tav tm="0">
                                          <p:val>
                                            <p:fltVal val="0"/>
                                          </p:val>
                                        </p:tav>
                                        <p:tav tm="100000">
                                          <p:val>
                                            <p:strVal val="#ppt_h"/>
                                          </p:val>
                                        </p:tav>
                                      </p:tavLst>
                                    </p:anim>
                                    <p:anim calcmode="lin" valueType="num">
                                      <p:cBhvr>
                                        <p:cTn id="9" dur="300" fill="hold"/>
                                        <p:tgtEl>
                                          <p:spTgt spid="27651"/>
                                        </p:tgtEl>
                                        <p:attrNameLst>
                                          <p:attrName>style.rotation</p:attrName>
                                        </p:attrNameLst>
                                      </p:cBhvr>
                                      <p:tavLst>
                                        <p:tav tm="0">
                                          <p:val>
                                            <p:fltVal val="90"/>
                                          </p:val>
                                        </p:tav>
                                        <p:tav tm="100000">
                                          <p:val>
                                            <p:fltVal val="0"/>
                                          </p:val>
                                        </p:tav>
                                      </p:tavLst>
                                    </p:anim>
                                    <p:animEffect transition="in" filter="fade">
                                      <p:cBhvr>
                                        <p:cTn id="10" dur="300"/>
                                        <p:tgtEl>
                                          <p:spTgt spid="27651"/>
                                        </p:tgtEl>
                                      </p:cBhvr>
                                    </p:animEffect>
                                  </p:childTnLst>
                                </p:cTn>
                              </p:par>
                            </p:childTnLst>
                          </p:cTn>
                        </p:par>
                        <p:par>
                          <p:cTn id="11" fill="hold" nodeType="afterGroup">
                            <p:stCondLst>
                              <p:cond delay="3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27650"/>
                                        </p:tgtEl>
                                        <p:attrNameLst>
                                          <p:attrName>style.visibility</p:attrName>
                                        </p:attrNameLst>
                                      </p:cBhvr>
                                      <p:to>
                                        <p:strVal val="visible"/>
                                      </p:to>
                                    </p:set>
                                    <p:anim calcmode="lin" valueType="num">
                                      <p:cBhvr>
                                        <p:cTn id="14" dur="400" fill="hold"/>
                                        <p:tgtEl>
                                          <p:spTgt spid="27650"/>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27650"/>
                                        </p:tgtEl>
                                        <p:attrNameLst>
                                          <p:attrName>ppt_y</p:attrName>
                                        </p:attrNameLst>
                                      </p:cBhvr>
                                      <p:tavLst>
                                        <p:tav tm="0">
                                          <p:val>
                                            <p:strVal val="#ppt_y"/>
                                          </p:val>
                                        </p:tav>
                                        <p:tav tm="100000">
                                          <p:val>
                                            <p:strVal val="#ppt_y"/>
                                          </p:val>
                                        </p:tav>
                                      </p:tavLst>
                                    </p:anim>
                                    <p:anim calcmode="lin" valueType="num">
                                      <p:cBhvr>
                                        <p:cTn id="16" dur="400" fill="hold"/>
                                        <p:tgtEl>
                                          <p:spTgt spid="27650"/>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27650"/>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27650"/>
                                        </p:tgtEl>
                                      </p:cBhvr>
                                    </p:animEffect>
                                  </p:childTnLst>
                                </p:cTn>
                              </p:par>
                            </p:childTnLst>
                          </p:cTn>
                        </p:par>
                        <p:par>
                          <p:cTn id="19" fill="hold" nodeType="afterGroup">
                            <p:stCondLst>
                              <p:cond delay="1060"/>
                            </p:stCondLst>
                            <p:childTnLst>
                              <p:par>
                                <p:cTn id="20" presetID="10" presetClass="entr" presetSubtype="0" fill="hold" grpId="0" nodeType="afterEffect">
                                  <p:stCondLst>
                                    <p:cond delay="0"/>
                                  </p:stCondLst>
                                  <p:childTnLst>
                                    <p:set>
                                      <p:cBhvr>
                                        <p:cTn id="21" dur="1" fill="hold">
                                          <p:stCondLst>
                                            <p:cond delay="0"/>
                                          </p:stCondLst>
                                        </p:cTn>
                                        <p:tgtEl>
                                          <p:spTgt spid="27669"/>
                                        </p:tgtEl>
                                        <p:attrNameLst>
                                          <p:attrName>style.visibility</p:attrName>
                                        </p:attrNameLst>
                                      </p:cBhvr>
                                      <p:to>
                                        <p:strVal val="visible"/>
                                      </p:to>
                                    </p:set>
                                    <p:anim calcmode="lin" valueType="num">
                                      <p:cBhvr>
                                        <p:cTn id="22" dur="500" fill="hold"/>
                                        <p:tgtEl>
                                          <p:spTgt spid="27669"/>
                                        </p:tgtEl>
                                        <p:attrNameLst>
                                          <p:attrName>ppt_w</p:attrName>
                                        </p:attrNameLst>
                                      </p:cBhvr>
                                      <p:tavLst>
                                        <p:tav tm="0">
                                          <p:val>
                                            <p:fltVal val="0"/>
                                          </p:val>
                                        </p:tav>
                                        <p:tav tm="100000">
                                          <p:val>
                                            <p:strVal val="#ppt_w"/>
                                          </p:val>
                                        </p:tav>
                                      </p:tavLst>
                                    </p:anim>
                                    <p:anim calcmode="lin" valueType="num">
                                      <p:cBhvr>
                                        <p:cTn id="23" dur="500" fill="hold"/>
                                        <p:tgtEl>
                                          <p:spTgt spid="27669"/>
                                        </p:tgtEl>
                                        <p:attrNameLst>
                                          <p:attrName>ppt_h</p:attrName>
                                        </p:attrNameLst>
                                      </p:cBhvr>
                                      <p:tavLst>
                                        <p:tav tm="0">
                                          <p:val>
                                            <p:fltVal val="0"/>
                                          </p:val>
                                        </p:tav>
                                        <p:tav tm="100000">
                                          <p:val>
                                            <p:strVal val="#ppt_h"/>
                                          </p:val>
                                        </p:tav>
                                      </p:tavLst>
                                    </p:anim>
                                    <p:animEffect transition="in" filter="fade">
                                      <p:cBhvr>
                                        <p:cTn id="24" dur="500"/>
                                        <p:tgtEl>
                                          <p:spTgt spid="27669"/>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7668"/>
                                        </p:tgtEl>
                                        <p:attrNameLst>
                                          <p:attrName>style.visibility</p:attrName>
                                        </p:attrNameLst>
                                      </p:cBhvr>
                                      <p:to>
                                        <p:strVal val="visible"/>
                                      </p:to>
                                    </p:set>
                                    <p:anim calcmode="lin" valueType="num">
                                      <p:cBhvr>
                                        <p:cTn id="27" dur="500" fill="hold"/>
                                        <p:tgtEl>
                                          <p:spTgt spid="27668"/>
                                        </p:tgtEl>
                                        <p:attrNameLst>
                                          <p:attrName>ppt_w</p:attrName>
                                        </p:attrNameLst>
                                      </p:cBhvr>
                                      <p:tavLst>
                                        <p:tav tm="0">
                                          <p:val>
                                            <p:fltVal val="0"/>
                                          </p:val>
                                        </p:tav>
                                        <p:tav tm="100000">
                                          <p:val>
                                            <p:strVal val="#ppt_w"/>
                                          </p:val>
                                        </p:tav>
                                      </p:tavLst>
                                    </p:anim>
                                    <p:anim calcmode="lin" valueType="num">
                                      <p:cBhvr>
                                        <p:cTn id="28" dur="500" fill="hold"/>
                                        <p:tgtEl>
                                          <p:spTgt spid="27668"/>
                                        </p:tgtEl>
                                        <p:attrNameLst>
                                          <p:attrName>ppt_h</p:attrName>
                                        </p:attrNameLst>
                                      </p:cBhvr>
                                      <p:tavLst>
                                        <p:tav tm="0">
                                          <p:val>
                                            <p:fltVal val="0"/>
                                          </p:val>
                                        </p:tav>
                                        <p:tav tm="100000">
                                          <p:val>
                                            <p:strVal val="#ppt_h"/>
                                          </p:val>
                                        </p:tav>
                                      </p:tavLst>
                                    </p:anim>
                                    <p:animEffect transition="in" filter="fade">
                                      <p:cBhvr>
                                        <p:cTn id="29" dur="500"/>
                                        <p:tgtEl>
                                          <p:spTgt spid="27668"/>
                                        </p:tgtEl>
                                      </p:cBhvr>
                                    </p:animEffect>
                                  </p:childTnLst>
                                </p:cTn>
                              </p:par>
                            </p:childTnLst>
                          </p:cTn>
                        </p:par>
                        <p:par>
                          <p:cTn id="30" fill="hold" nodeType="afterGroup">
                            <p:stCondLst>
                              <p:cond delay="1560"/>
                            </p:stCondLst>
                            <p:childTnLst>
                              <p:par>
                                <p:cTn id="31" presetID="31" presetClass="entr" presetSubtype="0" fill="hold" grpId="0" nodeType="afterEffect">
                                  <p:stCondLst>
                                    <p:cond delay="0"/>
                                  </p:stCondLst>
                                  <p:childTnLst>
                                    <p:set>
                                      <p:cBhvr>
                                        <p:cTn id="32" dur="1" fill="hold">
                                          <p:stCondLst>
                                            <p:cond delay="0"/>
                                          </p:stCondLst>
                                        </p:cTn>
                                        <p:tgtEl>
                                          <p:spTgt spid="27670"/>
                                        </p:tgtEl>
                                        <p:attrNameLst>
                                          <p:attrName>style.visibility</p:attrName>
                                        </p:attrNameLst>
                                      </p:cBhvr>
                                      <p:to>
                                        <p:strVal val="visible"/>
                                      </p:to>
                                    </p:set>
                                    <p:anim calcmode="lin" valueType="num">
                                      <p:cBhvr>
                                        <p:cTn id="33" dur="300" fill="hold"/>
                                        <p:tgtEl>
                                          <p:spTgt spid="27670"/>
                                        </p:tgtEl>
                                        <p:attrNameLst>
                                          <p:attrName>ppt_w</p:attrName>
                                        </p:attrNameLst>
                                      </p:cBhvr>
                                      <p:tavLst>
                                        <p:tav tm="0">
                                          <p:val>
                                            <p:fltVal val="0"/>
                                          </p:val>
                                        </p:tav>
                                        <p:tav tm="100000">
                                          <p:val>
                                            <p:strVal val="#ppt_w"/>
                                          </p:val>
                                        </p:tav>
                                      </p:tavLst>
                                    </p:anim>
                                    <p:anim calcmode="lin" valueType="num">
                                      <p:cBhvr>
                                        <p:cTn id="34" dur="300" fill="hold"/>
                                        <p:tgtEl>
                                          <p:spTgt spid="27670"/>
                                        </p:tgtEl>
                                        <p:attrNameLst>
                                          <p:attrName>ppt_h</p:attrName>
                                        </p:attrNameLst>
                                      </p:cBhvr>
                                      <p:tavLst>
                                        <p:tav tm="0">
                                          <p:val>
                                            <p:fltVal val="0"/>
                                          </p:val>
                                        </p:tav>
                                        <p:tav tm="100000">
                                          <p:val>
                                            <p:strVal val="#ppt_h"/>
                                          </p:val>
                                        </p:tav>
                                      </p:tavLst>
                                    </p:anim>
                                    <p:anim calcmode="lin" valueType="num">
                                      <p:cBhvr>
                                        <p:cTn id="35" dur="300" fill="hold"/>
                                        <p:tgtEl>
                                          <p:spTgt spid="27670"/>
                                        </p:tgtEl>
                                        <p:attrNameLst>
                                          <p:attrName>style.rotation</p:attrName>
                                        </p:attrNameLst>
                                      </p:cBhvr>
                                      <p:tavLst>
                                        <p:tav tm="0">
                                          <p:val>
                                            <p:fltVal val="90"/>
                                          </p:val>
                                        </p:tav>
                                        <p:tav tm="100000">
                                          <p:val>
                                            <p:fltVal val="0"/>
                                          </p:val>
                                        </p:tav>
                                      </p:tavLst>
                                    </p:anim>
                                    <p:animEffect transition="in" filter="fade">
                                      <p:cBhvr>
                                        <p:cTn id="36" dur="300"/>
                                        <p:tgtEl>
                                          <p:spTgt spid="27670"/>
                                        </p:tgtEl>
                                      </p:cBhvr>
                                    </p:animEffect>
                                  </p:childTnLst>
                                </p:cTn>
                              </p:par>
                            </p:childTnLst>
                          </p:cTn>
                        </p:par>
                        <p:par>
                          <p:cTn id="37" fill="hold" nodeType="afterGroup">
                            <p:stCondLst>
                              <p:cond delay="1860"/>
                            </p:stCondLst>
                            <p:childTnLst>
                              <p:par>
                                <p:cTn id="38" presetID="2" presetClass="entr" presetSubtype="8" fill="hold" grpId="0" nodeType="afterEffect">
                                  <p:stCondLst>
                                    <p:cond delay="0"/>
                                  </p:stCondLst>
                                  <p:childTnLst>
                                    <p:set>
                                      <p:cBhvr>
                                        <p:cTn id="39" dur="1" fill="hold">
                                          <p:stCondLst>
                                            <p:cond delay="0"/>
                                          </p:stCondLst>
                                        </p:cTn>
                                        <p:tgtEl>
                                          <p:spTgt spid="27671"/>
                                        </p:tgtEl>
                                        <p:attrNameLst>
                                          <p:attrName>style.visibility</p:attrName>
                                        </p:attrNameLst>
                                      </p:cBhvr>
                                      <p:to>
                                        <p:strVal val="visible"/>
                                      </p:to>
                                    </p:set>
                                    <p:anim calcmode="lin" valueType="num">
                                      <p:cBhvr additive="base">
                                        <p:cTn id="40" dur="300" fill="hold"/>
                                        <p:tgtEl>
                                          <p:spTgt spid="27671"/>
                                        </p:tgtEl>
                                        <p:attrNameLst>
                                          <p:attrName>ppt_x</p:attrName>
                                        </p:attrNameLst>
                                      </p:cBhvr>
                                      <p:tavLst>
                                        <p:tav tm="0">
                                          <p:val>
                                            <p:strVal val="0-#ppt_w/2"/>
                                          </p:val>
                                        </p:tav>
                                        <p:tav tm="100000">
                                          <p:val>
                                            <p:strVal val="#ppt_x"/>
                                          </p:val>
                                        </p:tav>
                                      </p:tavLst>
                                    </p:anim>
                                    <p:anim calcmode="lin" valueType="num">
                                      <p:cBhvr additive="base">
                                        <p:cTn id="41" dur="300" fill="hold"/>
                                        <p:tgtEl>
                                          <p:spTgt spid="27671"/>
                                        </p:tgtEl>
                                        <p:attrNameLst>
                                          <p:attrName>ppt_y</p:attrName>
                                        </p:attrNameLst>
                                      </p:cBhvr>
                                      <p:tavLst>
                                        <p:tav tm="0">
                                          <p:val>
                                            <p:strVal val="#ppt_y"/>
                                          </p:val>
                                        </p:tav>
                                        <p:tav tm="100000">
                                          <p:val>
                                            <p:strVal val="#ppt_y"/>
                                          </p:val>
                                        </p:tav>
                                      </p:tavLst>
                                    </p:anim>
                                  </p:childTnLst>
                                </p:cTn>
                              </p:par>
                            </p:childTnLst>
                          </p:cTn>
                        </p:par>
                        <p:par>
                          <p:cTn id="42" fill="hold" nodeType="afterGroup">
                            <p:stCondLst>
                              <p:cond delay="2160"/>
                            </p:stCondLst>
                            <p:childTnLst>
                              <p:par>
                                <p:cTn id="43" presetID="52" presetClass="entr" presetSubtype="0" fill="hold" grpId="0" nodeType="afterEffect">
                                  <p:stCondLst>
                                    <p:cond delay="0"/>
                                  </p:stCondLst>
                                  <p:childTnLst>
                                    <p:set>
                                      <p:cBhvr>
                                        <p:cTn id="44" dur="1" fill="hold">
                                          <p:stCondLst>
                                            <p:cond delay="0"/>
                                          </p:stCondLst>
                                        </p:cTn>
                                        <p:tgtEl>
                                          <p:spTgt spid="27660"/>
                                        </p:tgtEl>
                                        <p:attrNameLst>
                                          <p:attrName>style.visibility</p:attrName>
                                        </p:attrNameLst>
                                      </p:cBhvr>
                                      <p:to>
                                        <p:strVal val="visible"/>
                                      </p:to>
                                    </p:set>
                                    <p:animScale>
                                      <p:cBhvr>
                                        <p:cTn id="45" dur="1000" decel="50000" fill="hold">
                                          <p:stCondLst>
                                            <p:cond delay="0"/>
                                          </p:stCondLst>
                                        </p:cTn>
                                        <p:tgtEl>
                                          <p:spTgt spid="2766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46" dur="1000" decel="50000" fill="hold">
                                          <p:stCondLst>
                                            <p:cond delay="0"/>
                                          </p:stCondLst>
                                        </p:cTn>
                                        <p:tgtEl>
                                          <p:spTgt spid="27660"/>
                                        </p:tgtEl>
                                        <p:attrNameLst>
                                          <p:attrName>ppt_x,ppt_y</p:attrName>
                                        </p:attrNameLst>
                                      </p:cBhvr>
                                      <p:rCtr x="0" y="0"/>
                                    </p:animMotion>
                                    <p:animEffect transition="in" filter="fade">
                                      <p:cBhvr>
                                        <p:cTn id="47" dur="1000"/>
                                        <p:tgtEl>
                                          <p:spTgt spid="27660"/>
                                        </p:tgtEl>
                                      </p:cBhvr>
                                    </p:animEffect>
                                  </p:childTnLst>
                                </p:cTn>
                              </p:par>
                              <p:par>
                                <p:cTn id="48" presetID="52" presetClass="entr" presetSubtype="0" fill="hold" grpId="0" nodeType="withEffect">
                                  <p:stCondLst>
                                    <p:cond delay="0"/>
                                  </p:stCondLst>
                                  <p:childTnLst>
                                    <p:set>
                                      <p:cBhvr>
                                        <p:cTn id="49" dur="1" fill="hold">
                                          <p:stCondLst>
                                            <p:cond delay="0"/>
                                          </p:stCondLst>
                                        </p:cTn>
                                        <p:tgtEl>
                                          <p:spTgt spid="27652"/>
                                        </p:tgtEl>
                                        <p:attrNameLst>
                                          <p:attrName>style.visibility</p:attrName>
                                        </p:attrNameLst>
                                      </p:cBhvr>
                                      <p:to>
                                        <p:strVal val="visible"/>
                                      </p:to>
                                    </p:set>
                                    <p:animScale>
                                      <p:cBhvr>
                                        <p:cTn id="50" dur="1000" decel="50000" fill="hold">
                                          <p:stCondLst>
                                            <p:cond delay="0"/>
                                          </p:stCondLst>
                                        </p:cTn>
                                        <p:tgtEl>
                                          <p:spTgt spid="2765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51" dur="1000" decel="50000" fill="hold">
                                          <p:stCondLst>
                                            <p:cond delay="0"/>
                                          </p:stCondLst>
                                        </p:cTn>
                                        <p:tgtEl>
                                          <p:spTgt spid="27652"/>
                                        </p:tgtEl>
                                        <p:attrNameLst>
                                          <p:attrName>ppt_x,ppt_y</p:attrName>
                                        </p:attrNameLst>
                                      </p:cBhvr>
                                      <p:rCtr x="0" y="0"/>
                                    </p:animMotion>
                                    <p:animEffect transition="in" filter="fade">
                                      <p:cBhvr>
                                        <p:cTn id="52" dur="1000"/>
                                        <p:tgtEl>
                                          <p:spTgt spid="27652"/>
                                        </p:tgtEl>
                                      </p:cBhvr>
                                    </p:animEffect>
                                  </p:childTnLst>
                                </p:cTn>
                              </p:par>
                              <p:par>
                                <p:cTn id="53" presetID="52" presetClass="entr" presetSubtype="0" fill="hold" grpId="0" nodeType="withEffect">
                                  <p:stCondLst>
                                    <p:cond delay="0"/>
                                  </p:stCondLst>
                                  <p:childTnLst>
                                    <p:set>
                                      <p:cBhvr>
                                        <p:cTn id="54" dur="1" fill="hold">
                                          <p:stCondLst>
                                            <p:cond delay="0"/>
                                          </p:stCondLst>
                                        </p:cTn>
                                        <p:tgtEl>
                                          <p:spTgt spid="27664"/>
                                        </p:tgtEl>
                                        <p:attrNameLst>
                                          <p:attrName>style.visibility</p:attrName>
                                        </p:attrNameLst>
                                      </p:cBhvr>
                                      <p:to>
                                        <p:strVal val="visible"/>
                                      </p:to>
                                    </p:set>
                                    <p:animScale>
                                      <p:cBhvr>
                                        <p:cTn id="55" dur="1000" decel="50000" fill="hold">
                                          <p:stCondLst>
                                            <p:cond delay="0"/>
                                          </p:stCondLst>
                                        </p:cTn>
                                        <p:tgtEl>
                                          <p:spTgt spid="2766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56" dur="1000" decel="50000" fill="hold">
                                          <p:stCondLst>
                                            <p:cond delay="0"/>
                                          </p:stCondLst>
                                        </p:cTn>
                                        <p:tgtEl>
                                          <p:spTgt spid="27664"/>
                                        </p:tgtEl>
                                        <p:attrNameLst>
                                          <p:attrName>ppt_x,ppt_y</p:attrName>
                                        </p:attrNameLst>
                                      </p:cBhvr>
                                      <p:rCtr x="0" y="0"/>
                                    </p:animMotion>
                                    <p:animEffect transition="in" filter="fade">
                                      <p:cBhvr>
                                        <p:cTn id="57" dur="1000"/>
                                        <p:tgtEl>
                                          <p:spTgt spid="27664"/>
                                        </p:tgtEl>
                                      </p:cBhvr>
                                    </p:animEffect>
                                  </p:childTnLst>
                                </p:cTn>
                              </p:par>
                            </p:childTnLst>
                          </p:cTn>
                        </p:par>
                        <p:par>
                          <p:cTn id="58" fill="hold" nodeType="afterGroup">
                            <p:stCondLst>
                              <p:cond delay="3160"/>
                            </p:stCondLst>
                            <p:childTnLst>
                              <p:par>
                                <p:cTn id="59" presetID="22" presetClass="entr" presetSubtype="8" fill="hold" grpId="0" nodeType="afterEffect">
                                  <p:stCondLst>
                                    <p:cond delay="0"/>
                                  </p:stCondLst>
                                  <p:childTnLst>
                                    <p:set>
                                      <p:cBhvr>
                                        <p:cTn id="60" dur="1" fill="hold">
                                          <p:stCondLst>
                                            <p:cond delay="0"/>
                                          </p:stCondLst>
                                        </p:cTn>
                                        <p:tgtEl>
                                          <p:spTgt spid="27657"/>
                                        </p:tgtEl>
                                        <p:attrNameLst>
                                          <p:attrName>style.visibility</p:attrName>
                                        </p:attrNameLst>
                                      </p:cBhvr>
                                      <p:to>
                                        <p:strVal val="visible"/>
                                      </p:to>
                                    </p:set>
                                    <p:animEffect transition="in" filter="wipe(left)">
                                      <p:cBhvr>
                                        <p:cTn id="61" dur="500"/>
                                        <p:tgtEl>
                                          <p:spTgt spid="27657"/>
                                        </p:tgtEl>
                                      </p:cBhvr>
                                    </p:animEffect>
                                  </p:childTnLst>
                                </p:cTn>
                              </p:par>
                              <p:par>
                                <p:cTn id="62" presetID="22" presetClass="entr" presetSubtype="8" fill="hold" grpId="0" nodeType="withEffect">
                                  <p:stCondLst>
                                    <p:cond delay="0"/>
                                  </p:stCondLst>
                                  <p:childTnLst>
                                    <p:set>
                                      <p:cBhvr>
                                        <p:cTn id="63" dur="1" fill="hold">
                                          <p:stCondLst>
                                            <p:cond delay="0"/>
                                          </p:stCondLst>
                                        </p:cTn>
                                        <p:tgtEl>
                                          <p:spTgt spid="27659"/>
                                        </p:tgtEl>
                                        <p:attrNameLst>
                                          <p:attrName>style.visibility</p:attrName>
                                        </p:attrNameLst>
                                      </p:cBhvr>
                                      <p:to>
                                        <p:strVal val="visible"/>
                                      </p:to>
                                    </p:set>
                                    <p:animEffect transition="in" filter="wipe(left)">
                                      <p:cBhvr>
                                        <p:cTn id="64" dur="500"/>
                                        <p:tgtEl>
                                          <p:spTgt spid="27659"/>
                                        </p:tgtEl>
                                      </p:cBhvr>
                                    </p:animEffect>
                                  </p:childTnLst>
                                </p:cTn>
                              </p:par>
                              <p:par>
                                <p:cTn id="65" presetID="22" presetClass="entr" presetSubtype="8" fill="hold" grpId="0" nodeType="withEffect">
                                  <p:stCondLst>
                                    <p:cond delay="0"/>
                                  </p:stCondLst>
                                  <p:childTnLst>
                                    <p:set>
                                      <p:cBhvr>
                                        <p:cTn id="66" dur="1" fill="hold">
                                          <p:stCondLst>
                                            <p:cond delay="0"/>
                                          </p:stCondLst>
                                        </p:cTn>
                                        <p:tgtEl>
                                          <p:spTgt spid="27658"/>
                                        </p:tgtEl>
                                        <p:attrNameLst>
                                          <p:attrName>style.visibility</p:attrName>
                                        </p:attrNameLst>
                                      </p:cBhvr>
                                      <p:to>
                                        <p:strVal val="visible"/>
                                      </p:to>
                                    </p:set>
                                    <p:animEffect transition="in" filter="wipe(left)">
                                      <p:cBhvr>
                                        <p:cTn id="67" dur="500"/>
                                        <p:tgtEl>
                                          <p:spTgt spid="27658"/>
                                        </p:tgtEl>
                                      </p:cBhvr>
                                    </p:animEffect>
                                  </p:childTnLst>
                                </p:cTn>
                              </p:par>
                            </p:childTnLst>
                          </p:cTn>
                        </p:par>
                        <p:par>
                          <p:cTn id="68" fill="hold" nodeType="afterGroup">
                            <p:stCondLst>
                              <p:cond delay="3660"/>
                            </p:stCondLst>
                            <p:childTnLst>
                              <p:par>
                                <p:cTn id="69" presetID="22" presetClass="entr" presetSubtype="1" fill="hold" grpId="0" nodeType="afterEffect">
                                  <p:stCondLst>
                                    <p:cond delay="0"/>
                                  </p:stCondLst>
                                  <p:childTnLst>
                                    <p:set>
                                      <p:cBhvr>
                                        <p:cTn id="70" dur="1" fill="hold">
                                          <p:stCondLst>
                                            <p:cond delay="0"/>
                                          </p:stCondLst>
                                        </p:cTn>
                                        <p:tgtEl>
                                          <p:spTgt spid="27653"/>
                                        </p:tgtEl>
                                        <p:attrNameLst>
                                          <p:attrName>style.visibility</p:attrName>
                                        </p:attrNameLst>
                                      </p:cBhvr>
                                      <p:to>
                                        <p:strVal val="visible"/>
                                      </p:to>
                                    </p:set>
                                    <p:animEffect transition="in" filter="wipe(up)">
                                      <p:cBhvr>
                                        <p:cTn id="71" dur="500"/>
                                        <p:tgtEl>
                                          <p:spTgt spid="27653"/>
                                        </p:tgtEl>
                                      </p:cBhvr>
                                    </p:animEffect>
                                  </p:childTnLst>
                                </p:cTn>
                              </p:par>
                            </p:childTnLst>
                          </p:cTn>
                        </p:par>
                        <p:par>
                          <p:cTn id="72" fill="hold" nodeType="afterGroup">
                            <p:stCondLst>
                              <p:cond delay="4160"/>
                            </p:stCondLst>
                            <p:childTnLst>
                              <p:par>
                                <p:cTn id="73" presetID="52" presetClass="entr" presetSubtype="0" fill="hold" grpId="0" nodeType="afterEffect">
                                  <p:stCondLst>
                                    <p:cond delay="0"/>
                                  </p:stCondLst>
                                  <p:childTnLst>
                                    <p:set>
                                      <p:cBhvr>
                                        <p:cTn id="74" dur="1" fill="hold">
                                          <p:stCondLst>
                                            <p:cond delay="0"/>
                                          </p:stCondLst>
                                        </p:cTn>
                                        <p:tgtEl>
                                          <p:spTgt spid="27654"/>
                                        </p:tgtEl>
                                        <p:attrNameLst>
                                          <p:attrName>style.visibility</p:attrName>
                                        </p:attrNameLst>
                                      </p:cBhvr>
                                      <p:to>
                                        <p:strVal val="visible"/>
                                      </p:to>
                                    </p:set>
                                    <p:animScale>
                                      <p:cBhvr>
                                        <p:cTn id="75" dur="1000" decel="50000" fill="hold">
                                          <p:stCondLst>
                                            <p:cond delay="0"/>
                                          </p:stCondLst>
                                        </p:cTn>
                                        <p:tgtEl>
                                          <p:spTgt spid="2765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76" dur="1000" decel="50000" fill="hold">
                                          <p:stCondLst>
                                            <p:cond delay="0"/>
                                          </p:stCondLst>
                                        </p:cTn>
                                        <p:tgtEl>
                                          <p:spTgt spid="27654"/>
                                        </p:tgtEl>
                                        <p:attrNameLst>
                                          <p:attrName>ppt_x,ppt_y</p:attrName>
                                        </p:attrNameLst>
                                      </p:cBhvr>
                                      <p:rCtr x="0" y="0"/>
                                    </p:animMotion>
                                    <p:animEffect transition="in" filter="fade">
                                      <p:cBhvr>
                                        <p:cTn id="77" dur="1000"/>
                                        <p:tgtEl>
                                          <p:spTgt spid="27654"/>
                                        </p:tgtEl>
                                      </p:cBhvr>
                                    </p:animEffect>
                                  </p:childTnLst>
                                </p:cTn>
                              </p:par>
                              <p:par>
                                <p:cTn id="78" presetID="52" presetClass="entr" presetSubtype="0" fill="hold" grpId="0" nodeType="withEffect">
                                  <p:stCondLst>
                                    <p:cond delay="200"/>
                                  </p:stCondLst>
                                  <p:childTnLst>
                                    <p:set>
                                      <p:cBhvr>
                                        <p:cTn id="79" dur="1" fill="hold">
                                          <p:stCondLst>
                                            <p:cond delay="0"/>
                                          </p:stCondLst>
                                        </p:cTn>
                                        <p:tgtEl>
                                          <p:spTgt spid="27655"/>
                                        </p:tgtEl>
                                        <p:attrNameLst>
                                          <p:attrName>style.visibility</p:attrName>
                                        </p:attrNameLst>
                                      </p:cBhvr>
                                      <p:to>
                                        <p:strVal val="visible"/>
                                      </p:to>
                                    </p:set>
                                    <p:animScale>
                                      <p:cBhvr>
                                        <p:cTn id="80" dur="1000" decel="50000" fill="hold">
                                          <p:stCondLst>
                                            <p:cond delay="0"/>
                                          </p:stCondLst>
                                        </p:cTn>
                                        <p:tgtEl>
                                          <p:spTgt spid="2765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81" dur="1000" decel="50000" fill="hold">
                                          <p:stCondLst>
                                            <p:cond delay="0"/>
                                          </p:stCondLst>
                                        </p:cTn>
                                        <p:tgtEl>
                                          <p:spTgt spid="27655"/>
                                        </p:tgtEl>
                                        <p:attrNameLst>
                                          <p:attrName>ppt_x,ppt_y</p:attrName>
                                        </p:attrNameLst>
                                      </p:cBhvr>
                                      <p:rCtr x="0" y="0"/>
                                    </p:animMotion>
                                    <p:animEffect transition="in" filter="fade">
                                      <p:cBhvr>
                                        <p:cTn id="82" dur="1000"/>
                                        <p:tgtEl>
                                          <p:spTgt spid="27655"/>
                                        </p:tgtEl>
                                      </p:cBhvr>
                                    </p:animEffect>
                                  </p:childTnLst>
                                </p:cTn>
                              </p:par>
                              <p:par>
                                <p:cTn id="83" presetID="52" presetClass="entr" presetSubtype="0" fill="hold" grpId="0" nodeType="withEffect">
                                  <p:stCondLst>
                                    <p:cond delay="400"/>
                                  </p:stCondLst>
                                  <p:childTnLst>
                                    <p:set>
                                      <p:cBhvr>
                                        <p:cTn id="84" dur="1" fill="hold">
                                          <p:stCondLst>
                                            <p:cond delay="0"/>
                                          </p:stCondLst>
                                        </p:cTn>
                                        <p:tgtEl>
                                          <p:spTgt spid="27656"/>
                                        </p:tgtEl>
                                        <p:attrNameLst>
                                          <p:attrName>style.visibility</p:attrName>
                                        </p:attrNameLst>
                                      </p:cBhvr>
                                      <p:to>
                                        <p:strVal val="visible"/>
                                      </p:to>
                                    </p:set>
                                    <p:animScale>
                                      <p:cBhvr>
                                        <p:cTn id="85" dur="1000" decel="50000" fill="hold">
                                          <p:stCondLst>
                                            <p:cond delay="0"/>
                                          </p:stCondLst>
                                        </p:cTn>
                                        <p:tgtEl>
                                          <p:spTgt spid="2765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86" dur="1000" decel="50000" fill="hold">
                                          <p:stCondLst>
                                            <p:cond delay="0"/>
                                          </p:stCondLst>
                                        </p:cTn>
                                        <p:tgtEl>
                                          <p:spTgt spid="27656"/>
                                        </p:tgtEl>
                                        <p:attrNameLst>
                                          <p:attrName>ppt_x,ppt_y</p:attrName>
                                        </p:attrNameLst>
                                      </p:cBhvr>
                                      <p:rCtr x="0" y="0"/>
                                    </p:animMotion>
                                    <p:animEffect transition="in" filter="fade">
                                      <p:cBhvr>
                                        <p:cTn id="87" dur="1000"/>
                                        <p:tgtEl>
                                          <p:spTgt spid="27656"/>
                                        </p:tgtEl>
                                      </p:cBhvr>
                                    </p:animEffect>
                                  </p:childTnLst>
                                </p:cTn>
                              </p:par>
                            </p:childTnLst>
                          </p:cTn>
                        </p:par>
                        <p:par>
                          <p:cTn id="88" fill="hold" nodeType="afterGroup">
                            <p:stCondLst>
                              <p:cond delay="5560"/>
                            </p:stCondLst>
                            <p:childTnLst>
                              <p:par>
                                <p:cTn id="89" presetID="31" presetClass="entr" presetSubtype="0" fill="hold" grpId="0" nodeType="afterEffect">
                                  <p:stCondLst>
                                    <p:cond delay="0"/>
                                  </p:stCondLst>
                                  <p:childTnLst>
                                    <p:set>
                                      <p:cBhvr>
                                        <p:cTn id="90" dur="1" fill="hold">
                                          <p:stCondLst>
                                            <p:cond delay="0"/>
                                          </p:stCondLst>
                                        </p:cTn>
                                        <p:tgtEl>
                                          <p:spTgt spid="27661"/>
                                        </p:tgtEl>
                                        <p:attrNameLst>
                                          <p:attrName>style.visibility</p:attrName>
                                        </p:attrNameLst>
                                      </p:cBhvr>
                                      <p:to>
                                        <p:strVal val="visible"/>
                                      </p:to>
                                    </p:set>
                                    <p:anim calcmode="lin" valueType="num">
                                      <p:cBhvr>
                                        <p:cTn id="91" dur="300" fill="hold"/>
                                        <p:tgtEl>
                                          <p:spTgt spid="27661"/>
                                        </p:tgtEl>
                                        <p:attrNameLst>
                                          <p:attrName>ppt_w</p:attrName>
                                        </p:attrNameLst>
                                      </p:cBhvr>
                                      <p:tavLst>
                                        <p:tav tm="0">
                                          <p:val>
                                            <p:fltVal val="0"/>
                                          </p:val>
                                        </p:tav>
                                        <p:tav tm="100000">
                                          <p:val>
                                            <p:strVal val="#ppt_w"/>
                                          </p:val>
                                        </p:tav>
                                      </p:tavLst>
                                    </p:anim>
                                    <p:anim calcmode="lin" valueType="num">
                                      <p:cBhvr>
                                        <p:cTn id="92" dur="300" fill="hold"/>
                                        <p:tgtEl>
                                          <p:spTgt spid="27661"/>
                                        </p:tgtEl>
                                        <p:attrNameLst>
                                          <p:attrName>ppt_h</p:attrName>
                                        </p:attrNameLst>
                                      </p:cBhvr>
                                      <p:tavLst>
                                        <p:tav tm="0">
                                          <p:val>
                                            <p:fltVal val="0"/>
                                          </p:val>
                                        </p:tav>
                                        <p:tav tm="100000">
                                          <p:val>
                                            <p:strVal val="#ppt_h"/>
                                          </p:val>
                                        </p:tav>
                                      </p:tavLst>
                                    </p:anim>
                                    <p:anim calcmode="lin" valueType="num">
                                      <p:cBhvr>
                                        <p:cTn id="93" dur="300" fill="hold"/>
                                        <p:tgtEl>
                                          <p:spTgt spid="27661"/>
                                        </p:tgtEl>
                                        <p:attrNameLst>
                                          <p:attrName>style.rotation</p:attrName>
                                        </p:attrNameLst>
                                      </p:cBhvr>
                                      <p:tavLst>
                                        <p:tav tm="0">
                                          <p:val>
                                            <p:fltVal val="90"/>
                                          </p:val>
                                        </p:tav>
                                        <p:tav tm="100000">
                                          <p:val>
                                            <p:fltVal val="0"/>
                                          </p:val>
                                        </p:tav>
                                      </p:tavLst>
                                    </p:anim>
                                    <p:animEffect transition="in" filter="fade">
                                      <p:cBhvr>
                                        <p:cTn id="94" dur="300"/>
                                        <p:tgtEl>
                                          <p:spTgt spid="27661"/>
                                        </p:tgtEl>
                                      </p:cBhvr>
                                    </p:animEffect>
                                  </p:childTnLst>
                                </p:cTn>
                              </p:par>
                            </p:childTnLst>
                          </p:cTn>
                        </p:par>
                        <p:par>
                          <p:cTn id="95" fill="hold" nodeType="afterGroup">
                            <p:stCondLst>
                              <p:cond delay="5860"/>
                            </p:stCondLst>
                            <p:childTnLst>
                              <p:par>
                                <p:cTn id="96" presetID="22" presetClass="entr" presetSubtype="8" fill="hold" grpId="0" nodeType="afterEffect">
                                  <p:stCondLst>
                                    <p:cond delay="0"/>
                                  </p:stCondLst>
                                  <p:childTnLst>
                                    <p:set>
                                      <p:cBhvr>
                                        <p:cTn id="97" dur="1" fill="hold">
                                          <p:stCondLst>
                                            <p:cond delay="0"/>
                                          </p:stCondLst>
                                        </p:cTn>
                                        <p:tgtEl>
                                          <p:spTgt spid="27665"/>
                                        </p:tgtEl>
                                        <p:attrNameLst>
                                          <p:attrName>style.visibility</p:attrName>
                                        </p:attrNameLst>
                                      </p:cBhvr>
                                      <p:to>
                                        <p:strVal val="visible"/>
                                      </p:to>
                                    </p:set>
                                    <p:animEffect transition="in" filter="wipe(left)">
                                      <p:cBhvr>
                                        <p:cTn id="98" dur="500"/>
                                        <p:tgtEl>
                                          <p:spTgt spid="27665"/>
                                        </p:tgtEl>
                                      </p:cBhvr>
                                    </p:animEffect>
                                  </p:childTnLst>
                                </p:cTn>
                              </p:par>
                            </p:childTnLst>
                          </p:cTn>
                        </p:par>
                        <p:par>
                          <p:cTn id="99" fill="hold" nodeType="afterGroup">
                            <p:stCondLst>
                              <p:cond delay="6360"/>
                            </p:stCondLst>
                            <p:childTnLst>
                              <p:par>
                                <p:cTn id="100" presetID="31" presetClass="entr" presetSubtype="0" fill="hold" grpId="0" nodeType="afterEffect">
                                  <p:stCondLst>
                                    <p:cond delay="0"/>
                                  </p:stCondLst>
                                  <p:childTnLst>
                                    <p:set>
                                      <p:cBhvr>
                                        <p:cTn id="101" dur="1" fill="hold">
                                          <p:stCondLst>
                                            <p:cond delay="0"/>
                                          </p:stCondLst>
                                        </p:cTn>
                                        <p:tgtEl>
                                          <p:spTgt spid="27662"/>
                                        </p:tgtEl>
                                        <p:attrNameLst>
                                          <p:attrName>style.visibility</p:attrName>
                                        </p:attrNameLst>
                                      </p:cBhvr>
                                      <p:to>
                                        <p:strVal val="visible"/>
                                      </p:to>
                                    </p:set>
                                    <p:anim calcmode="lin" valueType="num">
                                      <p:cBhvr>
                                        <p:cTn id="102" dur="300" fill="hold"/>
                                        <p:tgtEl>
                                          <p:spTgt spid="27662"/>
                                        </p:tgtEl>
                                        <p:attrNameLst>
                                          <p:attrName>ppt_w</p:attrName>
                                        </p:attrNameLst>
                                      </p:cBhvr>
                                      <p:tavLst>
                                        <p:tav tm="0">
                                          <p:val>
                                            <p:fltVal val="0"/>
                                          </p:val>
                                        </p:tav>
                                        <p:tav tm="100000">
                                          <p:val>
                                            <p:strVal val="#ppt_w"/>
                                          </p:val>
                                        </p:tav>
                                      </p:tavLst>
                                    </p:anim>
                                    <p:anim calcmode="lin" valueType="num">
                                      <p:cBhvr>
                                        <p:cTn id="103" dur="300" fill="hold"/>
                                        <p:tgtEl>
                                          <p:spTgt spid="27662"/>
                                        </p:tgtEl>
                                        <p:attrNameLst>
                                          <p:attrName>ppt_h</p:attrName>
                                        </p:attrNameLst>
                                      </p:cBhvr>
                                      <p:tavLst>
                                        <p:tav tm="0">
                                          <p:val>
                                            <p:fltVal val="0"/>
                                          </p:val>
                                        </p:tav>
                                        <p:tav tm="100000">
                                          <p:val>
                                            <p:strVal val="#ppt_h"/>
                                          </p:val>
                                        </p:tav>
                                      </p:tavLst>
                                    </p:anim>
                                    <p:anim calcmode="lin" valueType="num">
                                      <p:cBhvr>
                                        <p:cTn id="104" dur="300" fill="hold"/>
                                        <p:tgtEl>
                                          <p:spTgt spid="27662"/>
                                        </p:tgtEl>
                                        <p:attrNameLst>
                                          <p:attrName>style.rotation</p:attrName>
                                        </p:attrNameLst>
                                      </p:cBhvr>
                                      <p:tavLst>
                                        <p:tav tm="0">
                                          <p:val>
                                            <p:fltVal val="90"/>
                                          </p:val>
                                        </p:tav>
                                        <p:tav tm="100000">
                                          <p:val>
                                            <p:fltVal val="0"/>
                                          </p:val>
                                        </p:tav>
                                      </p:tavLst>
                                    </p:anim>
                                    <p:animEffect transition="in" filter="fade">
                                      <p:cBhvr>
                                        <p:cTn id="105" dur="300"/>
                                        <p:tgtEl>
                                          <p:spTgt spid="27662"/>
                                        </p:tgtEl>
                                      </p:cBhvr>
                                    </p:animEffect>
                                  </p:childTnLst>
                                </p:cTn>
                              </p:par>
                            </p:childTnLst>
                          </p:cTn>
                        </p:par>
                        <p:par>
                          <p:cTn id="106" fill="hold" nodeType="afterGroup">
                            <p:stCondLst>
                              <p:cond delay="6660"/>
                            </p:stCondLst>
                            <p:childTnLst>
                              <p:par>
                                <p:cTn id="107" presetID="22" presetClass="entr" presetSubtype="8" fill="hold" grpId="0" nodeType="afterEffect">
                                  <p:stCondLst>
                                    <p:cond delay="0"/>
                                  </p:stCondLst>
                                  <p:childTnLst>
                                    <p:set>
                                      <p:cBhvr>
                                        <p:cTn id="108" dur="1" fill="hold">
                                          <p:stCondLst>
                                            <p:cond delay="0"/>
                                          </p:stCondLst>
                                        </p:cTn>
                                        <p:tgtEl>
                                          <p:spTgt spid="27666"/>
                                        </p:tgtEl>
                                        <p:attrNameLst>
                                          <p:attrName>style.visibility</p:attrName>
                                        </p:attrNameLst>
                                      </p:cBhvr>
                                      <p:to>
                                        <p:strVal val="visible"/>
                                      </p:to>
                                    </p:set>
                                    <p:animEffect transition="in" filter="wipe(left)">
                                      <p:cBhvr>
                                        <p:cTn id="109" dur="500"/>
                                        <p:tgtEl>
                                          <p:spTgt spid="27666"/>
                                        </p:tgtEl>
                                      </p:cBhvr>
                                    </p:animEffect>
                                  </p:childTnLst>
                                </p:cTn>
                              </p:par>
                            </p:childTnLst>
                          </p:cTn>
                        </p:par>
                        <p:par>
                          <p:cTn id="110" fill="hold" nodeType="afterGroup">
                            <p:stCondLst>
                              <p:cond delay="7160"/>
                            </p:stCondLst>
                            <p:childTnLst>
                              <p:par>
                                <p:cTn id="111" presetID="31" presetClass="entr" presetSubtype="0" fill="hold" grpId="0" nodeType="afterEffect">
                                  <p:stCondLst>
                                    <p:cond delay="0"/>
                                  </p:stCondLst>
                                  <p:childTnLst>
                                    <p:set>
                                      <p:cBhvr>
                                        <p:cTn id="112" dur="1" fill="hold">
                                          <p:stCondLst>
                                            <p:cond delay="0"/>
                                          </p:stCondLst>
                                        </p:cTn>
                                        <p:tgtEl>
                                          <p:spTgt spid="27663"/>
                                        </p:tgtEl>
                                        <p:attrNameLst>
                                          <p:attrName>style.visibility</p:attrName>
                                        </p:attrNameLst>
                                      </p:cBhvr>
                                      <p:to>
                                        <p:strVal val="visible"/>
                                      </p:to>
                                    </p:set>
                                    <p:anim calcmode="lin" valueType="num">
                                      <p:cBhvr>
                                        <p:cTn id="113" dur="300" fill="hold"/>
                                        <p:tgtEl>
                                          <p:spTgt spid="27663"/>
                                        </p:tgtEl>
                                        <p:attrNameLst>
                                          <p:attrName>ppt_w</p:attrName>
                                        </p:attrNameLst>
                                      </p:cBhvr>
                                      <p:tavLst>
                                        <p:tav tm="0">
                                          <p:val>
                                            <p:fltVal val="0"/>
                                          </p:val>
                                        </p:tav>
                                        <p:tav tm="100000">
                                          <p:val>
                                            <p:strVal val="#ppt_w"/>
                                          </p:val>
                                        </p:tav>
                                      </p:tavLst>
                                    </p:anim>
                                    <p:anim calcmode="lin" valueType="num">
                                      <p:cBhvr>
                                        <p:cTn id="114" dur="300" fill="hold"/>
                                        <p:tgtEl>
                                          <p:spTgt spid="27663"/>
                                        </p:tgtEl>
                                        <p:attrNameLst>
                                          <p:attrName>ppt_h</p:attrName>
                                        </p:attrNameLst>
                                      </p:cBhvr>
                                      <p:tavLst>
                                        <p:tav tm="0">
                                          <p:val>
                                            <p:fltVal val="0"/>
                                          </p:val>
                                        </p:tav>
                                        <p:tav tm="100000">
                                          <p:val>
                                            <p:strVal val="#ppt_h"/>
                                          </p:val>
                                        </p:tav>
                                      </p:tavLst>
                                    </p:anim>
                                    <p:anim calcmode="lin" valueType="num">
                                      <p:cBhvr>
                                        <p:cTn id="115" dur="300" fill="hold"/>
                                        <p:tgtEl>
                                          <p:spTgt spid="27663"/>
                                        </p:tgtEl>
                                        <p:attrNameLst>
                                          <p:attrName>style.rotation</p:attrName>
                                        </p:attrNameLst>
                                      </p:cBhvr>
                                      <p:tavLst>
                                        <p:tav tm="0">
                                          <p:val>
                                            <p:fltVal val="90"/>
                                          </p:val>
                                        </p:tav>
                                        <p:tav tm="100000">
                                          <p:val>
                                            <p:fltVal val="0"/>
                                          </p:val>
                                        </p:tav>
                                      </p:tavLst>
                                    </p:anim>
                                    <p:animEffect transition="in" filter="fade">
                                      <p:cBhvr>
                                        <p:cTn id="116" dur="300"/>
                                        <p:tgtEl>
                                          <p:spTgt spid="27663"/>
                                        </p:tgtEl>
                                      </p:cBhvr>
                                    </p:animEffect>
                                  </p:childTnLst>
                                </p:cTn>
                              </p:par>
                            </p:childTnLst>
                          </p:cTn>
                        </p:par>
                        <p:par>
                          <p:cTn id="117" fill="hold" nodeType="afterGroup">
                            <p:stCondLst>
                              <p:cond delay="7460"/>
                            </p:stCondLst>
                            <p:childTnLst>
                              <p:par>
                                <p:cTn id="118" presetID="22" presetClass="entr" presetSubtype="8" fill="hold" grpId="0" nodeType="afterEffect">
                                  <p:stCondLst>
                                    <p:cond delay="0"/>
                                  </p:stCondLst>
                                  <p:childTnLst>
                                    <p:set>
                                      <p:cBhvr>
                                        <p:cTn id="119" dur="1" fill="hold">
                                          <p:stCondLst>
                                            <p:cond delay="0"/>
                                          </p:stCondLst>
                                        </p:cTn>
                                        <p:tgtEl>
                                          <p:spTgt spid="27667"/>
                                        </p:tgtEl>
                                        <p:attrNameLst>
                                          <p:attrName>style.visibility</p:attrName>
                                        </p:attrNameLst>
                                      </p:cBhvr>
                                      <p:to>
                                        <p:strVal val="visible"/>
                                      </p:to>
                                    </p:set>
                                    <p:animEffect transition="in" filter="wipe(left)">
                                      <p:cBhvr>
                                        <p:cTn id="120" dur="500"/>
                                        <p:tgtEl>
                                          <p:spTgt spid="276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autoUpdateAnimBg="0"/>
      <p:bldP spid="27651" grpId="0" animBg="1"/>
      <p:bldP spid="27652" grpId="0" animBg="1" autoUpdateAnimBg="0"/>
      <p:bldP spid="27653" grpId="0" animBg="1"/>
      <p:bldP spid="27654" grpId="0" animBg="1" autoUpdateAnimBg="0"/>
      <p:bldP spid="27655" grpId="0" animBg="1" autoUpdateAnimBg="0"/>
      <p:bldP spid="27656" grpId="0" animBg="1" autoUpdateAnimBg="0"/>
      <p:bldP spid="27657" grpId="0" animBg="1"/>
      <p:bldP spid="27658" grpId="0" animBg="1"/>
      <p:bldP spid="27659" grpId="0" animBg="1"/>
      <p:bldP spid="27660" grpId="0" animBg="1" autoUpdateAnimBg="0"/>
      <p:bldP spid="27661" grpId="0" autoUpdateAnimBg="0"/>
      <p:bldP spid="27662" grpId="0" autoUpdateAnimBg="0"/>
      <p:bldP spid="27663" grpId="0" autoUpdateAnimBg="0"/>
      <p:bldP spid="27664" grpId="0" autoUpdateAnimBg="0"/>
      <p:bldP spid="27665" grpId="0" autoUpdateAnimBg="0"/>
      <p:bldP spid="27666" grpId="0" autoUpdateAnimBg="0"/>
      <p:bldP spid="27667" grpId="0" autoUpdateAnimBg="0"/>
      <p:bldP spid="27668" grpId="0" animBg="1" autoUpdateAnimBg="0"/>
      <p:bldP spid="27669" grpId="0" animBg="1" autoUpdateAnimBg="0"/>
      <p:bldP spid="27670" grpId="0" autoUpdateAnimBg="0"/>
      <p:bldP spid="27671" grpId="0" animBg="1"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Box 27"/>
          <p:cNvSpPr txBox="1">
            <a:spLocks noChangeArrowheads="1"/>
          </p:cNvSpPr>
          <p:nvPr/>
        </p:nvSpPr>
        <p:spPr bwMode="auto">
          <a:xfrm>
            <a:off x="1012825" y="176213"/>
            <a:ext cx="2422525"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000" b="1">
                <a:solidFill>
                  <a:schemeClr val="accent1"/>
                </a:solidFill>
                <a:latin typeface="微软雅黑" panose="020B0503020204020204" pitchFamily="34" charset="-122"/>
                <a:ea typeface="微软雅黑" panose="020B0503020204020204" pitchFamily="34" charset="-122"/>
              </a:rPr>
              <a:t>4.2 </a:t>
            </a:r>
            <a:r>
              <a:rPr lang="zh-CN" altLang="en-US" sz="3000" b="1">
                <a:solidFill>
                  <a:schemeClr val="accent1"/>
                </a:solidFill>
                <a:latin typeface="微软雅黑" panose="020B0503020204020204" pitchFamily="34" charset="-122"/>
                <a:ea typeface="微软雅黑" panose="020B0503020204020204" pitchFamily="34" charset="-122"/>
              </a:rPr>
              <a:t>成果形式</a:t>
            </a:r>
          </a:p>
        </p:txBody>
      </p:sp>
      <p:sp>
        <p:nvSpPr>
          <p:cNvPr id="28675" name="Freeform 5"/>
          <p:cNvSpPr>
            <a:spLocks/>
          </p:cNvSpPr>
          <p:nvPr/>
        </p:nvSpPr>
        <p:spPr bwMode="auto">
          <a:xfrm>
            <a:off x="427038" y="220663"/>
            <a:ext cx="474662" cy="560387"/>
          </a:xfrm>
          <a:custGeom>
            <a:avLst/>
            <a:gdLst>
              <a:gd name="T0" fmla="*/ 99232 w 574"/>
              <a:gd name="T1" fmla="*/ 362894 h 681"/>
              <a:gd name="T2" fmla="*/ 169522 w 574"/>
              <a:gd name="T3" fmla="*/ 391695 h 681"/>
              <a:gd name="T4" fmla="*/ 321679 w 574"/>
              <a:gd name="T5" fmla="*/ 270730 h 681"/>
              <a:gd name="T6" fmla="*/ 314236 w 574"/>
              <a:gd name="T7" fmla="*/ 237815 h 681"/>
              <a:gd name="T8" fmla="*/ 324159 w 574"/>
              <a:gd name="T9" fmla="*/ 198316 h 681"/>
              <a:gd name="T10" fmla="*/ 223273 w 574"/>
              <a:gd name="T11" fmla="*/ 113559 h 681"/>
              <a:gd name="T12" fmla="*/ 179445 w 574"/>
              <a:gd name="T13" fmla="*/ 130839 h 681"/>
              <a:gd name="T14" fmla="*/ 113290 w 574"/>
              <a:gd name="T15" fmla="*/ 65008 h 681"/>
              <a:gd name="T16" fmla="*/ 179445 w 574"/>
              <a:gd name="T17" fmla="*/ 0 h 681"/>
              <a:gd name="T18" fmla="*/ 244773 w 574"/>
              <a:gd name="T19" fmla="*/ 65008 h 681"/>
              <a:gd name="T20" fmla="*/ 238985 w 574"/>
              <a:gd name="T21" fmla="*/ 92986 h 681"/>
              <a:gd name="T22" fmla="*/ 340698 w 574"/>
              <a:gd name="T23" fmla="*/ 178567 h 681"/>
              <a:gd name="T24" fmla="*/ 394449 w 574"/>
              <a:gd name="T25" fmla="*/ 157995 h 681"/>
              <a:gd name="T26" fmla="*/ 474662 w 574"/>
              <a:gd name="T27" fmla="*/ 237815 h 681"/>
              <a:gd name="T28" fmla="*/ 394449 w 574"/>
              <a:gd name="T29" fmla="*/ 317635 h 681"/>
              <a:gd name="T30" fmla="*/ 335737 w 574"/>
              <a:gd name="T31" fmla="*/ 292125 h 681"/>
              <a:gd name="T32" fmla="*/ 185234 w 574"/>
              <a:gd name="T33" fmla="*/ 412267 h 681"/>
              <a:gd name="T34" fmla="*/ 198465 w 574"/>
              <a:gd name="T35" fmla="*/ 461640 h 681"/>
              <a:gd name="T36" fmla="*/ 99232 w 574"/>
              <a:gd name="T37" fmla="*/ 560387 h 681"/>
              <a:gd name="T38" fmla="*/ 0 w 574"/>
              <a:gd name="T39" fmla="*/ 461640 h 681"/>
              <a:gd name="T40" fmla="*/ 99232 w 574"/>
              <a:gd name="T41" fmla="*/ 362894 h 68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676" name="矩形 4"/>
          <p:cNvSpPr>
            <a:spLocks noChangeArrowheads="1"/>
          </p:cNvSpPr>
          <p:nvPr/>
        </p:nvSpPr>
        <p:spPr bwMode="auto">
          <a:xfrm>
            <a:off x="1754188" y="4254500"/>
            <a:ext cx="9040812" cy="1754188"/>
          </a:xfrm>
          <a:prstGeom prst="rect">
            <a:avLst/>
          </a:prstGeom>
          <a:solidFill>
            <a:schemeClr val="tx2"/>
          </a:solidFill>
          <a:ln w="9525">
            <a:solidFill>
              <a:schemeClr val="bg2"/>
            </a:solidFill>
            <a:bevel/>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8677" name="Freeform 7"/>
          <p:cNvSpPr>
            <a:spLocks/>
          </p:cNvSpPr>
          <p:nvPr/>
        </p:nvSpPr>
        <p:spPr bwMode="auto">
          <a:xfrm>
            <a:off x="2376488" y="1468438"/>
            <a:ext cx="1779587" cy="1765300"/>
          </a:xfrm>
          <a:custGeom>
            <a:avLst/>
            <a:gdLst>
              <a:gd name="T0" fmla="*/ 890117 w 2749"/>
              <a:gd name="T1" fmla="*/ 0 h 2729"/>
              <a:gd name="T2" fmla="*/ 1779587 w 2749"/>
              <a:gd name="T3" fmla="*/ 888795 h 2729"/>
              <a:gd name="T4" fmla="*/ 1039657 w 2749"/>
              <a:gd name="T5" fmla="*/ 1765300 h 2729"/>
              <a:gd name="T6" fmla="*/ 7768 w 2749"/>
              <a:gd name="T7" fmla="*/ 1003938 h 2729"/>
              <a:gd name="T8" fmla="*/ 0 w 2749"/>
              <a:gd name="T9" fmla="*/ 888795 h 2729"/>
              <a:gd name="T10" fmla="*/ 890117 w 2749"/>
              <a:gd name="T11" fmla="*/ 0 h 272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749" h="2729">
                <a:moveTo>
                  <a:pt x="1375" y="0"/>
                </a:moveTo>
                <a:cubicBezTo>
                  <a:pt x="2133" y="0"/>
                  <a:pt x="2749" y="615"/>
                  <a:pt x="2749" y="1374"/>
                </a:cubicBezTo>
                <a:cubicBezTo>
                  <a:pt x="2749" y="2054"/>
                  <a:pt x="2254" y="2619"/>
                  <a:pt x="1606" y="2729"/>
                </a:cubicBezTo>
                <a:lnTo>
                  <a:pt x="12" y="1552"/>
                </a:lnTo>
                <a:cubicBezTo>
                  <a:pt x="4" y="1494"/>
                  <a:pt x="0" y="1435"/>
                  <a:pt x="0" y="1374"/>
                </a:cubicBezTo>
                <a:cubicBezTo>
                  <a:pt x="0" y="615"/>
                  <a:pt x="616" y="0"/>
                  <a:pt x="1375" y="0"/>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pic>
        <p:nvPicPr>
          <p:cNvPr id="28678" name="Picture 3"/>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rot="-8589795" flipH="1" flipV="1">
            <a:off x="1749425" y="2511425"/>
            <a:ext cx="24542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679" name="Freeform 7"/>
          <p:cNvSpPr>
            <a:spLocks/>
          </p:cNvSpPr>
          <p:nvPr/>
        </p:nvSpPr>
        <p:spPr bwMode="auto">
          <a:xfrm>
            <a:off x="5332413" y="1468438"/>
            <a:ext cx="1779587" cy="1765300"/>
          </a:xfrm>
          <a:custGeom>
            <a:avLst/>
            <a:gdLst>
              <a:gd name="T0" fmla="*/ 890117 w 2749"/>
              <a:gd name="T1" fmla="*/ 0 h 2729"/>
              <a:gd name="T2" fmla="*/ 1779587 w 2749"/>
              <a:gd name="T3" fmla="*/ 888795 h 2729"/>
              <a:gd name="T4" fmla="*/ 1039657 w 2749"/>
              <a:gd name="T5" fmla="*/ 1765300 h 2729"/>
              <a:gd name="T6" fmla="*/ 7768 w 2749"/>
              <a:gd name="T7" fmla="*/ 1003938 h 2729"/>
              <a:gd name="T8" fmla="*/ 0 w 2749"/>
              <a:gd name="T9" fmla="*/ 888795 h 2729"/>
              <a:gd name="T10" fmla="*/ 890117 w 2749"/>
              <a:gd name="T11" fmla="*/ 0 h 272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749" h="2729">
                <a:moveTo>
                  <a:pt x="1375" y="0"/>
                </a:moveTo>
                <a:cubicBezTo>
                  <a:pt x="2133" y="0"/>
                  <a:pt x="2749" y="615"/>
                  <a:pt x="2749" y="1374"/>
                </a:cubicBezTo>
                <a:cubicBezTo>
                  <a:pt x="2749" y="2054"/>
                  <a:pt x="2254" y="2619"/>
                  <a:pt x="1606" y="2729"/>
                </a:cubicBezTo>
                <a:lnTo>
                  <a:pt x="12" y="1552"/>
                </a:lnTo>
                <a:cubicBezTo>
                  <a:pt x="4" y="1494"/>
                  <a:pt x="0" y="1435"/>
                  <a:pt x="0" y="1374"/>
                </a:cubicBezTo>
                <a:cubicBezTo>
                  <a:pt x="0" y="615"/>
                  <a:pt x="616" y="0"/>
                  <a:pt x="1375" y="0"/>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pic>
        <p:nvPicPr>
          <p:cNvPr id="28680" name="Picture 3"/>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rot="-8589795" flipH="1" flipV="1">
            <a:off x="4705350" y="2511425"/>
            <a:ext cx="2452688"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681" name="Freeform 7"/>
          <p:cNvSpPr>
            <a:spLocks/>
          </p:cNvSpPr>
          <p:nvPr/>
        </p:nvSpPr>
        <p:spPr bwMode="auto">
          <a:xfrm>
            <a:off x="8391525" y="1468438"/>
            <a:ext cx="1779588" cy="1765300"/>
          </a:xfrm>
          <a:custGeom>
            <a:avLst/>
            <a:gdLst>
              <a:gd name="T0" fmla="*/ 890118 w 2749"/>
              <a:gd name="T1" fmla="*/ 0 h 2729"/>
              <a:gd name="T2" fmla="*/ 1779588 w 2749"/>
              <a:gd name="T3" fmla="*/ 888795 h 2729"/>
              <a:gd name="T4" fmla="*/ 1039657 w 2749"/>
              <a:gd name="T5" fmla="*/ 1765300 h 2729"/>
              <a:gd name="T6" fmla="*/ 7768 w 2749"/>
              <a:gd name="T7" fmla="*/ 1003938 h 2729"/>
              <a:gd name="T8" fmla="*/ 0 w 2749"/>
              <a:gd name="T9" fmla="*/ 888795 h 2729"/>
              <a:gd name="T10" fmla="*/ 890118 w 2749"/>
              <a:gd name="T11" fmla="*/ 0 h 272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749" h="2729">
                <a:moveTo>
                  <a:pt x="1375" y="0"/>
                </a:moveTo>
                <a:cubicBezTo>
                  <a:pt x="2133" y="0"/>
                  <a:pt x="2749" y="615"/>
                  <a:pt x="2749" y="1374"/>
                </a:cubicBezTo>
                <a:cubicBezTo>
                  <a:pt x="2749" y="2054"/>
                  <a:pt x="2254" y="2619"/>
                  <a:pt x="1606" y="2729"/>
                </a:cubicBezTo>
                <a:lnTo>
                  <a:pt x="12" y="1552"/>
                </a:lnTo>
                <a:cubicBezTo>
                  <a:pt x="4" y="1494"/>
                  <a:pt x="0" y="1435"/>
                  <a:pt x="0" y="1374"/>
                </a:cubicBezTo>
                <a:cubicBezTo>
                  <a:pt x="0" y="615"/>
                  <a:pt x="616" y="0"/>
                  <a:pt x="1375" y="0"/>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pic>
        <p:nvPicPr>
          <p:cNvPr id="28682" name="Picture 3"/>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rot="-8589795" flipH="1" flipV="1">
            <a:off x="7764463" y="2511425"/>
            <a:ext cx="24542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683" name="TextBox 11"/>
          <p:cNvSpPr txBox="1">
            <a:spLocks noChangeArrowheads="1"/>
          </p:cNvSpPr>
          <p:nvPr/>
        </p:nvSpPr>
        <p:spPr bwMode="auto">
          <a:xfrm>
            <a:off x="2647950" y="2106613"/>
            <a:ext cx="12112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solidFill>
                  <a:schemeClr val="accent2"/>
                </a:solidFill>
                <a:latin typeface="微软雅黑" panose="020B0503020204020204" pitchFamily="34" charset="-122"/>
                <a:ea typeface="微软雅黑" panose="020B0503020204020204" pitchFamily="34" charset="-122"/>
              </a:rPr>
              <a:t>研究论文</a:t>
            </a:r>
          </a:p>
        </p:txBody>
      </p:sp>
      <p:sp>
        <p:nvSpPr>
          <p:cNvPr id="28684" name="TextBox 13"/>
          <p:cNvSpPr txBox="1">
            <a:spLocks noChangeArrowheads="1"/>
          </p:cNvSpPr>
          <p:nvPr/>
        </p:nvSpPr>
        <p:spPr bwMode="auto">
          <a:xfrm>
            <a:off x="5646738" y="2106613"/>
            <a:ext cx="12096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solidFill>
                  <a:schemeClr val="accent2"/>
                </a:solidFill>
                <a:latin typeface="微软雅黑" panose="020B0503020204020204" pitchFamily="34" charset="-122"/>
                <a:ea typeface="微软雅黑" panose="020B0503020204020204" pitchFamily="34" charset="-122"/>
              </a:rPr>
              <a:t>设计报告</a:t>
            </a:r>
          </a:p>
        </p:txBody>
      </p:sp>
      <p:sp>
        <p:nvSpPr>
          <p:cNvPr id="28685" name="TextBox 14"/>
          <p:cNvSpPr txBox="1">
            <a:spLocks noChangeArrowheads="1"/>
          </p:cNvSpPr>
          <p:nvPr/>
        </p:nvSpPr>
        <p:spPr bwMode="auto">
          <a:xfrm>
            <a:off x="8551863" y="2106613"/>
            <a:ext cx="16176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solidFill>
                  <a:schemeClr val="accent2"/>
                </a:solidFill>
                <a:latin typeface="微软雅黑" panose="020B0503020204020204" pitchFamily="34" charset="-122"/>
                <a:ea typeface="微软雅黑" panose="020B0503020204020204" pitchFamily="34" charset="-122"/>
              </a:rPr>
              <a:t>工程样机</a:t>
            </a:r>
          </a:p>
        </p:txBody>
      </p:sp>
      <p:sp>
        <p:nvSpPr>
          <p:cNvPr id="28686" name="TextBox 15"/>
          <p:cNvSpPr txBox="1">
            <a:spLocks noChangeArrowheads="1"/>
          </p:cNvSpPr>
          <p:nvPr/>
        </p:nvSpPr>
        <p:spPr bwMode="auto">
          <a:xfrm>
            <a:off x="1935163" y="4354513"/>
            <a:ext cx="8574087" cy="133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zh-CN" altLang="en-US">
                <a:solidFill>
                  <a:schemeClr val="accent1"/>
                </a:solidFill>
                <a:latin typeface="微软雅黑" panose="020B0503020204020204" pitchFamily="34" charset="-122"/>
                <a:ea typeface="微软雅黑" panose="020B0503020204020204" pitchFamily="34" charset="-122"/>
              </a:rPr>
              <a:t>请在这里输入您的文字内容请在这里输入您的文字内容请在这里输入您的文字内容请在这里输入您的文字内容请在这里输入您的文字内容</a:t>
            </a:r>
          </a:p>
          <a:p>
            <a:pPr eaLnBrk="1" hangingPunct="1">
              <a:lnSpc>
                <a:spcPct val="150000"/>
              </a:lnSpc>
            </a:pPr>
            <a:r>
              <a:rPr lang="zh-CN" altLang="en-US">
                <a:solidFill>
                  <a:schemeClr val="accent1"/>
                </a:solidFill>
                <a:latin typeface="微软雅黑" panose="020B0503020204020204" pitchFamily="34" charset="-122"/>
                <a:ea typeface="微软雅黑" panose="020B0503020204020204" pitchFamily="34" charset="-122"/>
              </a:rPr>
              <a:t>请在这里输入您的文字内容请在这里输入您的文字内容请在这里输入您的文字内容</a:t>
            </a:r>
          </a:p>
        </p:txBody>
      </p:sp>
      <p:sp>
        <p:nvSpPr>
          <p:cNvPr id="28687" name="Freeform 12"/>
          <p:cNvSpPr>
            <a:spLocks/>
          </p:cNvSpPr>
          <p:nvPr/>
        </p:nvSpPr>
        <p:spPr bwMode="auto">
          <a:xfrm>
            <a:off x="1617663" y="4108450"/>
            <a:ext cx="528637" cy="530225"/>
          </a:xfrm>
          <a:custGeom>
            <a:avLst/>
            <a:gdLst>
              <a:gd name="T0" fmla="*/ 0 w 1446"/>
              <a:gd name="T1" fmla="*/ 0 h 1446"/>
              <a:gd name="T2" fmla="*/ 528637 w 1446"/>
              <a:gd name="T3" fmla="*/ 0 h 1446"/>
              <a:gd name="T4" fmla="*/ 528637 w 1446"/>
              <a:gd name="T5" fmla="*/ 167941 h 1446"/>
              <a:gd name="T6" fmla="*/ 160127 w 1446"/>
              <a:gd name="T7" fmla="*/ 167941 h 1446"/>
              <a:gd name="T8" fmla="*/ 160127 w 1446"/>
              <a:gd name="T9" fmla="*/ 530225 h 1446"/>
              <a:gd name="T10" fmla="*/ 0 w 1446"/>
              <a:gd name="T11" fmla="*/ 530225 h 1446"/>
              <a:gd name="T12" fmla="*/ 0 w 1446"/>
              <a:gd name="T13" fmla="*/ 0 h 144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446" h="1446">
                <a:moveTo>
                  <a:pt x="0" y="0"/>
                </a:moveTo>
                <a:lnTo>
                  <a:pt x="1446" y="0"/>
                </a:lnTo>
                <a:lnTo>
                  <a:pt x="1446" y="458"/>
                </a:lnTo>
                <a:lnTo>
                  <a:pt x="438" y="458"/>
                </a:lnTo>
                <a:lnTo>
                  <a:pt x="438" y="1446"/>
                </a:lnTo>
                <a:lnTo>
                  <a:pt x="0" y="1446"/>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688" name="Freeform 12"/>
          <p:cNvSpPr>
            <a:spLocks/>
          </p:cNvSpPr>
          <p:nvPr/>
        </p:nvSpPr>
        <p:spPr bwMode="auto">
          <a:xfrm flipH="1" flipV="1">
            <a:off x="10347325" y="5551488"/>
            <a:ext cx="528638" cy="530225"/>
          </a:xfrm>
          <a:custGeom>
            <a:avLst/>
            <a:gdLst>
              <a:gd name="T0" fmla="*/ 0 w 1446"/>
              <a:gd name="T1" fmla="*/ 0 h 1446"/>
              <a:gd name="T2" fmla="*/ 528638 w 1446"/>
              <a:gd name="T3" fmla="*/ 0 h 1446"/>
              <a:gd name="T4" fmla="*/ 528638 w 1446"/>
              <a:gd name="T5" fmla="*/ 167941 h 1446"/>
              <a:gd name="T6" fmla="*/ 160127 w 1446"/>
              <a:gd name="T7" fmla="*/ 167941 h 1446"/>
              <a:gd name="T8" fmla="*/ 160127 w 1446"/>
              <a:gd name="T9" fmla="*/ 530225 h 1446"/>
              <a:gd name="T10" fmla="*/ 0 w 1446"/>
              <a:gd name="T11" fmla="*/ 530225 h 1446"/>
              <a:gd name="T12" fmla="*/ 0 w 1446"/>
              <a:gd name="T13" fmla="*/ 0 h 144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446" h="1446">
                <a:moveTo>
                  <a:pt x="0" y="0"/>
                </a:moveTo>
                <a:lnTo>
                  <a:pt x="1446" y="0"/>
                </a:lnTo>
                <a:lnTo>
                  <a:pt x="1446" y="458"/>
                </a:lnTo>
                <a:lnTo>
                  <a:pt x="438" y="458"/>
                </a:lnTo>
                <a:lnTo>
                  <a:pt x="438" y="1446"/>
                </a:lnTo>
                <a:lnTo>
                  <a:pt x="0" y="1446"/>
                </a:ln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Tree>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28675"/>
                                        </p:tgtEl>
                                        <p:attrNameLst>
                                          <p:attrName>style.visibility</p:attrName>
                                        </p:attrNameLst>
                                      </p:cBhvr>
                                      <p:to>
                                        <p:strVal val="visible"/>
                                      </p:to>
                                    </p:set>
                                    <p:anim calcmode="lin" valueType="num">
                                      <p:cBhvr>
                                        <p:cTn id="7" dur="300" fill="hold"/>
                                        <p:tgtEl>
                                          <p:spTgt spid="28675"/>
                                        </p:tgtEl>
                                        <p:attrNameLst>
                                          <p:attrName>ppt_w</p:attrName>
                                        </p:attrNameLst>
                                      </p:cBhvr>
                                      <p:tavLst>
                                        <p:tav tm="0">
                                          <p:val>
                                            <p:fltVal val="0"/>
                                          </p:val>
                                        </p:tav>
                                        <p:tav tm="100000">
                                          <p:val>
                                            <p:strVal val="#ppt_w"/>
                                          </p:val>
                                        </p:tav>
                                      </p:tavLst>
                                    </p:anim>
                                    <p:anim calcmode="lin" valueType="num">
                                      <p:cBhvr>
                                        <p:cTn id="8" dur="300" fill="hold"/>
                                        <p:tgtEl>
                                          <p:spTgt spid="28675"/>
                                        </p:tgtEl>
                                        <p:attrNameLst>
                                          <p:attrName>ppt_h</p:attrName>
                                        </p:attrNameLst>
                                      </p:cBhvr>
                                      <p:tavLst>
                                        <p:tav tm="0">
                                          <p:val>
                                            <p:fltVal val="0"/>
                                          </p:val>
                                        </p:tav>
                                        <p:tav tm="100000">
                                          <p:val>
                                            <p:strVal val="#ppt_h"/>
                                          </p:val>
                                        </p:tav>
                                      </p:tavLst>
                                    </p:anim>
                                    <p:anim calcmode="lin" valueType="num">
                                      <p:cBhvr>
                                        <p:cTn id="9" dur="300" fill="hold"/>
                                        <p:tgtEl>
                                          <p:spTgt spid="28675"/>
                                        </p:tgtEl>
                                        <p:attrNameLst>
                                          <p:attrName>style.rotation</p:attrName>
                                        </p:attrNameLst>
                                      </p:cBhvr>
                                      <p:tavLst>
                                        <p:tav tm="0">
                                          <p:val>
                                            <p:fltVal val="90"/>
                                          </p:val>
                                        </p:tav>
                                        <p:tav tm="100000">
                                          <p:val>
                                            <p:fltVal val="0"/>
                                          </p:val>
                                        </p:tav>
                                      </p:tavLst>
                                    </p:anim>
                                    <p:animEffect transition="in" filter="fade">
                                      <p:cBhvr>
                                        <p:cTn id="10" dur="300"/>
                                        <p:tgtEl>
                                          <p:spTgt spid="28675"/>
                                        </p:tgtEl>
                                      </p:cBhvr>
                                    </p:animEffect>
                                  </p:childTnLst>
                                </p:cTn>
                              </p:par>
                            </p:childTnLst>
                          </p:cTn>
                        </p:par>
                        <p:par>
                          <p:cTn id="11" fill="hold" nodeType="afterGroup">
                            <p:stCondLst>
                              <p:cond delay="3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28674"/>
                                        </p:tgtEl>
                                        <p:attrNameLst>
                                          <p:attrName>style.visibility</p:attrName>
                                        </p:attrNameLst>
                                      </p:cBhvr>
                                      <p:to>
                                        <p:strVal val="visible"/>
                                      </p:to>
                                    </p:set>
                                    <p:anim calcmode="lin" valueType="num">
                                      <p:cBhvr>
                                        <p:cTn id="14" dur="400" fill="hold"/>
                                        <p:tgtEl>
                                          <p:spTgt spid="28674"/>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28674"/>
                                        </p:tgtEl>
                                        <p:attrNameLst>
                                          <p:attrName>ppt_y</p:attrName>
                                        </p:attrNameLst>
                                      </p:cBhvr>
                                      <p:tavLst>
                                        <p:tav tm="0">
                                          <p:val>
                                            <p:strVal val="#ppt_y"/>
                                          </p:val>
                                        </p:tav>
                                        <p:tav tm="100000">
                                          <p:val>
                                            <p:strVal val="#ppt_y"/>
                                          </p:val>
                                        </p:tav>
                                      </p:tavLst>
                                    </p:anim>
                                    <p:anim calcmode="lin" valueType="num">
                                      <p:cBhvr>
                                        <p:cTn id="16" dur="400" fill="hold"/>
                                        <p:tgtEl>
                                          <p:spTgt spid="28674"/>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28674"/>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28674"/>
                                        </p:tgtEl>
                                      </p:cBhvr>
                                    </p:animEffect>
                                  </p:childTnLst>
                                </p:cTn>
                              </p:par>
                            </p:childTnLst>
                          </p:cTn>
                        </p:par>
                        <p:par>
                          <p:cTn id="19" fill="hold" nodeType="afterGroup">
                            <p:stCondLst>
                              <p:cond delay="980"/>
                            </p:stCondLst>
                            <p:childTnLst>
                              <p:par>
                                <p:cTn id="20" presetID="22" presetClass="entr" presetSubtype="4" fill="hold" nodeType="afterEffect">
                                  <p:stCondLst>
                                    <p:cond delay="0"/>
                                  </p:stCondLst>
                                  <p:childTnLst>
                                    <p:set>
                                      <p:cBhvr>
                                        <p:cTn id="21" dur="1" fill="hold">
                                          <p:stCondLst>
                                            <p:cond delay="0"/>
                                          </p:stCondLst>
                                        </p:cTn>
                                        <p:tgtEl>
                                          <p:spTgt spid="28678"/>
                                        </p:tgtEl>
                                        <p:attrNameLst>
                                          <p:attrName>style.visibility</p:attrName>
                                        </p:attrNameLst>
                                      </p:cBhvr>
                                      <p:to>
                                        <p:strVal val="visible"/>
                                      </p:to>
                                    </p:set>
                                    <p:animEffect transition="in" filter="wipe(down)">
                                      <p:cBhvr>
                                        <p:cTn id="22" dur="300"/>
                                        <p:tgtEl>
                                          <p:spTgt spid="28678"/>
                                        </p:tgtEl>
                                      </p:cBhvr>
                                    </p:animEffect>
                                  </p:childTnLst>
                                </p:cTn>
                              </p:par>
                              <p:par>
                                <p:cTn id="23" presetID="22" presetClass="entr" presetSubtype="4" fill="hold" nodeType="withEffect">
                                  <p:stCondLst>
                                    <p:cond delay="100"/>
                                  </p:stCondLst>
                                  <p:childTnLst>
                                    <p:set>
                                      <p:cBhvr>
                                        <p:cTn id="24" dur="1" fill="hold">
                                          <p:stCondLst>
                                            <p:cond delay="0"/>
                                          </p:stCondLst>
                                        </p:cTn>
                                        <p:tgtEl>
                                          <p:spTgt spid="28680"/>
                                        </p:tgtEl>
                                        <p:attrNameLst>
                                          <p:attrName>style.visibility</p:attrName>
                                        </p:attrNameLst>
                                      </p:cBhvr>
                                      <p:to>
                                        <p:strVal val="visible"/>
                                      </p:to>
                                    </p:set>
                                    <p:animEffect transition="in" filter="wipe(down)">
                                      <p:cBhvr>
                                        <p:cTn id="25" dur="300"/>
                                        <p:tgtEl>
                                          <p:spTgt spid="28680"/>
                                        </p:tgtEl>
                                      </p:cBhvr>
                                    </p:animEffect>
                                  </p:childTnLst>
                                </p:cTn>
                              </p:par>
                              <p:par>
                                <p:cTn id="26" presetID="22" presetClass="entr" presetSubtype="4" fill="hold" nodeType="withEffect">
                                  <p:stCondLst>
                                    <p:cond delay="200"/>
                                  </p:stCondLst>
                                  <p:childTnLst>
                                    <p:set>
                                      <p:cBhvr>
                                        <p:cTn id="27" dur="1" fill="hold">
                                          <p:stCondLst>
                                            <p:cond delay="0"/>
                                          </p:stCondLst>
                                        </p:cTn>
                                        <p:tgtEl>
                                          <p:spTgt spid="28682"/>
                                        </p:tgtEl>
                                        <p:attrNameLst>
                                          <p:attrName>style.visibility</p:attrName>
                                        </p:attrNameLst>
                                      </p:cBhvr>
                                      <p:to>
                                        <p:strVal val="visible"/>
                                      </p:to>
                                    </p:set>
                                    <p:animEffect transition="in" filter="wipe(down)">
                                      <p:cBhvr>
                                        <p:cTn id="28" dur="300"/>
                                        <p:tgtEl>
                                          <p:spTgt spid="28682"/>
                                        </p:tgtEl>
                                      </p:cBhvr>
                                    </p:animEffect>
                                  </p:childTnLst>
                                </p:cTn>
                              </p:par>
                            </p:childTnLst>
                          </p:cTn>
                        </p:par>
                        <p:par>
                          <p:cTn id="29" fill="hold" nodeType="afterGroup">
                            <p:stCondLst>
                              <p:cond delay="1480"/>
                            </p:stCondLst>
                            <p:childTnLst>
                              <p:par>
                                <p:cTn id="30" presetID="42" presetClass="entr" presetSubtype="0" fill="hold" grpId="0" nodeType="afterEffect">
                                  <p:stCondLst>
                                    <p:cond delay="0"/>
                                  </p:stCondLst>
                                  <p:childTnLst>
                                    <p:set>
                                      <p:cBhvr>
                                        <p:cTn id="31" dur="1" fill="hold">
                                          <p:stCondLst>
                                            <p:cond delay="0"/>
                                          </p:stCondLst>
                                        </p:cTn>
                                        <p:tgtEl>
                                          <p:spTgt spid="28677"/>
                                        </p:tgtEl>
                                        <p:attrNameLst>
                                          <p:attrName>style.visibility</p:attrName>
                                        </p:attrNameLst>
                                      </p:cBhvr>
                                      <p:to>
                                        <p:strVal val="visible"/>
                                      </p:to>
                                    </p:set>
                                    <p:animEffect transition="in" filter="fade">
                                      <p:cBhvr>
                                        <p:cTn id="32" dur="500"/>
                                        <p:tgtEl>
                                          <p:spTgt spid="28677"/>
                                        </p:tgtEl>
                                      </p:cBhvr>
                                    </p:animEffect>
                                    <p:anim calcmode="lin" valueType="num">
                                      <p:cBhvr>
                                        <p:cTn id="33" dur="500" fill="hold"/>
                                        <p:tgtEl>
                                          <p:spTgt spid="28677"/>
                                        </p:tgtEl>
                                        <p:attrNameLst>
                                          <p:attrName>ppt_x</p:attrName>
                                        </p:attrNameLst>
                                      </p:cBhvr>
                                      <p:tavLst>
                                        <p:tav tm="0">
                                          <p:val>
                                            <p:strVal val="#ppt_x"/>
                                          </p:val>
                                        </p:tav>
                                        <p:tav tm="100000">
                                          <p:val>
                                            <p:strVal val="#ppt_x"/>
                                          </p:val>
                                        </p:tav>
                                      </p:tavLst>
                                    </p:anim>
                                    <p:anim calcmode="lin" valueType="num">
                                      <p:cBhvr>
                                        <p:cTn id="34" dur="500" fill="hold"/>
                                        <p:tgtEl>
                                          <p:spTgt spid="28677"/>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200"/>
                                  </p:stCondLst>
                                  <p:childTnLst>
                                    <p:set>
                                      <p:cBhvr>
                                        <p:cTn id="36" dur="1" fill="hold">
                                          <p:stCondLst>
                                            <p:cond delay="0"/>
                                          </p:stCondLst>
                                        </p:cTn>
                                        <p:tgtEl>
                                          <p:spTgt spid="28679"/>
                                        </p:tgtEl>
                                        <p:attrNameLst>
                                          <p:attrName>style.visibility</p:attrName>
                                        </p:attrNameLst>
                                      </p:cBhvr>
                                      <p:to>
                                        <p:strVal val="visible"/>
                                      </p:to>
                                    </p:set>
                                    <p:animEffect transition="in" filter="fade">
                                      <p:cBhvr>
                                        <p:cTn id="37" dur="500"/>
                                        <p:tgtEl>
                                          <p:spTgt spid="28679"/>
                                        </p:tgtEl>
                                      </p:cBhvr>
                                    </p:animEffect>
                                    <p:anim calcmode="lin" valueType="num">
                                      <p:cBhvr>
                                        <p:cTn id="38" dur="500" fill="hold"/>
                                        <p:tgtEl>
                                          <p:spTgt spid="28679"/>
                                        </p:tgtEl>
                                        <p:attrNameLst>
                                          <p:attrName>ppt_x</p:attrName>
                                        </p:attrNameLst>
                                      </p:cBhvr>
                                      <p:tavLst>
                                        <p:tav tm="0">
                                          <p:val>
                                            <p:strVal val="#ppt_x"/>
                                          </p:val>
                                        </p:tav>
                                        <p:tav tm="100000">
                                          <p:val>
                                            <p:strVal val="#ppt_x"/>
                                          </p:val>
                                        </p:tav>
                                      </p:tavLst>
                                    </p:anim>
                                    <p:anim calcmode="lin" valueType="num">
                                      <p:cBhvr>
                                        <p:cTn id="39" dur="500" fill="hold"/>
                                        <p:tgtEl>
                                          <p:spTgt spid="28679"/>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400"/>
                                  </p:stCondLst>
                                  <p:childTnLst>
                                    <p:set>
                                      <p:cBhvr>
                                        <p:cTn id="41" dur="1" fill="hold">
                                          <p:stCondLst>
                                            <p:cond delay="0"/>
                                          </p:stCondLst>
                                        </p:cTn>
                                        <p:tgtEl>
                                          <p:spTgt spid="28681"/>
                                        </p:tgtEl>
                                        <p:attrNameLst>
                                          <p:attrName>style.visibility</p:attrName>
                                        </p:attrNameLst>
                                      </p:cBhvr>
                                      <p:to>
                                        <p:strVal val="visible"/>
                                      </p:to>
                                    </p:set>
                                    <p:animEffect transition="in" filter="fade">
                                      <p:cBhvr>
                                        <p:cTn id="42" dur="500"/>
                                        <p:tgtEl>
                                          <p:spTgt spid="28681"/>
                                        </p:tgtEl>
                                      </p:cBhvr>
                                    </p:animEffect>
                                    <p:anim calcmode="lin" valueType="num">
                                      <p:cBhvr>
                                        <p:cTn id="43" dur="500" fill="hold"/>
                                        <p:tgtEl>
                                          <p:spTgt spid="28681"/>
                                        </p:tgtEl>
                                        <p:attrNameLst>
                                          <p:attrName>ppt_x</p:attrName>
                                        </p:attrNameLst>
                                      </p:cBhvr>
                                      <p:tavLst>
                                        <p:tav tm="0">
                                          <p:val>
                                            <p:strVal val="#ppt_x"/>
                                          </p:val>
                                        </p:tav>
                                        <p:tav tm="100000">
                                          <p:val>
                                            <p:strVal val="#ppt_x"/>
                                          </p:val>
                                        </p:tav>
                                      </p:tavLst>
                                    </p:anim>
                                    <p:anim calcmode="lin" valueType="num">
                                      <p:cBhvr>
                                        <p:cTn id="44" dur="500" fill="hold"/>
                                        <p:tgtEl>
                                          <p:spTgt spid="28681"/>
                                        </p:tgtEl>
                                        <p:attrNameLst>
                                          <p:attrName>ppt_y</p:attrName>
                                        </p:attrNameLst>
                                      </p:cBhvr>
                                      <p:tavLst>
                                        <p:tav tm="0">
                                          <p:val>
                                            <p:strVal val="#ppt_y+.1"/>
                                          </p:val>
                                        </p:tav>
                                        <p:tav tm="100000">
                                          <p:val>
                                            <p:strVal val="#ppt_y"/>
                                          </p:val>
                                        </p:tav>
                                      </p:tavLst>
                                    </p:anim>
                                  </p:childTnLst>
                                </p:cTn>
                              </p:par>
                            </p:childTnLst>
                          </p:cTn>
                        </p:par>
                        <p:par>
                          <p:cTn id="45" fill="hold" nodeType="afterGroup">
                            <p:stCondLst>
                              <p:cond delay="2380"/>
                            </p:stCondLst>
                            <p:childTnLst>
                              <p:par>
                                <p:cTn id="46" presetID="31" presetClass="entr" presetSubtype="0" fill="hold" grpId="0" nodeType="afterEffect">
                                  <p:stCondLst>
                                    <p:cond delay="0"/>
                                  </p:stCondLst>
                                  <p:childTnLst>
                                    <p:set>
                                      <p:cBhvr>
                                        <p:cTn id="47" dur="1" fill="hold">
                                          <p:stCondLst>
                                            <p:cond delay="0"/>
                                          </p:stCondLst>
                                        </p:cTn>
                                        <p:tgtEl>
                                          <p:spTgt spid="28683"/>
                                        </p:tgtEl>
                                        <p:attrNameLst>
                                          <p:attrName>style.visibility</p:attrName>
                                        </p:attrNameLst>
                                      </p:cBhvr>
                                      <p:to>
                                        <p:strVal val="visible"/>
                                      </p:to>
                                    </p:set>
                                    <p:anim calcmode="lin" valueType="num">
                                      <p:cBhvr>
                                        <p:cTn id="48" dur="400" fill="hold"/>
                                        <p:tgtEl>
                                          <p:spTgt spid="28683"/>
                                        </p:tgtEl>
                                        <p:attrNameLst>
                                          <p:attrName>ppt_w</p:attrName>
                                        </p:attrNameLst>
                                      </p:cBhvr>
                                      <p:tavLst>
                                        <p:tav tm="0">
                                          <p:val>
                                            <p:fltVal val="0"/>
                                          </p:val>
                                        </p:tav>
                                        <p:tav tm="100000">
                                          <p:val>
                                            <p:strVal val="#ppt_w"/>
                                          </p:val>
                                        </p:tav>
                                      </p:tavLst>
                                    </p:anim>
                                    <p:anim calcmode="lin" valueType="num">
                                      <p:cBhvr>
                                        <p:cTn id="49" dur="400" fill="hold"/>
                                        <p:tgtEl>
                                          <p:spTgt spid="28683"/>
                                        </p:tgtEl>
                                        <p:attrNameLst>
                                          <p:attrName>ppt_h</p:attrName>
                                        </p:attrNameLst>
                                      </p:cBhvr>
                                      <p:tavLst>
                                        <p:tav tm="0">
                                          <p:val>
                                            <p:fltVal val="0"/>
                                          </p:val>
                                        </p:tav>
                                        <p:tav tm="100000">
                                          <p:val>
                                            <p:strVal val="#ppt_h"/>
                                          </p:val>
                                        </p:tav>
                                      </p:tavLst>
                                    </p:anim>
                                    <p:anim calcmode="lin" valueType="num">
                                      <p:cBhvr>
                                        <p:cTn id="50" dur="400" fill="hold"/>
                                        <p:tgtEl>
                                          <p:spTgt spid="28683"/>
                                        </p:tgtEl>
                                        <p:attrNameLst>
                                          <p:attrName>style.rotation</p:attrName>
                                        </p:attrNameLst>
                                      </p:cBhvr>
                                      <p:tavLst>
                                        <p:tav tm="0">
                                          <p:val>
                                            <p:fltVal val="90"/>
                                          </p:val>
                                        </p:tav>
                                        <p:tav tm="100000">
                                          <p:val>
                                            <p:fltVal val="0"/>
                                          </p:val>
                                        </p:tav>
                                      </p:tavLst>
                                    </p:anim>
                                    <p:animEffect transition="in" filter="fade">
                                      <p:cBhvr>
                                        <p:cTn id="51" dur="400"/>
                                        <p:tgtEl>
                                          <p:spTgt spid="28683"/>
                                        </p:tgtEl>
                                      </p:cBhvr>
                                    </p:animEffect>
                                  </p:childTnLst>
                                </p:cTn>
                              </p:par>
                              <p:par>
                                <p:cTn id="52" presetID="31" presetClass="entr" presetSubtype="0" fill="hold" grpId="0" nodeType="withEffect">
                                  <p:stCondLst>
                                    <p:cond delay="100"/>
                                  </p:stCondLst>
                                  <p:childTnLst>
                                    <p:set>
                                      <p:cBhvr>
                                        <p:cTn id="53" dur="1" fill="hold">
                                          <p:stCondLst>
                                            <p:cond delay="0"/>
                                          </p:stCondLst>
                                        </p:cTn>
                                        <p:tgtEl>
                                          <p:spTgt spid="28684"/>
                                        </p:tgtEl>
                                        <p:attrNameLst>
                                          <p:attrName>style.visibility</p:attrName>
                                        </p:attrNameLst>
                                      </p:cBhvr>
                                      <p:to>
                                        <p:strVal val="visible"/>
                                      </p:to>
                                    </p:set>
                                    <p:anim calcmode="lin" valueType="num">
                                      <p:cBhvr>
                                        <p:cTn id="54" dur="400" fill="hold"/>
                                        <p:tgtEl>
                                          <p:spTgt spid="28684"/>
                                        </p:tgtEl>
                                        <p:attrNameLst>
                                          <p:attrName>ppt_w</p:attrName>
                                        </p:attrNameLst>
                                      </p:cBhvr>
                                      <p:tavLst>
                                        <p:tav tm="0">
                                          <p:val>
                                            <p:fltVal val="0"/>
                                          </p:val>
                                        </p:tav>
                                        <p:tav tm="100000">
                                          <p:val>
                                            <p:strVal val="#ppt_w"/>
                                          </p:val>
                                        </p:tav>
                                      </p:tavLst>
                                    </p:anim>
                                    <p:anim calcmode="lin" valueType="num">
                                      <p:cBhvr>
                                        <p:cTn id="55" dur="400" fill="hold"/>
                                        <p:tgtEl>
                                          <p:spTgt spid="28684"/>
                                        </p:tgtEl>
                                        <p:attrNameLst>
                                          <p:attrName>ppt_h</p:attrName>
                                        </p:attrNameLst>
                                      </p:cBhvr>
                                      <p:tavLst>
                                        <p:tav tm="0">
                                          <p:val>
                                            <p:fltVal val="0"/>
                                          </p:val>
                                        </p:tav>
                                        <p:tav tm="100000">
                                          <p:val>
                                            <p:strVal val="#ppt_h"/>
                                          </p:val>
                                        </p:tav>
                                      </p:tavLst>
                                    </p:anim>
                                    <p:anim calcmode="lin" valueType="num">
                                      <p:cBhvr>
                                        <p:cTn id="56" dur="400" fill="hold"/>
                                        <p:tgtEl>
                                          <p:spTgt spid="28684"/>
                                        </p:tgtEl>
                                        <p:attrNameLst>
                                          <p:attrName>style.rotation</p:attrName>
                                        </p:attrNameLst>
                                      </p:cBhvr>
                                      <p:tavLst>
                                        <p:tav tm="0">
                                          <p:val>
                                            <p:fltVal val="90"/>
                                          </p:val>
                                        </p:tav>
                                        <p:tav tm="100000">
                                          <p:val>
                                            <p:fltVal val="0"/>
                                          </p:val>
                                        </p:tav>
                                      </p:tavLst>
                                    </p:anim>
                                    <p:animEffect transition="in" filter="fade">
                                      <p:cBhvr>
                                        <p:cTn id="57" dur="400"/>
                                        <p:tgtEl>
                                          <p:spTgt spid="28684"/>
                                        </p:tgtEl>
                                      </p:cBhvr>
                                    </p:animEffect>
                                  </p:childTnLst>
                                </p:cTn>
                              </p:par>
                              <p:par>
                                <p:cTn id="58" presetID="31" presetClass="entr" presetSubtype="0" fill="hold" grpId="0" nodeType="withEffect">
                                  <p:stCondLst>
                                    <p:cond delay="200"/>
                                  </p:stCondLst>
                                  <p:childTnLst>
                                    <p:set>
                                      <p:cBhvr>
                                        <p:cTn id="59" dur="1" fill="hold">
                                          <p:stCondLst>
                                            <p:cond delay="0"/>
                                          </p:stCondLst>
                                        </p:cTn>
                                        <p:tgtEl>
                                          <p:spTgt spid="28685"/>
                                        </p:tgtEl>
                                        <p:attrNameLst>
                                          <p:attrName>style.visibility</p:attrName>
                                        </p:attrNameLst>
                                      </p:cBhvr>
                                      <p:to>
                                        <p:strVal val="visible"/>
                                      </p:to>
                                    </p:set>
                                    <p:anim calcmode="lin" valueType="num">
                                      <p:cBhvr>
                                        <p:cTn id="60" dur="400" fill="hold"/>
                                        <p:tgtEl>
                                          <p:spTgt spid="28685"/>
                                        </p:tgtEl>
                                        <p:attrNameLst>
                                          <p:attrName>ppt_w</p:attrName>
                                        </p:attrNameLst>
                                      </p:cBhvr>
                                      <p:tavLst>
                                        <p:tav tm="0">
                                          <p:val>
                                            <p:fltVal val="0"/>
                                          </p:val>
                                        </p:tav>
                                        <p:tav tm="100000">
                                          <p:val>
                                            <p:strVal val="#ppt_w"/>
                                          </p:val>
                                        </p:tav>
                                      </p:tavLst>
                                    </p:anim>
                                    <p:anim calcmode="lin" valueType="num">
                                      <p:cBhvr>
                                        <p:cTn id="61" dur="400" fill="hold"/>
                                        <p:tgtEl>
                                          <p:spTgt spid="28685"/>
                                        </p:tgtEl>
                                        <p:attrNameLst>
                                          <p:attrName>ppt_h</p:attrName>
                                        </p:attrNameLst>
                                      </p:cBhvr>
                                      <p:tavLst>
                                        <p:tav tm="0">
                                          <p:val>
                                            <p:fltVal val="0"/>
                                          </p:val>
                                        </p:tav>
                                        <p:tav tm="100000">
                                          <p:val>
                                            <p:strVal val="#ppt_h"/>
                                          </p:val>
                                        </p:tav>
                                      </p:tavLst>
                                    </p:anim>
                                    <p:anim calcmode="lin" valueType="num">
                                      <p:cBhvr>
                                        <p:cTn id="62" dur="400" fill="hold"/>
                                        <p:tgtEl>
                                          <p:spTgt spid="28685"/>
                                        </p:tgtEl>
                                        <p:attrNameLst>
                                          <p:attrName>style.rotation</p:attrName>
                                        </p:attrNameLst>
                                      </p:cBhvr>
                                      <p:tavLst>
                                        <p:tav tm="0">
                                          <p:val>
                                            <p:fltVal val="90"/>
                                          </p:val>
                                        </p:tav>
                                        <p:tav tm="100000">
                                          <p:val>
                                            <p:fltVal val="0"/>
                                          </p:val>
                                        </p:tav>
                                      </p:tavLst>
                                    </p:anim>
                                    <p:animEffect transition="in" filter="fade">
                                      <p:cBhvr>
                                        <p:cTn id="63" dur="400"/>
                                        <p:tgtEl>
                                          <p:spTgt spid="28685"/>
                                        </p:tgtEl>
                                      </p:cBhvr>
                                    </p:animEffect>
                                  </p:childTnLst>
                                </p:cTn>
                              </p:par>
                            </p:childTnLst>
                          </p:cTn>
                        </p:par>
                        <p:par>
                          <p:cTn id="64" fill="hold" nodeType="afterGroup">
                            <p:stCondLst>
                              <p:cond delay="2980"/>
                            </p:stCondLst>
                            <p:childTnLst>
                              <p:par>
                                <p:cTn id="65" presetID="1" presetClass="entr" presetSubtype="0" fill="hold" grpId="0" nodeType="afterEffect">
                                  <p:stCondLst>
                                    <p:cond delay="0"/>
                                  </p:stCondLst>
                                  <p:childTnLst>
                                    <p:set>
                                      <p:cBhvr>
                                        <p:cTn id="66" dur="1" fill="hold">
                                          <p:stCondLst>
                                            <p:cond delay="0"/>
                                          </p:stCondLst>
                                        </p:cTn>
                                        <p:tgtEl>
                                          <p:spTgt spid="28687"/>
                                        </p:tgtEl>
                                        <p:attrNameLst>
                                          <p:attrName>style.visibility</p:attrName>
                                        </p:attrNameLst>
                                      </p:cBhvr>
                                      <p:to>
                                        <p:strVal val="visible"/>
                                      </p:to>
                                    </p:set>
                                  </p:childTnLst>
                                </p:cTn>
                              </p:par>
                              <p:par>
                                <p:cTn id="67" presetID="35" presetClass="path" presetSubtype="0" accel="50000" decel="50000" fill="hold" grpId="1" nodeType="withEffect">
                                  <p:stCondLst>
                                    <p:cond delay="0"/>
                                  </p:stCondLst>
                                  <p:childTnLst>
                                    <p:animMotion origin="layout" path="M 1.94444E-6 4.07031E-7 L 0.39132 0.09806 " pathEditMode="relative" rAng="0" ptsTypes="AA">
                                      <p:cBhvr>
                                        <p:cTn id="68" dur="500" spd="-99900" fill="hold"/>
                                        <p:tgtEl>
                                          <p:spTgt spid="28687"/>
                                        </p:tgtEl>
                                        <p:attrNameLst>
                                          <p:attrName>ppt_x,ppt_y</p:attrName>
                                        </p:attrNameLst>
                                      </p:cBhvr>
                                      <p:rCtr x="19600" y="4900"/>
                                    </p:animMotion>
                                  </p:childTnLst>
                                </p:cTn>
                              </p:par>
                              <p:par>
                                <p:cTn id="69" presetID="1" presetClass="entr" presetSubtype="0" fill="hold" grpId="0" nodeType="withEffect">
                                  <p:stCondLst>
                                    <p:cond delay="0"/>
                                  </p:stCondLst>
                                  <p:childTnLst>
                                    <p:set>
                                      <p:cBhvr>
                                        <p:cTn id="70" dur="1" fill="hold">
                                          <p:stCondLst>
                                            <p:cond delay="0"/>
                                          </p:stCondLst>
                                        </p:cTn>
                                        <p:tgtEl>
                                          <p:spTgt spid="28688"/>
                                        </p:tgtEl>
                                        <p:attrNameLst>
                                          <p:attrName>style.visibility</p:attrName>
                                        </p:attrNameLst>
                                      </p:cBhvr>
                                      <p:to>
                                        <p:strVal val="visible"/>
                                      </p:to>
                                    </p:set>
                                  </p:childTnLst>
                                </p:cTn>
                              </p:par>
                              <p:par>
                                <p:cTn id="71" presetID="35" presetClass="path" presetSubtype="0" accel="50000" decel="50000" fill="hold" grpId="1" nodeType="withEffect">
                                  <p:stCondLst>
                                    <p:cond delay="0"/>
                                  </p:stCondLst>
                                  <p:childTnLst>
                                    <p:animMotion origin="layout" path="M -1.94444E-6 -2.22222E-6 L -0.38194 -0.11227 " pathEditMode="relative" rAng="0" ptsTypes="AA">
                                      <p:cBhvr>
                                        <p:cTn id="72" dur="500" spd="-99900" fill="hold"/>
                                        <p:tgtEl>
                                          <p:spTgt spid="28688"/>
                                        </p:tgtEl>
                                        <p:attrNameLst>
                                          <p:attrName>ppt_x,ppt_y</p:attrName>
                                        </p:attrNameLst>
                                      </p:cBhvr>
                                      <p:rCtr x="-19000" y="-5500"/>
                                    </p:animMotion>
                                  </p:childTnLst>
                                </p:cTn>
                              </p:par>
                              <p:par>
                                <p:cTn id="73" presetID="10" presetClass="entr" presetSubtype="0" fill="hold" grpId="0" nodeType="withEffect">
                                  <p:stCondLst>
                                    <p:cond delay="0"/>
                                  </p:stCondLst>
                                  <p:childTnLst>
                                    <p:set>
                                      <p:cBhvr>
                                        <p:cTn id="74" dur="1" fill="hold">
                                          <p:stCondLst>
                                            <p:cond delay="0"/>
                                          </p:stCondLst>
                                        </p:cTn>
                                        <p:tgtEl>
                                          <p:spTgt spid="28676"/>
                                        </p:tgtEl>
                                        <p:attrNameLst>
                                          <p:attrName>style.visibility</p:attrName>
                                        </p:attrNameLst>
                                      </p:cBhvr>
                                      <p:to>
                                        <p:strVal val="visible"/>
                                      </p:to>
                                    </p:set>
                                    <p:anim calcmode="lin" valueType="num">
                                      <p:cBhvr>
                                        <p:cTn id="75" dur="500" fill="hold"/>
                                        <p:tgtEl>
                                          <p:spTgt spid="28676"/>
                                        </p:tgtEl>
                                        <p:attrNameLst>
                                          <p:attrName>ppt_w</p:attrName>
                                        </p:attrNameLst>
                                      </p:cBhvr>
                                      <p:tavLst>
                                        <p:tav tm="0">
                                          <p:val>
                                            <p:fltVal val="0"/>
                                          </p:val>
                                        </p:tav>
                                        <p:tav tm="100000">
                                          <p:val>
                                            <p:strVal val="#ppt_w"/>
                                          </p:val>
                                        </p:tav>
                                      </p:tavLst>
                                    </p:anim>
                                    <p:anim calcmode="lin" valueType="num">
                                      <p:cBhvr>
                                        <p:cTn id="76" dur="500" fill="hold"/>
                                        <p:tgtEl>
                                          <p:spTgt spid="28676"/>
                                        </p:tgtEl>
                                        <p:attrNameLst>
                                          <p:attrName>ppt_h</p:attrName>
                                        </p:attrNameLst>
                                      </p:cBhvr>
                                      <p:tavLst>
                                        <p:tav tm="0">
                                          <p:val>
                                            <p:fltVal val="0"/>
                                          </p:val>
                                        </p:tav>
                                        <p:tav tm="100000">
                                          <p:val>
                                            <p:strVal val="#ppt_h"/>
                                          </p:val>
                                        </p:tav>
                                      </p:tavLst>
                                    </p:anim>
                                    <p:animEffect transition="in" filter="fade">
                                      <p:cBhvr>
                                        <p:cTn id="77" dur="500"/>
                                        <p:tgtEl>
                                          <p:spTgt spid="28676"/>
                                        </p:tgtEl>
                                      </p:cBhvr>
                                    </p:animEffect>
                                  </p:childTnLst>
                                </p:cTn>
                              </p:par>
                            </p:childTnLst>
                          </p:cTn>
                        </p:par>
                        <p:par>
                          <p:cTn id="78" fill="hold" nodeType="afterGroup">
                            <p:stCondLst>
                              <p:cond delay="3480"/>
                            </p:stCondLst>
                            <p:childTnLst>
                              <p:par>
                                <p:cTn id="79" presetID="22" presetClass="entr" presetSubtype="1" fill="hold" nodeType="afterEffect">
                                  <p:stCondLst>
                                    <p:cond delay="0"/>
                                  </p:stCondLst>
                                  <p:childTnLst>
                                    <p:set>
                                      <p:cBhvr>
                                        <p:cTn id="80" dur="1" fill="hold">
                                          <p:stCondLst>
                                            <p:cond delay="0"/>
                                          </p:stCondLst>
                                        </p:cTn>
                                        <p:tgtEl>
                                          <p:spTgt spid="28686">
                                            <p:txEl>
                                              <p:pRg st="0" end="0"/>
                                            </p:txEl>
                                          </p:spTgt>
                                        </p:tgtEl>
                                        <p:attrNameLst>
                                          <p:attrName>style.visibility</p:attrName>
                                        </p:attrNameLst>
                                      </p:cBhvr>
                                      <p:to>
                                        <p:strVal val="visible"/>
                                      </p:to>
                                    </p:set>
                                    <p:animEffect transition="in" filter="wipe(up)">
                                      <p:cBhvr>
                                        <p:cTn id="81" dur="500"/>
                                        <p:tgtEl>
                                          <p:spTgt spid="28686">
                                            <p:txEl>
                                              <p:pRg st="0" end="0"/>
                                            </p:txEl>
                                          </p:spTgt>
                                        </p:tgtEl>
                                      </p:cBhvr>
                                    </p:animEffect>
                                  </p:childTnLst>
                                </p:cTn>
                              </p:par>
                              <p:par>
                                <p:cTn id="82" presetID="22" presetClass="entr" presetSubtype="1" fill="hold" nodeType="withEffect">
                                  <p:stCondLst>
                                    <p:cond delay="0"/>
                                  </p:stCondLst>
                                  <p:childTnLst>
                                    <p:set>
                                      <p:cBhvr>
                                        <p:cTn id="83" dur="1" fill="hold">
                                          <p:stCondLst>
                                            <p:cond delay="0"/>
                                          </p:stCondLst>
                                        </p:cTn>
                                        <p:tgtEl>
                                          <p:spTgt spid="28686">
                                            <p:txEl>
                                              <p:pRg st="1" end="1"/>
                                            </p:txEl>
                                          </p:spTgt>
                                        </p:tgtEl>
                                        <p:attrNameLst>
                                          <p:attrName>style.visibility</p:attrName>
                                        </p:attrNameLst>
                                      </p:cBhvr>
                                      <p:to>
                                        <p:strVal val="visible"/>
                                      </p:to>
                                    </p:set>
                                    <p:animEffect transition="in" filter="wipe(up)">
                                      <p:cBhvr>
                                        <p:cTn id="84" dur="500"/>
                                        <p:tgtEl>
                                          <p:spTgt spid="2868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4" grpId="0" autoUpdateAnimBg="0"/>
      <p:bldP spid="28675" grpId="0" animBg="1"/>
      <p:bldP spid="28676" grpId="0" animBg="1" autoUpdateAnimBg="0"/>
      <p:bldP spid="28677" grpId="0" animBg="1"/>
      <p:bldP spid="28679" grpId="0" animBg="1"/>
      <p:bldP spid="28681" grpId="0" animBg="1"/>
      <p:bldP spid="28683" grpId="0" autoUpdateAnimBg="0"/>
      <p:bldP spid="28684" grpId="0" autoUpdateAnimBg="0"/>
      <p:bldP spid="28685" grpId="0" autoUpdateAnimBg="0"/>
      <p:bldP spid="28687" grpId="0" animBg="1"/>
      <p:bldP spid="28687" grpId="1" animBg="1"/>
      <p:bldP spid="28688" grpId="0" animBg="1"/>
      <p:bldP spid="28688" grpId="1"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Box 27"/>
          <p:cNvSpPr txBox="1">
            <a:spLocks noChangeArrowheads="1"/>
          </p:cNvSpPr>
          <p:nvPr/>
        </p:nvSpPr>
        <p:spPr bwMode="auto">
          <a:xfrm>
            <a:off x="1012825" y="176213"/>
            <a:ext cx="2422525"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000" b="1">
                <a:solidFill>
                  <a:schemeClr val="accent1"/>
                </a:solidFill>
                <a:latin typeface="微软雅黑" panose="020B0503020204020204" pitchFamily="34" charset="-122"/>
                <a:ea typeface="微软雅黑" panose="020B0503020204020204" pitchFamily="34" charset="-122"/>
              </a:rPr>
              <a:t>4.3 </a:t>
            </a:r>
            <a:r>
              <a:rPr lang="zh-CN" altLang="en-US" sz="3000" b="1">
                <a:solidFill>
                  <a:schemeClr val="accent1"/>
                </a:solidFill>
                <a:latin typeface="微软雅黑" panose="020B0503020204020204" pitchFamily="34" charset="-122"/>
                <a:ea typeface="微软雅黑" panose="020B0503020204020204" pitchFamily="34" charset="-122"/>
              </a:rPr>
              <a:t>应用前景</a:t>
            </a:r>
          </a:p>
        </p:txBody>
      </p:sp>
      <p:sp>
        <p:nvSpPr>
          <p:cNvPr id="29699" name="Freeform 5"/>
          <p:cNvSpPr>
            <a:spLocks/>
          </p:cNvSpPr>
          <p:nvPr/>
        </p:nvSpPr>
        <p:spPr bwMode="auto">
          <a:xfrm>
            <a:off x="427038" y="220663"/>
            <a:ext cx="474662" cy="560387"/>
          </a:xfrm>
          <a:custGeom>
            <a:avLst/>
            <a:gdLst>
              <a:gd name="T0" fmla="*/ 99232 w 574"/>
              <a:gd name="T1" fmla="*/ 362894 h 681"/>
              <a:gd name="T2" fmla="*/ 169522 w 574"/>
              <a:gd name="T3" fmla="*/ 391695 h 681"/>
              <a:gd name="T4" fmla="*/ 321679 w 574"/>
              <a:gd name="T5" fmla="*/ 270730 h 681"/>
              <a:gd name="T6" fmla="*/ 314236 w 574"/>
              <a:gd name="T7" fmla="*/ 237815 h 681"/>
              <a:gd name="T8" fmla="*/ 324159 w 574"/>
              <a:gd name="T9" fmla="*/ 198316 h 681"/>
              <a:gd name="T10" fmla="*/ 223273 w 574"/>
              <a:gd name="T11" fmla="*/ 113559 h 681"/>
              <a:gd name="T12" fmla="*/ 179445 w 574"/>
              <a:gd name="T13" fmla="*/ 130839 h 681"/>
              <a:gd name="T14" fmla="*/ 113290 w 574"/>
              <a:gd name="T15" fmla="*/ 65008 h 681"/>
              <a:gd name="T16" fmla="*/ 179445 w 574"/>
              <a:gd name="T17" fmla="*/ 0 h 681"/>
              <a:gd name="T18" fmla="*/ 244773 w 574"/>
              <a:gd name="T19" fmla="*/ 65008 h 681"/>
              <a:gd name="T20" fmla="*/ 238985 w 574"/>
              <a:gd name="T21" fmla="*/ 92986 h 681"/>
              <a:gd name="T22" fmla="*/ 340698 w 574"/>
              <a:gd name="T23" fmla="*/ 178567 h 681"/>
              <a:gd name="T24" fmla="*/ 394449 w 574"/>
              <a:gd name="T25" fmla="*/ 157995 h 681"/>
              <a:gd name="T26" fmla="*/ 474662 w 574"/>
              <a:gd name="T27" fmla="*/ 237815 h 681"/>
              <a:gd name="T28" fmla="*/ 394449 w 574"/>
              <a:gd name="T29" fmla="*/ 317635 h 681"/>
              <a:gd name="T30" fmla="*/ 335737 w 574"/>
              <a:gd name="T31" fmla="*/ 292125 h 681"/>
              <a:gd name="T32" fmla="*/ 185234 w 574"/>
              <a:gd name="T33" fmla="*/ 412267 h 681"/>
              <a:gd name="T34" fmla="*/ 198465 w 574"/>
              <a:gd name="T35" fmla="*/ 461640 h 681"/>
              <a:gd name="T36" fmla="*/ 99232 w 574"/>
              <a:gd name="T37" fmla="*/ 560387 h 681"/>
              <a:gd name="T38" fmla="*/ 0 w 574"/>
              <a:gd name="T39" fmla="*/ 461640 h 681"/>
              <a:gd name="T40" fmla="*/ 99232 w 574"/>
              <a:gd name="T41" fmla="*/ 362894 h 68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00" name="Rectangle 18"/>
          <p:cNvSpPr>
            <a:spLocks noChangeArrowheads="1"/>
          </p:cNvSpPr>
          <p:nvPr/>
        </p:nvSpPr>
        <p:spPr bwMode="auto">
          <a:xfrm>
            <a:off x="7178675" y="995363"/>
            <a:ext cx="4319588" cy="5370512"/>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9701" name="Rectangle 15"/>
          <p:cNvSpPr>
            <a:spLocks noChangeArrowheads="1"/>
          </p:cNvSpPr>
          <p:nvPr/>
        </p:nvSpPr>
        <p:spPr bwMode="auto">
          <a:xfrm>
            <a:off x="1036638" y="5030788"/>
            <a:ext cx="5853112" cy="1366837"/>
          </a:xfrm>
          <a:prstGeom prst="rect">
            <a:avLst/>
          </a:prstGeom>
          <a:solidFill>
            <a:schemeClr val="tx2"/>
          </a:solidFill>
          <a:ln w="9525">
            <a:solidFill>
              <a:schemeClr val="bg2"/>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9702" name="Rectangle 11"/>
          <p:cNvSpPr>
            <a:spLocks noChangeArrowheads="1"/>
          </p:cNvSpPr>
          <p:nvPr/>
        </p:nvSpPr>
        <p:spPr bwMode="auto">
          <a:xfrm>
            <a:off x="1036638" y="3152775"/>
            <a:ext cx="5853112" cy="1366838"/>
          </a:xfrm>
          <a:prstGeom prst="rect">
            <a:avLst/>
          </a:prstGeom>
          <a:solidFill>
            <a:schemeClr val="tx2"/>
          </a:solidFill>
          <a:ln w="9525">
            <a:solidFill>
              <a:schemeClr val="bg2"/>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9703" name="Rectangle 8"/>
          <p:cNvSpPr>
            <a:spLocks noChangeArrowheads="1"/>
          </p:cNvSpPr>
          <p:nvPr/>
        </p:nvSpPr>
        <p:spPr bwMode="auto">
          <a:xfrm>
            <a:off x="1036638" y="977900"/>
            <a:ext cx="5853112" cy="1779588"/>
          </a:xfrm>
          <a:prstGeom prst="rect">
            <a:avLst/>
          </a:prstGeom>
          <a:solidFill>
            <a:schemeClr val="tx2"/>
          </a:solidFill>
          <a:ln w="9525">
            <a:solidFill>
              <a:schemeClr val="bg2"/>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9704" name="Freeform 6"/>
          <p:cNvSpPr>
            <a:spLocks/>
          </p:cNvSpPr>
          <p:nvPr/>
        </p:nvSpPr>
        <p:spPr bwMode="auto">
          <a:xfrm>
            <a:off x="954088" y="2978150"/>
            <a:ext cx="82550" cy="468313"/>
          </a:xfrm>
          <a:custGeom>
            <a:avLst/>
            <a:gdLst>
              <a:gd name="T0" fmla="*/ 0 w 102"/>
              <a:gd name="T1" fmla="*/ 0 h 474"/>
              <a:gd name="T2" fmla="*/ 82550 w 102"/>
              <a:gd name="T3" fmla="*/ 106704 h 474"/>
              <a:gd name="T4" fmla="*/ 82550 w 102"/>
              <a:gd name="T5" fmla="*/ 468313 h 474"/>
              <a:gd name="T6" fmla="*/ 0 w 102"/>
              <a:gd name="T7" fmla="*/ 361609 h 474"/>
              <a:gd name="T8" fmla="*/ 0 w 102"/>
              <a:gd name="T9" fmla="*/ 0 h 47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2" h="474">
                <a:moveTo>
                  <a:pt x="0" y="0"/>
                </a:moveTo>
                <a:lnTo>
                  <a:pt x="102" y="108"/>
                </a:lnTo>
                <a:lnTo>
                  <a:pt x="102" y="474"/>
                </a:lnTo>
                <a:lnTo>
                  <a:pt x="0" y="366"/>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05" name="Freeform 7"/>
          <p:cNvSpPr>
            <a:spLocks/>
          </p:cNvSpPr>
          <p:nvPr/>
        </p:nvSpPr>
        <p:spPr bwMode="auto">
          <a:xfrm>
            <a:off x="954088" y="823913"/>
            <a:ext cx="82550" cy="469900"/>
          </a:xfrm>
          <a:custGeom>
            <a:avLst/>
            <a:gdLst>
              <a:gd name="T0" fmla="*/ 0 w 102"/>
              <a:gd name="T1" fmla="*/ 0 h 474"/>
              <a:gd name="T2" fmla="*/ 82550 w 102"/>
              <a:gd name="T3" fmla="*/ 107066 h 474"/>
              <a:gd name="T4" fmla="*/ 82550 w 102"/>
              <a:gd name="T5" fmla="*/ 469900 h 474"/>
              <a:gd name="T6" fmla="*/ 0 w 102"/>
              <a:gd name="T7" fmla="*/ 362834 h 474"/>
              <a:gd name="T8" fmla="*/ 0 w 102"/>
              <a:gd name="T9" fmla="*/ 0 h 47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2" h="474">
                <a:moveTo>
                  <a:pt x="0" y="0"/>
                </a:moveTo>
                <a:lnTo>
                  <a:pt x="102" y="108"/>
                </a:lnTo>
                <a:lnTo>
                  <a:pt x="102" y="474"/>
                </a:lnTo>
                <a:lnTo>
                  <a:pt x="0" y="366"/>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06" name="Freeform 9"/>
          <p:cNvSpPr>
            <a:spLocks/>
          </p:cNvSpPr>
          <p:nvPr/>
        </p:nvSpPr>
        <p:spPr bwMode="auto">
          <a:xfrm>
            <a:off x="954088" y="823913"/>
            <a:ext cx="2062162" cy="363537"/>
          </a:xfrm>
          <a:custGeom>
            <a:avLst/>
            <a:gdLst>
              <a:gd name="T0" fmla="*/ 0 w 2547"/>
              <a:gd name="T1" fmla="*/ 0 h 366"/>
              <a:gd name="T2" fmla="*/ 2062162 w 2547"/>
              <a:gd name="T3" fmla="*/ 0 h 366"/>
              <a:gd name="T4" fmla="*/ 1943144 w 2547"/>
              <a:gd name="T5" fmla="*/ 183755 h 366"/>
              <a:gd name="T6" fmla="*/ 2062162 w 2547"/>
              <a:gd name="T7" fmla="*/ 363537 h 366"/>
              <a:gd name="T8" fmla="*/ 0 w 2547"/>
              <a:gd name="T9" fmla="*/ 363537 h 366"/>
              <a:gd name="T10" fmla="*/ 0 w 2547"/>
              <a:gd name="T11" fmla="*/ 0 h 36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47" h="366">
                <a:moveTo>
                  <a:pt x="0" y="0"/>
                </a:moveTo>
                <a:lnTo>
                  <a:pt x="2547" y="0"/>
                </a:lnTo>
                <a:lnTo>
                  <a:pt x="2400" y="185"/>
                </a:lnTo>
                <a:lnTo>
                  <a:pt x="2547" y="366"/>
                </a:lnTo>
                <a:lnTo>
                  <a:pt x="0" y="366"/>
                </a:ln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07" name="Freeform 12"/>
          <p:cNvSpPr>
            <a:spLocks/>
          </p:cNvSpPr>
          <p:nvPr/>
        </p:nvSpPr>
        <p:spPr bwMode="auto">
          <a:xfrm>
            <a:off x="954088" y="2978150"/>
            <a:ext cx="2144712" cy="361950"/>
          </a:xfrm>
          <a:custGeom>
            <a:avLst/>
            <a:gdLst>
              <a:gd name="T0" fmla="*/ 0 w 2649"/>
              <a:gd name="T1" fmla="*/ 0 h 366"/>
              <a:gd name="T2" fmla="*/ 2144712 w 2649"/>
              <a:gd name="T3" fmla="*/ 0 h 366"/>
              <a:gd name="T4" fmla="*/ 2025696 w 2649"/>
              <a:gd name="T5" fmla="*/ 183942 h 366"/>
              <a:gd name="T6" fmla="*/ 2144712 w 2649"/>
              <a:gd name="T7" fmla="*/ 361950 h 366"/>
              <a:gd name="T8" fmla="*/ 0 w 2649"/>
              <a:gd name="T9" fmla="*/ 361950 h 366"/>
              <a:gd name="T10" fmla="*/ 0 w 2649"/>
              <a:gd name="T11" fmla="*/ 0 h 36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49" h="366">
                <a:moveTo>
                  <a:pt x="0" y="0"/>
                </a:moveTo>
                <a:lnTo>
                  <a:pt x="2649" y="0"/>
                </a:lnTo>
                <a:lnTo>
                  <a:pt x="2502" y="186"/>
                </a:lnTo>
                <a:lnTo>
                  <a:pt x="2649" y="366"/>
                </a:lnTo>
                <a:lnTo>
                  <a:pt x="0" y="366"/>
                </a:ln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08" name="Freeform 14"/>
          <p:cNvSpPr>
            <a:spLocks/>
          </p:cNvSpPr>
          <p:nvPr/>
        </p:nvSpPr>
        <p:spPr bwMode="auto">
          <a:xfrm>
            <a:off x="954088" y="4876800"/>
            <a:ext cx="82550" cy="468313"/>
          </a:xfrm>
          <a:custGeom>
            <a:avLst/>
            <a:gdLst>
              <a:gd name="T0" fmla="*/ 0 w 102"/>
              <a:gd name="T1" fmla="*/ 0 h 474"/>
              <a:gd name="T2" fmla="*/ 82550 w 102"/>
              <a:gd name="T3" fmla="*/ 106704 h 474"/>
              <a:gd name="T4" fmla="*/ 82550 w 102"/>
              <a:gd name="T5" fmla="*/ 468313 h 474"/>
              <a:gd name="T6" fmla="*/ 0 w 102"/>
              <a:gd name="T7" fmla="*/ 361609 h 474"/>
              <a:gd name="T8" fmla="*/ 0 w 102"/>
              <a:gd name="T9" fmla="*/ 0 h 47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2" h="474">
                <a:moveTo>
                  <a:pt x="0" y="0"/>
                </a:moveTo>
                <a:lnTo>
                  <a:pt x="102" y="108"/>
                </a:lnTo>
                <a:lnTo>
                  <a:pt x="102" y="474"/>
                </a:lnTo>
                <a:lnTo>
                  <a:pt x="0" y="366"/>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09" name="Freeform 16"/>
          <p:cNvSpPr>
            <a:spLocks/>
          </p:cNvSpPr>
          <p:nvPr/>
        </p:nvSpPr>
        <p:spPr bwMode="auto">
          <a:xfrm>
            <a:off x="954088" y="4876800"/>
            <a:ext cx="2144712" cy="361950"/>
          </a:xfrm>
          <a:custGeom>
            <a:avLst/>
            <a:gdLst>
              <a:gd name="T0" fmla="*/ 0 w 2649"/>
              <a:gd name="T1" fmla="*/ 0 h 366"/>
              <a:gd name="T2" fmla="*/ 2144712 w 2649"/>
              <a:gd name="T3" fmla="*/ 0 h 366"/>
              <a:gd name="T4" fmla="*/ 2025696 w 2649"/>
              <a:gd name="T5" fmla="*/ 183942 h 366"/>
              <a:gd name="T6" fmla="*/ 2144712 w 2649"/>
              <a:gd name="T7" fmla="*/ 361950 h 366"/>
              <a:gd name="T8" fmla="*/ 0 w 2649"/>
              <a:gd name="T9" fmla="*/ 361950 h 366"/>
              <a:gd name="T10" fmla="*/ 0 w 2649"/>
              <a:gd name="T11" fmla="*/ 0 h 36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49" h="366">
                <a:moveTo>
                  <a:pt x="0" y="0"/>
                </a:moveTo>
                <a:lnTo>
                  <a:pt x="2649" y="0"/>
                </a:lnTo>
                <a:lnTo>
                  <a:pt x="2502" y="186"/>
                </a:lnTo>
                <a:lnTo>
                  <a:pt x="2649" y="366"/>
                </a:lnTo>
                <a:lnTo>
                  <a:pt x="0" y="366"/>
                </a:ln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10" name="TextBox 15"/>
          <p:cNvSpPr txBox="1">
            <a:spLocks noChangeArrowheads="1"/>
          </p:cNvSpPr>
          <p:nvPr/>
        </p:nvSpPr>
        <p:spPr bwMode="auto">
          <a:xfrm>
            <a:off x="1169988" y="796925"/>
            <a:ext cx="14668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a:solidFill>
                  <a:schemeClr val="accent2"/>
                </a:solidFill>
                <a:latin typeface="微软雅黑" panose="020B0503020204020204" pitchFamily="34" charset="-122"/>
                <a:ea typeface="微软雅黑" panose="020B0503020204020204" pitchFamily="34" charset="-122"/>
              </a:rPr>
              <a:t>应用前景一</a:t>
            </a:r>
          </a:p>
        </p:txBody>
      </p:sp>
      <p:sp>
        <p:nvSpPr>
          <p:cNvPr id="29711" name="TextBox 16"/>
          <p:cNvSpPr txBox="1">
            <a:spLocks noChangeArrowheads="1"/>
          </p:cNvSpPr>
          <p:nvPr/>
        </p:nvSpPr>
        <p:spPr bwMode="auto">
          <a:xfrm>
            <a:off x="1169988" y="2952750"/>
            <a:ext cx="14668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a:solidFill>
                  <a:schemeClr val="accent2"/>
                </a:solidFill>
                <a:latin typeface="微软雅黑" panose="020B0503020204020204" pitchFamily="34" charset="-122"/>
                <a:ea typeface="微软雅黑" panose="020B0503020204020204" pitchFamily="34" charset="-122"/>
              </a:rPr>
              <a:t>应用前景二</a:t>
            </a:r>
          </a:p>
        </p:txBody>
      </p:sp>
      <p:sp>
        <p:nvSpPr>
          <p:cNvPr id="29712" name="TextBox 17"/>
          <p:cNvSpPr txBox="1">
            <a:spLocks noChangeArrowheads="1"/>
          </p:cNvSpPr>
          <p:nvPr/>
        </p:nvSpPr>
        <p:spPr bwMode="auto">
          <a:xfrm>
            <a:off x="1169988" y="4868863"/>
            <a:ext cx="14668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a:solidFill>
                  <a:schemeClr val="accent2"/>
                </a:solidFill>
                <a:latin typeface="微软雅黑" panose="020B0503020204020204" pitchFamily="34" charset="-122"/>
                <a:ea typeface="微软雅黑" panose="020B0503020204020204" pitchFamily="34" charset="-122"/>
              </a:rPr>
              <a:t>应用前景三</a:t>
            </a:r>
          </a:p>
        </p:txBody>
      </p:sp>
      <p:sp>
        <p:nvSpPr>
          <p:cNvPr id="29713" name="TextBox 18"/>
          <p:cNvSpPr txBox="1">
            <a:spLocks noChangeArrowheads="1"/>
          </p:cNvSpPr>
          <p:nvPr/>
        </p:nvSpPr>
        <p:spPr bwMode="auto">
          <a:xfrm>
            <a:off x="1228725" y="1293813"/>
            <a:ext cx="53022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chemeClr val="accent1"/>
                </a:solidFill>
                <a:latin typeface="微软雅黑" panose="020B0503020204020204" pitchFamily="34" charset="-122"/>
                <a:ea typeface="微软雅黑" panose="020B0503020204020204" pitchFamily="34" charset="-122"/>
              </a:rPr>
              <a:t>这里可以添加主要内容这里可以添加主要内容这里可以添加主要内容这里可以添加主要内容可以添加主要内容这里可以</a:t>
            </a:r>
          </a:p>
        </p:txBody>
      </p:sp>
      <p:sp>
        <p:nvSpPr>
          <p:cNvPr id="29714" name="TextBox 19"/>
          <p:cNvSpPr txBox="1">
            <a:spLocks noChangeArrowheads="1"/>
          </p:cNvSpPr>
          <p:nvPr/>
        </p:nvSpPr>
        <p:spPr bwMode="auto">
          <a:xfrm>
            <a:off x="1228725" y="3441700"/>
            <a:ext cx="53022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chemeClr val="accent1"/>
                </a:solidFill>
                <a:latin typeface="微软雅黑" panose="020B0503020204020204" pitchFamily="34" charset="-122"/>
                <a:ea typeface="微软雅黑" panose="020B0503020204020204" pitchFamily="34" charset="-122"/>
              </a:rPr>
              <a:t>这里可以添加主要内容这里可以添加主要内容这里可以添加主要内容这里可以</a:t>
            </a:r>
          </a:p>
        </p:txBody>
      </p:sp>
      <p:sp>
        <p:nvSpPr>
          <p:cNvPr id="29715" name="TextBox 20"/>
          <p:cNvSpPr txBox="1">
            <a:spLocks noChangeArrowheads="1"/>
          </p:cNvSpPr>
          <p:nvPr/>
        </p:nvSpPr>
        <p:spPr bwMode="auto">
          <a:xfrm>
            <a:off x="1228725" y="5324475"/>
            <a:ext cx="53022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chemeClr val="accent1"/>
                </a:solidFill>
                <a:latin typeface="微软雅黑" panose="020B0503020204020204" pitchFamily="34" charset="-122"/>
                <a:ea typeface="微软雅黑" panose="020B0503020204020204" pitchFamily="34" charset="-122"/>
              </a:rPr>
              <a:t>这里可以添加主要内容这里可以添加主要内容这里可以添加主要内容这里可以添加主要内容可以添加主要内容这里可以添加</a:t>
            </a:r>
          </a:p>
        </p:txBody>
      </p:sp>
    </p:spTree>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29699"/>
                                        </p:tgtEl>
                                        <p:attrNameLst>
                                          <p:attrName>style.visibility</p:attrName>
                                        </p:attrNameLst>
                                      </p:cBhvr>
                                      <p:to>
                                        <p:strVal val="visible"/>
                                      </p:to>
                                    </p:set>
                                    <p:anim calcmode="lin" valueType="num">
                                      <p:cBhvr>
                                        <p:cTn id="7" dur="300" fill="hold"/>
                                        <p:tgtEl>
                                          <p:spTgt spid="29699"/>
                                        </p:tgtEl>
                                        <p:attrNameLst>
                                          <p:attrName>ppt_w</p:attrName>
                                        </p:attrNameLst>
                                      </p:cBhvr>
                                      <p:tavLst>
                                        <p:tav tm="0">
                                          <p:val>
                                            <p:fltVal val="0"/>
                                          </p:val>
                                        </p:tav>
                                        <p:tav tm="100000">
                                          <p:val>
                                            <p:strVal val="#ppt_w"/>
                                          </p:val>
                                        </p:tav>
                                      </p:tavLst>
                                    </p:anim>
                                    <p:anim calcmode="lin" valueType="num">
                                      <p:cBhvr>
                                        <p:cTn id="8" dur="300" fill="hold"/>
                                        <p:tgtEl>
                                          <p:spTgt spid="29699"/>
                                        </p:tgtEl>
                                        <p:attrNameLst>
                                          <p:attrName>ppt_h</p:attrName>
                                        </p:attrNameLst>
                                      </p:cBhvr>
                                      <p:tavLst>
                                        <p:tav tm="0">
                                          <p:val>
                                            <p:fltVal val="0"/>
                                          </p:val>
                                        </p:tav>
                                        <p:tav tm="100000">
                                          <p:val>
                                            <p:strVal val="#ppt_h"/>
                                          </p:val>
                                        </p:tav>
                                      </p:tavLst>
                                    </p:anim>
                                    <p:anim calcmode="lin" valueType="num">
                                      <p:cBhvr>
                                        <p:cTn id="9" dur="300" fill="hold"/>
                                        <p:tgtEl>
                                          <p:spTgt spid="29699"/>
                                        </p:tgtEl>
                                        <p:attrNameLst>
                                          <p:attrName>style.rotation</p:attrName>
                                        </p:attrNameLst>
                                      </p:cBhvr>
                                      <p:tavLst>
                                        <p:tav tm="0">
                                          <p:val>
                                            <p:fltVal val="90"/>
                                          </p:val>
                                        </p:tav>
                                        <p:tav tm="100000">
                                          <p:val>
                                            <p:fltVal val="0"/>
                                          </p:val>
                                        </p:tav>
                                      </p:tavLst>
                                    </p:anim>
                                    <p:animEffect transition="in" filter="fade">
                                      <p:cBhvr>
                                        <p:cTn id="10" dur="300"/>
                                        <p:tgtEl>
                                          <p:spTgt spid="29699"/>
                                        </p:tgtEl>
                                      </p:cBhvr>
                                    </p:animEffect>
                                  </p:childTnLst>
                                </p:cTn>
                              </p:par>
                            </p:childTnLst>
                          </p:cTn>
                        </p:par>
                        <p:par>
                          <p:cTn id="11" fill="hold" nodeType="afterGroup">
                            <p:stCondLst>
                              <p:cond delay="3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29698"/>
                                        </p:tgtEl>
                                        <p:attrNameLst>
                                          <p:attrName>style.visibility</p:attrName>
                                        </p:attrNameLst>
                                      </p:cBhvr>
                                      <p:to>
                                        <p:strVal val="visible"/>
                                      </p:to>
                                    </p:set>
                                    <p:anim calcmode="lin" valueType="num">
                                      <p:cBhvr>
                                        <p:cTn id="14" dur="400" fill="hold"/>
                                        <p:tgtEl>
                                          <p:spTgt spid="29698"/>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29698"/>
                                        </p:tgtEl>
                                        <p:attrNameLst>
                                          <p:attrName>ppt_y</p:attrName>
                                        </p:attrNameLst>
                                      </p:cBhvr>
                                      <p:tavLst>
                                        <p:tav tm="0">
                                          <p:val>
                                            <p:strVal val="#ppt_y"/>
                                          </p:val>
                                        </p:tav>
                                        <p:tav tm="100000">
                                          <p:val>
                                            <p:strVal val="#ppt_y"/>
                                          </p:val>
                                        </p:tav>
                                      </p:tavLst>
                                    </p:anim>
                                    <p:anim calcmode="lin" valueType="num">
                                      <p:cBhvr>
                                        <p:cTn id="16" dur="400" fill="hold"/>
                                        <p:tgtEl>
                                          <p:spTgt spid="29698"/>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29698"/>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29698"/>
                                        </p:tgtEl>
                                      </p:cBhvr>
                                    </p:animEffect>
                                  </p:childTnLst>
                                </p:cTn>
                              </p:par>
                            </p:childTnLst>
                          </p:cTn>
                        </p:par>
                        <p:par>
                          <p:cTn id="19" fill="hold" nodeType="afterGroup">
                            <p:stCondLst>
                              <p:cond delay="980"/>
                            </p:stCondLst>
                            <p:childTnLst>
                              <p:par>
                                <p:cTn id="20" presetID="2" presetClass="entr" presetSubtype="6" fill="hold" grpId="0" nodeType="afterEffect">
                                  <p:stCondLst>
                                    <p:cond delay="0"/>
                                  </p:stCondLst>
                                  <p:childTnLst>
                                    <p:set>
                                      <p:cBhvr>
                                        <p:cTn id="21" dur="1" fill="hold">
                                          <p:stCondLst>
                                            <p:cond delay="0"/>
                                          </p:stCondLst>
                                        </p:cTn>
                                        <p:tgtEl>
                                          <p:spTgt spid="29703"/>
                                        </p:tgtEl>
                                        <p:attrNameLst>
                                          <p:attrName>style.visibility</p:attrName>
                                        </p:attrNameLst>
                                      </p:cBhvr>
                                      <p:to>
                                        <p:strVal val="visible"/>
                                      </p:to>
                                    </p:set>
                                    <p:anim calcmode="lin" valueType="num">
                                      <p:cBhvr additive="base">
                                        <p:cTn id="22" dur="500" fill="hold"/>
                                        <p:tgtEl>
                                          <p:spTgt spid="29703"/>
                                        </p:tgtEl>
                                        <p:attrNameLst>
                                          <p:attrName>ppt_x</p:attrName>
                                        </p:attrNameLst>
                                      </p:cBhvr>
                                      <p:tavLst>
                                        <p:tav tm="0">
                                          <p:val>
                                            <p:strVal val="1+#ppt_w/2"/>
                                          </p:val>
                                        </p:tav>
                                        <p:tav tm="100000">
                                          <p:val>
                                            <p:strVal val="#ppt_x"/>
                                          </p:val>
                                        </p:tav>
                                      </p:tavLst>
                                    </p:anim>
                                    <p:anim calcmode="lin" valueType="num">
                                      <p:cBhvr additive="base">
                                        <p:cTn id="23" dur="500" fill="hold"/>
                                        <p:tgtEl>
                                          <p:spTgt spid="29703"/>
                                        </p:tgtEl>
                                        <p:attrNameLst>
                                          <p:attrName>ppt_y</p:attrName>
                                        </p:attrNameLst>
                                      </p:cBhvr>
                                      <p:tavLst>
                                        <p:tav tm="0">
                                          <p:val>
                                            <p:strVal val="1+#ppt_h/2"/>
                                          </p:val>
                                        </p:tav>
                                        <p:tav tm="100000">
                                          <p:val>
                                            <p:strVal val="#ppt_y"/>
                                          </p:val>
                                        </p:tav>
                                      </p:tavLst>
                                    </p:anim>
                                  </p:childTnLst>
                                </p:cTn>
                              </p:par>
                              <p:par>
                                <p:cTn id="24" presetID="2" presetClass="entr" presetSubtype="6" fill="hold" grpId="0" nodeType="withEffect">
                                  <p:stCondLst>
                                    <p:cond delay="100"/>
                                  </p:stCondLst>
                                  <p:childTnLst>
                                    <p:set>
                                      <p:cBhvr>
                                        <p:cTn id="25" dur="1" fill="hold">
                                          <p:stCondLst>
                                            <p:cond delay="0"/>
                                          </p:stCondLst>
                                        </p:cTn>
                                        <p:tgtEl>
                                          <p:spTgt spid="29702"/>
                                        </p:tgtEl>
                                        <p:attrNameLst>
                                          <p:attrName>style.visibility</p:attrName>
                                        </p:attrNameLst>
                                      </p:cBhvr>
                                      <p:to>
                                        <p:strVal val="visible"/>
                                      </p:to>
                                    </p:set>
                                    <p:anim calcmode="lin" valueType="num">
                                      <p:cBhvr additive="base">
                                        <p:cTn id="26" dur="500" fill="hold"/>
                                        <p:tgtEl>
                                          <p:spTgt spid="29702"/>
                                        </p:tgtEl>
                                        <p:attrNameLst>
                                          <p:attrName>ppt_x</p:attrName>
                                        </p:attrNameLst>
                                      </p:cBhvr>
                                      <p:tavLst>
                                        <p:tav tm="0">
                                          <p:val>
                                            <p:strVal val="1+#ppt_w/2"/>
                                          </p:val>
                                        </p:tav>
                                        <p:tav tm="100000">
                                          <p:val>
                                            <p:strVal val="#ppt_x"/>
                                          </p:val>
                                        </p:tav>
                                      </p:tavLst>
                                    </p:anim>
                                    <p:anim calcmode="lin" valueType="num">
                                      <p:cBhvr additive="base">
                                        <p:cTn id="27" dur="500" fill="hold"/>
                                        <p:tgtEl>
                                          <p:spTgt spid="29702"/>
                                        </p:tgtEl>
                                        <p:attrNameLst>
                                          <p:attrName>ppt_y</p:attrName>
                                        </p:attrNameLst>
                                      </p:cBhvr>
                                      <p:tavLst>
                                        <p:tav tm="0">
                                          <p:val>
                                            <p:strVal val="1+#ppt_h/2"/>
                                          </p:val>
                                        </p:tav>
                                        <p:tav tm="100000">
                                          <p:val>
                                            <p:strVal val="#ppt_y"/>
                                          </p:val>
                                        </p:tav>
                                      </p:tavLst>
                                    </p:anim>
                                  </p:childTnLst>
                                </p:cTn>
                              </p:par>
                              <p:par>
                                <p:cTn id="28" presetID="2" presetClass="entr" presetSubtype="6" fill="hold" grpId="0" nodeType="withEffect">
                                  <p:stCondLst>
                                    <p:cond delay="200"/>
                                  </p:stCondLst>
                                  <p:childTnLst>
                                    <p:set>
                                      <p:cBhvr>
                                        <p:cTn id="29" dur="1" fill="hold">
                                          <p:stCondLst>
                                            <p:cond delay="0"/>
                                          </p:stCondLst>
                                        </p:cTn>
                                        <p:tgtEl>
                                          <p:spTgt spid="29701"/>
                                        </p:tgtEl>
                                        <p:attrNameLst>
                                          <p:attrName>style.visibility</p:attrName>
                                        </p:attrNameLst>
                                      </p:cBhvr>
                                      <p:to>
                                        <p:strVal val="visible"/>
                                      </p:to>
                                    </p:set>
                                    <p:anim calcmode="lin" valueType="num">
                                      <p:cBhvr additive="base">
                                        <p:cTn id="30" dur="500" fill="hold"/>
                                        <p:tgtEl>
                                          <p:spTgt spid="29701"/>
                                        </p:tgtEl>
                                        <p:attrNameLst>
                                          <p:attrName>ppt_x</p:attrName>
                                        </p:attrNameLst>
                                      </p:cBhvr>
                                      <p:tavLst>
                                        <p:tav tm="0">
                                          <p:val>
                                            <p:strVal val="1+#ppt_w/2"/>
                                          </p:val>
                                        </p:tav>
                                        <p:tav tm="100000">
                                          <p:val>
                                            <p:strVal val="#ppt_x"/>
                                          </p:val>
                                        </p:tav>
                                      </p:tavLst>
                                    </p:anim>
                                    <p:anim calcmode="lin" valueType="num">
                                      <p:cBhvr additive="base">
                                        <p:cTn id="31" dur="500" fill="hold"/>
                                        <p:tgtEl>
                                          <p:spTgt spid="29701"/>
                                        </p:tgtEl>
                                        <p:attrNameLst>
                                          <p:attrName>ppt_y</p:attrName>
                                        </p:attrNameLst>
                                      </p:cBhvr>
                                      <p:tavLst>
                                        <p:tav tm="0">
                                          <p:val>
                                            <p:strVal val="1+#ppt_h/2"/>
                                          </p:val>
                                        </p:tav>
                                        <p:tav tm="100000">
                                          <p:val>
                                            <p:strVal val="#ppt_y"/>
                                          </p:val>
                                        </p:tav>
                                      </p:tavLst>
                                    </p:anim>
                                  </p:childTnLst>
                                </p:cTn>
                              </p:par>
                            </p:childTnLst>
                          </p:cTn>
                        </p:par>
                        <p:par>
                          <p:cTn id="32" fill="hold" nodeType="afterGroup">
                            <p:stCondLst>
                              <p:cond delay="1680"/>
                            </p:stCondLst>
                            <p:childTnLst>
                              <p:par>
                                <p:cTn id="33" presetID="22" presetClass="entr" presetSubtype="2" fill="hold" grpId="0" nodeType="afterEffect">
                                  <p:stCondLst>
                                    <p:cond delay="0"/>
                                  </p:stCondLst>
                                  <p:childTnLst>
                                    <p:set>
                                      <p:cBhvr>
                                        <p:cTn id="34" dur="1" fill="hold">
                                          <p:stCondLst>
                                            <p:cond delay="0"/>
                                          </p:stCondLst>
                                        </p:cTn>
                                        <p:tgtEl>
                                          <p:spTgt spid="29705"/>
                                        </p:tgtEl>
                                        <p:attrNameLst>
                                          <p:attrName>style.visibility</p:attrName>
                                        </p:attrNameLst>
                                      </p:cBhvr>
                                      <p:to>
                                        <p:strVal val="visible"/>
                                      </p:to>
                                    </p:set>
                                    <p:animEffect transition="in" filter="wipe(right)">
                                      <p:cBhvr>
                                        <p:cTn id="35" dur="300"/>
                                        <p:tgtEl>
                                          <p:spTgt spid="29705"/>
                                        </p:tgtEl>
                                      </p:cBhvr>
                                    </p:animEffect>
                                  </p:childTnLst>
                                </p:cTn>
                              </p:par>
                            </p:childTnLst>
                          </p:cTn>
                        </p:par>
                        <p:par>
                          <p:cTn id="36" fill="hold" nodeType="afterGroup">
                            <p:stCondLst>
                              <p:cond delay="1980"/>
                            </p:stCondLst>
                            <p:childTnLst>
                              <p:par>
                                <p:cTn id="37" presetID="22" presetClass="entr" presetSubtype="8" fill="hold" grpId="0" nodeType="afterEffect">
                                  <p:stCondLst>
                                    <p:cond delay="0"/>
                                  </p:stCondLst>
                                  <p:childTnLst>
                                    <p:set>
                                      <p:cBhvr>
                                        <p:cTn id="38" dur="1" fill="hold">
                                          <p:stCondLst>
                                            <p:cond delay="0"/>
                                          </p:stCondLst>
                                        </p:cTn>
                                        <p:tgtEl>
                                          <p:spTgt spid="29706"/>
                                        </p:tgtEl>
                                        <p:attrNameLst>
                                          <p:attrName>style.visibility</p:attrName>
                                        </p:attrNameLst>
                                      </p:cBhvr>
                                      <p:to>
                                        <p:strVal val="visible"/>
                                      </p:to>
                                    </p:set>
                                    <p:animEffect transition="in" filter="wipe(left)">
                                      <p:cBhvr>
                                        <p:cTn id="39" dur="500"/>
                                        <p:tgtEl>
                                          <p:spTgt spid="29706"/>
                                        </p:tgtEl>
                                      </p:cBhvr>
                                    </p:animEffect>
                                  </p:childTnLst>
                                </p:cTn>
                              </p:par>
                            </p:childTnLst>
                          </p:cTn>
                        </p:par>
                        <p:par>
                          <p:cTn id="40" fill="hold" nodeType="afterGroup">
                            <p:stCondLst>
                              <p:cond delay="2480"/>
                            </p:stCondLst>
                            <p:childTnLst>
                              <p:par>
                                <p:cTn id="41" presetID="31" presetClass="entr" presetSubtype="0" fill="hold" grpId="0" nodeType="afterEffect">
                                  <p:stCondLst>
                                    <p:cond delay="0"/>
                                  </p:stCondLst>
                                  <p:childTnLst>
                                    <p:set>
                                      <p:cBhvr>
                                        <p:cTn id="42" dur="1" fill="hold">
                                          <p:stCondLst>
                                            <p:cond delay="0"/>
                                          </p:stCondLst>
                                        </p:cTn>
                                        <p:tgtEl>
                                          <p:spTgt spid="29710"/>
                                        </p:tgtEl>
                                        <p:attrNameLst>
                                          <p:attrName>style.visibility</p:attrName>
                                        </p:attrNameLst>
                                      </p:cBhvr>
                                      <p:to>
                                        <p:strVal val="visible"/>
                                      </p:to>
                                    </p:set>
                                    <p:anim calcmode="lin" valueType="num">
                                      <p:cBhvr>
                                        <p:cTn id="43" dur="300" fill="hold"/>
                                        <p:tgtEl>
                                          <p:spTgt spid="29710"/>
                                        </p:tgtEl>
                                        <p:attrNameLst>
                                          <p:attrName>ppt_w</p:attrName>
                                        </p:attrNameLst>
                                      </p:cBhvr>
                                      <p:tavLst>
                                        <p:tav tm="0">
                                          <p:val>
                                            <p:fltVal val="0"/>
                                          </p:val>
                                        </p:tav>
                                        <p:tav tm="100000">
                                          <p:val>
                                            <p:strVal val="#ppt_w"/>
                                          </p:val>
                                        </p:tav>
                                      </p:tavLst>
                                    </p:anim>
                                    <p:anim calcmode="lin" valueType="num">
                                      <p:cBhvr>
                                        <p:cTn id="44" dur="300" fill="hold"/>
                                        <p:tgtEl>
                                          <p:spTgt spid="29710"/>
                                        </p:tgtEl>
                                        <p:attrNameLst>
                                          <p:attrName>ppt_h</p:attrName>
                                        </p:attrNameLst>
                                      </p:cBhvr>
                                      <p:tavLst>
                                        <p:tav tm="0">
                                          <p:val>
                                            <p:fltVal val="0"/>
                                          </p:val>
                                        </p:tav>
                                        <p:tav tm="100000">
                                          <p:val>
                                            <p:strVal val="#ppt_h"/>
                                          </p:val>
                                        </p:tav>
                                      </p:tavLst>
                                    </p:anim>
                                    <p:anim calcmode="lin" valueType="num">
                                      <p:cBhvr>
                                        <p:cTn id="45" dur="300" fill="hold"/>
                                        <p:tgtEl>
                                          <p:spTgt spid="29710"/>
                                        </p:tgtEl>
                                        <p:attrNameLst>
                                          <p:attrName>style.rotation</p:attrName>
                                        </p:attrNameLst>
                                      </p:cBhvr>
                                      <p:tavLst>
                                        <p:tav tm="0">
                                          <p:val>
                                            <p:fltVal val="90"/>
                                          </p:val>
                                        </p:tav>
                                        <p:tav tm="100000">
                                          <p:val>
                                            <p:fltVal val="0"/>
                                          </p:val>
                                        </p:tav>
                                      </p:tavLst>
                                    </p:anim>
                                    <p:animEffect transition="in" filter="fade">
                                      <p:cBhvr>
                                        <p:cTn id="46" dur="300"/>
                                        <p:tgtEl>
                                          <p:spTgt spid="29710"/>
                                        </p:tgtEl>
                                      </p:cBhvr>
                                    </p:animEffect>
                                  </p:childTnLst>
                                </p:cTn>
                              </p:par>
                            </p:childTnLst>
                          </p:cTn>
                        </p:par>
                        <p:par>
                          <p:cTn id="47" fill="hold" nodeType="afterGroup">
                            <p:stCondLst>
                              <p:cond delay="2780"/>
                            </p:stCondLst>
                            <p:childTnLst>
                              <p:par>
                                <p:cTn id="48" presetID="22" presetClass="entr" presetSubtype="1" fill="hold" grpId="0" nodeType="afterEffect">
                                  <p:stCondLst>
                                    <p:cond delay="0"/>
                                  </p:stCondLst>
                                  <p:childTnLst>
                                    <p:set>
                                      <p:cBhvr>
                                        <p:cTn id="49" dur="1" fill="hold">
                                          <p:stCondLst>
                                            <p:cond delay="0"/>
                                          </p:stCondLst>
                                        </p:cTn>
                                        <p:tgtEl>
                                          <p:spTgt spid="29713"/>
                                        </p:tgtEl>
                                        <p:attrNameLst>
                                          <p:attrName>style.visibility</p:attrName>
                                        </p:attrNameLst>
                                      </p:cBhvr>
                                      <p:to>
                                        <p:strVal val="visible"/>
                                      </p:to>
                                    </p:set>
                                    <p:animEffect transition="in" filter="wipe(up)">
                                      <p:cBhvr>
                                        <p:cTn id="50" dur="500"/>
                                        <p:tgtEl>
                                          <p:spTgt spid="29713"/>
                                        </p:tgtEl>
                                      </p:cBhvr>
                                    </p:animEffect>
                                  </p:childTnLst>
                                </p:cTn>
                              </p:par>
                            </p:childTnLst>
                          </p:cTn>
                        </p:par>
                        <p:par>
                          <p:cTn id="51" fill="hold" nodeType="afterGroup">
                            <p:stCondLst>
                              <p:cond delay="3280"/>
                            </p:stCondLst>
                            <p:childTnLst>
                              <p:par>
                                <p:cTn id="52" presetID="22" presetClass="entr" presetSubtype="2" fill="hold" grpId="0" nodeType="afterEffect">
                                  <p:stCondLst>
                                    <p:cond delay="0"/>
                                  </p:stCondLst>
                                  <p:childTnLst>
                                    <p:set>
                                      <p:cBhvr>
                                        <p:cTn id="53" dur="1" fill="hold">
                                          <p:stCondLst>
                                            <p:cond delay="0"/>
                                          </p:stCondLst>
                                        </p:cTn>
                                        <p:tgtEl>
                                          <p:spTgt spid="29704"/>
                                        </p:tgtEl>
                                        <p:attrNameLst>
                                          <p:attrName>style.visibility</p:attrName>
                                        </p:attrNameLst>
                                      </p:cBhvr>
                                      <p:to>
                                        <p:strVal val="visible"/>
                                      </p:to>
                                    </p:set>
                                    <p:animEffect transition="in" filter="wipe(right)">
                                      <p:cBhvr>
                                        <p:cTn id="54" dur="300"/>
                                        <p:tgtEl>
                                          <p:spTgt spid="29704"/>
                                        </p:tgtEl>
                                      </p:cBhvr>
                                    </p:animEffect>
                                  </p:childTnLst>
                                </p:cTn>
                              </p:par>
                            </p:childTnLst>
                          </p:cTn>
                        </p:par>
                        <p:par>
                          <p:cTn id="55" fill="hold" nodeType="afterGroup">
                            <p:stCondLst>
                              <p:cond delay="3580"/>
                            </p:stCondLst>
                            <p:childTnLst>
                              <p:par>
                                <p:cTn id="56" presetID="22" presetClass="entr" presetSubtype="8" fill="hold" grpId="0" nodeType="afterEffect">
                                  <p:stCondLst>
                                    <p:cond delay="0"/>
                                  </p:stCondLst>
                                  <p:childTnLst>
                                    <p:set>
                                      <p:cBhvr>
                                        <p:cTn id="57" dur="1" fill="hold">
                                          <p:stCondLst>
                                            <p:cond delay="0"/>
                                          </p:stCondLst>
                                        </p:cTn>
                                        <p:tgtEl>
                                          <p:spTgt spid="29707"/>
                                        </p:tgtEl>
                                        <p:attrNameLst>
                                          <p:attrName>style.visibility</p:attrName>
                                        </p:attrNameLst>
                                      </p:cBhvr>
                                      <p:to>
                                        <p:strVal val="visible"/>
                                      </p:to>
                                    </p:set>
                                    <p:animEffect transition="in" filter="wipe(left)">
                                      <p:cBhvr>
                                        <p:cTn id="58" dur="500"/>
                                        <p:tgtEl>
                                          <p:spTgt spid="29707"/>
                                        </p:tgtEl>
                                      </p:cBhvr>
                                    </p:animEffect>
                                  </p:childTnLst>
                                </p:cTn>
                              </p:par>
                            </p:childTnLst>
                          </p:cTn>
                        </p:par>
                        <p:par>
                          <p:cTn id="59" fill="hold" nodeType="afterGroup">
                            <p:stCondLst>
                              <p:cond delay="4080"/>
                            </p:stCondLst>
                            <p:childTnLst>
                              <p:par>
                                <p:cTn id="60" presetID="31" presetClass="entr" presetSubtype="0" fill="hold" grpId="0" nodeType="afterEffect">
                                  <p:stCondLst>
                                    <p:cond delay="0"/>
                                  </p:stCondLst>
                                  <p:childTnLst>
                                    <p:set>
                                      <p:cBhvr>
                                        <p:cTn id="61" dur="1" fill="hold">
                                          <p:stCondLst>
                                            <p:cond delay="0"/>
                                          </p:stCondLst>
                                        </p:cTn>
                                        <p:tgtEl>
                                          <p:spTgt spid="29711"/>
                                        </p:tgtEl>
                                        <p:attrNameLst>
                                          <p:attrName>style.visibility</p:attrName>
                                        </p:attrNameLst>
                                      </p:cBhvr>
                                      <p:to>
                                        <p:strVal val="visible"/>
                                      </p:to>
                                    </p:set>
                                    <p:anim calcmode="lin" valueType="num">
                                      <p:cBhvr>
                                        <p:cTn id="62" dur="300" fill="hold"/>
                                        <p:tgtEl>
                                          <p:spTgt spid="29711"/>
                                        </p:tgtEl>
                                        <p:attrNameLst>
                                          <p:attrName>ppt_w</p:attrName>
                                        </p:attrNameLst>
                                      </p:cBhvr>
                                      <p:tavLst>
                                        <p:tav tm="0">
                                          <p:val>
                                            <p:fltVal val="0"/>
                                          </p:val>
                                        </p:tav>
                                        <p:tav tm="100000">
                                          <p:val>
                                            <p:strVal val="#ppt_w"/>
                                          </p:val>
                                        </p:tav>
                                      </p:tavLst>
                                    </p:anim>
                                    <p:anim calcmode="lin" valueType="num">
                                      <p:cBhvr>
                                        <p:cTn id="63" dur="300" fill="hold"/>
                                        <p:tgtEl>
                                          <p:spTgt spid="29711"/>
                                        </p:tgtEl>
                                        <p:attrNameLst>
                                          <p:attrName>ppt_h</p:attrName>
                                        </p:attrNameLst>
                                      </p:cBhvr>
                                      <p:tavLst>
                                        <p:tav tm="0">
                                          <p:val>
                                            <p:fltVal val="0"/>
                                          </p:val>
                                        </p:tav>
                                        <p:tav tm="100000">
                                          <p:val>
                                            <p:strVal val="#ppt_h"/>
                                          </p:val>
                                        </p:tav>
                                      </p:tavLst>
                                    </p:anim>
                                    <p:anim calcmode="lin" valueType="num">
                                      <p:cBhvr>
                                        <p:cTn id="64" dur="300" fill="hold"/>
                                        <p:tgtEl>
                                          <p:spTgt spid="29711"/>
                                        </p:tgtEl>
                                        <p:attrNameLst>
                                          <p:attrName>style.rotation</p:attrName>
                                        </p:attrNameLst>
                                      </p:cBhvr>
                                      <p:tavLst>
                                        <p:tav tm="0">
                                          <p:val>
                                            <p:fltVal val="90"/>
                                          </p:val>
                                        </p:tav>
                                        <p:tav tm="100000">
                                          <p:val>
                                            <p:fltVal val="0"/>
                                          </p:val>
                                        </p:tav>
                                      </p:tavLst>
                                    </p:anim>
                                    <p:animEffect transition="in" filter="fade">
                                      <p:cBhvr>
                                        <p:cTn id="65" dur="300"/>
                                        <p:tgtEl>
                                          <p:spTgt spid="29711"/>
                                        </p:tgtEl>
                                      </p:cBhvr>
                                    </p:animEffect>
                                  </p:childTnLst>
                                </p:cTn>
                              </p:par>
                            </p:childTnLst>
                          </p:cTn>
                        </p:par>
                        <p:par>
                          <p:cTn id="66" fill="hold" nodeType="afterGroup">
                            <p:stCondLst>
                              <p:cond delay="4380"/>
                            </p:stCondLst>
                            <p:childTnLst>
                              <p:par>
                                <p:cTn id="67" presetID="22" presetClass="entr" presetSubtype="1" fill="hold" grpId="0" nodeType="afterEffect">
                                  <p:stCondLst>
                                    <p:cond delay="0"/>
                                  </p:stCondLst>
                                  <p:childTnLst>
                                    <p:set>
                                      <p:cBhvr>
                                        <p:cTn id="68" dur="1" fill="hold">
                                          <p:stCondLst>
                                            <p:cond delay="0"/>
                                          </p:stCondLst>
                                        </p:cTn>
                                        <p:tgtEl>
                                          <p:spTgt spid="29714"/>
                                        </p:tgtEl>
                                        <p:attrNameLst>
                                          <p:attrName>style.visibility</p:attrName>
                                        </p:attrNameLst>
                                      </p:cBhvr>
                                      <p:to>
                                        <p:strVal val="visible"/>
                                      </p:to>
                                    </p:set>
                                    <p:animEffect transition="in" filter="wipe(up)">
                                      <p:cBhvr>
                                        <p:cTn id="69" dur="500"/>
                                        <p:tgtEl>
                                          <p:spTgt spid="29714"/>
                                        </p:tgtEl>
                                      </p:cBhvr>
                                    </p:animEffect>
                                  </p:childTnLst>
                                </p:cTn>
                              </p:par>
                            </p:childTnLst>
                          </p:cTn>
                        </p:par>
                        <p:par>
                          <p:cTn id="70" fill="hold" nodeType="afterGroup">
                            <p:stCondLst>
                              <p:cond delay="4880"/>
                            </p:stCondLst>
                            <p:childTnLst>
                              <p:par>
                                <p:cTn id="71" presetID="22" presetClass="entr" presetSubtype="2" fill="hold" grpId="0" nodeType="afterEffect">
                                  <p:stCondLst>
                                    <p:cond delay="0"/>
                                  </p:stCondLst>
                                  <p:childTnLst>
                                    <p:set>
                                      <p:cBhvr>
                                        <p:cTn id="72" dur="1" fill="hold">
                                          <p:stCondLst>
                                            <p:cond delay="0"/>
                                          </p:stCondLst>
                                        </p:cTn>
                                        <p:tgtEl>
                                          <p:spTgt spid="29708"/>
                                        </p:tgtEl>
                                        <p:attrNameLst>
                                          <p:attrName>style.visibility</p:attrName>
                                        </p:attrNameLst>
                                      </p:cBhvr>
                                      <p:to>
                                        <p:strVal val="visible"/>
                                      </p:to>
                                    </p:set>
                                    <p:animEffect transition="in" filter="wipe(right)">
                                      <p:cBhvr>
                                        <p:cTn id="73" dur="300"/>
                                        <p:tgtEl>
                                          <p:spTgt spid="29708"/>
                                        </p:tgtEl>
                                      </p:cBhvr>
                                    </p:animEffect>
                                  </p:childTnLst>
                                </p:cTn>
                              </p:par>
                            </p:childTnLst>
                          </p:cTn>
                        </p:par>
                        <p:par>
                          <p:cTn id="74" fill="hold" nodeType="afterGroup">
                            <p:stCondLst>
                              <p:cond delay="5180"/>
                            </p:stCondLst>
                            <p:childTnLst>
                              <p:par>
                                <p:cTn id="75" presetID="22" presetClass="entr" presetSubtype="8" fill="hold" grpId="0" nodeType="afterEffect">
                                  <p:stCondLst>
                                    <p:cond delay="0"/>
                                  </p:stCondLst>
                                  <p:childTnLst>
                                    <p:set>
                                      <p:cBhvr>
                                        <p:cTn id="76" dur="1" fill="hold">
                                          <p:stCondLst>
                                            <p:cond delay="0"/>
                                          </p:stCondLst>
                                        </p:cTn>
                                        <p:tgtEl>
                                          <p:spTgt spid="29709"/>
                                        </p:tgtEl>
                                        <p:attrNameLst>
                                          <p:attrName>style.visibility</p:attrName>
                                        </p:attrNameLst>
                                      </p:cBhvr>
                                      <p:to>
                                        <p:strVal val="visible"/>
                                      </p:to>
                                    </p:set>
                                    <p:animEffect transition="in" filter="wipe(left)">
                                      <p:cBhvr>
                                        <p:cTn id="77" dur="500"/>
                                        <p:tgtEl>
                                          <p:spTgt spid="29709"/>
                                        </p:tgtEl>
                                      </p:cBhvr>
                                    </p:animEffect>
                                  </p:childTnLst>
                                </p:cTn>
                              </p:par>
                            </p:childTnLst>
                          </p:cTn>
                        </p:par>
                        <p:par>
                          <p:cTn id="78" fill="hold" nodeType="afterGroup">
                            <p:stCondLst>
                              <p:cond delay="5680"/>
                            </p:stCondLst>
                            <p:childTnLst>
                              <p:par>
                                <p:cTn id="79" presetID="31" presetClass="entr" presetSubtype="0" fill="hold" grpId="0" nodeType="afterEffect">
                                  <p:stCondLst>
                                    <p:cond delay="0"/>
                                  </p:stCondLst>
                                  <p:childTnLst>
                                    <p:set>
                                      <p:cBhvr>
                                        <p:cTn id="80" dur="1" fill="hold">
                                          <p:stCondLst>
                                            <p:cond delay="0"/>
                                          </p:stCondLst>
                                        </p:cTn>
                                        <p:tgtEl>
                                          <p:spTgt spid="29712"/>
                                        </p:tgtEl>
                                        <p:attrNameLst>
                                          <p:attrName>style.visibility</p:attrName>
                                        </p:attrNameLst>
                                      </p:cBhvr>
                                      <p:to>
                                        <p:strVal val="visible"/>
                                      </p:to>
                                    </p:set>
                                    <p:anim calcmode="lin" valueType="num">
                                      <p:cBhvr>
                                        <p:cTn id="81" dur="300" fill="hold"/>
                                        <p:tgtEl>
                                          <p:spTgt spid="29712"/>
                                        </p:tgtEl>
                                        <p:attrNameLst>
                                          <p:attrName>ppt_w</p:attrName>
                                        </p:attrNameLst>
                                      </p:cBhvr>
                                      <p:tavLst>
                                        <p:tav tm="0">
                                          <p:val>
                                            <p:fltVal val="0"/>
                                          </p:val>
                                        </p:tav>
                                        <p:tav tm="100000">
                                          <p:val>
                                            <p:strVal val="#ppt_w"/>
                                          </p:val>
                                        </p:tav>
                                      </p:tavLst>
                                    </p:anim>
                                    <p:anim calcmode="lin" valueType="num">
                                      <p:cBhvr>
                                        <p:cTn id="82" dur="300" fill="hold"/>
                                        <p:tgtEl>
                                          <p:spTgt spid="29712"/>
                                        </p:tgtEl>
                                        <p:attrNameLst>
                                          <p:attrName>ppt_h</p:attrName>
                                        </p:attrNameLst>
                                      </p:cBhvr>
                                      <p:tavLst>
                                        <p:tav tm="0">
                                          <p:val>
                                            <p:fltVal val="0"/>
                                          </p:val>
                                        </p:tav>
                                        <p:tav tm="100000">
                                          <p:val>
                                            <p:strVal val="#ppt_h"/>
                                          </p:val>
                                        </p:tav>
                                      </p:tavLst>
                                    </p:anim>
                                    <p:anim calcmode="lin" valueType="num">
                                      <p:cBhvr>
                                        <p:cTn id="83" dur="300" fill="hold"/>
                                        <p:tgtEl>
                                          <p:spTgt spid="29712"/>
                                        </p:tgtEl>
                                        <p:attrNameLst>
                                          <p:attrName>style.rotation</p:attrName>
                                        </p:attrNameLst>
                                      </p:cBhvr>
                                      <p:tavLst>
                                        <p:tav tm="0">
                                          <p:val>
                                            <p:fltVal val="90"/>
                                          </p:val>
                                        </p:tav>
                                        <p:tav tm="100000">
                                          <p:val>
                                            <p:fltVal val="0"/>
                                          </p:val>
                                        </p:tav>
                                      </p:tavLst>
                                    </p:anim>
                                    <p:animEffect transition="in" filter="fade">
                                      <p:cBhvr>
                                        <p:cTn id="84" dur="300"/>
                                        <p:tgtEl>
                                          <p:spTgt spid="29712"/>
                                        </p:tgtEl>
                                      </p:cBhvr>
                                    </p:animEffect>
                                  </p:childTnLst>
                                </p:cTn>
                              </p:par>
                            </p:childTnLst>
                          </p:cTn>
                        </p:par>
                        <p:par>
                          <p:cTn id="85" fill="hold" nodeType="afterGroup">
                            <p:stCondLst>
                              <p:cond delay="5980"/>
                            </p:stCondLst>
                            <p:childTnLst>
                              <p:par>
                                <p:cTn id="86" presetID="22" presetClass="entr" presetSubtype="1" fill="hold" grpId="0" nodeType="afterEffect">
                                  <p:stCondLst>
                                    <p:cond delay="0"/>
                                  </p:stCondLst>
                                  <p:childTnLst>
                                    <p:set>
                                      <p:cBhvr>
                                        <p:cTn id="87" dur="1" fill="hold">
                                          <p:stCondLst>
                                            <p:cond delay="0"/>
                                          </p:stCondLst>
                                        </p:cTn>
                                        <p:tgtEl>
                                          <p:spTgt spid="29715"/>
                                        </p:tgtEl>
                                        <p:attrNameLst>
                                          <p:attrName>style.visibility</p:attrName>
                                        </p:attrNameLst>
                                      </p:cBhvr>
                                      <p:to>
                                        <p:strVal val="visible"/>
                                      </p:to>
                                    </p:set>
                                    <p:animEffect transition="in" filter="wipe(up)">
                                      <p:cBhvr>
                                        <p:cTn id="88" dur="500"/>
                                        <p:tgtEl>
                                          <p:spTgt spid="29715"/>
                                        </p:tgtEl>
                                      </p:cBhvr>
                                    </p:animEffect>
                                  </p:childTnLst>
                                </p:cTn>
                              </p:par>
                            </p:childTnLst>
                          </p:cTn>
                        </p:par>
                        <p:par>
                          <p:cTn id="89" fill="hold" nodeType="afterGroup">
                            <p:stCondLst>
                              <p:cond delay="6480"/>
                            </p:stCondLst>
                            <p:childTnLst>
                              <p:par>
                                <p:cTn id="90" presetID="42" presetClass="entr" presetSubtype="0" fill="hold" grpId="0" nodeType="afterEffect">
                                  <p:stCondLst>
                                    <p:cond delay="0"/>
                                  </p:stCondLst>
                                  <p:childTnLst>
                                    <p:set>
                                      <p:cBhvr>
                                        <p:cTn id="91" dur="1" fill="hold">
                                          <p:stCondLst>
                                            <p:cond delay="0"/>
                                          </p:stCondLst>
                                        </p:cTn>
                                        <p:tgtEl>
                                          <p:spTgt spid="29700"/>
                                        </p:tgtEl>
                                        <p:attrNameLst>
                                          <p:attrName>style.visibility</p:attrName>
                                        </p:attrNameLst>
                                      </p:cBhvr>
                                      <p:to>
                                        <p:strVal val="visible"/>
                                      </p:to>
                                    </p:set>
                                    <p:animEffect transition="in" filter="fade">
                                      <p:cBhvr>
                                        <p:cTn id="92" dur="500"/>
                                        <p:tgtEl>
                                          <p:spTgt spid="29700"/>
                                        </p:tgtEl>
                                      </p:cBhvr>
                                    </p:animEffect>
                                    <p:anim calcmode="lin" valueType="num">
                                      <p:cBhvr>
                                        <p:cTn id="93" dur="500" fill="hold"/>
                                        <p:tgtEl>
                                          <p:spTgt spid="29700"/>
                                        </p:tgtEl>
                                        <p:attrNameLst>
                                          <p:attrName>ppt_x</p:attrName>
                                        </p:attrNameLst>
                                      </p:cBhvr>
                                      <p:tavLst>
                                        <p:tav tm="0">
                                          <p:val>
                                            <p:strVal val="#ppt_x"/>
                                          </p:val>
                                        </p:tav>
                                        <p:tav tm="100000">
                                          <p:val>
                                            <p:strVal val="#ppt_x"/>
                                          </p:val>
                                        </p:tav>
                                      </p:tavLst>
                                    </p:anim>
                                    <p:anim calcmode="lin" valueType="num">
                                      <p:cBhvr>
                                        <p:cTn id="94" dur="500" fill="hold"/>
                                        <p:tgtEl>
                                          <p:spTgt spid="2970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8" grpId="0" autoUpdateAnimBg="0"/>
      <p:bldP spid="29699" grpId="0" animBg="1"/>
      <p:bldP spid="29700" grpId="0" animBg="1" autoUpdateAnimBg="0"/>
      <p:bldP spid="29701" grpId="0" animBg="1" autoUpdateAnimBg="0"/>
      <p:bldP spid="29702" grpId="0" animBg="1" autoUpdateAnimBg="0"/>
      <p:bldP spid="29703" grpId="0" animBg="1" autoUpdateAnimBg="0"/>
      <p:bldP spid="29704" grpId="0" animBg="1"/>
      <p:bldP spid="29705" grpId="0" animBg="1"/>
      <p:bldP spid="29706" grpId="0" animBg="1"/>
      <p:bldP spid="29707" grpId="0" animBg="1"/>
      <p:bldP spid="29708" grpId="0" animBg="1"/>
      <p:bldP spid="29709" grpId="0" animBg="1"/>
      <p:bldP spid="29710" grpId="0" autoUpdateAnimBg="0"/>
      <p:bldP spid="29711" grpId="0" autoUpdateAnimBg="0"/>
      <p:bldP spid="29712" grpId="0" autoUpdateAnimBg="0"/>
      <p:bldP spid="29713" grpId="0" autoUpdateAnimBg="0"/>
      <p:bldP spid="29714" grpId="0" autoUpdateAnimBg="0"/>
      <p:bldP spid="29715"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22" name="Oval 5"/>
          <p:cNvSpPr>
            <a:spLocks noChangeArrowheads="1"/>
          </p:cNvSpPr>
          <p:nvPr/>
        </p:nvSpPr>
        <p:spPr bwMode="auto">
          <a:xfrm>
            <a:off x="4062413" y="627063"/>
            <a:ext cx="4141787" cy="4144962"/>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4C54"/>
              </a:solidFill>
            </a:endParaRPr>
          </a:p>
        </p:txBody>
      </p:sp>
      <p:sp>
        <p:nvSpPr>
          <p:cNvPr id="30723" name="Line 12"/>
          <p:cNvSpPr>
            <a:spLocks noChangeShapeType="1"/>
          </p:cNvSpPr>
          <p:nvPr/>
        </p:nvSpPr>
        <p:spPr bwMode="auto">
          <a:xfrm>
            <a:off x="4195763" y="2740025"/>
            <a:ext cx="3808412"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24" name="TextBox 77"/>
          <p:cNvSpPr txBox="1">
            <a:spLocks noChangeArrowheads="1"/>
          </p:cNvSpPr>
          <p:nvPr/>
        </p:nvSpPr>
        <p:spPr bwMode="auto">
          <a:xfrm>
            <a:off x="4602163" y="2852738"/>
            <a:ext cx="3168650" cy="144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4400" b="1">
                <a:solidFill>
                  <a:srgbClr val="004C54"/>
                </a:solidFill>
                <a:latin typeface="微软雅黑" panose="020B0503020204020204" pitchFamily="34" charset="-122"/>
                <a:ea typeface="微软雅黑" panose="020B0503020204020204" pitchFamily="34" charset="-122"/>
              </a:rPr>
              <a:t>相关建议和结论</a:t>
            </a:r>
          </a:p>
        </p:txBody>
      </p:sp>
      <p:sp>
        <p:nvSpPr>
          <p:cNvPr id="30725" name="Rectangle 14"/>
          <p:cNvSpPr>
            <a:spLocks noChangeArrowheads="1"/>
          </p:cNvSpPr>
          <p:nvPr/>
        </p:nvSpPr>
        <p:spPr bwMode="auto">
          <a:xfrm>
            <a:off x="5634038" y="2255838"/>
            <a:ext cx="9302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600">
                <a:solidFill>
                  <a:srgbClr val="004C54"/>
                </a:solidFill>
                <a:latin typeface="微软雅黑" panose="020B0503020204020204" pitchFamily="34" charset="-122"/>
                <a:ea typeface="微软雅黑" panose="020B0503020204020204" pitchFamily="34" charset="-122"/>
              </a:rPr>
              <a:t>Part </a:t>
            </a:r>
            <a:r>
              <a:rPr lang="en-US" altLang="zh-CN" sz="2600">
                <a:solidFill>
                  <a:srgbClr val="004C54"/>
                </a:solidFill>
                <a:latin typeface="微软雅黑" panose="020B0503020204020204" pitchFamily="34" charset="-122"/>
                <a:ea typeface="微软雅黑" panose="020B0503020204020204" pitchFamily="34" charset="-122"/>
              </a:rPr>
              <a:t>5</a:t>
            </a:r>
            <a:endParaRPr lang="zh-CN" altLang="en-US" sz="2600">
              <a:solidFill>
                <a:srgbClr val="004C54"/>
              </a:solidFill>
              <a:latin typeface="微软雅黑" panose="020B0503020204020204" pitchFamily="34" charset="-122"/>
              <a:ea typeface="微软雅黑" panose="020B0503020204020204" pitchFamily="34" charset="-122"/>
            </a:endParaRPr>
          </a:p>
        </p:txBody>
      </p:sp>
      <p:sp>
        <p:nvSpPr>
          <p:cNvPr id="30726" name="Freeform 28"/>
          <p:cNvSpPr>
            <a:spLocks noEditPoints="1"/>
          </p:cNvSpPr>
          <p:nvPr/>
        </p:nvSpPr>
        <p:spPr bwMode="auto">
          <a:xfrm>
            <a:off x="5376863" y="850900"/>
            <a:ext cx="1511300" cy="1277938"/>
          </a:xfrm>
          <a:custGeom>
            <a:avLst/>
            <a:gdLst>
              <a:gd name="T0" fmla="*/ 1341013 w 923"/>
              <a:gd name="T1" fmla="*/ 0 h 771"/>
              <a:gd name="T2" fmla="*/ 1511300 w 923"/>
              <a:gd name="T3" fmla="*/ 172381 h 771"/>
              <a:gd name="T4" fmla="*/ 1460541 w 923"/>
              <a:gd name="T5" fmla="*/ 639798 h 771"/>
              <a:gd name="T6" fmla="*/ 1206748 w 923"/>
              <a:gd name="T7" fmla="*/ 689523 h 771"/>
              <a:gd name="T8" fmla="*/ 956229 w 923"/>
              <a:gd name="T9" fmla="*/ 1002792 h 771"/>
              <a:gd name="T10" fmla="*/ 956229 w 923"/>
              <a:gd name="T11" fmla="*/ 689523 h 771"/>
              <a:gd name="T12" fmla="*/ 821964 w 923"/>
              <a:gd name="T13" fmla="*/ 609963 h 771"/>
              <a:gd name="T14" fmla="*/ 1034823 w 923"/>
              <a:gd name="T15" fmla="*/ 609963 h 771"/>
              <a:gd name="T16" fmla="*/ 1034823 w 923"/>
              <a:gd name="T17" fmla="*/ 779028 h 771"/>
              <a:gd name="T18" fmla="*/ 1169088 w 923"/>
              <a:gd name="T19" fmla="*/ 609963 h 771"/>
              <a:gd name="T20" fmla="*/ 1341013 w 923"/>
              <a:gd name="T21" fmla="*/ 609963 h 771"/>
              <a:gd name="T22" fmla="*/ 1432706 w 923"/>
              <a:gd name="T23" fmla="*/ 518800 h 771"/>
              <a:gd name="T24" fmla="*/ 1404870 w 923"/>
              <a:gd name="T25" fmla="*/ 107738 h 771"/>
              <a:gd name="T26" fmla="*/ 496126 w 923"/>
              <a:gd name="T27" fmla="*/ 79560 h 771"/>
              <a:gd name="T28" fmla="*/ 404432 w 923"/>
              <a:gd name="T29" fmla="*/ 172381 h 771"/>
              <a:gd name="T30" fmla="*/ 370047 w 923"/>
              <a:gd name="T31" fmla="*/ 590073 h 771"/>
              <a:gd name="T32" fmla="*/ 325838 w 923"/>
              <a:gd name="T33" fmla="*/ 518800 h 771"/>
              <a:gd name="T34" fmla="*/ 376597 w 923"/>
              <a:gd name="T35" fmla="*/ 51383 h 771"/>
              <a:gd name="T36" fmla="*/ 212859 w 923"/>
              <a:gd name="T37" fmla="*/ 570182 h 771"/>
              <a:gd name="T38" fmla="*/ 73682 w 923"/>
              <a:gd name="T39" fmla="*/ 711071 h 771"/>
              <a:gd name="T40" fmla="*/ 352036 w 923"/>
              <a:gd name="T41" fmla="*/ 711071 h 771"/>
              <a:gd name="T42" fmla="*/ 596006 w 923"/>
              <a:gd name="T43" fmla="*/ 439239 h 771"/>
              <a:gd name="T44" fmla="*/ 427356 w 923"/>
              <a:gd name="T45" fmla="*/ 609963 h 771"/>
              <a:gd name="T46" fmla="*/ 763018 w 923"/>
              <a:gd name="T47" fmla="*/ 609963 h 771"/>
              <a:gd name="T48" fmla="*/ 448642 w 923"/>
              <a:gd name="T49" fmla="*/ 1239815 h 771"/>
              <a:gd name="T50" fmla="*/ 448642 w 923"/>
              <a:gd name="T51" fmla="*/ 996162 h 771"/>
              <a:gd name="T52" fmla="*/ 466653 w 923"/>
              <a:gd name="T53" fmla="*/ 1239815 h 771"/>
              <a:gd name="T54" fmla="*/ 730271 w 923"/>
              <a:gd name="T55" fmla="*/ 1277938 h 771"/>
              <a:gd name="T56" fmla="*/ 730271 w 923"/>
              <a:gd name="T57" fmla="*/ 996162 h 771"/>
              <a:gd name="T58" fmla="*/ 748282 w 923"/>
              <a:gd name="T59" fmla="*/ 1239815 h 771"/>
              <a:gd name="T60" fmla="*/ 854711 w 923"/>
              <a:gd name="T61" fmla="*/ 908314 h 771"/>
              <a:gd name="T62" fmla="*/ 443729 w 923"/>
              <a:gd name="T63" fmla="*/ 800576 h 771"/>
              <a:gd name="T64" fmla="*/ 338937 w 923"/>
              <a:gd name="T65" fmla="*/ 1239815 h 771"/>
              <a:gd name="T66" fmla="*/ 90056 w 923"/>
              <a:gd name="T67" fmla="*/ 1231528 h 771"/>
              <a:gd name="T68" fmla="*/ 90056 w 923"/>
              <a:gd name="T69" fmla="*/ 1030969 h 771"/>
              <a:gd name="T70" fmla="*/ 106430 w 923"/>
              <a:gd name="T71" fmla="*/ 1231528 h 771"/>
              <a:gd name="T72" fmla="*/ 284904 w 923"/>
              <a:gd name="T73" fmla="*/ 1254733 h 771"/>
              <a:gd name="T74" fmla="*/ 289816 w 923"/>
              <a:gd name="T75" fmla="*/ 868534 h 771"/>
              <a:gd name="T76" fmla="*/ 0 w 923"/>
              <a:gd name="T77" fmla="*/ 956382 h 771"/>
              <a:gd name="T78" fmla="*/ 90056 w 923"/>
              <a:gd name="T79" fmla="*/ 1231528 h 771"/>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923" h="771">
                <a:moveTo>
                  <a:pt x="303" y="0"/>
                </a:moveTo>
                <a:lnTo>
                  <a:pt x="819" y="0"/>
                </a:lnTo>
                <a:cubicBezTo>
                  <a:pt x="848" y="0"/>
                  <a:pt x="873" y="12"/>
                  <a:pt x="892" y="31"/>
                </a:cubicBezTo>
                <a:cubicBezTo>
                  <a:pt x="911" y="50"/>
                  <a:pt x="923" y="76"/>
                  <a:pt x="923" y="104"/>
                </a:cubicBezTo>
                <a:lnTo>
                  <a:pt x="923" y="313"/>
                </a:lnTo>
                <a:cubicBezTo>
                  <a:pt x="923" y="341"/>
                  <a:pt x="911" y="367"/>
                  <a:pt x="892" y="386"/>
                </a:cubicBezTo>
                <a:cubicBezTo>
                  <a:pt x="873" y="405"/>
                  <a:pt x="848" y="416"/>
                  <a:pt x="819" y="416"/>
                </a:cubicBezTo>
                <a:lnTo>
                  <a:pt x="737" y="416"/>
                </a:lnTo>
                <a:lnTo>
                  <a:pt x="626" y="553"/>
                </a:lnTo>
                <a:lnTo>
                  <a:pt x="584" y="605"/>
                </a:lnTo>
                <a:lnTo>
                  <a:pt x="584" y="537"/>
                </a:lnTo>
                <a:lnTo>
                  <a:pt x="584" y="416"/>
                </a:lnTo>
                <a:lnTo>
                  <a:pt x="494" y="416"/>
                </a:lnTo>
                <a:cubicBezTo>
                  <a:pt x="499" y="401"/>
                  <a:pt x="502" y="385"/>
                  <a:pt x="502" y="368"/>
                </a:cubicBezTo>
                <a:lnTo>
                  <a:pt x="608" y="368"/>
                </a:lnTo>
                <a:lnTo>
                  <a:pt x="632" y="368"/>
                </a:lnTo>
                <a:lnTo>
                  <a:pt x="632" y="392"/>
                </a:lnTo>
                <a:lnTo>
                  <a:pt x="632" y="470"/>
                </a:lnTo>
                <a:lnTo>
                  <a:pt x="707" y="377"/>
                </a:lnTo>
                <a:lnTo>
                  <a:pt x="714" y="368"/>
                </a:lnTo>
                <a:lnTo>
                  <a:pt x="726" y="368"/>
                </a:lnTo>
                <a:lnTo>
                  <a:pt x="819" y="368"/>
                </a:lnTo>
                <a:cubicBezTo>
                  <a:pt x="834" y="368"/>
                  <a:pt x="848" y="362"/>
                  <a:pt x="858" y="352"/>
                </a:cubicBezTo>
                <a:cubicBezTo>
                  <a:pt x="868" y="342"/>
                  <a:pt x="875" y="328"/>
                  <a:pt x="875" y="313"/>
                </a:cubicBezTo>
                <a:lnTo>
                  <a:pt x="875" y="104"/>
                </a:lnTo>
                <a:cubicBezTo>
                  <a:pt x="875" y="89"/>
                  <a:pt x="868" y="75"/>
                  <a:pt x="858" y="65"/>
                </a:cubicBezTo>
                <a:cubicBezTo>
                  <a:pt x="848" y="55"/>
                  <a:pt x="834" y="48"/>
                  <a:pt x="819" y="48"/>
                </a:cubicBezTo>
                <a:lnTo>
                  <a:pt x="303" y="48"/>
                </a:lnTo>
                <a:cubicBezTo>
                  <a:pt x="288" y="48"/>
                  <a:pt x="274" y="55"/>
                  <a:pt x="264" y="65"/>
                </a:cubicBezTo>
                <a:cubicBezTo>
                  <a:pt x="253" y="75"/>
                  <a:pt x="247" y="89"/>
                  <a:pt x="247" y="104"/>
                </a:cubicBezTo>
                <a:lnTo>
                  <a:pt x="247" y="293"/>
                </a:lnTo>
                <a:cubicBezTo>
                  <a:pt x="235" y="311"/>
                  <a:pt x="228" y="333"/>
                  <a:pt x="226" y="356"/>
                </a:cubicBezTo>
                <a:cubicBezTo>
                  <a:pt x="219" y="347"/>
                  <a:pt x="210" y="338"/>
                  <a:pt x="201" y="332"/>
                </a:cubicBezTo>
                <a:cubicBezTo>
                  <a:pt x="200" y="325"/>
                  <a:pt x="199" y="319"/>
                  <a:pt x="199" y="313"/>
                </a:cubicBezTo>
                <a:lnTo>
                  <a:pt x="199" y="104"/>
                </a:lnTo>
                <a:cubicBezTo>
                  <a:pt x="199" y="76"/>
                  <a:pt x="211" y="50"/>
                  <a:pt x="230" y="31"/>
                </a:cubicBezTo>
                <a:cubicBezTo>
                  <a:pt x="248" y="12"/>
                  <a:pt x="274" y="0"/>
                  <a:pt x="303" y="0"/>
                </a:cubicBezTo>
                <a:close/>
                <a:moveTo>
                  <a:pt x="130" y="344"/>
                </a:moveTo>
                <a:lnTo>
                  <a:pt x="130" y="344"/>
                </a:lnTo>
                <a:cubicBezTo>
                  <a:pt x="83" y="344"/>
                  <a:pt x="45" y="382"/>
                  <a:pt x="45" y="429"/>
                </a:cubicBezTo>
                <a:cubicBezTo>
                  <a:pt x="45" y="476"/>
                  <a:pt x="83" y="514"/>
                  <a:pt x="130" y="514"/>
                </a:cubicBezTo>
                <a:cubicBezTo>
                  <a:pt x="177" y="514"/>
                  <a:pt x="215" y="476"/>
                  <a:pt x="215" y="429"/>
                </a:cubicBezTo>
                <a:cubicBezTo>
                  <a:pt x="215" y="382"/>
                  <a:pt x="177" y="344"/>
                  <a:pt x="130" y="344"/>
                </a:cubicBezTo>
                <a:close/>
                <a:moveTo>
                  <a:pt x="364" y="265"/>
                </a:moveTo>
                <a:lnTo>
                  <a:pt x="364" y="265"/>
                </a:lnTo>
                <a:cubicBezTo>
                  <a:pt x="307" y="265"/>
                  <a:pt x="261" y="311"/>
                  <a:pt x="261" y="368"/>
                </a:cubicBezTo>
                <a:cubicBezTo>
                  <a:pt x="261" y="425"/>
                  <a:pt x="307" y="471"/>
                  <a:pt x="364" y="471"/>
                </a:cubicBezTo>
                <a:cubicBezTo>
                  <a:pt x="420" y="471"/>
                  <a:pt x="466" y="425"/>
                  <a:pt x="466" y="368"/>
                </a:cubicBezTo>
                <a:cubicBezTo>
                  <a:pt x="466" y="311"/>
                  <a:pt x="420" y="265"/>
                  <a:pt x="364" y="265"/>
                </a:cubicBezTo>
                <a:close/>
                <a:moveTo>
                  <a:pt x="274" y="748"/>
                </a:moveTo>
                <a:lnTo>
                  <a:pt x="274" y="748"/>
                </a:lnTo>
                <a:lnTo>
                  <a:pt x="274" y="601"/>
                </a:lnTo>
                <a:lnTo>
                  <a:pt x="285" y="601"/>
                </a:lnTo>
                <a:lnTo>
                  <a:pt x="285" y="748"/>
                </a:lnTo>
                <a:lnTo>
                  <a:pt x="285" y="771"/>
                </a:lnTo>
                <a:lnTo>
                  <a:pt x="446" y="771"/>
                </a:lnTo>
                <a:lnTo>
                  <a:pt x="446" y="748"/>
                </a:lnTo>
                <a:lnTo>
                  <a:pt x="446" y="601"/>
                </a:lnTo>
                <a:lnTo>
                  <a:pt x="457" y="601"/>
                </a:lnTo>
                <a:lnTo>
                  <a:pt x="457" y="748"/>
                </a:lnTo>
                <a:lnTo>
                  <a:pt x="522" y="748"/>
                </a:lnTo>
                <a:lnTo>
                  <a:pt x="522" y="548"/>
                </a:lnTo>
                <a:cubicBezTo>
                  <a:pt x="522" y="512"/>
                  <a:pt x="493" y="483"/>
                  <a:pt x="458" y="483"/>
                </a:cubicBezTo>
                <a:cubicBezTo>
                  <a:pt x="262" y="483"/>
                  <a:pt x="468" y="483"/>
                  <a:pt x="271" y="483"/>
                </a:cubicBezTo>
                <a:cubicBezTo>
                  <a:pt x="236" y="483"/>
                  <a:pt x="207" y="512"/>
                  <a:pt x="207" y="548"/>
                </a:cubicBezTo>
                <a:lnTo>
                  <a:pt x="207" y="748"/>
                </a:lnTo>
                <a:cubicBezTo>
                  <a:pt x="218" y="748"/>
                  <a:pt x="245" y="748"/>
                  <a:pt x="274" y="748"/>
                </a:cubicBezTo>
                <a:close/>
                <a:moveTo>
                  <a:pt x="55" y="743"/>
                </a:moveTo>
                <a:lnTo>
                  <a:pt x="55" y="743"/>
                </a:lnTo>
                <a:lnTo>
                  <a:pt x="55" y="622"/>
                </a:lnTo>
                <a:lnTo>
                  <a:pt x="65" y="622"/>
                </a:lnTo>
                <a:lnTo>
                  <a:pt x="65" y="743"/>
                </a:lnTo>
                <a:lnTo>
                  <a:pt x="65" y="757"/>
                </a:lnTo>
                <a:lnTo>
                  <a:pt x="174" y="757"/>
                </a:lnTo>
                <a:lnTo>
                  <a:pt x="174" y="548"/>
                </a:lnTo>
                <a:cubicBezTo>
                  <a:pt x="174" y="540"/>
                  <a:pt x="175" y="532"/>
                  <a:pt x="177" y="524"/>
                </a:cubicBezTo>
                <a:lnTo>
                  <a:pt x="53" y="524"/>
                </a:lnTo>
                <a:cubicBezTo>
                  <a:pt x="24" y="524"/>
                  <a:pt x="0" y="548"/>
                  <a:pt x="0" y="577"/>
                </a:cubicBezTo>
                <a:lnTo>
                  <a:pt x="0" y="743"/>
                </a:lnTo>
                <a:cubicBezTo>
                  <a:pt x="10" y="743"/>
                  <a:pt x="32" y="743"/>
                  <a:pt x="55" y="743"/>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27" name="Oval 39"/>
          <p:cNvSpPr>
            <a:spLocks noChangeAspect="1" noChangeArrowheads="1"/>
          </p:cNvSpPr>
          <p:nvPr/>
        </p:nvSpPr>
        <p:spPr bwMode="auto">
          <a:xfrm>
            <a:off x="3252788" y="5392738"/>
            <a:ext cx="173037" cy="158750"/>
          </a:xfrm>
          <a:prstGeom prst="ellipse">
            <a:avLst/>
          </a:prstGeom>
          <a:solidFill>
            <a:schemeClr val="bg1"/>
          </a:solidFill>
          <a:ln w="28575">
            <a:solidFill>
              <a:schemeClr val="accent2"/>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chemeClr val="accent2"/>
              </a:solidFill>
            </a:endParaRPr>
          </a:p>
        </p:txBody>
      </p:sp>
      <p:sp>
        <p:nvSpPr>
          <p:cNvPr id="30728" name="Oval 40"/>
          <p:cNvSpPr>
            <a:spLocks noChangeAspect="1" noChangeArrowheads="1"/>
          </p:cNvSpPr>
          <p:nvPr/>
        </p:nvSpPr>
        <p:spPr bwMode="auto">
          <a:xfrm>
            <a:off x="3252788" y="5829300"/>
            <a:ext cx="173037" cy="158750"/>
          </a:xfrm>
          <a:prstGeom prst="ellipse">
            <a:avLst/>
          </a:prstGeom>
          <a:solidFill>
            <a:schemeClr val="bg1"/>
          </a:solidFill>
          <a:ln w="28575">
            <a:solidFill>
              <a:schemeClr val="accent2"/>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chemeClr val="accent2"/>
              </a:solidFill>
            </a:endParaRPr>
          </a:p>
        </p:txBody>
      </p:sp>
      <p:sp>
        <p:nvSpPr>
          <p:cNvPr id="30729" name="Oval 41"/>
          <p:cNvSpPr>
            <a:spLocks noChangeAspect="1" noChangeArrowheads="1"/>
          </p:cNvSpPr>
          <p:nvPr/>
        </p:nvSpPr>
        <p:spPr bwMode="auto">
          <a:xfrm>
            <a:off x="3252788" y="6288088"/>
            <a:ext cx="173037" cy="157162"/>
          </a:xfrm>
          <a:prstGeom prst="ellipse">
            <a:avLst/>
          </a:prstGeom>
          <a:solidFill>
            <a:schemeClr val="bg1"/>
          </a:solidFill>
          <a:ln w="28575">
            <a:solidFill>
              <a:schemeClr val="accent2"/>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chemeClr val="accent2"/>
              </a:solidFill>
            </a:endParaRPr>
          </a:p>
        </p:txBody>
      </p:sp>
      <p:sp>
        <p:nvSpPr>
          <p:cNvPr id="30730" name="Oval 42"/>
          <p:cNvSpPr>
            <a:spLocks noChangeAspect="1" noChangeArrowheads="1"/>
          </p:cNvSpPr>
          <p:nvPr/>
        </p:nvSpPr>
        <p:spPr bwMode="auto">
          <a:xfrm>
            <a:off x="7029450" y="5392738"/>
            <a:ext cx="158750" cy="158750"/>
          </a:xfrm>
          <a:prstGeom prst="ellipse">
            <a:avLst/>
          </a:prstGeom>
          <a:solidFill>
            <a:schemeClr val="bg1"/>
          </a:solidFill>
          <a:ln w="28575">
            <a:solidFill>
              <a:schemeClr val="accent2"/>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chemeClr val="accent2"/>
              </a:solidFill>
            </a:endParaRPr>
          </a:p>
        </p:txBody>
      </p:sp>
      <p:sp>
        <p:nvSpPr>
          <p:cNvPr id="30731" name="TextBox 22"/>
          <p:cNvSpPr txBox="1">
            <a:spLocks noChangeArrowheads="1"/>
          </p:cNvSpPr>
          <p:nvPr/>
        </p:nvSpPr>
        <p:spPr bwMode="auto">
          <a:xfrm>
            <a:off x="3402013" y="5240338"/>
            <a:ext cx="28590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a:solidFill>
                  <a:schemeClr val="accent2"/>
                </a:solidFill>
                <a:latin typeface="微软雅黑" panose="020B0503020204020204" pitchFamily="34" charset="-122"/>
                <a:ea typeface="微软雅黑" panose="020B0503020204020204" pitchFamily="34" charset="-122"/>
              </a:rPr>
              <a:t>主要问分析</a:t>
            </a:r>
          </a:p>
        </p:txBody>
      </p:sp>
      <p:sp>
        <p:nvSpPr>
          <p:cNvPr id="30732" name="TextBox 23"/>
          <p:cNvSpPr txBox="1">
            <a:spLocks noChangeArrowheads="1"/>
          </p:cNvSpPr>
          <p:nvPr/>
        </p:nvSpPr>
        <p:spPr bwMode="auto">
          <a:xfrm>
            <a:off x="3402013" y="5676900"/>
            <a:ext cx="28590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a:solidFill>
                  <a:schemeClr val="accent2"/>
                </a:solidFill>
                <a:latin typeface="微软雅黑" panose="020B0503020204020204" pitchFamily="34" charset="-122"/>
                <a:ea typeface="微软雅黑" panose="020B0503020204020204" pitchFamily="34" charset="-122"/>
              </a:rPr>
              <a:t>问题评估</a:t>
            </a:r>
          </a:p>
        </p:txBody>
      </p:sp>
      <p:sp>
        <p:nvSpPr>
          <p:cNvPr id="30733" name="TextBox 24"/>
          <p:cNvSpPr txBox="1">
            <a:spLocks noChangeArrowheads="1"/>
          </p:cNvSpPr>
          <p:nvPr/>
        </p:nvSpPr>
        <p:spPr bwMode="auto">
          <a:xfrm>
            <a:off x="3402013" y="6135688"/>
            <a:ext cx="28590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a:solidFill>
                  <a:schemeClr val="accent2"/>
                </a:solidFill>
                <a:latin typeface="微软雅黑" panose="020B0503020204020204" pitchFamily="34" charset="-122"/>
                <a:ea typeface="微软雅黑" panose="020B0503020204020204" pitchFamily="34" charset="-122"/>
              </a:rPr>
              <a:t>相关建议</a:t>
            </a:r>
          </a:p>
        </p:txBody>
      </p:sp>
      <p:sp>
        <p:nvSpPr>
          <p:cNvPr id="30734" name="Oval 42"/>
          <p:cNvSpPr>
            <a:spLocks noChangeAspect="1" noChangeArrowheads="1"/>
          </p:cNvSpPr>
          <p:nvPr/>
        </p:nvSpPr>
        <p:spPr bwMode="auto">
          <a:xfrm>
            <a:off x="7029450" y="5829300"/>
            <a:ext cx="158750" cy="158750"/>
          </a:xfrm>
          <a:prstGeom prst="ellipse">
            <a:avLst/>
          </a:prstGeom>
          <a:solidFill>
            <a:schemeClr val="bg1"/>
          </a:solidFill>
          <a:ln w="28575">
            <a:solidFill>
              <a:schemeClr val="accent2"/>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chemeClr val="accent2"/>
              </a:solidFill>
            </a:endParaRPr>
          </a:p>
        </p:txBody>
      </p:sp>
      <p:sp>
        <p:nvSpPr>
          <p:cNvPr id="30735" name="TextBox 26"/>
          <p:cNvSpPr txBox="1">
            <a:spLocks noChangeArrowheads="1"/>
          </p:cNvSpPr>
          <p:nvPr/>
        </p:nvSpPr>
        <p:spPr bwMode="auto">
          <a:xfrm>
            <a:off x="7178675" y="5240338"/>
            <a:ext cx="26654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a:solidFill>
                  <a:schemeClr val="accent2"/>
                </a:solidFill>
                <a:latin typeface="微软雅黑" panose="020B0503020204020204" pitchFamily="34" charset="-122"/>
                <a:ea typeface="微软雅黑" panose="020B0503020204020204" pitchFamily="34" charset="-122"/>
              </a:rPr>
              <a:t>论文总结</a:t>
            </a:r>
          </a:p>
        </p:txBody>
      </p:sp>
      <p:sp>
        <p:nvSpPr>
          <p:cNvPr id="30736" name="TextBox 27"/>
          <p:cNvSpPr txBox="1">
            <a:spLocks noChangeArrowheads="1"/>
          </p:cNvSpPr>
          <p:nvPr/>
        </p:nvSpPr>
        <p:spPr bwMode="auto">
          <a:xfrm>
            <a:off x="7178675" y="5676900"/>
            <a:ext cx="26654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a:solidFill>
                  <a:schemeClr val="accent2"/>
                </a:solidFill>
                <a:latin typeface="微软雅黑" panose="020B0503020204020204" pitchFamily="34" charset="-122"/>
                <a:ea typeface="微软雅黑" panose="020B0503020204020204" pitchFamily="34" charset="-122"/>
              </a:rPr>
              <a:t>亮点与不足</a:t>
            </a:r>
          </a:p>
        </p:txBody>
      </p:sp>
    </p:spTree>
  </p:cSld>
  <p:clrMapOvr>
    <a:masterClrMapping/>
  </p:clrMapOvr>
  <p:transition advTm="8561"/>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30722"/>
                                        </p:tgtEl>
                                        <p:attrNameLst>
                                          <p:attrName>style.visibility</p:attrName>
                                        </p:attrNameLst>
                                      </p:cBhvr>
                                      <p:to>
                                        <p:strVal val="visible"/>
                                      </p:to>
                                    </p:set>
                                    <p:animEffect transition="in" filter="wheel(1)">
                                      <p:cBhvr>
                                        <p:cTn id="7" dur="2000"/>
                                        <p:tgtEl>
                                          <p:spTgt spid="30722"/>
                                        </p:tgtEl>
                                      </p:cBhvr>
                                    </p:animEffect>
                                  </p:childTnLst>
                                </p:cTn>
                              </p:par>
                            </p:childTnLst>
                          </p:cTn>
                        </p:par>
                        <p:par>
                          <p:cTn id="8" fill="hold" nodeType="afterGroup">
                            <p:stCondLst>
                              <p:cond delay="2000"/>
                            </p:stCondLst>
                            <p:childTnLst>
                              <p:par>
                                <p:cTn id="9" presetID="16" presetClass="entr" presetSubtype="21" fill="hold" grpId="0" nodeType="afterEffect">
                                  <p:stCondLst>
                                    <p:cond delay="0"/>
                                  </p:stCondLst>
                                  <p:childTnLst>
                                    <p:set>
                                      <p:cBhvr>
                                        <p:cTn id="10" dur="1" fill="hold">
                                          <p:stCondLst>
                                            <p:cond delay="0"/>
                                          </p:stCondLst>
                                        </p:cTn>
                                        <p:tgtEl>
                                          <p:spTgt spid="30723"/>
                                        </p:tgtEl>
                                        <p:attrNameLst>
                                          <p:attrName>style.visibility</p:attrName>
                                        </p:attrNameLst>
                                      </p:cBhvr>
                                      <p:to>
                                        <p:strVal val="visible"/>
                                      </p:to>
                                    </p:set>
                                    <p:animEffect transition="in" filter="barn(inVertical)">
                                      <p:cBhvr>
                                        <p:cTn id="11" dur="500"/>
                                        <p:tgtEl>
                                          <p:spTgt spid="30723"/>
                                        </p:tgtEl>
                                      </p:cBhvr>
                                    </p:animEffect>
                                  </p:childTnLst>
                                </p:cTn>
                              </p:par>
                            </p:childTnLst>
                          </p:cTn>
                        </p:par>
                        <p:par>
                          <p:cTn id="12" fill="hold" nodeType="afterGroup">
                            <p:stCondLst>
                              <p:cond delay="2500"/>
                            </p:stCondLst>
                            <p:childTnLst>
                              <p:par>
                                <p:cTn id="13" presetID="22" presetClass="entr" presetSubtype="1" fill="hold" grpId="0" nodeType="afterEffect">
                                  <p:stCondLst>
                                    <p:cond delay="0"/>
                                  </p:stCondLst>
                                  <p:childTnLst>
                                    <p:set>
                                      <p:cBhvr>
                                        <p:cTn id="14" dur="1" fill="hold">
                                          <p:stCondLst>
                                            <p:cond delay="0"/>
                                          </p:stCondLst>
                                        </p:cTn>
                                        <p:tgtEl>
                                          <p:spTgt spid="30724"/>
                                        </p:tgtEl>
                                        <p:attrNameLst>
                                          <p:attrName>style.visibility</p:attrName>
                                        </p:attrNameLst>
                                      </p:cBhvr>
                                      <p:to>
                                        <p:strVal val="visible"/>
                                      </p:to>
                                    </p:set>
                                    <p:animEffect transition="in" filter="wipe(up)">
                                      <p:cBhvr>
                                        <p:cTn id="15" dur="500"/>
                                        <p:tgtEl>
                                          <p:spTgt spid="30724"/>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30725"/>
                                        </p:tgtEl>
                                        <p:attrNameLst>
                                          <p:attrName>style.visibility</p:attrName>
                                        </p:attrNameLst>
                                      </p:cBhvr>
                                      <p:to>
                                        <p:strVal val="visible"/>
                                      </p:to>
                                    </p:set>
                                    <p:animEffect transition="in" filter="wipe(down)">
                                      <p:cBhvr>
                                        <p:cTn id="18" dur="500"/>
                                        <p:tgtEl>
                                          <p:spTgt spid="30725"/>
                                        </p:tgtEl>
                                      </p:cBhvr>
                                    </p:animEffect>
                                  </p:childTnLst>
                                </p:cTn>
                              </p:par>
                            </p:childTnLst>
                          </p:cTn>
                        </p:par>
                        <p:par>
                          <p:cTn id="19" fill="hold" nodeType="afterGroup">
                            <p:stCondLst>
                              <p:cond delay="3000"/>
                            </p:stCondLst>
                            <p:childTnLst>
                              <p:par>
                                <p:cTn id="20" presetID="31" presetClass="entr" presetSubtype="0" fill="hold" grpId="0" nodeType="afterEffect">
                                  <p:stCondLst>
                                    <p:cond delay="0"/>
                                  </p:stCondLst>
                                  <p:childTnLst>
                                    <p:set>
                                      <p:cBhvr>
                                        <p:cTn id="21" dur="1" fill="hold">
                                          <p:stCondLst>
                                            <p:cond delay="0"/>
                                          </p:stCondLst>
                                        </p:cTn>
                                        <p:tgtEl>
                                          <p:spTgt spid="30726"/>
                                        </p:tgtEl>
                                        <p:attrNameLst>
                                          <p:attrName>style.visibility</p:attrName>
                                        </p:attrNameLst>
                                      </p:cBhvr>
                                      <p:to>
                                        <p:strVal val="visible"/>
                                      </p:to>
                                    </p:set>
                                    <p:anim calcmode="lin" valueType="num">
                                      <p:cBhvr>
                                        <p:cTn id="22" dur="400" fill="hold"/>
                                        <p:tgtEl>
                                          <p:spTgt spid="30726"/>
                                        </p:tgtEl>
                                        <p:attrNameLst>
                                          <p:attrName>ppt_w</p:attrName>
                                        </p:attrNameLst>
                                      </p:cBhvr>
                                      <p:tavLst>
                                        <p:tav tm="0">
                                          <p:val>
                                            <p:fltVal val="0"/>
                                          </p:val>
                                        </p:tav>
                                        <p:tav tm="100000">
                                          <p:val>
                                            <p:strVal val="#ppt_w"/>
                                          </p:val>
                                        </p:tav>
                                      </p:tavLst>
                                    </p:anim>
                                    <p:anim calcmode="lin" valueType="num">
                                      <p:cBhvr>
                                        <p:cTn id="23" dur="400" fill="hold"/>
                                        <p:tgtEl>
                                          <p:spTgt spid="30726"/>
                                        </p:tgtEl>
                                        <p:attrNameLst>
                                          <p:attrName>ppt_h</p:attrName>
                                        </p:attrNameLst>
                                      </p:cBhvr>
                                      <p:tavLst>
                                        <p:tav tm="0">
                                          <p:val>
                                            <p:fltVal val="0"/>
                                          </p:val>
                                        </p:tav>
                                        <p:tav tm="100000">
                                          <p:val>
                                            <p:strVal val="#ppt_h"/>
                                          </p:val>
                                        </p:tav>
                                      </p:tavLst>
                                    </p:anim>
                                    <p:anim calcmode="lin" valueType="num">
                                      <p:cBhvr>
                                        <p:cTn id="24" dur="400" fill="hold"/>
                                        <p:tgtEl>
                                          <p:spTgt spid="30726"/>
                                        </p:tgtEl>
                                        <p:attrNameLst>
                                          <p:attrName>style.rotation</p:attrName>
                                        </p:attrNameLst>
                                      </p:cBhvr>
                                      <p:tavLst>
                                        <p:tav tm="0">
                                          <p:val>
                                            <p:fltVal val="90"/>
                                          </p:val>
                                        </p:tav>
                                        <p:tav tm="100000">
                                          <p:val>
                                            <p:fltVal val="0"/>
                                          </p:val>
                                        </p:tav>
                                      </p:tavLst>
                                    </p:anim>
                                    <p:animEffect transition="in" filter="fade">
                                      <p:cBhvr>
                                        <p:cTn id="25" dur="400"/>
                                        <p:tgtEl>
                                          <p:spTgt spid="30726"/>
                                        </p:tgtEl>
                                      </p:cBhvr>
                                    </p:animEffect>
                                  </p:childTnLst>
                                </p:cTn>
                              </p:par>
                            </p:childTnLst>
                          </p:cTn>
                        </p:par>
                        <p:par>
                          <p:cTn id="26" fill="hold" nodeType="afterGroup">
                            <p:stCondLst>
                              <p:cond delay="3400"/>
                            </p:stCondLst>
                            <p:childTnLst>
                              <p:par>
                                <p:cTn id="27" presetID="2" presetClass="entr" presetSubtype="12" fill="hold" grpId="0" nodeType="afterEffect">
                                  <p:stCondLst>
                                    <p:cond delay="0"/>
                                  </p:stCondLst>
                                  <p:childTnLst>
                                    <p:set>
                                      <p:cBhvr>
                                        <p:cTn id="28" dur="1" fill="hold">
                                          <p:stCondLst>
                                            <p:cond delay="0"/>
                                          </p:stCondLst>
                                        </p:cTn>
                                        <p:tgtEl>
                                          <p:spTgt spid="30727"/>
                                        </p:tgtEl>
                                        <p:attrNameLst>
                                          <p:attrName>style.visibility</p:attrName>
                                        </p:attrNameLst>
                                      </p:cBhvr>
                                      <p:to>
                                        <p:strVal val="visible"/>
                                      </p:to>
                                    </p:set>
                                    <p:anim calcmode="lin" valueType="num">
                                      <p:cBhvr additive="base">
                                        <p:cTn id="29" dur="500" fill="hold"/>
                                        <p:tgtEl>
                                          <p:spTgt spid="30727"/>
                                        </p:tgtEl>
                                        <p:attrNameLst>
                                          <p:attrName>ppt_x</p:attrName>
                                        </p:attrNameLst>
                                      </p:cBhvr>
                                      <p:tavLst>
                                        <p:tav tm="0">
                                          <p:val>
                                            <p:strVal val="0-#ppt_w/2"/>
                                          </p:val>
                                        </p:tav>
                                        <p:tav tm="100000">
                                          <p:val>
                                            <p:strVal val="#ppt_x"/>
                                          </p:val>
                                        </p:tav>
                                      </p:tavLst>
                                    </p:anim>
                                    <p:anim calcmode="lin" valueType="num">
                                      <p:cBhvr additive="base">
                                        <p:cTn id="30" dur="500" fill="hold"/>
                                        <p:tgtEl>
                                          <p:spTgt spid="30727"/>
                                        </p:tgtEl>
                                        <p:attrNameLst>
                                          <p:attrName>ppt_y</p:attrName>
                                        </p:attrNameLst>
                                      </p:cBhvr>
                                      <p:tavLst>
                                        <p:tav tm="0">
                                          <p:val>
                                            <p:strVal val="1+#ppt_h/2"/>
                                          </p:val>
                                        </p:tav>
                                        <p:tav tm="100000">
                                          <p:val>
                                            <p:strVal val="#ppt_y"/>
                                          </p:val>
                                        </p:tav>
                                      </p:tavLst>
                                    </p:anim>
                                  </p:childTnLst>
                                </p:cTn>
                              </p:par>
                              <p:par>
                                <p:cTn id="31" presetID="2" presetClass="entr" presetSubtype="12" fill="hold" grpId="0" nodeType="withEffect">
                                  <p:stCondLst>
                                    <p:cond delay="100"/>
                                  </p:stCondLst>
                                  <p:childTnLst>
                                    <p:set>
                                      <p:cBhvr>
                                        <p:cTn id="32" dur="1" fill="hold">
                                          <p:stCondLst>
                                            <p:cond delay="0"/>
                                          </p:stCondLst>
                                        </p:cTn>
                                        <p:tgtEl>
                                          <p:spTgt spid="30728"/>
                                        </p:tgtEl>
                                        <p:attrNameLst>
                                          <p:attrName>style.visibility</p:attrName>
                                        </p:attrNameLst>
                                      </p:cBhvr>
                                      <p:to>
                                        <p:strVal val="visible"/>
                                      </p:to>
                                    </p:set>
                                    <p:anim calcmode="lin" valueType="num">
                                      <p:cBhvr additive="base">
                                        <p:cTn id="33" dur="500" fill="hold"/>
                                        <p:tgtEl>
                                          <p:spTgt spid="30728"/>
                                        </p:tgtEl>
                                        <p:attrNameLst>
                                          <p:attrName>ppt_x</p:attrName>
                                        </p:attrNameLst>
                                      </p:cBhvr>
                                      <p:tavLst>
                                        <p:tav tm="0">
                                          <p:val>
                                            <p:strVal val="0-#ppt_w/2"/>
                                          </p:val>
                                        </p:tav>
                                        <p:tav tm="100000">
                                          <p:val>
                                            <p:strVal val="#ppt_x"/>
                                          </p:val>
                                        </p:tav>
                                      </p:tavLst>
                                    </p:anim>
                                    <p:anim calcmode="lin" valueType="num">
                                      <p:cBhvr additive="base">
                                        <p:cTn id="34" dur="500" fill="hold"/>
                                        <p:tgtEl>
                                          <p:spTgt spid="30728"/>
                                        </p:tgtEl>
                                        <p:attrNameLst>
                                          <p:attrName>ppt_y</p:attrName>
                                        </p:attrNameLst>
                                      </p:cBhvr>
                                      <p:tavLst>
                                        <p:tav tm="0">
                                          <p:val>
                                            <p:strVal val="1+#ppt_h/2"/>
                                          </p:val>
                                        </p:tav>
                                        <p:tav tm="100000">
                                          <p:val>
                                            <p:strVal val="#ppt_y"/>
                                          </p:val>
                                        </p:tav>
                                      </p:tavLst>
                                    </p:anim>
                                  </p:childTnLst>
                                </p:cTn>
                              </p:par>
                              <p:par>
                                <p:cTn id="35" presetID="2" presetClass="entr" presetSubtype="12" fill="hold" grpId="0" nodeType="withEffect">
                                  <p:stCondLst>
                                    <p:cond delay="200"/>
                                  </p:stCondLst>
                                  <p:childTnLst>
                                    <p:set>
                                      <p:cBhvr>
                                        <p:cTn id="36" dur="1" fill="hold">
                                          <p:stCondLst>
                                            <p:cond delay="0"/>
                                          </p:stCondLst>
                                        </p:cTn>
                                        <p:tgtEl>
                                          <p:spTgt spid="30729"/>
                                        </p:tgtEl>
                                        <p:attrNameLst>
                                          <p:attrName>style.visibility</p:attrName>
                                        </p:attrNameLst>
                                      </p:cBhvr>
                                      <p:to>
                                        <p:strVal val="visible"/>
                                      </p:to>
                                    </p:set>
                                    <p:anim calcmode="lin" valueType="num">
                                      <p:cBhvr additive="base">
                                        <p:cTn id="37" dur="500" fill="hold"/>
                                        <p:tgtEl>
                                          <p:spTgt spid="30729"/>
                                        </p:tgtEl>
                                        <p:attrNameLst>
                                          <p:attrName>ppt_x</p:attrName>
                                        </p:attrNameLst>
                                      </p:cBhvr>
                                      <p:tavLst>
                                        <p:tav tm="0">
                                          <p:val>
                                            <p:strVal val="0-#ppt_w/2"/>
                                          </p:val>
                                        </p:tav>
                                        <p:tav tm="100000">
                                          <p:val>
                                            <p:strVal val="#ppt_x"/>
                                          </p:val>
                                        </p:tav>
                                      </p:tavLst>
                                    </p:anim>
                                    <p:anim calcmode="lin" valueType="num">
                                      <p:cBhvr additive="base">
                                        <p:cTn id="38" dur="500" fill="hold"/>
                                        <p:tgtEl>
                                          <p:spTgt spid="30729"/>
                                        </p:tgtEl>
                                        <p:attrNameLst>
                                          <p:attrName>ppt_y</p:attrName>
                                        </p:attrNameLst>
                                      </p:cBhvr>
                                      <p:tavLst>
                                        <p:tav tm="0">
                                          <p:val>
                                            <p:strVal val="1+#ppt_h/2"/>
                                          </p:val>
                                        </p:tav>
                                        <p:tav tm="100000">
                                          <p:val>
                                            <p:strVal val="#ppt_y"/>
                                          </p:val>
                                        </p:tav>
                                      </p:tavLst>
                                    </p:anim>
                                  </p:childTnLst>
                                </p:cTn>
                              </p:par>
                              <p:par>
                                <p:cTn id="39" presetID="2" presetClass="entr" presetSubtype="12" fill="hold" grpId="0" nodeType="withEffect">
                                  <p:stCondLst>
                                    <p:cond delay="300"/>
                                  </p:stCondLst>
                                  <p:childTnLst>
                                    <p:set>
                                      <p:cBhvr>
                                        <p:cTn id="40" dur="1" fill="hold">
                                          <p:stCondLst>
                                            <p:cond delay="0"/>
                                          </p:stCondLst>
                                        </p:cTn>
                                        <p:tgtEl>
                                          <p:spTgt spid="30730"/>
                                        </p:tgtEl>
                                        <p:attrNameLst>
                                          <p:attrName>style.visibility</p:attrName>
                                        </p:attrNameLst>
                                      </p:cBhvr>
                                      <p:to>
                                        <p:strVal val="visible"/>
                                      </p:to>
                                    </p:set>
                                    <p:anim calcmode="lin" valueType="num">
                                      <p:cBhvr additive="base">
                                        <p:cTn id="41" dur="500" fill="hold"/>
                                        <p:tgtEl>
                                          <p:spTgt spid="30730"/>
                                        </p:tgtEl>
                                        <p:attrNameLst>
                                          <p:attrName>ppt_x</p:attrName>
                                        </p:attrNameLst>
                                      </p:cBhvr>
                                      <p:tavLst>
                                        <p:tav tm="0">
                                          <p:val>
                                            <p:strVal val="0-#ppt_w/2"/>
                                          </p:val>
                                        </p:tav>
                                        <p:tav tm="100000">
                                          <p:val>
                                            <p:strVal val="#ppt_x"/>
                                          </p:val>
                                        </p:tav>
                                      </p:tavLst>
                                    </p:anim>
                                    <p:anim calcmode="lin" valueType="num">
                                      <p:cBhvr additive="base">
                                        <p:cTn id="42" dur="500" fill="hold"/>
                                        <p:tgtEl>
                                          <p:spTgt spid="30730"/>
                                        </p:tgtEl>
                                        <p:attrNameLst>
                                          <p:attrName>ppt_y</p:attrName>
                                        </p:attrNameLst>
                                      </p:cBhvr>
                                      <p:tavLst>
                                        <p:tav tm="0">
                                          <p:val>
                                            <p:strVal val="1+#ppt_h/2"/>
                                          </p:val>
                                        </p:tav>
                                        <p:tav tm="100000">
                                          <p:val>
                                            <p:strVal val="#ppt_y"/>
                                          </p:val>
                                        </p:tav>
                                      </p:tavLst>
                                    </p:anim>
                                  </p:childTnLst>
                                </p:cTn>
                              </p:par>
                              <p:par>
                                <p:cTn id="43" presetID="2" presetClass="entr" presetSubtype="12" fill="hold" grpId="0" nodeType="withEffect">
                                  <p:stCondLst>
                                    <p:cond delay="400"/>
                                  </p:stCondLst>
                                  <p:childTnLst>
                                    <p:set>
                                      <p:cBhvr>
                                        <p:cTn id="44" dur="1" fill="hold">
                                          <p:stCondLst>
                                            <p:cond delay="0"/>
                                          </p:stCondLst>
                                        </p:cTn>
                                        <p:tgtEl>
                                          <p:spTgt spid="30734"/>
                                        </p:tgtEl>
                                        <p:attrNameLst>
                                          <p:attrName>style.visibility</p:attrName>
                                        </p:attrNameLst>
                                      </p:cBhvr>
                                      <p:to>
                                        <p:strVal val="visible"/>
                                      </p:to>
                                    </p:set>
                                    <p:anim calcmode="lin" valueType="num">
                                      <p:cBhvr additive="base">
                                        <p:cTn id="45" dur="500" fill="hold"/>
                                        <p:tgtEl>
                                          <p:spTgt spid="30734"/>
                                        </p:tgtEl>
                                        <p:attrNameLst>
                                          <p:attrName>ppt_x</p:attrName>
                                        </p:attrNameLst>
                                      </p:cBhvr>
                                      <p:tavLst>
                                        <p:tav tm="0">
                                          <p:val>
                                            <p:strVal val="0-#ppt_w/2"/>
                                          </p:val>
                                        </p:tav>
                                        <p:tav tm="100000">
                                          <p:val>
                                            <p:strVal val="#ppt_x"/>
                                          </p:val>
                                        </p:tav>
                                      </p:tavLst>
                                    </p:anim>
                                    <p:anim calcmode="lin" valueType="num">
                                      <p:cBhvr additive="base">
                                        <p:cTn id="46" dur="500" fill="hold"/>
                                        <p:tgtEl>
                                          <p:spTgt spid="30734"/>
                                        </p:tgtEl>
                                        <p:attrNameLst>
                                          <p:attrName>ppt_y</p:attrName>
                                        </p:attrNameLst>
                                      </p:cBhvr>
                                      <p:tavLst>
                                        <p:tav tm="0">
                                          <p:val>
                                            <p:strVal val="1+#ppt_h/2"/>
                                          </p:val>
                                        </p:tav>
                                        <p:tav tm="100000">
                                          <p:val>
                                            <p:strVal val="#ppt_y"/>
                                          </p:val>
                                        </p:tav>
                                      </p:tavLst>
                                    </p:anim>
                                  </p:childTnLst>
                                </p:cTn>
                              </p:par>
                            </p:childTnLst>
                          </p:cTn>
                        </p:par>
                        <p:par>
                          <p:cTn id="47" fill="hold" nodeType="afterGroup">
                            <p:stCondLst>
                              <p:cond delay="4300"/>
                            </p:stCondLst>
                            <p:childTnLst>
                              <p:par>
                                <p:cTn id="48" presetID="22" presetClass="entr" presetSubtype="8" fill="hold" grpId="0" nodeType="afterEffect">
                                  <p:stCondLst>
                                    <p:cond delay="0"/>
                                  </p:stCondLst>
                                  <p:childTnLst>
                                    <p:set>
                                      <p:cBhvr>
                                        <p:cTn id="49" dur="1" fill="hold">
                                          <p:stCondLst>
                                            <p:cond delay="0"/>
                                          </p:stCondLst>
                                        </p:cTn>
                                        <p:tgtEl>
                                          <p:spTgt spid="30731"/>
                                        </p:tgtEl>
                                        <p:attrNameLst>
                                          <p:attrName>style.visibility</p:attrName>
                                        </p:attrNameLst>
                                      </p:cBhvr>
                                      <p:to>
                                        <p:strVal val="visible"/>
                                      </p:to>
                                    </p:set>
                                    <p:animEffect transition="in" filter="wipe(left)">
                                      <p:cBhvr>
                                        <p:cTn id="50" dur="500"/>
                                        <p:tgtEl>
                                          <p:spTgt spid="30731"/>
                                        </p:tgtEl>
                                      </p:cBhvr>
                                    </p:animEffect>
                                  </p:childTnLst>
                                </p:cTn>
                              </p:par>
                              <p:par>
                                <p:cTn id="51" presetID="22" presetClass="entr" presetSubtype="8" fill="hold" grpId="0" nodeType="withEffect">
                                  <p:stCondLst>
                                    <p:cond delay="100"/>
                                  </p:stCondLst>
                                  <p:childTnLst>
                                    <p:set>
                                      <p:cBhvr>
                                        <p:cTn id="52" dur="1" fill="hold">
                                          <p:stCondLst>
                                            <p:cond delay="0"/>
                                          </p:stCondLst>
                                        </p:cTn>
                                        <p:tgtEl>
                                          <p:spTgt spid="30732"/>
                                        </p:tgtEl>
                                        <p:attrNameLst>
                                          <p:attrName>style.visibility</p:attrName>
                                        </p:attrNameLst>
                                      </p:cBhvr>
                                      <p:to>
                                        <p:strVal val="visible"/>
                                      </p:to>
                                    </p:set>
                                    <p:animEffect transition="in" filter="wipe(left)">
                                      <p:cBhvr>
                                        <p:cTn id="53" dur="500"/>
                                        <p:tgtEl>
                                          <p:spTgt spid="30732"/>
                                        </p:tgtEl>
                                      </p:cBhvr>
                                    </p:animEffect>
                                  </p:childTnLst>
                                </p:cTn>
                              </p:par>
                              <p:par>
                                <p:cTn id="54" presetID="22" presetClass="entr" presetSubtype="8" fill="hold" grpId="0" nodeType="withEffect">
                                  <p:stCondLst>
                                    <p:cond delay="200"/>
                                  </p:stCondLst>
                                  <p:childTnLst>
                                    <p:set>
                                      <p:cBhvr>
                                        <p:cTn id="55" dur="1" fill="hold">
                                          <p:stCondLst>
                                            <p:cond delay="0"/>
                                          </p:stCondLst>
                                        </p:cTn>
                                        <p:tgtEl>
                                          <p:spTgt spid="30733"/>
                                        </p:tgtEl>
                                        <p:attrNameLst>
                                          <p:attrName>style.visibility</p:attrName>
                                        </p:attrNameLst>
                                      </p:cBhvr>
                                      <p:to>
                                        <p:strVal val="visible"/>
                                      </p:to>
                                    </p:set>
                                    <p:animEffect transition="in" filter="wipe(left)">
                                      <p:cBhvr>
                                        <p:cTn id="56" dur="500"/>
                                        <p:tgtEl>
                                          <p:spTgt spid="30733"/>
                                        </p:tgtEl>
                                      </p:cBhvr>
                                    </p:animEffect>
                                  </p:childTnLst>
                                </p:cTn>
                              </p:par>
                              <p:par>
                                <p:cTn id="57" presetID="22" presetClass="entr" presetSubtype="8" fill="hold" grpId="0" nodeType="withEffect">
                                  <p:stCondLst>
                                    <p:cond delay="300"/>
                                  </p:stCondLst>
                                  <p:childTnLst>
                                    <p:set>
                                      <p:cBhvr>
                                        <p:cTn id="58" dur="1" fill="hold">
                                          <p:stCondLst>
                                            <p:cond delay="0"/>
                                          </p:stCondLst>
                                        </p:cTn>
                                        <p:tgtEl>
                                          <p:spTgt spid="30735"/>
                                        </p:tgtEl>
                                        <p:attrNameLst>
                                          <p:attrName>style.visibility</p:attrName>
                                        </p:attrNameLst>
                                      </p:cBhvr>
                                      <p:to>
                                        <p:strVal val="visible"/>
                                      </p:to>
                                    </p:set>
                                    <p:animEffect transition="in" filter="wipe(left)">
                                      <p:cBhvr>
                                        <p:cTn id="59" dur="500"/>
                                        <p:tgtEl>
                                          <p:spTgt spid="30735"/>
                                        </p:tgtEl>
                                      </p:cBhvr>
                                    </p:animEffect>
                                  </p:childTnLst>
                                </p:cTn>
                              </p:par>
                              <p:par>
                                <p:cTn id="60" presetID="22" presetClass="entr" presetSubtype="8" fill="hold" grpId="0" nodeType="withEffect">
                                  <p:stCondLst>
                                    <p:cond delay="400"/>
                                  </p:stCondLst>
                                  <p:childTnLst>
                                    <p:set>
                                      <p:cBhvr>
                                        <p:cTn id="61" dur="1" fill="hold">
                                          <p:stCondLst>
                                            <p:cond delay="0"/>
                                          </p:stCondLst>
                                        </p:cTn>
                                        <p:tgtEl>
                                          <p:spTgt spid="30736"/>
                                        </p:tgtEl>
                                        <p:attrNameLst>
                                          <p:attrName>style.visibility</p:attrName>
                                        </p:attrNameLst>
                                      </p:cBhvr>
                                      <p:to>
                                        <p:strVal val="visible"/>
                                      </p:to>
                                    </p:set>
                                    <p:animEffect transition="in" filter="wipe(left)">
                                      <p:cBhvr>
                                        <p:cTn id="62" dur="500"/>
                                        <p:tgtEl>
                                          <p:spTgt spid="307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2" grpId="0" animBg="1" autoUpdateAnimBg="0"/>
      <p:bldP spid="30723" grpId="0" animBg="1"/>
      <p:bldP spid="30724" grpId="0" autoUpdateAnimBg="0"/>
      <p:bldP spid="30725" grpId="0" autoUpdateAnimBg="0"/>
      <p:bldP spid="30726" grpId="0" animBg="1"/>
      <p:bldP spid="30727" grpId="0" animBg="1" autoUpdateAnimBg="0"/>
      <p:bldP spid="30728" grpId="0" animBg="1" autoUpdateAnimBg="0"/>
      <p:bldP spid="30729" grpId="0" animBg="1" autoUpdateAnimBg="0"/>
      <p:bldP spid="30730" grpId="0" animBg="1" autoUpdateAnimBg="0"/>
      <p:bldP spid="30731" grpId="0" autoUpdateAnimBg="0"/>
      <p:bldP spid="30732" grpId="0" autoUpdateAnimBg="0"/>
      <p:bldP spid="30733" grpId="0" autoUpdateAnimBg="0"/>
      <p:bldP spid="30734" grpId="0" animBg="1" autoUpdateAnimBg="0"/>
      <p:bldP spid="30735" grpId="0" autoUpdateAnimBg="0"/>
      <p:bldP spid="30736"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Box 27"/>
          <p:cNvSpPr txBox="1">
            <a:spLocks noChangeArrowheads="1"/>
          </p:cNvSpPr>
          <p:nvPr/>
        </p:nvSpPr>
        <p:spPr bwMode="auto">
          <a:xfrm>
            <a:off x="1012825" y="176213"/>
            <a:ext cx="3190875"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000" b="1">
                <a:solidFill>
                  <a:schemeClr val="accent1"/>
                </a:solidFill>
                <a:latin typeface="微软雅黑" panose="020B0503020204020204" pitchFamily="34" charset="-122"/>
                <a:ea typeface="微软雅黑" panose="020B0503020204020204" pitchFamily="34" charset="-122"/>
              </a:rPr>
              <a:t>5.1 </a:t>
            </a:r>
            <a:r>
              <a:rPr lang="zh-CN" altLang="en-US" sz="3000" b="1">
                <a:solidFill>
                  <a:schemeClr val="accent1"/>
                </a:solidFill>
                <a:latin typeface="微软雅黑" panose="020B0503020204020204" pitchFamily="34" charset="-122"/>
                <a:ea typeface="微软雅黑" panose="020B0503020204020204" pitchFamily="34" charset="-122"/>
              </a:rPr>
              <a:t>主要问题分析</a:t>
            </a:r>
          </a:p>
        </p:txBody>
      </p:sp>
      <p:sp>
        <p:nvSpPr>
          <p:cNvPr id="31747" name="Freeform 5"/>
          <p:cNvSpPr>
            <a:spLocks/>
          </p:cNvSpPr>
          <p:nvPr/>
        </p:nvSpPr>
        <p:spPr bwMode="auto">
          <a:xfrm>
            <a:off x="427038" y="220663"/>
            <a:ext cx="474662" cy="560387"/>
          </a:xfrm>
          <a:custGeom>
            <a:avLst/>
            <a:gdLst>
              <a:gd name="T0" fmla="*/ 99232 w 574"/>
              <a:gd name="T1" fmla="*/ 362894 h 681"/>
              <a:gd name="T2" fmla="*/ 169522 w 574"/>
              <a:gd name="T3" fmla="*/ 391695 h 681"/>
              <a:gd name="T4" fmla="*/ 321679 w 574"/>
              <a:gd name="T5" fmla="*/ 270730 h 681"/>
              <a:gd name="T6" fmla="*/ 314236 w 574"/>
              <a:gd name="T7" fmla="*/ 237815 h 681"/>
              <a:gd name="T8" fmla="*/ 324159 w 574"/>
              <a:gd name="T9" fmla="*/ 198316 h 681"/>
              <a:gd name="T10" fmla="*/ 223273 w 574"/>
              <a:gd name="T11" fmla="*/ 113559 h 681"/>
              <a:gd name="T12" fmla="*/ 179445 w 574"/>
              <a:gd name="T13" fmla="*/ 130839 h 681"/>
              <a:gd name="T14" fmla="*/ 113290 w 574"/>
              <a:gd name="T15" fmla="*/ 65008 h 681"/>
              <a:gd name="T16" fmla="*/ 179445 w 574"/>
              <a:gd name="T17" fmla="*/ 0 h 681"/>
              <a:gd name="T18" fmla="*/ 244773 w 574"/>
              <a:gd name="T19" fmla="*/ 65008 h 681"/>
              <a:gd name="T20" fmla="*/ 238985 w 574"/>
              <a:gd name="T21" fmla="*/ 92986 h 681"/>
              <a:gd name="T22" fmla="*/ 340698 w 574"/>
              <a:gd name="T23" fmla="*/ 178567 h 681"/>
              <a:gd name="T24" fmla="*/ 394449 w 574"/>
              <a:gd name="T25" fmla="*/ 157995 h 681"/>
              <a:gd name="T26" fmla="*/ 474662 w 574"/>
              <a:gd name="T27" fmla="*/ 237815 h 681"/>
              <a:gd name="T28" fmla="*/ 394449 w 574"/>
              <a:gd name="T29" fmla="*/ 317635 h 681"/>
              <a:gd name="T30" fmla="*/ 335737 w 574"/>
              <a:gd name="T31" fmla="*/ 292125 h 681"/>
              <a:gd name="T32" fmla="*/ 185234 w 574"/>
              <a:gd name="T33" fmla="*/ 412267 h 681"/>
              <a:gd name="T34" fmla="*/ 198465 w 574"/>
              <a:gd name="T35" fmla="*/ 461640 h 681"/>
              <a:gd name="T36" fmla="*/ 99232 w 574"/>
              <a:gd name="T37" fmla="*/ 560387 h 681"/>
              <a:gd name="T38" fmla="*/ 0 w 574"/>
              <a:gd name="T39" fmla="*/ 461640 h 681"/>
              <a:gd name="T40" fmla="*/ 99232 w 574"/>
              <a:gd name="T41" fmla="*/ 362894 h 68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748" name="TextBox 4"/>
          <p:cNvSpPr txBox="1">
            <a:spLocks noChangeArrowheads="1"/>
          </p:cNvSpPr>
          <p:nvPr/>
        </p:nvSpPr>
        <p:spPr bwMode="auto">
          <a:xfrm>
            <a:off x="5654675" y="1439863"/>
            <a:ext cx="5700713"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chemeClr val="accent1"/>
                </a:solidFill>
                <a:latin typeface="微软雅黑" panose="020B0503020204020204" pitchFamily="34" charset="-122"/>
                <a:ea typeface="微软雅黑" panose="020B0503020204020204" pitchFamily="34" charset="-122"/>
              </a:rPr>
              <a:t>这里描述您的主要内容这里描述您的主要内容这里描述您的主要内容这里描述您的主要内容这里描述您的主要内容这里描述您的主要内容</a:t>
            </a:r>
          </a:p>
        </p:txBody>
      </p:sp>
      <p:sp>
        <p:nvSpPr>
          <p:cNvPr id="31749" name="Freeform 14"/>
          <p:cNvSpPr>
            <a:spLocks/>
          </p:cNvSpPr>
          <p:nvPr/>
        </p:nvSpPr>
        <p:spPr bwMode="auto">
          <a:xfrm>
            <a:off x="4306888" y="1511300"/>
            <a:ext cx="1112837" cy="1111250"/>
          </a:xfrm>
          <a:custGeom>
            <a:avLst/>
            <a:gdLst>
              <a:gd name="T0" fmla="*/ 1112837 w 3227"/>
              <a:gd name="T1" fmla="*/ 562684 h 3227"/>
              <a:gd name="T2" fmla="*/ 556591 w 3227"/>
              <a:gd name="T3" fmla="*/ 1111250 h 3227"/>
              <a:gd name="T4" fmla="*/ 0 w 3227"/>
              <a:gd name="T5" fmla="*/ 555453 h 3227"/>
              <a:gd name="T6" fmla="*/ 549349 w 3227"/>
              <a:gd name="T7" fmla="*/ 0 h 3227"/>
              <a:gd name="T8" fmla="*/ 549349 w 3227"/>
              <a:gd name="T9" fmla="*/ 0 h 3227"/>
              <a:gd name="T10" fmla="*/ 556591 w 3227"/>
              <a:gd name="T11" fmla="*/ 0 h 3227"/>
              <a:gd name="T12" fmla="*/ 1112837 w 3227"/>
              <a:gd name="T13" fmla="*/ 0 h 3227"/>
              <a:gd name="T14" fmla="*/ 1112837 w 3227"/>
              <a:gd name="T15" fmla="*/ 555453 h 3227"/>
              <a:gd name="T16" fmla="*/ 1112837 w 3227"/>
              <a:gd name="T17" fmla="*/ 562684 h 322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227" h="3227">
                <a:moveTo>
                  <a:pt x="3227" y="1634"/>
                </a:moveTo>
                <a:cubicBezTo>
                  <a:pt x="3216" y="2515"/>
                  <a:pt x="2498" y="3227"/>
                  <a:pt x="1614" y="3227"/>
                </a:cubicBezTo>
                <a:cubicBezTo>
                  <a:pt x="723" y="3227"/>
                  <a:pt x="0" y="2504"/>
                  <a:pt x="0" y="1613"/>
                </a:cubicBezTo>
                <a:cubicBezTo>
                  <a:pt x="0" y="729"/>
                  <a:pt x="712" y="11"/>
                  <a:pt x="1593" y="0"/>
                </a:cubicBezTo>
                <a:lnTo>
                  <a:pt x="1614" y="0"/>
                </a:lnTo>
                <a:lnTo>
                  <a:pt x="3227" y="0"/>
                </a:lnTo>
                <a:lnTo>
                  <a:pt x="3227" y="1613"/>
                </a:lnTo>
                <a:lnTo>
                  <a:pt x="3227" y="1634"/>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750" name="TextBox 6"/>
          <p:cNvSpPr txBox="1">
            <a:spLocks noChangeArrowheads="1"/>
          </p:cNvSpPr>
          <p:nvPr/>
        </p:nvSpPr>
        <p:spPr bwMode="auto">
          <a:xfrm>
            <a:off x="4384675" y="1665288"/>
            <a:ext cx="110013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solidFill>
                  <a:schemeClr val="accent2"/>
                </a:solidFill>
                <a:latin typeface="微软雅黑" panose="020B0503020204020204" pitchFamily="34" charset="-122"/>
                <a:ea typeface="微软雅黑" panose="020B0503020204020204" pitchFamily="34" charset="-122"/>
              </a:rPr>
              <a:t>主要问题一</a:t>
            </a:r>
          </a:p>
        </p:txBody>
      </p:sp>
      <p:sp>
        <p:nvSpPr>
          <p:cNvPr id="31751" name="TextBox 7"/>
          <p:cNvSpPr txBox="1">
            <a:spLocks noChangeArrowheads="1"/>
          </p:cNvSpPr>
          <p:nvPr/>
        </p:nvSpPr>
        <p:spPr bwMode="auto">
          <a:xfrm>
            <a:off x="5654675" y="3255963"/>
            <a:ext cx="5700713"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chemeClr val="accent1"/>
                </a:solidFill>
                <a:latin typeface="微软雅黑" panose="020B0503020204020204" pitchFamily="34" charset="-122"/>
                <a:ea typeface="微软雅黑" panose="020B0503020204020204" pitchFamily="34" charset="-122"/>
              </a:rPr>
              <a:t>这里描述您的主要内容这里描述您的主要内容这里描述您的主要内容这里描述您的主要内容这里描述您的主要内容这里描述您的主要内容</a:t>
            </a:r>
          </a:p>
        </p:txBody>
      </p:sp>
      <p:sp>
        <p:nvSpPr>
          <p:cNvPr id="31752" name="Freeform 14"/>
          <p:cNvSpPr>
            <a:spLocks/>
          </p:cNvSpPr>
          <p:nvPr/>
        </p:nvSpPr>
        <p:spPr bwMode="auto">
          <a:xfrm>
            <a:off x="4306888" y="3327400"/>
            <a:ext cx="1112837" cy="1111250"/>
          </a:xfrm>
          <a:custGeom>
            <a:avLst/>
            <a:gdLst>
              <a:gd name="T0" fmla="*/ 1112837 w 3227"/>
              <a:gd name="T1" fmla="*/ 562684 h 3227"/>
              <a:gd name="T2" fmla="*/ 556591 w 3227"/>
              <a:gd name="T3" fmla="*/ 1111250 h 3227"/>
              <a:gd name="T4" fmla="*/ 0 w 3227"/>
              <a:gd name="T5" fmla="*/ 555453 h 3227"/>
              <a:gd name="T6" fmla="*/ 549349 w 3227"/>
              <a:gd name="T7" fmla="*/ 0 h 3227"/>
              <a:gd name="T8" fmla="*/ 549349 w 3227"/>
              <a:gd name="T9" fmla="*/ 0 h 3227"/>
              <a:gd name="T10" fmla="*/ 556591 w 3227"/>
              <a:gd name="T11" fmla="*/ 0 h 3227"/>
              <a:gd name="T12" fmla="*/ 1112837 w 3227"/>
              <a:gd name="T13" fmla="*/ 0 h 3227"/>
              <a:gd name="T14" fmla="*/ 1112837 w 3227"/>
              <a:gd name="T15" fmla="*/ 555453 h 3227"/>
              <a:gd name="T16" fmla="*/ 1112837 w 3227"/>
              <a:gd name="T17" fmla="*/ 562684 h 322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227" h="3227">
                <a:moveTo>
                  <a:pt x="3227" y="1634"/>
                </a:moveTo>
                <a:cubicBezTo>
                  <a:pt x="3216" y="2515"/>
                  <a:pt x="2498" y="3227"/>
                  <a:pt x="1614" y="3227"/>
                </a:cubicBezTo>
                <a:cubicBezTo>
                  <a:pt x="723" y="3227"/>
                  <a:pt x="0" y="2504"/>
                  <a:pt x="0" y="1613"/>
                </a:cubicBezTo>
                <a:cubicBezTo>
                  <a:pt x="0" y="729"/>
                  <a:pt x="712" y="11"/>
                  <a:pt x="1593" y="0"/>
                </a:cubicBezTo>
                <a:lnTo>
                  <a:pt x="1614" y="0"/>
                </a:lnTo>
                <a:lnTo>
                  <a:pt x="3227" y="0"/>
                </a:lnTo>
                <a:lnTo>
                  <a:pt x="3227" y="1613"/>
                </a:lnTo>
                <a:lnTo>
                  <a:pt x="3227" y="1634"/>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753" name="TextBox 9"/>
          <p:cNvSpPr txBox="1">
            <a:spLocks noChangeArrowheads="1"/>
          </p:cNvSpPr>
          <p:nvPr/>
        </p:nvSpPr>
        <p:spPr bwMode="auto">
          <a:xfrm>
            <a:off x="4384675" y="3543300"/>
            <a:ext cx="110013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solidFill>
                  <a:schemeClr val="accent2"/>
                </a:solidFill>
                <a:latin typeface="微软雅黑" panose="020B0503020204020204" pitchFamily="34" charset="-122"/>
                <a:ea typeface="微软雅黑" panose="020B0503020204020204" pitchFamily="34" charset="-122"/>
              </a:rPr>
              <a:t>主要问题二</a:t>
            </a:r>
          </a:p>
        </p:txBody>
      </p:sp>
      <p:sp>
        <p:nvSpPr>
          <p:cNvPr id="31754" name="TextBox 10"/>
          <p:cNvSpPr txBox="1">
            <a:spLocks noChangeArrowheads="1"/>
          </p:cNvSpPr>
          <p:nvPr/>
        </p:nvSpPr>
        <p:spPr bwMode="auto">
          <a:xfrm>
            <a:off x="5654675" y="4984750"/>
            <a:ext cx="5700713"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chemeClr val="accent1"/>
                </a:solidFill>
                <a:latin typeface="微软雅黑" panose="020B0503020204020204" pitchFamily="34" charset="-122"/>
                <a:ea typeface="微软雅黑" panose="020B0503020204020204" pitchFamily="34" charset="-122"/>
              </a:rPr>
              <a:t>这里描述您的主要内容这里描述您的主要内容这里描述您的主要内容这里描述您的主要内容这里描述您的主要内容这里描述您的主要内容</a:t>
            </a:r>
          </a:p>
        </p:txBody>
      </p:sp>
      <p:sp>
        <p:nvSpPr>
          <p:cNvPr id="31755" name="Freeform 14"/>
          <p:cNvSpPr>
            <a:spLocks/>
          </p:cNvSpPr>
          <p:nvPr/>
        </p:nvSpPr>
        <p:spPr bwMode="auto">
          <a:xfrm>
            <a:off x="4306888" y="5057775"/>
            <a:ext cx="1112837" cy="1111250"/>
          </a:xfrm>
          <a:custGeom>
            <a:avLst/>
            <a:gdLst>
              <a:gd name="T0" fmla="*/ 1112837 w 3227"/>
              <a:gd name="T1" fmla="*/ 562684 h 3227"/>
              <a:gd name="T2" fmla="*/ 556591 w 3227"/>
              <a:gd name="T3" fmla="*/ 1111250 h 3227"/>
              <a:gd name="T4" fmla="*/ 0 w 3227"/>
              <a:gd name="T5" fmla="*/ 555453 h 3227"/>
              <a:gd name="T6" fmla="*/ 549349 w 3227"/>
              <a:gd name="T7" fmla="*/ 0 h 3227"/>
              <a:gd name="T8" fmla="*/ 549349 w 3227"/>
              <a:gd name="T9" fmla="*/ 0 h 3227"/>
              <a:gd name="T10" fmla="*/ 556591 w 3227"/>
              <a:gd name="T11" fmla="*/ 0 h 3227"/>
              <a:gd name="T12" fmla="*/ 1112837 w 3227"/>
              <a:gd name="T13" fmla="*/ 0 h 3227"/>
              <a:gd name="T14" fmla="*/ 1112837 w 3227"/>
              <a:gd name="T15" fmla="*/ 555453 h 3227"/>
              <a:gd name="T16" fmla="*/ 1112837 w 3227"/>
              <a:gd name="T17" fmla="*/ 562684 h 322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227" h="3227">
                <a:moveTo>
                  <a:pt x="3227" y="1634"/>
                </a:moveTo>
                <a:cubicBezTo>
                  <a:pt x="3216" y="2515"/>
                  <a:pt x="2498" y="3227"/>
                  <a:pt x="1614" y="3227"/>
                </a:cubicBezTo>
                <a:cubicBezTo>
                  <a:pt x="723" y="3227"/>
                  <a:pt x="0" y="2504"/>
                  <a:pt x="0" y="1613"/>
                </a:cubicBezTo>
                <a:cubicBezTo>
                  <a:pt x="0" y="729"/>
                  <a:pt x="712" y="11"/>
                  <a:pt x="1593" y="0"/>
                </a:cubicBezTo>
                <a:lnTo>
                  <a:pt x="1614" y="0"/>
                </a:lnTo>
                <a:lnTo>
                  <a:pt x="3227" y="0"/>
                </a:lnTo>
                <a:lnTo>
                  <a:pt x="3227" y="1613"/>
                </a:lnTo>
                <a:lnTo>
                  <a:pt x="3227" y="1634"/>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756" name="TextBox 13"/>
          <p:cNvSpPr txBox="1">
            <a:spLocks noChangeArrowheads="1"/>
          </p:cNvSpPr>
          <p:nvPr/>
        </p:nvSpPr>
        <p:spPr bwMode="auto">
          <a:xfrm>
            <a:off x="4384675" y="5273675"/>
            <a:ext cx="110013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solidFill>
                  <a:schemeClr val="accent2"/>
                </a:solidFill>
                <a:latin typeface="微软雅黑" panose="020B0503020204020204" pitchFamily="34" charset="-122"/>
                <a:ea typeface="微软雅黑" panose="020B0503020204020204" pitchFamily="34" charset="-122"/>
              </a:rPr>
              <a:t>主要问题三</a:t>
            </a:r>
          </a:p>
        </p:txBody>
      </p:sp>
      <p:pic>
        <p:nvPicPr>
          <p:cNvPr id="31757" name="Picture 2" descr="F:\快盘\商务图片\png\903642_153949082_2.png"/>
          <p:cNvPicPr>
            <a:picLocks noChangeAspect="1" noChangeArrowheads="1"/>
          </p:cNvPicPr>
          <p:nvPr/>
        </p:nvPicPr>
        <p:blipFill>
          <a:blip r:embed="rId2" cstate="screen">
            <a:extLst>
              <a:ext uri="{28A0092B-C50C-407E-A947-70E740481C1C}">
                <a14:useLocalDpi xmlns:a14="http://schemas.microsoft.com/office/drawing/2010/main"/>
              </a:ext>
            </a:extLst>
          </a:blip>
          <a:srcRect l="8713" t="11568" r="13959" b="7668"/>
          <a:stretch>
            <a:fillRect/>
          </a:stretch>
        </p:blipFill>
        <p:spPr bwMode="auto">
          <a:xfrm>
            <a:off x="636588" y="1925638"/>
            <a:ext cx="3313112" cy="4049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31747"/>
                                        </p:tgtEl>
                                        <p:attrNameLst>
                                          <p:attrName>style.visibility</p:attrName>
                                        </p:attrNameLst>
                                      </p:cBhvr>
                                      <p:to>
                                        <p:strVal val="visible"/>
                                      </p:to>
                                    </p:set>
                                    <p:anim calcmode="lin" valueType="num">
                                      <p:cBhvr>
                                        <p:cTn id="7" dur="300" fill="hold"/>
                                        <p:tgtEl>
                                          <p:spTgt spid="31747"/>
                                        </p:tgtEl>
                                        <p:attrNameLst>
                                          <p:attrName>ppt_w</p:attrName>
                                        </p:attrNameLst>
                                      </p:cBhvr>
                                      <p:tavLst>
                                        <p:tav tm="0">
                                          <p:val>
                                            <p:fltVal val="0"/>
                                          </p:val>
                                        </p:tav>
                                        <p:tav tm="100000">
                                          <p:val>
                                            <p:strVal val="#ppt_w"/>
                                          </p:val>
                                        </p:tav>
                                      </p:tavLst>
                                    </p:anim>
                                    <p:anim calcmode="lin" valueType="num">
                                      <p:cBhvr>
                                        <p:cTn id="8" dur="300" fill="hold"/>
                                        <p:tgtEl>
                                          <p:spTgt spid="31747"/>
                                        </p:tgtEl>
                                        <p:attrNameLst>
                                          <p:attrName>ppt_h</p:attrName>
                                        </p:attrNameLst>
                                      </p:cBhvr>
                                      <p:tavLst>
                                        <p:tav tm="0">
                                          <p:val>
                                            <p:fltVal val="0"/>
                                          </p:val>
                                        </p:tav>
                                        <p:tav tm="100000">
                                          <p:val>
                                            <p:strVal val="#ppt_h"/>
                                          </p:val>
                                        </p:tav>
                                      </p:tavLst>
                                    </p:anim>
                                    <p:anim calcmode="lin" valueType="num">
                                      <p:cBhvr>
                                        <p:cTn id="9" dur="300" fill="hold"/>
                                        <p:tgtEl>
                                          <p:spTgt spid="31747"/>
                                        </p:tgtEl>
                                        <p:attrNameLst>
                                          <p:attrName>style.rotation</p:attrName>
                                        </p:attrNameLst>
                                      </p:cBhvr>
                                      <p:tavLst>
                                        <p:tav tm="0">
                                          <p:val>
                                            <p:fltVal val="90"/>
                                          </p:val>
                                        </p:tav>
                                        <p:tav tm="100000">
                                          <p:val>
                                            <p:fltVal val="0"/>
                                          </p:val>
                                        </p:tav>
                                      </p:tavLst>
                                    </p:anim>
                                    <p:animEffect transition="in" filter="fade">
                                      <p:cBhvr>
                                        <p:cTn id="10" dur="300"/>
                                        <p:tgtEl>
                                          <p:spTgt spid="31747"/>
                                        </p:tgtEl>
                                      </p:cBhvr>
                                    </p:animEffect>
                                  </p:childTnLst>
                                </p:cTn>
                              </p:par>
                            </p:childTnLst>
                          </p:cTn>
                        </p:par>
                        <p:par>
                          <p:cTn id="11" fill="hold" nodeType="afterGroup">
                            <p:stCondLst>
                              <p:cond delay="3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31746"/>
                                        </p:tgtEl>
                                        <p:attrNameLst>
                                          <p:attrName>style.visibility</p:attrName>
                                        </p:attrNameLst>
                                      </p:cBhvr>
                                      <p:to>
                                        <p:strVal val="visible"/>
                                      </p:to>
                                    </p:set>
                                    <p:anim calcmode="lin" valueType="num">
                                      <p:cBhvr>
                                        <p:cTn id="14" dur="400" fill="hold"/>
                                        <p:tgtEl>
                                          <p:spTgt spid="31746"/>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31746"/>
                                        </p:tgtEl>
                                        <p:attrNameLst>
                                          <p:attrName>ppt_y</p:attrName>
                                        </p:attrNameLst>
                                      </p:cBhvr>
                                      <p:tavLst>
                                        <p:tav tm="0">
                                          <p:val>
                                            <p:strVal val="#ppt_y"/>
                                          </p:val>
                                        </p:tav>
                                        <p:tav tm="100000">
                                          <p:val>
                                            <p:strVal val="#ppt_y"/>
                                          </p:val>
                                        </p:tav>
                                      </p:tavLst>
                                    </p:anim>
                                    <p:anim calcmode="lin" valueType="num">
                                      <p:cBhvr>
                                        <p:cTn id="16" dur="400" fill="hold"/>
                                        <p:tgtEl>
                                          <p:spTgt spid="31746"/>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31746"/>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31746"/>
                                        </p:tgtEl>
                                      </p:cBhvr>
                                    </p:animEffect>
                                  </p:childTnLst>
                                </p:cTn>
                              </p:par>
                            </p:childTnLst>
                          </p:cTn>
                        </p:par>
                        <p:par>
                          <p:cTn id="19" fill="hold" nodeType="afterGroup">
                            <p:stCondLst>
                              <p:cond delay="1060"/>
                            </p:stCondLst>
                            <p:childTnLst>
                              <p:par>
                                <p:cTn id="20" presetID="42" presetClass="entr" presetSubtype="0" fill="hold" nodeType="afterEffect">
                                  <p:stCondLst>
                                    <p:cond delay="0"/>
                                  </p:stCondLst>
                                  <p:childTnLst>
                                    <p:set>
                                      <p:cBhvr>
                                        <p:cTn id="21" dur="1" fill="hold">
                                          <p:stCondLst>
                                            <p:cond delay="0"/>
                                          </p:stCondLst>
                                        </p:cTn>
                                        <p:tgtEl>
                                          <p:spTgt spid="31757"/>
                                        </p:tgtEl>
                                        <p:attrNameLst>
                                          <p:attrName>style.visibility</p:attrName>
                                        </p:attrNameLst>
                                      </p:cBhvr>
                                      <p:to>
                                        <p:strVal val="visible"/>
                                      </p:to>
                                    </p:set>
                                    <p:animEffect transition="in" filter="fade">
                                      <p:cBhvr>
                                        <p:cTn id="22" dur="1000"/>
                                        <p:tgtEl>
                                          <p:spTgt spid="31757"/>
                                        </p:tgtEl>
                                      </p:cBhvr>
                                    </p:animEffect>
                                    <p:anim calcmode="lin" valueType="num">
                                      <p:cBhvr>
                                        <p:cTn id="23" dur="1000" fill="hold"/>
                                        <p:tgtEl>
                                          <p:spTgt spid="31757"/>
                                        </p:tgtEl>
                                        <p:attrNameLst>
                                          <p:attrName>ppt_x</p:attrName>
                                        </p:attrNameLst>
                                      </p:cBhvr>
                                      <p:tavLst>
                                        <p:tav tm="0">
                                          <p:val>
                                            <p:strVal val="#ppt_x"/>
                                          </p:val>
                                        </p:tav>
                                        <p:tav tm="100000">
                                          <p:val>
                                            <p:strVal val="#ppt_x"/>
                                          </p:val>
                                        </p:tav>
                                      </p:tavLst>
                                    </p:anim>
                                    <p:anim calcmode="lin" valueType="num">
                                      <p:cBhvr>
                                        <p:cTn id="24" dur="1000" fill="hold"/>
                                        <p:tgtEl>
                                          <p:spTgt spid="31757"/>
                                        </p:tgtEl>
                                        <p:attrNameLst>
                                          <p:attrName>ppt_y</p:attrName>
                                        </p:attrNameLst>
                                      </p:cBhvr>
                                      <p:tavLst>
                                        <p:tav tm="0">
                                          <p:val>
                                            <p:strVal val="#ppt_y+.1"/>
                                          </p:val>
                                        </p:tav>
                                        <p:tav tm="100000">
                                          <p:val>
                                            <p:strVal val="#ppt_y"/>
                                          </p:val>
                                        </p:tav>
                                      </p:tavLst>
                                    </p:anim>
                                  </p:childTnLst>
                                </p:cTn>
                              </p:par>
                            </p:childTnLst>
                          </p:cTn>
                        </p:par>
                        <p:par>
                          <p:cTn id="25" fill="hold" nodeType="afterGroup">
                            <p:stCondLst>
                              <p:cond delay="2060"/>
                            </p:stCondLst>
                            <p:childTnLst>
                              <p:par>
                                <p:cTn id="26" presetID="1" presetClass="entr" presetSubtype="0" fill="hold" grpId="0" nodeType="afterEffect">
                                  <p:stCondLst>
                                    <p:cond delay="0"/>
                                  </p:stCondLst>
                                  <p:childTnLst>
                                    <p:set>
                                      <p:cBhvr>
                                        <p:cTn id="27" dur="1" fill="hold">
                                          <p:stCondLst>
                                            <p:cond delay="0"/>
                                          </p:stCondLst>
                                        </p:cTn>
                                        <p:tgtEl>
                                          <p:spTgt spid="31749"/>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31752"/>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31755"/>
                                        </p:tgtEl>
                                        <p:attrNameLst>
                                          <p:attrName>style.visibility</p:attrName>
                                        </p:attrNameLst>
                                      </p:cBhvr>
                                      <p:to>
                                        <p:strVal val="visible"/>
                                      </p:to>
                                    </p:set>
                                  </p:childTnLst>
                                </p:cTn>
                              </p:par>
                              <p:par>
                                <p:cTn id="32" presetID="35" presetClass="path" presetSubtype="0" accel="50000" fill="hold" grpId="1" nodeType="withEffect">
                                  <p:stCondLst>
                                    <p:cond delay="0"/>
                                  </p:stCondLst>
                                  <p:childTnLst>
                                    <p:animMotion origin="layout" path="M 3.33333E-6 -1.50786E-6 L -0.25 0.22132 " pathEditMode="relative" rAng="0" ptsTypes="AA">
                                      <p:cBhvr>
                                        <p:cTn id="33" dur="500" spd="-99900" fill="hold"/>
                                        <p:tgtEl>
                                          <p:spTgt spid="31749"/>
                                        </p:tgtEl>
                                        <p:attrNameLst>
                                          <p:attrName>ppt_x,ppt_y</p:attrName>
                                        </p:attrNameLst>
                                      </p:cBhvr>
                                      <p:rCtr x="-12400" y="11100"/>
                                    </p:animMotion>
                                  </p:childTnLst>
                                </p:cTn>
                              </p:par>
                              <p:par>
                                <p:cTn id="34" presetID="35" presetClass="path" presetSubtype="0" accel="50000" fill="hold" grpId="1" nodeType="withEffect">
                                  <p:stCondLst>
                                    <p:cond delay="0"/>
                                  </p:stCondLst>
                                  <p:childTnLst>
                                    <p:animMotion origin="layout" path="M 0 0 L -0.25 0 E" pathEditMode="relative" rAng="0" ptsTypes="">
                                      <p:cBhvr>
                                        <p:cTn id="35" dur="500" spd="-99900" fill="hold"/>
                                        <p:tgtEl>
                                          <p:spTgt spid="31752"/>
                                        </p:tgtEl>
                                        <p:attrNameLst>
                                          <p:attrName>ppt_x,ppt_y</p:attrName>
                                        </p:attrNameLst>
                                      </p:cBhvr>
                                      <p:rCtr x="0" y="0"/>
                                    </p:animMotion>
                                  </p:childTnLst>
                                </p:cTn>
                              </p:par>
                              <p:par>
                                <p:cTn id="36" presetID="35" presetClass="path" presetSubtype="0" accel="50000" fill="hold" grpId="1" nodeType="withEffect">
                                  <p:stCondLst>
                                    <p:cond delay="0"/>
                                  </p:stCondLst>
                                  <p:childTnLst>
                                    <p:animMotion origin="layout" path="M 3.33333E-6 4.23682E-6 L -0.25 -0.25209 " pathEditMode="relative" rAng="0" ptsTypes="AA">
                                      <p:cBhvr>
                                        <p:cTn id="37" dur="500" spd="-99900" fill="hold"/>
                                        <p:tgtEl>
                                          <p:spTgt spid="31755"/>
                                        </p:tgtEl>
                                        <p:attrNameLst>
                                          <p:attrName>ppt_x,ppt_y</p:attrName>
                                        </p:attrNameLst>
                                      </p:cBhvr>
                                      <p:rCtr x="-12400" y="-12500"/>
                                    </p:animMotion>
                                  </p:childTnLst>
                                </p:cTn>
                              </p:par>
                            </p:childTnLst>
                          </p:cTn>
                        </p:par>
                        <p:par>
                          <p:cTn id="38" fill="hold" nodeType="afterGroup">
                            <p:stCondLst>
                              <p:cond delay="2560"/>
                            </p:stCondLst>
                            <p:childTnLst>
                              <p:par>
                                <p:cTn id="39" presetID="31" presetClass="entr" presetSubtype="0" fill="hold" grpId="0" nodeType="afterEffect">
                                  <p:stCondLst>
                                    <p:cond delay="0"/>
                                  </p:stCondLst>
                                  <p:childTnLst>
                                    <p:set>
                                      <p:cBhvr>
                                        <p:cTn id="40" dur="1" fill="hold">
                                          <p:stCondLst>
                                            <p:cond delay="0"/>
                                          </p:stCondLst>
                                        </p:cTn>
                                        <p:tgtEl>
                                          <p:spTgt spid="31750"/>
                                        </p:tgtEl>
                                        <p:attrNameLst>
                                          <p:attrName>style.visibility</p:attrName>
                                        </p:attrNameLst>
                                      </p:cBhvr>
                                      <p:to>
                                        <p:strVal val="visible"/>
                                      </p:to>
                                    </p:set>
                                    <p:anim calcmode="lin" valueType="num">
                                      <p:cBhvr>
                                        <p:cTn id="41" dur="300" fill="hold"/>
                                        <p:tgtEl>
                                          <p:spTgt spid="31750"/>
                                        </p:tgtEl>
                                        <p:attrNameLst>
                                          <p:attrName>ppt_w</p:attrName>
                                        </p:attrNameLst>
                                      </p:cBhvr>
                                      <p:tavLst>
                                        <p:tav tm="0">
                                          <p:val>
                                            <p:fltVal val="0"/>
                                          </p:val>
                                        </p:tav>
                                        <p:tav tm="100000">
                                          <p:val>
                                            <p:strVal val="#ppt_w"/>
                                          </p:val>
                                        </p:tav>
                                      </p:tavLst>
                                    </p:anim>
                                    <p:anim calcmode="lin" valueType="num">
                                      <p:cBhvr>
                                        <p:cTn id="42" dur="300" fill="hold"/>
                                        <p:tgtEl>
                                          <p:spTgt spid="31750"/>
                                        </p:tgtEl>
                                        <p:attrNameLst>
                                          <p:attrName>ppt_h</p:attrName>
                                        </p:attrNameLst>
                                      </p:cBhvr>
                                      <p:tavLst>
                                        <p:tav tm="0">
                                          <p:val>
                                            <p:fltVal val="0"/>
                                          </p:val>
                                        </p:tav>
                                        <p:tav tm="100000">
                                          <p:val>
                                            <p:strVal val="#ppt_h"/>
                                          </p:val>
                                        </p:tav>
                                      </p:tavLst>
                                    </p:anim>
                                    <p:anim calcmode="lin" valueType="num">
                                      <p:cBhvr>
                                        <p:cTn id="43" dur="300" fill="hold"/>
                                        <p:tgtEl>
                                          <p:spTgt spid="31750"/>
                                        </p:tgtEl>
                                        <p:attrNameLst>
                                          <p:attrName>style.rotation</p:attrName>
                                        </p:attrNameLst>
                                      </p:cBhvr>
                                      <p:tavLst>
                                        <p:tav tm="0">
                                          <p:val>
                                            <p:fltVal val="90"/>
                                          </p:val>
                                        </p:tav>
                                        <p:tav tm="100000">
                                          <p:val>
                                            <p:fltVal val="0"/>
                                          </p:val>
                                        </p:tav>
                                      </p:tavLst>
                                    </p:anim>
                                    <p:animEffect transition="in" filter="fade">
                                      <p:cBhvr>
                                        <p:cTn id="44" dur="300"/>
                                        <p:tgtEl>
                                          <p:spTgt spid="31750"/>
                                        </p:tgtEl>
                                      </p:cBhvr>
                                    </p:animEffect>
                                  </p:childTnLst>
                                </p:cTn>
                              </p:par>
                            </p:childTnLst>
                          </p:cTn>
                        </p:par>
                        <p:par>
                          <p:cTn id="45" fill="hold" nodeType="afterGroup">
                            <p:stCondLst>
                              <p:cond delay="2860"/>
                            </p:stCondLst>
                            <p:childTnLst>
                              <p:par>
                                <p:cTn id="46" presetID="22" presetClass="entr" presetSubtype="8" fill="hold" grpId="0" nodeType="afterEffect">
                                  <p:stCondLst>
                                    <p:cond delay="0"/>
                                  </p:stCondLst>
                                  <p:childTnLst>
                                    <p:set>
                                      <p:cBhvr>
                                        <p:cTn id="47" dur="1" fill="hold">
                                          <p:stCondLst>
                                            <p:cond delay="0"/>
                                          </p:stCondLst>
                                        </p:cTn>
                                        <p:tgtEl>
                                          <p:spTgt spid="31748"/>
                                        </p:tgtEl>
                                        <p:attrNameLst>
                                          <p:attrName>style.visibility</p:attrName>
                                        </p:attrNameLst>
                                      </p:cBhvr>
                                      <p:to>
                                        <p:strVal val="visible"/>
                                      </p:to>
                                    </p:set>
                                    <p:animEffect transition="in" filter="wipe(left)">
                                      <p:cBhvr>
                                        <p:cTn id="48" dur="500"/>
                                        <p:tgtEl>
                                          <p:spTgt spid="31748"/>
                                        </p:tgtEl>
                                      </p:cBhvr>
                                    </p:animEffect>
                                  </p:childTnLst>
                                </p:cTn>
                              </p:par>
                            </p:childTnLst>
                          </p:cTn>
                        </p:par>
                        <p:par>
                          <p:cTn id="49" fill="hold" nodeType="afterGroup">
                            <p:stCondLst>
                              <p:cond delay="3360"/>
                            </p:stCondLst>
                            <p:childTnLst>
                              <p:par>
                                <p:cTn id="50" presetID="31" presetClass="entr" presetSubtype="0" fill="hold" grpId="0" nodeType="afterEffect">
                                  <p:stCondLst>
                                    <p:cond delay="0"/>
                                  </p:stCondLst>
                                  <p:childTnLst>
                                    <p:set>
                                      <p:cBhvr>
                                        <p:cTn id="51" dur="1" fill="hold">
                                          <p:stCondLst>
                                            <p:cond delay="0"/>
                                          </p:stCondLst>
                                        </p:cTn>
                                        <p:tgtEl>
                                          <p:spTgt spid="31753"/>
                                        </p:tgtEl>
                                        <p:attrNameLst>
                                          <p:attrName>style.visibility</p:attrName>
                                        </p:attrNameLst>
                                      </p:cBhvr>
                                      <p:to>
                                        <p:strVal val="visible"/>
                                      </p:to>
                                    </p:set>
                                    <p:anim calcmode="lin" valueType="num">
                                      <p:cBhvr>
                                        <p:cTn id="52" dur="300" fill="hold"/>
                                        <p:tgtEl>
                                          <p:spTgt spid="31753"/>
                                        </p:tgtEl>
                                        <p:attrNameLst>
                                          <p:attrName>ppt_w</p:attrName>
                                        </p:attrNameLst>
                                      </p:cBhvr>
                                      <p:tavLst>
                                        <p:tav tm="0">
                                          <p:val>
                                            <p:fltVal val="0"/>
                                          </p:val>
                                        </p:tav>
                                        <p:tav tm="100000">
                                          <p:val>
                                            <p:strVal val="#ppt_w"/>
                                          </p:val>
                                        </p:tav>
                                      </p:tavLst>
                                    </p:anim>
                                    <p:anim calcmode="lin" valueType="num">
                                      <p:cBhvr>
                                        <p:cTn id="53" dur="300" fill="hold"/>
                                        <p:tgtEl>
                                          <p:spTgt spid="31753"/>
                                        </p:tgtEl>
                                        <p:attrNameLst>
                                          <p:attrName>ppt_h</p:attrName>
                                        </p:attrNameLst>
                                      </p:cBhvr>
                                      <p:tavLst>
                                        <p:tav tm="0">
                                          <p:val>
                                            <p:fltVal val="0"/>
                                          </p:val>
                                        </p:tav>
                                        <p:tav tm="100000">
                                          <p:val>
                                            <p:strVal val="#ppt_h"/>
                                          </p:val>
                                        </p:tav>
                                      </p:tavLst>
                                    </p:anim>
                                    <p:anim calcmode="lin" valueType="num">
                                      <p:cBhvr>
                                        <p:cTn id="54" dur="300" fill="hold"/>
                                        <p:tgtEl>
                                          <p:spTgt spid="31753"/>
                                        </p:tgtEl>
                                        <p:attrNameLst>
                                          <p:attrName>style.rotation</p:attrName>
                                        </p:attrNameLst>
                                      </p:cBhvr>
                                      <p:tavLst>
                                        <p:tav tm="0">
                                          <p:val>
                                            <p:fltVal val="90"/>
                                          </p:val>
                                        </p:tav>
                                        <p:tav tm="100000">
                                          <p:val>
                                            <p:fltVal val="0"/>
                                          </p:val>
                                        </p:tav>
                                      </p:tavLst>
                                    </p:anim>
                                    <p:animEffect transition="in" filter="fade">
                                      <p:cBhvr>
                                        <p:cTn id="55" dur="300"/>
                                        <p:tgtEl>
                                          <p:spTgt spid="31753"/>
                                        </p:tgtEl>
                                      </p:cBhvr>
                                    </p:animEffect>
                                  </p:childTnLst>
                                </p:cTn>
                              </p:par>
                            </p:childTnLst>
                          </p:cTn>
                        </p:par>
                        <p:par>
                          <p:cTn id="56" fill="hold" nodeType="afterGroup">
                            <p:stCondLst>
                              <p:cond delay="3660"/>
                            </p:stCondLst>
                            <p:childTnLst>
                              <p:par>
                                <p:cTn id="57" presetID="22" presetClass="entr" presetSubtype="8" fill="hold" grpId="0" nodeType="afterEffect">
                                  <p:stCondLst>
                                    <p:cond delay="0"/>
                                  </p:stCondLst>
                                  <p:childTnLst>
                                    <p:set>
                                      <p:cBhvr>
                                        <p:cTn id="58" dur="1" fill="hold">
                                          <p:stCondLst>
                                            <p:cond delay="0"/>
                                          </p:stCondLst>
                                        </p:cTn>
                                        <p:tgtEl>
                                          <p:spTgt spid="31751"/>
                                        </p:tgtEl>
                                        <p:attrNameLst>
                                          <p:attrName>style.visibility</p:attrName>
                                        </p:attrNameLst>
                                      </p:cBhvr>
                                      <p:to>
                                        <p:strVal val="visible"/>
                                      </p:to>
                                    </p:set>
                                    <p:animEffect transition="in" filter="wipe(left)">
                                      <p:cBhvr>
                                        <p:cTn id="59" dur="500"/>
                                        <p:tgtEl>
                                          <p:spTgt spid="31751"/>
                                        </p:tgtEl>
                                      </p:cBhvr>
                                    </p:animEffect>
                                  </p:childTnLst>
                                </p:cTn>
                              </p:par>
                            </p:childTnLst>
                          </p:cTn>
                        </p:par>
                        <p:par>
                          <p:cTn id="60" fill="hold" nodeType="afterGroup">
                            <p:stCondLst>
                              <p:cond delay="4160"/>
                            </p:stCondLst>
                            <p:childTnLst>
                              <p:par>
                                <p:cTn id="61" presetID="31" presetClass="entr" presetSubtype="0" fill="hold" grpId="0" nodeType="afterEffect">
                                  <p:stCondLst>
                                    <p:cond delay="0"/>
                                  </p:stCondLst>
                                  <p:childTnLst>
                                    <p:set>
                                      <p:cBhvr>
                                        <p:cTn id="62" dur="1" fill="hold">
                                          <p:stCondLst>
                                            <p:cond delay="0"/>
                                          </p:stCondLst>
                                        </p:cTn>
                                        <p:tgtEl>
                                          <p:spTgt spid="31756"/>
                                        </p:tgtEl>
                                        <p:attrNameLst>
                                          <p:attrName>style.visibility</p:attrName>
                                        </p:attrNameLst>
                                      </p:cBhvr>
                                      <p:to>
                                        <p:strVal val="visible"/>
                                      </p:to>
                                    </p:set>
                                    <p:anim calcmode="lin" valueType="num">
                                      <p:cBhvr>
                                        <p:cTn id="63" dur="300" fill="hold"/>
                                        <p:tgtEl>
                                          <p:spTgt spid="31756"/>
                                        </p:tgtEl>
                                        <p:attrNameLst>
                                          <p:attrName>ppt_w</p:attrName>
                                        </p:attrNameLst>
                                      </p:cBhvr>
                                      <p:tavLst>
                                        <p:tav tm="0">
                                          <p:val>
                                            <p:fltVal val="0"/>
                                          </p:val>
                                        </p:tav>
                                        <p:tav tm="100000">
                                          <p:val>
                                            <p:strVal val="#ppt_w"/>
                                          </p:val>
                                        </p:tav>
                                      </p:tavLst>
                                    </p:anim>
                                    <p:anim calcmode="lin" valueType="num">
                                      <p:cBhvr>
                                        <p:cTn id="64" dur="300" fill="hold"/>
                                        <p:tgtEl>
                                          <p:spTgt spid="31756"/>
                                        </p:tgtEl>
                                        <p:attrNameLst>
                                          <p:attrName>ppt_h</p:attrName>
                                        </p:attrNameLst>
                                      </p:cBhvr>
                                      <p:tavLst>
                                        <p:tav tm="0">
                                          <p:val>
                                            <p:fltVal val="0"/>
                                          </p:val>
                                        </p:tav>
                                        <p:tav tm="100000">
                                          <p:val>
                                            <p:strVal val="#ppt_h"/>
                                          </p:val>
                                        </p:tav>
                                      </p:tavLst>
                                    </p:anim>
                                    <p:anim calcmode="lin" valueType="num">
                                      <p:cBhvr>
                                        <p:cTn id="65" dur="300" fill="hold"/>
                                        <p:tgtEl>
                                          <p:spTgt spid="31756"/>
                                        </p:tgtEl>
                                        <p:attrNameLst>
                                          <p:attrName>style.rotation</p:attrName>
                                        </p:attrNameLst>
                                      </p:cBhvr>
                                      <p:tavLst>
                                        <p:tav tm="0">
                                          <p:val>
                                            <p:fltVal val="90"/>
                                          </p:val>
                                        </p:tav>
                                        <p:tav tm="100000">
                                          <p:val>
                                            <p:fltVal val="0"/>
                                          </p:val>
                                        </p:tav>
                                      </p:tavLst>
                                    </p:anim>
                                    <p:animEffect transition="in" filter="fade">
                                      <p:cBhvr>
                                        <p:cTn id="66" dur="300"/>
                                        <p:tgtEl>
                                          <p:spTgt spid="31756"/>
                                        </p:tgtEl>
                                      </p:cBhvr>
                                    </p:animEffect>
                                  </p:childTnLst>
                                </p:cTn>
                              </p:par>
                            </p:childTnLst>
                          </p:cTn>
                        </p:par>
                        <p:par>
                          <p:cTn id="67" fill="hold" nodeType="afterGroup">
                            <p:stCondLst>
                              <p:cond delay="4460"/>
                            </p:stCondLst>
                            <p:childTnLst>
                              <p:par>
                                <p:cTn id="68" presetID="22" presetClass="entr" presetSubtype="8" fill="hold" grpId="0" nodeType="afterEffect">
                                  <p:stCondLst>
                                    <p:cond delay="0"/>
                                  </p:stCondLst>
                                  <p:childTnLst>
                                    <p:set>
                                      <p:cBhvr>
                                        <p:cTn id="69" dur="1" fill="hold">
                                          <p:stCondLst>
                                            <p:cond delay="0"/>
                                          </p:stCondLst>
                                        </p:cTn>
                                        <p:tgtEl>
                                          <p:spTgt spid="31754"/>
                                        </p:tgtEl>
                                        <p:attrNameLst>
                                          <p:attrName>style.visibility</p:attrName>
                                        </p:attrNameLst>
                                      </p:cBhvr>
                                      <p:to>
                                        <p:strVal val="visible"/>
                                      </p:to>
                                    </p:set>
                                    <p:animEffect transition="in" filter="wipe(left)">
                                      <p:cBhvr>
                                        <p:cTn id="70" dur="500"/>
                                        <p:tgtEl>
                                          <p:spTgt spid="317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6" grpId="0" autoUpdateAnimBg="0"/>
      <p:bldP spid="31747" grpId="0" animBg="1"/>
      <p:bldP spid="31748" grpId="0" autoUpdateAnimBg="0"/>
      <p:bldP spid="31749" grpId="0" animBg="1"/>
      <p:bldP spid="31749" grpId="1" animBg="1"/>
      <p:bldP spid="31750" grpId="0" autoUpdateAnimBg="0"/>
      <p:bldP spid="31751" grpId="0" autoUpdateAnimBg="0"/>
      <p:bldP spid="31752" grpId="0" animBg="1"/>
      <p:bldP spid="31752" grpId="1" animBg="1"/>
      <p:bldP spid="31753" grpId="0" autoUpdateAnimBg="0"/>
      <p:bldP spid="31754" grpId="0" autoUpdateAnimBg="0"/>
      <p:bldP spid="31755" grpId="0" animBg="1"/>
      <p:bldP spid="31755" grpId="1" animBg="1"/>
      <p:bldP spid="31756"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Box 27"/>
          <p:cNvSpPr txBox="1">
            <a:spLocks noChangeArrowheads="1"/>
          </p:cNvSpPr>
          <p:nvPr/>
        </p:nvSpPr>
        <p:spPr bwMode="auto">
          <a:xfrm>
            <a:off x="1012825" y="176213"/>
            <a:ext cx="2422525"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000" b="1">
                <a:solidFill>
                  <a:schemeClr val="accent1"/>
                </a:solidFill>
                <a:latin typeface="微软雅黑" panose="020B0503020204020204" pitchFamily="34" charset="-122"/>
                <a:ea typeface="微软雅黑" panose="020B0503020204020204" pitchFamily="34" charset="-122"/>
              </a:rPr>
              <a:t>5.2 </a:t>
            </a:r>
            <a:r>
              <a:rPr lang="zh-CN" altLang="en-US" sz="3000" b="1">
                <a:solidFill>
                  <a:schemeClr val="accent1"/>
                </a:solidFill>
                <a:latin typeface="微软雅黑" panose="020B0503020204020204" pitchFamily="34" charset="-122"/>
                <a:ea typeface="微软雅黑" panose="020B0503020204020204" pitchFamily="34" charset="-122"/>
              </a:rPr>
              <a:t>问题评估</a:t>
            </a:r>
          </a:p>
        </p:txBody>
      </p:sp>
      <p:sp>
        <p:nvSpPr>
          <p:cNvPr id="32771" name="Freeform 5"/>
          <p:cNvSpPr>
            <a:spLocks/>
          </p:cNvSpPr>
          <p:nvPr/>
        </p:nvSpPr>
        <p:spPr bwMode="auto">
          <a:xfrm>
            <a:off x="427038" y="220663"/>
            <a:ext cx="474662" cy="560387"/>
          </a:xfrm>
          <a:custGeom>
            <a:avLst/>
            <a:gdLst>
              <a:gd name="T0" fmla="*/ 99232 w 574"/>
              <a:gd name="T1" fmla="*/ 362894 h 681"/>
              <a:gd name="T2" fmla="*/ 169522 w 574"/>
              <a:gd name="T3" fmla="*/ 391695 h 681"/>
              <a:gd name="T4" fmla="*/ 321679 w 574"/>
              <a:gd name="T5" fmla="*/ 270730 h 681"/>
              <a:gd name="T6" fmla="*/ 314236 w 574"/>
              <a:gd name="T7" fmla="*/ 237815 h 681"/>
              <a:gd name="T8" fmla="*/ 324159 w 574"/>
              <a:gd name="T9" fmla="*/ 198316 h 681"/>
              <a:gd name="T10" fmla="*/ 223273 w 574"/>
              <a:gd name="T11" fmla="*/ 113559 h 681"/>
              <a:gd name="T12" fmla="*/ 179445 w 574"/>
              <a:gd name="T13" fmla="*/ 130839 h 681"/>
              <a:gd name="T14" fmla="*/ 113290 w 574"/>
              <a:gd name="T15" fmla="*/ 65008 h 681"/>
              <a:gd name="T16" fmla="*/ 179445 w 574"/>
              <a:gd name="T17" fmla="*/ 0 h 681"/>
              <a:gd name="T18" fmla="*/ 244773 w 574"/>
              <a:gd name="T19" fmla="*/ 65008 h 681"/>
              <a:gd name="T20" fmla="*/ 238985 w 574"/>
              <a:gd name="T21" fmla="*/ 92986 h 681"/>
              <a:gd name="T22" fmla="*/ 340698 w 574"/>
              <a:gd name="T23" fmla="*/ 178567 h 681"/>
              <a:gd name="T24" fmla="*/ 394449 w 574"/>
              <a:gd name="T25" fmla="*/ 157995 h 681"/>
              <a:gd name="T26" fmla="*/ 474662 w 574"/>
              <a:gd name="T27" fmla="*/ 237815 h 681"/>
              <a:gd name="T28" fmla="*/ 394449 w 574"/>
              <a:gd name="T29" fmla="*/ 317635 h 681"/>
              <a:gd name="T30" fmla="*/ 335737 w 574"/>
              <a:gd name="T31" fmla="*/ 292125 h 681"/>
              <a:gd name="T32" fmla="*/ 185234 w 574"/>
              <a:gd name="T33" fmla="*/ 412267 h 681"/>
              <a:gd name="T34" fmla="*/ 198465 w 574"/>
              <a:gd name="T35" fmla="*/ 461640 h 681"/>
              <a:gd name="T36" fmla="*/ 99232 w 574"/>
              <a:gd name="T37" fmla="*/ 560387 h 681"/>
              <a:gd name="T38" fmla="*/ 0 w 574"/>
              <a:gd name="T39" fmla="*/ 461640 h 681"/>
              <a:gd name="T40" fmla="*/ 99232 w 574"/>
              <a:gd name="T41" fmla="*/ 362894 h 68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772" name="矩形 4"/>
          <p:cNvSpPr>
            <a:spLocks noChangeArrowheads="1"/>
          </p:cNvSpPr>
          <p:nvPr/>
        </p:nvSpPr>
        <p:spPr bwMode="auto">
          <a:xfrm>
            <a:off x="1236663" y="3711575"/>
            <a:ext cx="2147887" cy="2595563"/>
          </a:xfrm>
          <a:prstGeom prst="rect">
            <a:avLst/>
          </a:prstGeom>
          <a:solidFill>
            <a:schemeClr val="tx2"/>
          </a:solidFill>
          <a:ln w="9525">
            <a:solidFill>
              <a:schemeClr val="bg2"/>
            </a:solidFill>
            <a:bevel/>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2773" name="Oval 6"/>
          <p:cNvSpPr>
            <a:spLocks noChangeArrowheads="1"/>
          </p:cNvSpPr>
          <p:nvPr/>
        </p:nvSpPr>
        <p:spPr bwMode="auto">
          <a:xfrm>
            <a:off x="1397000" y="1268413"/>
            <a:ext cx="1766888" cy="1766887"/>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2774" name="Oval 7"/>
          <p:cNvSpPr>
            <a:spLocks noChangeArrowheads="1"/>
          </p:cNvSpPr>
          <p:nvPr/>
        </p:nvSpPr>
        <p:spPr bwMode="auto">
          <a:xfrm>
            <a:off x="1419225" y="1346200"/>
            <a:ext cx="444500" cy="442913"/>
          </a:xfrm>
          <a:prstGeom prst="ellipse">
            <a:avLst/>
          </a:prstGeom>
          <a:solidFill>
            <a:schemeClr val="bg1"/>
          </a:solidFill>
          <a:ln w="38100">
            <a:solidFill>
              <a:schemeClr val="accent2"/>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a:solidFill>
                  <a:schemeClr val="accent2"/>
                </a:solidFill>
                <a:latin typeface="微软雅黑" panose="020B0503020204020204" pitchFamily="34" charset="-122"/>
                <a:ea typeface="微软雅黑" panose="020B0503020204020204" pitchFamily="34" charset="-122"/>
              </a:rPr>
              <a:t>A</a:t>
            </a:r>
            <a:endParaRPr lang="zh-CN" altLang="en-US" b="1">
              <a:solidFill>
                <a:schemeClr val="accent2"/>
              </a:solidFill>
              <a:latin typeface="微软雅黑" panose="020B0503020204020204" pitchFamily="34" charset="-122"/>
              <a:ea typeface="微软雅黑" panose="020B0503020204020204" pitchFamily="34" charset="-122"/>
            </a:endParaRPr>
          </a:p>
        </p:txBody>
      </p:sp>
      <p:sp>
        <p:nvSpPr>
          <p:cNvPr id="32775" name="Oval 8"/>
          <p:cNvSpPr>
            <a:spLocks noChangeArrowheads="1"/>
          </p:cNvSpPr>
          <p:nvPr/>
        </p:nvSpPr>
        <p:spPr bwMode="auto">
          <a:xfrm>
            <a:off x="3765550" y="1268413"/>
            <a:ext cx="1766888" cy="1766887"/>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2776" name="Oval 9"/>
          <p:cNvSpPr>
            <a:spLocks noChangeArrowheads="1"/>
          </p:cNvSpPr>
          <p:nvPr/>
        </p:nvSpPr>
        <p:spPr bwMode="auto">
          <a:xfrm>
            <a:off x="3789363" y="1346200"/>
            <a:ext cx="442912" cy="442913"/>
          </a:xfrm>
          <a:prstGeom prst="ellipse">
            <a:avLst/>
          </a:prstGeom>
          <a:solidFill>
            <a:schemeClr val="bg1"/>
          </a:solidFill>
          <a:ln w="38100">
            <a:solidFill>
              <a:schemeClr val="accent2"/>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a:solidFill>
                  <a:schemeClr val="accent2"/>
                </a:solidFill>
                <a:latin typeface="微软雅黑" panose="020B0503020204020204" pitchFamily="34" charset="-122"/>
                <a:ea typeface="微软雅黑" panose="020B0503020204020204" pitchFamily="34" charset="-122"/>
              </a:rPr>
              <a:t>B</a:t>
            </a:r>
            <a:endParaRPr lang="zh-CN" altLang="en-US" b="1">
              <a:solidFill>
                <a:schemeClr val="accent2"/>
              </a:solidFill>
              <a:latin typeface="微软雅黑" panose="020B0503020204020204" pitchFamily="34" charset="-122"/>
              <a:ea typeface="微软雅黑" panose="020B0503020204020204" pitchFamily="34" charset="-122"/>
            </a:endParaRPr>
          </a:p>
        </p:txBody>
      </p:sp>
      <p:sp>
        <p:nvSpPr>
          <p:cNvPr id="32777" name="Oval 10"/>
          <p:cNvSpPr>
            <a:spLocks noChangeArrowheads="1"/>
          </p:cNvSpPr>
          <p:nvPr/>
        </p:nvSpPr>
        <p:spPr bwMode="auto">
          <a:xfrm>
            <a:off x="6161088" y="1268413"/>
            <a:ext cx="1766887" cy="1766887"/>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2778" name="Oval 11"/>
          <p:cNvSpPr>
            <a:spLocks noChangeArrowheads="1"/>
          </p:cNvSpPr>
          <p:nvPr/>
        </p:nvSpPr>
        <p:spPr bwMode="auto">
          <a:xfrm>
            <a:off x="6184900" y="1346200"/>
            <a:ext cx="442913" cy="442913"/>
          </a:xfrm>
          <a:prstGeom prst="ellipse">
            <a:avLst/>
          </a:prstGeom>
          <a:solidFill>
            <a:schemeClr val="bg1"/>
          </a:solidFill>
          <a:ln w="38100">
            <a:solidFill>
              <a:schemeClr val="accent2"/>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a:solidFill>
                  <a:schemeClr val="accent2"/>
                </a:solidFill>
                <a:latin typeface="微软雅黑" panose="020B0503020204020204" pitchFamily="34" charset="-122"/>
                <a:ea typeface="微软雅黑" panose="020B0503020204020204" pitchFamily="34" charset="-122"/>
              </a:rPr>
              <a:t>C</a:t>
            </a:r>
            <a:endParaRPr lang="zh-CN" altLang="en-US" b="1">
              <a:solidFill>
                <a:schemeClr val="accent2"/>
              </a:solidFill>
              <a:latin typeface="微软雅黑" panose="020B0503020204020204" pitchFamily="34" charset="-122"/>
              <a:ea typeface="微软雅黑" panose="020B0503020204020204" pitchFamily="34" charset="-122"/>
            </a:endParaRPr>
          </a:p>
        </p:txBody>
      </p:sp>
      <p:sp>
        <p:nvSpPr>
          <p:cNvPr id="32779" name="Oval 12"/>
          <p:cNvSpPr>
            <a:spLocks noChangeArrowheads="1"/>
          </p:cNvSpPr>
          <p:nvPr/>
        </p:nvSpPr>
        <p:spPr bwMode="auto">
          <a:xfrm>
            <a:off x="8561388" y="1268413"/>
            <a:ext cx="1765300" cy="1766887"/>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2780" name="Oval 13"/>
          <p:cNvSpPr>
            <a:spLocks noChangeArrowheads="1"/>
          </p:cNvSpPr>
          <p:nvPr/>
        </p:nvSpPr>
        <p:spPr bwMode="auto">
          <a:xfrm>
            <a:off x="8583613" y="1346200"/>
            <a:ext cx="442912" cy="442913"/>
          </a:xfrm>
          <a:prstGeom prst="ellipse">
            <a:avLst/>
          </a:prstGeom>
          <a:solidFill>
            <a:schemeClr val="bg1"/>
          </a:solidFill>
          <a:ln w="38100">
            <a:solidFill>
              <a:schemeClr val="accent2"/>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a:solidFill>
                  <a:schemeClr val="accent2"/>
                </a:solidFill>
                <a:latin typeface="微软雅黑" panose="020B0503020204020204" pitchFamily="34" charset="-122"/>
                <a:ea typeface="微软雅黑" panose="020B0503020204020204" pitchFamily="34" charset="-122"/>
              </a:rPr>
              <a:t>D</a:t>
            </a:r>
            <a:endParaRPr lang="zh-CN" altLang="en-US" b="1">
              <a:solidFill>
                <a:schemeClr val="accent2"/>
              </a:solidFill>
              <a:latin typeface="微软雅黑" panose="020B0503020204020204" pitchFamily="34" charset="-122"/>
              <a:ea typeface="微软雅黑" panose="020B0503020204020204" pitchFamily="34" charset="-122"/>
            </a:endParaRPr>
          </a:p>
        </p:txBody>
      </p:sp>
      <p:sp>
        <p:nvSpPr>
          <p:cNvPr id="32781" name="Freeform 14"/>
          <p:cNvSpPr>
            <a:spLocks noEditPoints="1"/>
          </p:cNvSpPr>
          <p:nvPr/>
        </p:nvSpPr>
        <p:spPr bwMode="auto">
          <a:xfrm>
            <a:off x="1884363" y="1806575"/>
            <a:ext cx="849312" cy="633413"/>
          </a:xfrm>
          <a:custGeom>
            <a:avLst/>
            <a:gdLst>
              <a:gd name="T0" fmla="*/ 173210 w 1167"/>
              <a:gd name="T1" fmla="*/ 334950 h 868"/>
              <a:gd name="T2" fmla="*/ 310032 w 1167"/>
              <a:gd name="T3" fmla="*/ 94866 h 868"/>
              <a:gd name="T4" fmla="*/ 344237 w 1167"/>
              <a:gd name="T5" fmla="*/ 56190 h 868"/>
              <a:gd name="T6" fmla="*/ 655724 w 1167"/>
              <a:gd name="T7" fmla="*/ 80271 h 868"/>
              <a:gd name="T8" fmla="*/ 638258 w 1167"/>
              <a:gd name="T9" fmla="*/ 43055 h 868"/>
              <a:gd name="T10" fmla="*/ 708852 w 1167"/>
              <a:gd name="T11" fmla="*/ 20433 h 868"/>
              <a:gd name="T12" fmla="*/ 757613 w 1167"/>
              <a:gd name="T13" fmla="*/ 23352 h 868"/>
              <a:gd name="T14" fmla="*/ 742329 w 1167"/>
              <a:gd name="T15" fmla="*/ 94866 h 868"/>
              <a:gd name="T16" fmla="*/ 717585 w 1167"/>
              <a:gd name="T17" fmla="*/ 133542 h 868"/>
              <a:gd name="T18" fmla="*/ 538553 w 1167"/>
              <a:gd name="T19" fmla="*/ 298463 h 868"/>
              <a:gd name="T20" fmla="*/ 537825 w 1167"/>
              <a:gd name="T21" fmla="*/ 298463 h 868"/>
              <a:gd name="T22" fmla="*/ 823112 w 1167"/>
              <a:gd name="T23" fmla="*/ 580142 h 868"/>
              <a:gd name="T24" fmla="*/ 823112 w 1167"/>
              <a:gd name="T25" fmla="*/ 633413 h 868"/>
              <a:gd name="T26" fmla="*/ 658635 w 1167"/>
              <a:gd name="T27" fmla="*/ 633413 h 868"/>
              <a:gd name="T28" fmla="*/ 481786 w 1167"/>
              <a:gd name="T29" fmla="*/ 633413 h 868"/>
              <a:gd name="T30" fmla="*/ 304937 w 1167"/>
              <a:gd name="T31" fmla="*/ 633413 h 868"/>
              <a:gd name="T32" fmla="*/ 128088 w 1167"/>
              <a:gd name="T33" fmla="*/ 633413 h 868"/>
              <a:gd name="T34" fmla="*/ 728 w 1167"/>
              <a:gd name="T35" fmla="*/ 607142 h 868"/>
              <a:gd name="T36" fmla="*/ 26928 w 1167"/>
              <a:gd name="T37" fmla="*/ 0 h 868"/>
              <a:gd name="T38" fmla="*/ 53855 w 1167"/>
              <a:gd name="T39" fmla="*/ 580142 h 868"/>
              <a:gd name="T40" fmla="*/ 128088 w 1167"/>
              <a:gd name="T41" fmla="*/ 459006 h 868"/>
              <a:gd name="T42" fmla="*/ 204504 w 1167"/>
              <a:gd name="T43" fmla="*/ 432735 h 868"/>
              <a:gd name="T44" fmla="*/ 230704 w 1167"/>
              <a:gd name="T45" fmla="*/ 580142 h 868"/>
              <a:gd name="T46" fmla="*/ 304937 w 1167"/>
              <a:gd name="T47" fmla="*/ 274382 h 868"/>
              <a:gd name="T48" fmla="*/ 380626 w 1167"/>
              <a:gd name="T49" fmla="*/ 247381 h 868"/>
              <a:gd name="T50" fmla="*/ 408281 w 1167"/>
              <a:gd name="T51" fmla="*/ 580142 h 868"/>
              <a:gd name="T52" fmla="*/ 481786 w 1167"/>
              <a:gd name="T53" fmla="*/ 364869 h 868"/>
              <a:gd name="T54" fmla="*/ 558202 w 1167"/>
              <a:gd name="T55" fmla="*/ 338599 h 868"/>
              <a:gd name="T56" fmla="*/ 585130 w 1167"/>
              <a:gd name="T57" fmla="*/ 580142 h 868"/>
              <a:gd name="T58" fmla="*/ 658635 w 1167"/>
              <a:gd name="T59" fmla="*/ 212354 h 868"/>
              <a:gd name="T60" fmla="*/ 735052 w 1167"/>
              <a:gd name="T61" fmla="*/ 185354 h 868"/>
              <a:gd name="T62" fmla="*/ 761251 w 1167"/>
              <a:gd name="T63" fmla="*/ 580142 h 86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167" h="868">
                <a:moveTo>
                  <a:pt x="480" y="183"/>
                </a:moveTo>
                <a:lnTo>
                  <a:pt x="238" y="459"/>
                </a:lnTo>
                <a:lnTo>
                  <a:pt x="181" y="409"/>
                </a:lnTo>
                <a:lnTo>
                  <a:pt x="426" y="130"/>
                </a:lnTo>
                <a:lnTo>
                  <a:pt x="473" y="77"/>
                </a:lnTo>
                <a:lnTo>
                  <a:pt x="732" y="303"/>
                </a:lnTo>
                <a:lnTo>
                  <a:pt x="901" y="110"/>
                </a:lnTo>
                <a:lnTo>
                  <a:pt x="871" y="84"/>
                </a:lnTo>
                <a:cubicBezTo>
                  <a:pt x="860" y="74"/>
                  <a:pt x="862" y="63"/>
                  <a:pt x="877" y="59"/>
                </a:cubicBezTo>
                <a:lnTo>
                  <a:pt x="923" y="44"/>
                </a:lnTo>
                <a:cubicBezTo>
                  <a:pt x="937" y="40"/>
                  <a:pt x="960" y="33"/>
                  <a:pt x="974" y="28"/>
                </a:cubicBezTo>
                <a:lnTo>
                  <a:pt x="1021" y="14"/>
                </a:lnTo>
                <a:cubicBezTo>
                  <a:pt x="1035" y="10"/>
                  <a:pt x="1044" y="18"/>
                  <a:pt x="1041" y="32"/>
                </a:cubicBezTo>
                <a:lnTo>
                  <a:pt x="1032" y="77"/>
                </a:lnTo>
                <a:cubicBezTo>
                  <a:pt x="1028" y="91"/>
                  <a:pt x="1023" y="115"/>
                  <a:pt x="1020" y="130"/>
                </a:cubicBezTo>
                <a:lnTo>
                  <a:pt x="1011" y="174"/>
                </a:lnTo>
                <a:cubicBezTo>
                  <a:pt x="1008" y="189"/>
                  <a:pt x="997" y="193"/>
                  <a:pt x="986" y="183"/>
                </a:cubicBezTo>
                <a:lnTo>
                  <a:pt x="958" y="159"/>
                </a:lnTo>
                <a:lnTo>
                  <a:pt x="740" y="409"/>
                </a:lnTo>
                <a:lnTo>
                  <a:pt x="740" y="408"/>
                </a:lnTo>
                <a:lnTo>
                  <a:pt x="739" y="409"/>
                </a:lnTo>
                <a:lnTo>
                  <a:pt x="480" y="183"/>
                </a:lnTo>
                <a:close/>
                <a:moveTo>
                  <a:pt x="1131" y="795"/>
                </a:moveTo>
                <a:cubicBezTo>
                  <a:pt x="1151" y="795"/>
                  <a:pt x="1167" y="812"/>
                  <a:pt x="1167" y="832"/>
                </a:cubicBezTo>
                <a:cubicBezTo>
                  <a:pt x="1167" y="852"/>
                  <a:pt x="1151" y="868"/>
                  <a:pt x="1131" y="868"/>
                </a:cubicBezTo>
                <a:lnTo>
                  <a:pt x="1046" y="868"/>
                </a:lnTo>
                <a:lnTo>
                  <a:pt x="905" y="868"/>
                </a:lnTo>
                <a:lnTo>
                  <a:pt x="804" y="868"/>
                </a:lnTo>
                <a:lnTo>
                  <a:pt x="662" y="868"/>
                </a:lnTo>
                <a:lnTo>
                  <a:pt x="561" y="868"/>
                </a:lnTo>
                <a:lnTo>
                  <a:pt x="419" y="868"/>
                </a:lnTo>
                <a:lnTo>
                  <a:pt x="317" y="868"/>
                </a:lnTo>
                <a:lnTo>
                  <a:pt x="176" y="868"/>
                </a:lnTo>
                <a:lnTo>
                  <a:pt x="38" y="868"/>
                </a:lnTo>
                <a:cubicBezTo>
                  <a:pt x="17" y="868"/>
                  <a:pt x="1" y="852"/>
                  <a:pt x="1" y="832"/>
                </a:cubicBezTo>
                <a:lnTo>
                  <a:pt x="0" y="37"/>
                </a:lnTo>
                <a:cubicBezTo>
                  <a:pt x="0" y="17"/>
                  <a:pt x="16" y="0"/>
                  <a:pt x="37" y="0"/>
                </a:cubicBezTo>
                <a:cubicBezTo>
                  <a:pt x="57" y="0"/>
                  <a:pt x="73" y="17"/>
                  <a:pt x="73" y="37"/>
                </a:cubicBezTo>
                <a:lnTo>
                  <a:pt x="74" y="795"/>
                </a:lnTo>
                <a:lnTo>
                  <a:pt x="176" y="795"/>
                </a:lnTo>
                <a:lnTo>
                  <a:pt x="176" y="629"/>
                </a:lnTo>
                <a:cubicBezTo>
                  <a:pt x="176" y="609"/>
                  <a:pt x="193" y="593"/>
                  <a:pt x="213" y="593"/>
                </a:cubicBezTo>
                <a:lnTo>
                  <a:pt x="281" y="593"/>
                </a:lnTo>
                <a:cubicBezTo>
                  <a:pt x="301" y="593"/>
                  <a:pt x="317" y="609"/>
                  <a:pt x="317" y="629"/>
                </a:cubicBezTo>
                <a:lnTo>
                  <a:pt x="317" y="795"/>
                </a:lnTo>
                <a:lnTo>
                  <a:pt x="419" y="795"/>
                </a:lnTo>
                <a:lnTo>
                  <a:pt x="419" y="376"/>
                </a:lnTo>
                <a:cubicBezTo>
                  <a:pt x="419" y="356"/>
                  <a:pt x="436" y="339"/>
                  <a:pt x="456" y="339"/>
                </a:cubicBezTo>
                <a:lnTo>
                  <a:pt x="523" y="339"/>
                </a:lnTo>
                <a:cubicBezTo>
                  <a:pt x="544" y="339"/>
                  <a:pt x="561" y="356"/>
                  <a:pt x="561" y="376"/>
                </a:cubicBezTo>
                <a:lnTo>
                  <a:pt x="561" y="795"/>
                </a:lnTo>
                <a:lnTo>
                  <a:pt x="662" y="795"/>
                </a:lnTo>
                <a:lnTo>
                  <a:pt x="662" y="500"/>
                </a:lnTo>
                <a:cubicBezTo>
                  <a:pt x="662" y="480"/>
                  <a:pt x="679" y="464"/>
                  <a:pt x="699" y="464"/>
                </a:cubicBezTo>
                <a:lnTo>
                  <a:pt x="767" y="464"/>
                </a:lnTo>
                <a:cubicBezTo>
                  <a:pt x="787" y="464"/>
                  <a:pt x="804" y="480"/>
                  <a:pt x="804" y="500"/>
                </a:cubicBezTo>
                <a:lnTo>
                  <a:pt x="804" y="795"/>
                </a:lnTo>
                <a:lnTo>
                  <a:pt x="905" y="795"/>
                </a:lnTo>
                <a:lnTo>
                  <a:pt x="905" y="291"/>
                </a:lnTo>
                <a:cubicBezTo>
                  <a:pt x="905" y="270"/>
                  <a:pt x="922" y="254"/>
                  <a:pt x="942" y="254"/>
                </a:cubicBezTo>
                <a:lnTo>
                  <a:pt x="1010" y="254"/>
                </a:lnTo>
                <a:cubicBezTo>
                  <a:pt x="1030" y="254"/>
                  <a:pt x="1046" y="270"/>
                  <a:pt x="1046" y="291"/>
                </a:cubicBezTo>
                <a:lnTo>
                  <a:pt x="1046" y="795"/>
                </a:lnTo>
                <a:lnTo>
                  <a:pt x="1131" y="795"/>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782" name="Freeform 15"/>
          <p:cNvSpPr>
            <a:spLocks noEditPoints="1"/>
          </p:cNvSpPr>
          <p:nvPr/>
        </p:nvSpPr>
        <p:spPr bwMode="auto">
          <a:xfrm>
            <a:off x="4298950" y="1687513"/>
            <a:ext cx="815975" cy="863600"/>
          </a:xfrm>
          <a:custGeom>
            <a:avLst/>
            <a:gdLst>
              <a:gd name="T0" fmla="*/ 509075 w 1122"/>
              <a:gd name="T1" fmla="*/ 0 h 1186"/>
              <a:gd name="T2" fmla="*/ 622526 w 1122"/>
              <a:gd name="T3" fmla="*/ 265779 h 1186"/>
              <a:gd name="T4" fmla="*/ 536711 w 1122"/>
              <a:gd name="T5" fmla="*/ 113593 h 1186"/>
              <a:gd name="T6" fmla="*/ 247265 w 1122"/>
              <a:gd name="T7" fmla="*/ 85923 h 1186"/>
              <a:gd name="T8" fmla="*/ 225448 w 1122"/>
              <a:gd name="T9" fmla="*/ 227915 h 1186"/>
              <a:gd name="T10" fmla="*/ 85816 w 1122"/>
              <a:gd name="T11" fmla="*/ 647336 h 1186"/>
              <a:gd name="T12" fmla="*/ 375988 w 1122"/>
              <a:gd name="T13" fmla="*/ 675006 h 1186"/>
              <a:gd name="T14" fmla="*/ 113451 w 1122"/>
              <a:gd name="T15" fmla="*/ 760929 h 1186"/>
              <a:gd name="T16" fmla="*/ 0 w 1122"/>
              <a:gd name="T17" fmla="*/ 179856 h 1186"/>
              <a:gd name="T18" fmla="*/ 724341 w 1122"/>
              <a:gd name="T19" fmla="*/ 278886 h 1186"/>
              <a:gd name="T20" fmla="*/ 805793 w 1122"/>
              <a:gd name="T21" fmla="*/ 360440 h 1186"/>
              <a:gd name="T22" fmla="*/ 709796 w 1122"/>
              <a:gd name="T23" fmla="*/ 591996 h 1186"/>
              <a:gd name="T24" fmla="*/ 765067 w 1122"/>
              <a:gd name="T25" fmla="*/ 415052 h 1186"/>
              <a:gd name="T26" fmla="*/ 744704 w 1122"/>
              <a:gd name="T27" fmla="*/ 366265 h 1186"/>
              <a:gd name="T28" fmla="*/ 638526 w 1122"/>
              <a:gd name="T29" fmla="*/ 304372 h 1186"/>
              <a:gd name="T30" fmla="*/ 736705 w 1122"/>
              <a:gd name="T31" fmla="*/ 397576 h 1186"/>
              <a:gd name="T32" fmla="*/ 582528 w 1122"/>
              <a:gd name="T33" fmla="*/ 685928 h 1186"/>
              <a:gd name="T34" fmla="*/ 443623 w 1122"/>
              <a:gd name="T35" fmla="*/ 605103 h 1186"/>
              <a:gd name="T36" fmla="*/ 614527 w 1122"/>
              <a:gd name="T37" fmla="*/ 327673 h 1186"/>
              <a:gd name="T38" fmla="*/ 736705 w 1122"/>
              <a:gd name="T39" fmla="*/ 397576 h 1186"/>
              <a:gd name="T40" fmla="*/ 394170 w 1122"/>
              <a:gd name="T41" fmla="*/ 853406 h 1186"/>
              <a:gd name="T42" fmla="*/ 495985 w 1122"/>
              <a:gd name="T43" fmla="*/ 676462 h 1186"/>
              <a:gd name="T44" fmla="*/ 295264 w 1122"/>
              <a:gd name="T45" fmla="*/ 150730 h 1186"/>
              <a:gd name="T46" fmla="*/ 484349 w 1122"/>
              <a:gd name="T47" fmla="*/ 194419 h 1186"/>
              <a:gd name="T48" fmla="*/ 295264 w 1122"/>
              <a:gd name="T49" fmla="*/ 150730 h 1186"/>
              <a:gd name="T50" fmla="*/ 258901 w 1122"/>
              <a:gd name="T51" fmla="*/ 439810 h 1186"/>
              <a:gd name="T52" fmla="*/ 148359 w 1122"/>
              <a:gd name="T53" fmla="*/ 483499 h 1186"/>
              <a:gd name="T54" fmla="*/ 148359 w 1122"/>
              <a:gd name="T55" fmla="*/ 340052 h 1186"/>
              <a:gd name="T56" fmla="*/ 484349 w 1122"/>
              <a:gd name="T57" fmla="*/ 383013 h 1186"/>
              <a:gd name="T58" fmla="*/ 148359 w 1122"/>
              <a:gd name="T59" fmla="*/ 340052 h 1186"/>
              <a:gd name="T60" fmla="*/ 484349 w 1122"/>
              <a:gd name="T61" fmla="*/ 246847 h 1186"/>
              <a:gd name="T62" fmla="*/ 148359 w 1122"/>
              <a:gd name="T63" fmla="*/ 290537 h 1186"/>
              <a:gd name="T64" fmla="*/ 111997 w 1122"/>
              <a:gd name="T65" fmla="*/ 188594 h 1186"/>
              <a:gd name="T66" fmla="*/ 207994 w 1122"/>
              <a:gd name="T67" fmla="*/ 174031 h 1186"/>
              <a:gd name="T68" fmla="*/ 111997 w 1122"/>
              <a:gd name="T69" fmla="*/ 188594 h 118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122" h="1186">
                <a:moveTo>
                  <a:pt x="246" y="0"/>
                </a:moveTo>
                <a:lnTo>
                  <a:pt x="700" y="0"/>
                </a:lnTo>
                <a:cubicBezTo>
                  <a:pt x="786" y="0"/>
                  <a:pt x="856" y="71"/>
                  <a:pt x="856" y="156"/>
                </a:cubicBezTo>
                <a:lnTo>
                  <a:pt x="856" y="365"/>
                </a:lnTo>
                <a:cubicBezTo>
                  <a:pt x="807" y="404"/>
                  <a:pt x="777" y="440"/>
                  <a:pt x="738" y="493"/>
                </a:cubicBezTo>
                <a:lnTo>
                  <a:pt x="738" y="156"/>
                </a:lnTo>
                <a:cubicBezTo>
                  <a:pt x="738" y="135"/>
                  <a:pt x="721" y="118"/>
                  <a:pt x="700" y="118"/>
                </a:cubicBezTo>
                <a:lnTo>
                  <a:pt x="340" y="118"/>
                </a:lnTo>
                <a:lnTo>
                  <a:pt x="340" y="283"/>
                </a:lnTo>
                <a:cubicBezTo>
                  <a:pt x="340" y="299"/>
                  <a:pt x="327" y="313"/>
                  <a:pt x="310" y="313"/>
                </a:cubicBezTo>
                <a:lnTo>
                  <a:pt x="118" y="313"/>
                </a:lnTo>
                <a:lnTo>
                  <a:pt x="118" y="889"/>
                </a:lnTo>
                <a:cubicBezTo>
                  <a:pt x="118" y="910"/>
                  <a:pt x="135" y="927"/>
                  <a:pt x="156" y="927"/>
                </a:cubicBezTo>
                <a:lnTo>
                  <a:pt x="517" y="927"/>
                </a:lnTo>
                <a:cubicBezTo>
                  <a:pt x="505" y="966"/>
                  <a:pt x="494" y="1005"/>
                  <a:pt x="487" y="1045"/>
                </a:cubicBezTo>
                <a:lnTo>
                  <a:pt x="156" y="1045"/>
                </a:lnTo>
                <a:cubicBezTo>
                  <a:pt x="70" y="1045"/>
                  <a:pt x="0" y="975"/>
                  <a:pt x="0" y="889"/>
                </a:cubicBezTo>
                <a:lnTo>
                  <a:pt x="0" y="247"/>
                </a:lnTo>
                <a:lnTo>
                  <a:pt x="246" y="0"/>
                </a:lnTo>
                <a:close/>
                <a:moveTo>
                  <a:pt x="996" y="383"/>
                </a:moveTo>
                <a:cubicBezTo>
                  <a:pt x="1012" y="392"/>
                  <a:pt x="1022" y="408"/>
                  <a:pt x="1026" y="429"/>
                </a:cubicBezTo>
                <a:cubicBezTo>
                  <a:pt x="1056" y="437"/>
                  <a:pt x="1086" y="457"/>
                  <a:pt x="1108" y="495"/>
                </a:cubicBezTo>
                <a:cubicBezTo>
                  <a:pt x="1122" y="529"/>
                  <a:pt x="1116" y="576"/>
                  <a:pt x="1097" y="612"/>
                </a:cubicBezTo>
                <a:cubicBezTo>
                  <a:pt x="1063" y="674"/>
                  <a:pt x="1017" y="750"/>
                  <a:pt x="976" y="813"/>
                </a:cubicBezTo>
                <a:cubicBezTo>
                  <a:pt x="950" y="823"/>
                  <a:pt x="955" y="768"/>
                  <a:pt x="965" y="755"/>
                </a:cubicBezTo>
                <a:cubicBezTo>
                  <a:pt x="998" y="705"/>
                  <a:pt x="1026" y="659"/>
                  <a:pt x="1052" y="570"/>
                </a:cubicBezTo>
                <a:cubicBezTo>
                  <a:pt x="1058" y="529"/>
                  <a:pt x="1038" y="510"/>
                  <a:pt x="1026" y="491"/>
                </a:cubicBezTo>
                <a:cubicBezTo>
                  <a:pt x="1025" y="495"/>
                  <a:pt x="1024" y="499"/>
                  <a:pt x="1024" y="503"/>
                </a:cubicBezTo>
                <a:cubicBezTo>
                  <a:pt x="999" y="491"/>
                  <a:pt x="975" y="479"/>
                  <a:pt x="950" y="466"/>
                </a:cubicBezTo>
                <a:cubicBezTo>
                  <a:pt x="925" y="452"/>
                  <a:pt x="902" y="435"/>
                  <a:pt x="878" y="418"/>
                </a:cubicBezTo>
                <a:cubicBezTo>
                  <a:pt x="924" y="379"/>
                  <a:pt x="964" y="365"/>
                  <a:pt x="996" y="383"/>
                </a:cubicBezTo>
                <a:close/>
                <a:moveTo>
                  <a:pt x="1013" y="546"/>
                </a:moveTo>
                <a:cubicBezTo>
                  <a:pt x="993" y="616"/>
                  <a:pt x="952" y="703"/>
                  <a:pt x="896" y="801"/>
                </a:cubicBezTo>
                <a:cubicBezTo>
                  <a:pt x="867" y="851"/>
                  <a:pt x="835" y="898"/>
                  <a:pt x="801" y="942"/>
                </a:cubicBezTo>
                <a:cubicBezTo>
                  <a:pt x="770" y="926"/>
                  <a:pt x="739" y="910"/>
                  <a:pt x="707" y="893"/>
                </a:cubicBezTo>
                <a:cubicBezTo>
                  <a:pt x="674" y="874"/>
                  <a:pt x="642" y="852"/>
                  <a:pt x="610" y="831"/>
                </a:cubicBezTo>
                <a:cubicBezTo>
                  <a:pt x="631" y="780"/>
                  <a:pt x="656" y="729"/>
                  <a:pt x="684" y="679"/>
                </a:cubicBezTo>
                <a:cubicBezTo>
                  <a:pt x="741" y="581"/>
                  <a:pt x="795" y="503"/>
                  <a:pt x="845" y="450"/>
                </a:cubicBezTo>
                <a:cubicBezTo>
                  <a:pt x="872" y="467"/>
                  <a:pt x="898" y="486"/>
                  <a:pt x="926" y="502"/>
                </a:cubicBezTo>
                <a:cubicBezTo>
                  <a:pt x="955" y="519"/>
                  <a:pt x="984" y="531"/>
                  <a:pt x="1013" y="546"/>
                </a:cubicBezTo>
                <a:close/>
                <a:moveTo>
                  <a:pt x="774" y="977"/>
                </a:moveTo>
                <a:cubicBezTo>
                  <a:pt x="671" y="1102"/>
                  <a:pt x="566" y="1186"/>
                  <a:pt x="542" y="1172"/>
                </a:cubicBezTo>
                <a:cubicBezTo>
                  <a:pt x="518" y="1158"/>
                  <a:pt x="537" y="1026"/>
                  <a:pt x="594" y="874"/>
                </a:cubicBezTo>
                <a:cubicBezTo>
                  <a:pt x="623" y="892"/>
                  <a:pt x="652" y="911"/>
                  <a:pt x="682" y="929"/>
                </a:cubicBezTo>
                <a:cubicBezTo>
                  <a:pt x="713" y="946"/>
                  <a:pt x="743" y="961"/>
                  <a:pt x="774" y="977"/>
                </a:cubicBezTo>
                <a:close/>
                <a:moveTo>
                  <a:pt x="406" y="207"/>
                </a:moveTo>
                <a:lnTo>
                  <a:pt x="666" y="207"/>
                </a:lnTo>
                <a:lnTo>
                  <a:pt x="666" y="267"/>
                </a:lnTo>
                <a:lnTo>
                  <a:pt x="406" y="267"/>
                </a:lnTo>
                <a:lnTo>
                  <a:pt x="406" y="207"/>
                </a:lnTo>
                <a:close/>
                <a:moveTo>
                  <a:pt x="204" y="604"/>
                </a:moveTo>
                <a:lnTo>
                  <a:pt x="356" y="604"/>
                </a:lnTo>
                <a:lnTo>
                  <a:pt x="356" y="664"/>
                </a:lnTo>
                <a:lnTo>
                  <a:pt x="204" y="664"/>
                </a:lnTo>
                <a:lnTo>
                  <a:pt x="204" y="604"/>
                </a:lnTo>
                <a:close/>
                <a:moveTo>
                  <a:pt x="204" y="467"/>
                </a:moveTo>
                <a:lnTo>
                  <a:pt x="666" y="467"/>
                </a:lnTo>
                <a:lnTo>
                  <a:pt x="666" y="526"/>
                </a:lnTo>
                <a:lnTo>
                  <a:pt x="204" y="526"/>
                </a:lnTo>
                <a:lnTo>
                  <a:pt x="204" y="467"/>
                </a:lnTo>
                <a:close/>
                <a:moveTo>
                  <a:pt x="204" y="339"/>
                </a:moveTo>
                <a:lnTo>
                  <a:pt x="666" y="339"/>
                </a:lnTo>
                <a:lnTo>
                  <a:pt x="666" y="399"/>
                </a:lnTo>
                <a:lnTo>
                  <a:pt x="204" y="399"/>
                </a:lnTo>
                <a:lnTo>
                  <a:pt x="204" y="339"/>
                </a:lnTo>
                <a:close/>
                <a:moveTo>
                  <a:pt x="154" y="259"/>
                </a:moveTo>
                <a:lnTo>
                  <a:pt x="267" y="259"/>
                </a:lnTo>
                <a:cubicBezTo>
                  <a:pt x="277" y="259"/>
                  <a:pt x="286" y="250"/>
                  <a:pt x="286" y="239"/>
                </a:cubicBezTo>
                <a:lnTo>
                  <a:pt x="286" y="126"/>
                </a:lnTo>
                <a:lnTo>
                  <a:pt x="154" y="259"/>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783" name="Freeform 16"/>
          <p:cNvSpPr>
            <a:spLocks noEditPoints="1"/>
          </p:cNvSpPr>
          <p:nvPr/>
        </p:nvSpPr>
        <p:spPr bwMode="auto">
          <a:xfrm>
            <a:off x="6659563" y="1620838"/>
            <a:ext cx="800100" cy="1044575"/>
          </a:xfrm>
          <a:custGeom>
            <a:avLst/>
            <a:gdLst>
              <a:gd name="T0" fmla="*/ 541180 w 1097"/>
              <a:gd name="T1" fmla="*/ 152137 h 1435"/>
              <a:gd name="T2" fmla="*/ 771655 w 1097"/>
              <a:gd name="T3" fmla="*/ 192173 h 1435"/>
              <a:gd name="T4" fmla="*/ 753421 w 1097"/>
              <a:gd name="T5" fmla="*/ 224201 h 1435"/>
              <a:gd name="T6" fmla="*/ 614844 w 1097"/>
              <a:gd name="T7" fmla="*/ 184893 h 1435"/>
              <a:gd name="T8" fmla="*/ 689238 w 1097"/>
              <a:gd name="T9" fmla="*/ 249679 h 1435"/>
              <a:gd name="T10" fmla="*/ 651312 w 1097"/>
              <a:gd name="T11" fmla="*/ 264237 h 1435"/>
              <a:gd name="T12" fmla="*/ 540450 w 1097"/>
              <a:gd name="T13" fmla="*/ 195812 h 1435"/>
              <a:gd name="T14" fmla="*/ 503983 w 1097"/>
              <a:gd name="T15" fmla="*/ 173247 h 1435"/>
              <a:gd name="T16" fmla="*/ 541180 w 1097"/>
              <a:gd name="T17" fmla="*/ 152137 h 1435"/>
              <a:gd name="T18" fmla="*/ 404791 w 1097"/>
              <a:gd name="T19" fmla="*/ 697354 h 1435"/>
              <a:gd name="T20" fmla="*/ 404791 w 1097"/>
              <a:gd name="T21" fmla="*/ 697354 h 1435"/>
              <a:gd name="T22" fmla="*/ 426671 w 1097"/>
              <a:gd name="T23" fmla="*/ 686435 h 1435"/>
              <a:gd name="T24" fmla="*/ 433236 w 1097"/>
              <a:gd name="T25" fmla="*/ 668965 h 1435"/>
              <a:gd name="T26" fmla="*/ 427401 w 1097"/>
              <a:gd name="T27" fmla="*/ 653678 h 1435"/>
              <a:gd name="T28" fmla="*/ 404791 w 1097"/>
              <a:gd name="T29" fmla="*/ 641304 h 1435"/>
              <a:gd name="T30" fmla="*/ 404791 w 1097"/>
              <a:gd name="T31" fmla="*/ 697354 h 1435"/>
              <a:gd name="T32" fmla="*/ 378534 w 1097"/>
              <a:gd name="T33" fmla="*/ 524835 h 1435"/>
              <a:gd name="T34" fmla="*/ 378534 w 1097"/>
              <a:gd name="T35" fmla="*/ 524835 h 1435"/>
              <a:gd name="T36" fmla="*/ 363218 w 1097"/>
              <a:gd name="T37" fmla="*/ 559776 h 1435"/>
              <a:gd name="T38" fmla="*/ 378534 w 1097"/>
              <a:gd name="T39" fmla="*/ 569239 h 1435"/>
              <a:gd name="T40" fmla="*/ 378534 w 1097"/>
              <a:gd name="T41" fmla="*/ 524835 h 1435"/>
              <a:gd name="T42" fmla="*/ 491584 w 1097"/>
              <a:gd name="T43" fmla="*/ 542305 h 1435"/>
              <a:gd name="T44" fmla="*/ 491584 w 1097"/>
              <a:gd name="T45" fmla="*/ 542305 h 1435"/>
              <a:gd name="T46" fmla="*/ 426671 w 1097"/>
              <a:gd name="T47" fmla="*/ 552496 h 1435"/>
              <a:gd name="T48" fmla="*/ 404791 w 1097"/>
              <a:gd name="T49" fmla="*/ 525563 h 1435"/>
              <a:gd name="T50" fmla="*/ 404791 w 1097"/>
              <a:gd name="T51" fmla="*/ 575790 h 1435"/>
              <a:gd name="T52" fmla="*/ 476267 w 1097"/>
              <a:gd name="T53" fmla="*/ 606363 h 1435"/>
              <a:gd name="T54" fmla="*/ 461680 w 1097"/>
              <a:gd name="T55" fmla="*/ 727199 h 1435"/>
              <a:gd name="T56" fmla="*/ 404791 w 1097"/>
              <a:gd name="T57" fmla="*/ 742485 h 1435"/>
              <a:gd name="T58" fmla="*/ 404791 w 1097"/>
              <a:gd name="T59" fmla="*/ 775970 h 1435"/>
              <a:gd name="T60" fmla="*/ 378534 w 1097"/>
              <a:gd name="T61" fmla="*/ 775970 h 1435"/>
              <a:gd name="T62" fmla="*/ 378534 w 1097"/>
              <a:gd name="T63" fmla="*/ 742485 h 1435"/>
              <a:gd name="T64" fmla="*/ 281530 w 1097"/>
              <a:gd name="T65" fmla="*/ 664597 h 1435"/>
              <a:gd name="T66" fmla="*/ 353007 w 1097"/>
              <a:gd name="T67" fmla="*/ 656590 h 1435"/>
              <a:gd name="T68" fmla="*/ 378534 w 1097"/>
              <a:gd name="T69" fmla="*/ 695170 h 1435"/>
              <a:gd name="T70" fmla="*/ 378534 w 1097"/>
              <a:gd name="T71" fmla="*/ 633296 h 1435"/>
              <a:gd name="T72" fmla="*/ 328209 w 1097"/>
              <a:gd name="T73" fmla="*/ 616554 h 1435"/>
              <a:gd name="T74" fmla="*/ 313622 w 1097"/>
              <a:gd name="T75" fmla="*/ 502270 h 1435"/>
              <a:gd name="T76" fmla="*/ 378534 w 1097"/>
              <a:gd name="T77" fmla="*/ 478976 h 1435"/>
              <a:gd name="T78" fmla="*/ 378534 w 1097"/>
              <a:gd name="T79" fmla="*/ 462234 h 1435"/>
              <a:gd name="T80" fmla="*/ 404791 w 1097"/>
              <a:gd name="T81" fmla="*/ 462234 h 1435"/>
              <a:gd name="T82" fmla="*/ 404791 w 1097"/>
              <a:gd name="T83" fmla="*/ 478976 h 1435"/>
              <a:gd name="T84" fmla="*/ 491584 w 1097"/>
              <a:gd name="T85" fmla="*/ 542305 h 1435"/>
              <a:gd name="T86" fmla="*/ 13858 w 1097"/>
              <a:gd name="T87" fmla="*/ 735206 h 1435"/>
              <a:gd name="T88" fmla="*/ 13858 w 1097"/>
              <a:gd name="T89" fmla="*/ 735206 h 1435"/>
              <a:gd name="T90" fmla="*/ 757798 w 1097"/>
              <a:gd name="T91" fmla="*/ 749765 h 1435"/>
              <a:gd name="T92" fmla="*/ 470433 w 1097"/>
              <a:gd name="T93" fmla="*/ 171791 h 1435"/>
              <a:gd name="T94" fmla="*/ 576189 w 1097"/>
              <a:gd name="T95" fmla="*/ 42948 h 1435"/>
              <a:gd name="T96" fmla="*/ 398956 w 1097"/>
              <a:gd name="T97" fmla="*/ 42220 h 1435"/>
              <a:gd name="T98" fmla="*/ 257462 w 1097"/>
              <a:gd name="T99" fmla="*/ 88079 h 1435"/>
              <a:gd name="T100" fmla="*/ 323833 w 1097"/>
              <a:gd name="T101" fmla="*/ 165967 h 1435"/>
              <a:gd name="T102" fmla="*/ 13858 w 1097"/>
              <a:gd name="T103" fmla="*/ 735206 h 1435"/>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1097" h="1435">
                <a:moveTo>
                  <a:pt x="742" y="209"/>
                </a:moveTo>
                <a:cubicBezTo>
                  <a:pt x="861" y="197"/>
                  <a:pt x="958" y="200"/>
                  <a:pt x="1058" y="264"/>
                </a:cubicBezTo>
                <a:cubicBezTo>
                  <a:pt x="1097" y="288"/>
                  <a:pt x="1065" y="329"/>
                  <a:pt x="1033" y="308"/>
                </a:cubicBezTo>
                <a:cubicBezTo>
                  <a:pt x="974" y="271"/>
                  <a:pt x="914" y="256"/>
                  <a:pt x="843" y="254"/>
                </a:cubicBezTo>
                <a:cubicBezTo>
                  <a:pt x="878" y="274"/>
                  <a:pt x="922" y="306"/>
                  <a:pt x="945" y="343"/>
                </a:cubicBezTo>
                <a:cubicBezTo>
                  <a:pt x="967" y="377"/>
                  <a:pt x="916" y="401"/>
                  <a:pt x="893" y="363"/>
                </a:cubicBezTo>
                <a:cubicBezTo>
                  <a:pt x="865" y="316"/>
                  <a:pt x="781" y="273"/>
                  <a:pt x="741" y="269"/>
                </a:cubicBezTo>
                <a:cubicBezTo>
                  <a:pt x="724" y="259"/>
                  <a:pt x="708" y="247"/>
                  <a:pt x="691" y="238"/>
                </a:cubicBezTo>
                <a:cubicBezTo>
                  <a:pt x="708" y="230"/>
                  <a:pt x="726" y="220"/>
                  <a:pt x="742" y="209"/>
                </a:cubicBezTo>
                <a:close/>
                <a:moveTo>
                  <a:pt x="555" y="958"/>
                </a:moveTo>
                <a:lnTo>
                  <a:pt x="555" y="958"/>
                </a:lnTo>
                <a:cubicBezTo>
                  <a:pt x="568" y="955"/>
                  <a:pt x="578" y="950"/>
                  <a:pt x="585" y="943"/>
                </a:cubicBezTo>
                <a:cubicBezTo>
                  <a:pt x="591" y="936"/>
                  <a:pt x="594" y="928"/>
                  <a:pt x="594" y="919"/>
                </a:cubicBezTo>
                <a:cubicBezTo>
                  <a:pt x="594" y="912"/>
                  <a:pt x="592" y="905"/>
                  <a:pt x="586" y="898"/>
                </a:cubicBezTo>
                <a:cubicBezTo>
                  <a:pt x="581" y="892"/>
                  <a:pt x="570" y="886"/>
                  <a:pt x="555" y="881"/>
                </a:cubicBezTo>
                <a:lnTo>
                  <a:pt x="555" y="958"/>
                </a:lnTo>
                <a:close/>
                <a:moveTo>
                  <a:pt x="519" y="721"/>
                </a:moveTo>
                <a:lnTo>
                  <a:pt x="519" y="721"/>
                </a:lnTo>
                <a:cubicBezTo>
                  <a:pt x="497" y="728"/>
                  <a:pt x="481" y="748"/>
                  <a:pt x="498" y="769"/>
                </a:cubicBezTo>
                <a:cubicBezTo>
                  <a:pt x="502" y="774"/>
                  <a:pt x="509" y="779"/>
                  <a:pt x="519" y="782"/>
                </a:cubicBezTo>
                <a:lnTo>
                  <a:pt x="519" y="721"/>
                </a:lnTo>
                <a:close/>
                <a:moveTo>
                  <a:pt x="674" y="745"/>
                </a:moveTo>
                <a:lnTo>
                  <a:pt x="674" y="745"/>
                </a:lnTo>
                <a:lnTo>
                  <a:pt x="585" y="759"/>
                </a:lnTo>
                <a:cubicBezTo>
                  <a:pt x="577" y="740"/>
                  <a:pt x="573" y="732"/>
                  <a:pt x="555" y="722"/>
                </a:cubicBezTo>
                <a:lnTo>
                  <a:pt x="555" y="791"/>
                </a:lnTo>
                <a:cubicBezTo>
                  <a:pt x="604" y="804"/>
                  <a:pt x="636" y="818"/>
                  <a:pt x="653" y="833"/>
                </a:cubicBezTo>
                <a:cubicBezTo>
                  <a:pt x="706" y="880"/>
                  <a:pt x="690" y="962"/>
                  <a:pt x="633" y="999"/>
                </a:cubicBezTo>
                <a:cubicBezTo>
                  <a:pt x="611" y="1013"/>
                  <a:pt x="584" y="1019"/>
                  <a:pt x="555" y="1020"/>
                </a:cubicBezTo>
                <a:lnTo>
                  <a:pt x="555" y="1066"/>
                </a:lnTo>
                <a:lnTo>
                  <a:pt x="519" y="1066"/>
                </a:lnTo>
                <a:lnTo>
                  <a:pt x="519" y="1020"/>
                </a:lnTo>
                <a:cubicBezTo>
                  <a:pt x="447" y="1014"/>
                  <a:pt x="399" y="987"/>
                  <a:pt x="386" y="913"/>
                </a:cubicBezTo>
                <a:lnTo>
                  <a:pt x="484" y="902"/>
                </a:lnTo>
                <a:cubicBezTo>
                  <a:pt x="489" y="929"/>
                  <a:pt x="494" y="943"/>
                  <a:pt x="519" y="955"/>
                </a:cubicBezTo>
                <a:lnTo>
                  <a:pt x="519" y="870"/>
                </a:lnTo>
                <a:cubicBezTo>
                  <a:pt x="487" y="861"/>
                  <a:pt x="464" y="853"/>
                  <a:pt x="450" y="847"/>
                </a:cubicBezTo>
                <a:cubicBezTo>
                  <a:pt x="391" y="818"/>
                  <a:pt x="384" y="735"/>
                  <a:pt x="430" y="690"/>
                </a:cubicBezTo>
                <a:cubicBezTo>
                  <a:pt x="450" y="671"/>
                  <a:pt x="480" y="660"/>
                  <a:pt x="519" y="658"/>
                </a:cubicBezTo>
                <a:lnTo>
                  <a:pt x="519" y="635"/>
                </a:lnTo>
                <a:lnTo>
                  <a:pt x="555" y="635"/>
                </a:lnTo>
                <a:lnTo>
                  <a:pt x="555" y="658"/>
                </a:lnTo>
                <a:cubicBezTo>
                  <a:pt x="613" y="662"/>
                  <a:pt x="661" y="683"/>
                  <a:pt x="674" y="745"/>
                </a:cubicBezTo>
                <a:close/>
                <a:moveTo>
                  <a:pt x="19" y="1010"/>
                </a:moveTo>
                <a:lnTo>
                  <a:pt x="19" y="1010"/>
                </a:lnTo>
                <a:cubicBezTo>
                  <a:pt x="47" y="1410"/>
                  <a:pt x="970" y="1435"/>
                  <a:pt x="1039" y="1030"/>
                </a:cubicBezTo>
                <a:cubicBezTo>
                  <a:pt x="1094" y="711"/>
                  <a:pt x="844" y="315"/>
                  <a:pt x="645" y="236"/>
                </a:cubicBezTo>
                <a:cubicBezTo>
                  <a:pt x="739" y="209"/>
                  <a:pt x="782" y="158"/>
                  <a:pt x="790" y="59"/>
                </a:cubicBezTo>
                <a:cubicBezTo>
                  <a:pt x="691" y="118"/>
                  <a:pt x="643" y="121"/>
                  <a:pt x="547" y="58"/>
                </a:cubicBezTo>
                <a:cubicBezTo>
                  <a:pt x="461" y="0"/>
                  <a:pt x="308" y="2"/>
                  <a:pt x="353" y="121"/>
                </a:cubicBezTo>
                <a:cubicBezTo>
                  <a:pt x="367" y="157"/>
                  <a:pt x="400" y="197"/>
                  <a:pt x="444" y="228"/>
                </a:cubicBezTo>
                <a:cubicBezTo>
                  <a:pt x="118" y="385"/>
                  <a:pt x="0" y="750"/>
                  <a:pt x="19" y="101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784" name="Freeform 17"/>
          <p:cNvSpPr>
            <a:spLocks noEditPoints="1"/>
          </p:cNvSpPr>
          <p:nvPr/>
        </p:nvSpPr>
        <p:spPr bwMode="auto">
          <a:xfrm>
            <a:off x="9021763" y="1684338"/>
            <a:ext cx="876300" cy="876300"/>
          </a:xfrm>
          <a:custGeom>
            <a:avLst/>
            <a:gdLst>
              <a:gd name="T0" fmla="*/ 438514 w 1203"/>
              <a:gd name="T1" fmla="*/ 876300 h 1203"/>
              <a:gd name="T2" fmla="*/ 0 w 1203"/>
              <a:gd name="T3" fmla="*/ 437786 h 1203"/>
              <a:gd name="T4" fmla="*/ 438514 w 1203"/>
              <a:gd name="T5" fmla="*/ 0 h 1203"/>
              <a:gd name="T6" fmla="*/ 876300 w 1203"/>
              <a:gd name="T7" fmla="*/ 437786 h 1203"/>
              <a:gd name="T8" fmla="*/ 438514 w 1203"/>
              <a:gd name="T9" fmla="*/ 876300 h 1203"/>
              <a:gd name="T10" fmla="*/ 630091 w 1203"/>
              <a:gd name="T11" fmla="*/ 667969 h 1203"/>
              <a:gd name="T12" fmla="*/ 630091 w 1203"/>
              <a:gd name="T13" fmla="*/ 667969 h 1203"/>
              <a:gd name="T14" fmla="*/ 467651 w 1203"/>
              <a:gd name="T15" fmla="*/ 508443 h 1203"/>
              <a:gd name="T16" fmla="*/ 438514 w 1203"/>
              <a:gd name="T17" fmla="*/ 514271 h 1203"/>
              <a:gd name="T18" fmla="*/ 362029 w 1203"/>
              <a:gd name="T19" fmla="*/ 437786 h 1203"/>
              <a:gd name="T20" fmla="*/ 396265 w 1203"/>
              <a:gd name="T21" fmla="*/ 374412 h 1203"/>
              <a:gd name="T22" fmla="*/ 396265 w 1203"/>
              <a:gd name="T23" fmla="*/ 155155 h 1203"/>
              <a:gd name="T24" fmla="*/ 480035 w 1203"/>
              <a:gd name="T25" fmla="*/ 155155 h 1203"/>
              <a:gd name="T26" fmla="*/ 480035 w 1203"/>
              <a:gd name="T27" fmla="*/ 374412 h 1203"/>
              <a:gd name="T28" fmla="*/ 514999 w 1203"/>
              <a:gd name="T29" fmla="*/ 437786 h 1203"/>
              <a:gd name="T30" fmla="*/ 509900 w 1203"/>
              <a:gd name="T31" fmla="*/ 465466 h 1203"/>
              <a:gd name="T32" fmla="*/ 672340 w 1203"/>
              <a:gd name="T33" fmla="*/ 624992 h 1203"/>
              <a:gd name="T34" fmla="*/ 630091 w 1203"/>
              <a:gd name="T35" fmla="*/ 667969 h 1203"/>
              <a:gd name="T36" fmla="*/ 146414 w 1203"/>
              <a:gd name="T37" fmla="*/ 408649 h 1203"/>
              <a:gd name="T38" fmla="*/ 146414 w 1203"/>
              <a:gd name="T39" fmla="*/ 408649 h 1203"/>
              <a:gd name="T40" fmla="*/ 203232 w 1203"/>
              <a:gd name="T41" fmla="*/ 408649 h 1203"/>
              <a:gd name="T42" fmla="*/ 203232 w 1203"/>
              <a:gd name="T43" fmla="*/ 467651 h 1203"/>
              <a:gd name="T44" fmla="*/ 146414 w 1203"/>
              <a:gd name="T45" fmla="*/ 467651 h 1203"/>
              <a:gd name="T46" fmla="*/ 146414 w 1203"/>
              <a:gd name="T47" fmla="*/ 408649 h 1203"/>
              <a:gd name="T48" fmla="*/ 673068 w 1203"/>
              <a:gd name="T49" fmla="*/ 408649 h 1203"/>
              <a:gd name="T50" fmla="*/ 673068 w 1203"/>
              <a:gd name="T51" fmla="*/ 408649 h 1203"/>
              <a:gd name="T52" fmla="*/ 729886 w 1203"/>
              <a:gd name="T53" fmla="*/ 408649 h 1203"/>
              <a:gd name="T54" fmla="*/ 729886 w 1203"/>
              <a:gd name="T55" fmla="*/ 467651 h 1203"/>
              <a:gd name="T56" fmla="*/ 673068 w 1203"/>
              <a:gd name="T57" fmla="*/ 467651 h 1203"/>
              <a:gd name="T58" fmla="*/ 673068 w 1203"/>
              <a:gd name="T59" fmla="*/ 408649 h 1203"/>
              <a:gd name="T60" fmla="*/ 408649 w 1203"/>
              <a:gd name="T61" fmla="*/ 729886 h 1203"/>
              <a:gd name="T62" fmla="*/ 408649 w 1203"/>
              <a:gd name="T63" fmla="*/ 729886 h 1203"/>
              <a:gd name="T64" fmla="*/ 408649 w 1203"/>
              <a:gd name="T65" fmla="*/ 673068 h 1203"/>
              <a:gd name="T66" fmla="*/ 467651 w 1203"/>
              <a:gd name="T67" fmla="*/ 673068 h 1203"/>
              <a:gd name="T68" fmla="*/ 467651 w 1203"/>
              <a:gd name="T69" fmla="*/ 729886 h 1203"/>
              <a:gd name="T70" fmla="*/ 408649 w 1203"/>
              <a:gd name="T71" fmla="*/ 729886 h 1203"/>
              <a:gd name="T72" fmla="*/ 438514 w 1203"/>
              <a:gd name="T73" fmla="*/ 792531 h 1203"/>
              <a:gd name="T74" fmla="*/ 438514 w 1203"/>
              <a:gd name="T75" fmla="*/ 792531 h 1203"/>
              <a:gd name="T76" fmla="*/ 792531 w 1203"/>
              <a:gd name="T77" fmla="*/ 437786 h 1203"/>
              <a:gd name="T78" fmla="*/ 438514 w 1203"/>
              <a:gd name="T79" fmla="*/ 83769 h 1203"/>
              <a:gd name="T80" fmla="*/ 83769 w 1203"/>
              <a:gd name="T81" fmla="*/ 437786 h 1203"/>
              <a:gd name="T82" fmla="*/ 438514 w 1203"/>
              <a:gd name="T83" fmla="*/ 792531 h 120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1203" h="1203">
                <a:moveTo>
                  <a:pt x="602" y="1203"/>
                </a:moveTo>
                <a:cubicBezTo>
                  <a:pt x="269" y="1203"/>
                  <a:pt x="0" y="933"/>
                  <a:pt x="0" y="601"/>
                </a:cubicBezTo>
                <a:cubicBezTo>
                  <a:pt x="0" y="269"/>
                  <a:pt x="269" y="0"/>
                  <a:pt x="602" y="0"/>
                </a:cubicBezTo>
                <a:cubicBezTo>
                  <a:pt x="934" y="0"/>
                  <a:pt x="1203" y="269"/>
                  <a:pt x="1203" y="601"/>
                </a:cubicBezTo>
                <a:cubicBezTo>
                  <a:pt x="1203" y="933"/>
                  <a:pt x="934" y="1203"/>
                  <a:pt x="602" y="1203"/>
                </a:cubicBezTo>
                <a:close/>
                <a:moveTo>
                  <a:pt x="865" y="917"/>
                </a:moveTo>
                <a:lnTo>
                  <a:pt x="865" y="917"/>
                </a:lnTo>
                <a:lnTo>
                  <a:pt x="642" y="698"/>
                </a:lnTo>
                <a:cubicBezTo>
                  <a:pt x="630" y="703"/>
                  <a:pt x="616" y="706"/>
                  <a:pt x="602" y="706"/>
                </a:cubicBezTo>
                <a:cubicBezTo>
                  <a:pt x="544" y="706"/>
                  <a:pt x="497" y="659"/>
                  <a:pt x="497" y="601"/>
                </a:cubicBezTo>
                <a:cubicBezTo>
                  <a:pt x="497" y="565"/>
                  <a:pt x="515" y="532"/>
                  <a:pt x="544" y="514"/>
                </a:cubicBezTo>
                <a:lnTo>
                  <a:pt x="544" y="213"/>
                </a:lnTo>
                <a:cubicBezTo>
                  <a:pt x="544" y="137"/>
                  <a:pt x="659" y="137"/>
                  <a:pt x="659" y="213"/>
                </a:cubicBezTo>
                <a:lnTo>
                  <a:pt x="659" y="514"/>
                </a:lnTo>
                <a:cubicBezTo>
                  <a:pt x="688" y="532"/>
                  <a:pt x="707" y="565"/>
                  <a:pt x="707" y="601"/>
                </a:cubicBezTo>
                <a:cubicBezTo>
                  <a:pt x="707" y="614"/>
                  <a:pt x="704" y="627"/>
                  <a:pt x="700" y="639"/>
                </a:cubicBezTo>
                <a:lnTo>
                  <a:pt x="923" y="858"/>
                </a:lnTo>
                <a:cubicBezTo>
                  <a:pt x="962" y="896"/>
                  <a:pt x="904" y="955"/>
                  <a:pt x="865" y="917"/>
                </a:cubicBezTo>
                <a:close/>
                <a:moveTo>
                  <a:pt x="201" y="561"/>
                </a:moveTo>
                <a:lnTo>
                  <a:pt x="201" y="561"/>
                </a:lnTo>
                <a:lnTo>
                  <a:pt x="279" y="561"/>
                </a:lnTo>
                <a:cubicBezTo>
                  <a:pt x="332" y="561"/>
                  <a:pt x="332" y="642"/>
                  <a:pt x="279" y="642"/>
                </a:cubicBezTo>
                <a:lnTo>
                  <a:pt x="201" y="642"/>
                </a:lnTo>
                <a:cubicBezTo>
                  <a:pt x="147" y="642"/>
                  <a:pt x="147" y="561"/>
                  <a:pt x="201" y="561"/>
                </a:cubicBezTo>
                <a:close/>
                <a:moveTo>
                  <a:pt x="924" y="561"/>
                </a:moveTo>
                <a:lnTo>
                  <a:pt x="924" y="561"/>
                </a:lnTo>
                <a:lnTo>
                  <a:pt x="1002" y="561"/>
                </a:lnTo>
                <a:cubicBezTo>
                  <a:pt x="1056" y="561"/>
                  <a:pt x="1056" y="642"/>
                  <a:pt x="1002" y="642"/>
                </a:cubicBezTo>
                <a:lnTo>
                  <a:pt x="924" y="642"/>
                </a:lnTo>
                <a:cubicBezTo>
                  <a:pt x="871" y="642"/>
                  <a:pt x="871" y="561"/>
                  <a:pt x="924" y="561"/>
                </a:cubicBezTo>
                <a:close/>
                <a:moveTo>
                  <a:pt x="561" y="1002"/>
                </a:moveTo>
                <a:lnTo>
                  <a:pt x="561" y="1002"/>
                </a:lnTo>
                <a:lnTo>
                  <a:pt x="561" y="924"/>
                </a:lnTo>
                <a:cubicBezTo>
                  <a:pt x="561" y="870"/>
                  <a:pt x="642" y="870"/>
                  <a:pt x="642" y="924"/>
                </a:cubicBezTo>
                <a:lnTo>
                  <a:pt x="642" y="1002"/>
                </a:lnTo>
                <a:cubicBezTo>
                  <a:pt x="642" y="1055"/>
                  <a:pt x="561" y="1055"/>
                  <a:pt x="561" y="1002"/>
                </a:cubicBezTo>
                <a:close/>
                <a:moveTo>
                  <a:pt x="602" y="1088"/>
                </a:moveTo>
                <a:lnTo>
                  <a:pt x="602" y="1088"/>
                </a:lnTo>
                <a:cubicBezTo>
                  <a:pt x="870" y="1088"/>
                  <a:pt x="1088" y="870"/>
                  <a:pt x="1088" y="601"/>
                </a:cubicBezTo>
                <a:cubicBezTo>
                  <a:pt x="1088" y="333"/>
                  <a:pt x="870" y="115"/>
                  <a:pt x="602" y="115"/>
                </a:cubicBezTo>
                <a:cubicBezTo>
                  <a:pt x="333" y="115"/>
                  <a:pt x="115" y="333"/>
                  <a:pt x="115" y="601"/>
                </a:cubicBezTo>
                <a:cubicBezTo>
                  <a:pt x="115" y="870"/>
                  <a:pt x="333" y="1088"/>
                  <a:pt x="602" y="1088"/>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785" name="TextBox 18"/>
          <p:cNvSpPr txBox="1">
            <a:spLocks noChangeArrowheads="1"/>
          </p:cNvSpPr>
          <p:nvPr/>
        </p:nvSpPr>
        <p:spPr bwMode="auto">
          <a:xfrm>
            <a:off x="1236663" y="3221038"/>
            <a:ext cx="2147887" cy="40005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a:solidFill>
                  <a:schemeClr val="accent2"/>
                </a:solidFill>
                <a:latin typeface="微软雅黑" panose="020B0503020204020204" pitchFamily="34" charset="-122"/>
                <a:ea typeface="微软雅黑" panose="020B0503020204020204" pitchFamily="34" charset="-122"/>
              </a:rPr>
              <a:t>输入您的文字</a:t>
            </a:r>
            <a:endParaRPr lang="en-US" altLang="zh-CN" sz="2000" b="1">
              <a:solidFill>
                <a:schemeClr val="accent2"/>
              </a:solidFill>
              <a:latin typeface="微软雅黑" panose="020B0503020204020204" pitchFamily="34" charset="-122"/>
              <a:ea typeface="微软雅黑" panose="020B0503020204020204" pitchFamily="34" charset="-122"/>
            </a:endParaRPr>
          </a:p>
        </p:txBody>
      </p:sp>
      <p:sp>
        <p:nvSpPr>
          <p:cNvPr id="32786" name="TextBox 19"/>
          <p:cNvSpPr txBox="1">
            <a:spLocks noChangeArrowheads="1"/>
          </p:cNvSpPr>
          <p:nvPr/>
        </p:nvSpPr>
        <p:spPr bwMode="auto">
          <a:xfrm>
            <a:off x="1317625" y="3927475"/>
            <a:ext cx="1925638"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solidFill>
                  <a:schemeClr val="accent1"/>
                </a:solidFill>
                <a:latin typeface="微软雅黑" panose="020B0503020204020204" pitchFamily="34" charset="-122"/>
                <a:ea typeface="微软雅黑" panose="020B0503020204020204" pitchFamily="34" charset="-122"/>
              </a:rPr>
              <a:t>这里可以添加主要内容这里可以添加主要内容这里可以添加主要内容这里可以添加主要内容</a:t>
            </a:r>
          </a:p>
        </p:txBody>
      </p:sp>
      <p:sp>
        <p:nvSpPr>
          <p:cNvPr id="32787" name="矩形 20"/>
          <p:cNvSpPr>
            <a:spLocks noChangeArrowheads="1"/>
          </p:cNvSpPr>
          <p:nvPr/>
        </p:nvSpPr>
        <p:spPr bwMode="auto">
          <a:xfrm>
            <a:off x="3602038" y="3711575"/>
            <a:ext cx="2147887" cy="2595563"/>
          </a:xfrm>
          <a:prstGeom prst="rect">
            <a:avLst/>
          </a:prstGeom>
          <a:solidFill>
            <a:schemeClr val="tx2"/>
          </a:solidFill>
          <a:ln w="9525">
            <a:solidFill>
              <a:schemeClr val="bg2"/>
            </a:solidFill>
            <a:bevel/>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2788" name="TextBox 21"/>
          <p:cNvSpPr txBox="1">
            <a:spLocks noChangeArrowheads="1"/>
          </p:cNvSpPr>
          <p:nvPr/>
        </p:nvSpPr>
        <p:spPr bwMode="auto">
          <a:xfrm>
            <a:off x="3602038" y="3221038"/>
            <a:ext cx="2147887" cy="40005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a:solidFill>
                  <a:schemeClr val="accent2"/>
                </a:solidFill>
                <a:latin typeface="微软雅黑" panose="020B0503020204020204" pitchFamily="34" charset="-122"/>
                <a:ea typeface="微软雅黑" panose="020B0503020204020204" pitchFamily="34" charset="-122"/>
              </a:rPr>
              <a:t>输入您的文字</a:t>
            </a:r>
            <a:endParaRPr lang="en-US" altLang="zh-CN" sz="2000" b="1">
              <a:solidFill>
                <a:schemeClr val="accent2"/>
              </a:solidFill>
              <a:latin typeface="微软雅黑" panose="020B0503020204020204" pitchFamily="34" charset="-122"/>
              <a:ea typeface="微软雅黑" panose="020B0503020204020204" pitchFamily="34" charset="-122"/>
            </a:endParaRPr>
          </a:p>
        </p:txBody>
      </p:sp>
      <p:sp>
        <p:nvSpPr>
          <p:cNvPr id="32789" name="TextBox 22"/>
          <p:cNvSpPr txBox="1">
            <a:spLocks noChangeArrowheads="1"/>
          </p:cNvSpPr>
          <p:nvPr/>
        </p:nvSpPr>
        <p:spPr bwMode="auto">
          <a:xfrm>
            <a:off x="3681413" y="3927475"/>
            <a:ext cx="1927225"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solidFill>
                  <a:schemeClr val="accent1"/>
                </a:solidFill>
                <a:latin typeface="微软雅黑" panose="020B0503020204020204" pitchFamily="34" charset="-122"/>
                <a:ea typeface="微软雅黑" panose="020B0503020204020204" pitchFamily="34" charset="-122"/>
              </a:rPr>
              <a:t>这里可以添加主要内容这里可以添加主要内容这里可以添加主要内容这里可以添加主要内容</a:t>
            </a:r>
          </a:p>
        </p:txBody>
      </p:sp>
      <p:sp>
        <p:nvSpPr>
          <p:cNvPr id="32790" name="矩形 23"/>
          <p:cNvSpPr>
            <a:spLocks noChangeArrowheads="1"/>
          </p:cNvSpPr>
          <p:nvPr/>
        </p:nvSpPr>
        <p:spPr bwMode="auto">
          <a:xfrm>
            <a:off x="5949950" y="3711575"/>
            <a:ext cx="2149475" cy="2595563"/>
          </a:xfrm>
          <a:prstGeom prst="rect">
            <a:avLst/>
          </a:prstGeom>
          <a:solidFill>
            <a:schemeClr val="tx2"/>
          </a:solidFill>
          <a:ln w="9525">
            <a:solidFill>
              <a:schemeClr val="bg2"/>
            </a:solidFill>
            <a:bevel/>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2791" name="TextBox 24"/>
          <p:cNvSpPr txBox="1">
            <a:spLocks noChangeArrowheads="1"/>
          </p:cNvSpPr>
          <p:nvPr/>
        </p:nvSpPr>
        <p:spPr bwMode="auto">
          <a:xfrm>
            <a:off x="5949950" y="3221038"/>
            <a:ext cx="2149475" cy="40005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a:solidFill>
                  <a:schemeClr val="accent2"/>
                </a:solidFill>
                <a:latin typeface="微软雅黑" panose="020B0503020204020204" pitchFamily="34" charset="-122"/>
                <a:ea typeface="微软雅黑" panose="020B0503020204020204" pitchFamily="34" charset="-122"/>
              </a:rPr>
              <a:t>输入您的文字</a:t>
            </a:r>
            <a:endParaRPr lang="en-US" altLang="zh-CN" sz="2000" b="1">
              <a:solidFill>
                <a:schemeClr val="accent2"/>
              </a:solidFill>
              <a:latin typeface="微软雅黑" panose="020B0503020204020204" pitchFamily="34" charset="-122"/>
              <a:ea typeface="微软雅黑" panose="020B0503020204020204" pitchFamily="34" charset="-122"/>
            </a:endParaRPr>
          </a:p>
        </p:txBody>
      </p:sp>
      <p:sp>
        <p:nvSpPr>
          <p:cNvPr id="32792" name="TextBox 25"/>
          <p:cNvSpPr txBox="1">
            <a:spLocks noChangeArrowheads="1"/>
          </p:cNvSpPr>
          <p:nvPr/>
        </p:nvSpPr>
        <p:spPr bwMode="auto">
          <a:xfrm>
            <a:off x="6030913" y="3927475"/>
            <a:ext cx="1927225"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solidFill>
                  <a:schemeClr val="accent1"/>
                </a:solidFill>
                <a:latin typeface="微软雅黑" panose="020B0503020204020204" pitchFamily="34" charset="-122"/>
                <a:ea typeface="微软雅黑" panose="020B0503020204020204" pitchFamily="34" charset="-122"/>
              </a:rPr>
              <a:t>这里可以添加主要内容这里可以添加主要内容这里可以添加主要内容这里可以添加主要内容</a:t>
            </a:r>
          </a:p>
        </p:txBody>
      </p:sp>
      <p:sp>
        <p:nvSpPr>
          <p:cNvPr id="32793" name="矩形 26"/>
          <p:cNvSpPr>
            <a:spLocks noChangeArrowheads="1"/>
          </p:cNvSpPr>
          <p:nvPr/>
        </p:nvSpPr>
        <p:spPr bwMode="auto">
          <a:xfrm>
            <a:off x="8315325" y="3711575"/>
            <a:ext cx="2147888" cy="2595563"/>
          </a:xfrm>
          <a:prstGeom prst="rect">
            <a:avLst/>
          </a:prstGeom>
          <a:solidFill>
            <a:schemeClr val="tx2"/>
          </a:solidFill>
          <a:ln w="9525">
            <a:solidFill>
              <a:schemeClr val="bg2"/>
            </a:solidFill>
            <a:bevel/>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2794" name="TextBox 28"/>
          <p:cNvSpPr txBox="1">
            <a:spLocks noChangeArrowheads="1"/>
          </p:cNvSpPr>
          <p:nvPr/>
        </p:nvSpPr>
        <p:spPr bwMode="auto">
          <a:xfrm>
            <a:off x="8315325" y="3221038"/>
            <a:ext cx="2147888" cy="40005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a:solidFill>
                  <a:schemeClr val="accent2"/>
                </a:solidFill>
                <a:latin typeface="微软雅黑" panose="020B0503020204020204" pitchFamily="34" charset="-122"/>
                <a:ea typeface="微软雅黑" panose="020B0503020204020204" pitchFamily="34" charset="-122"/>
              </a:rPr>
              <a:t>输入您的文字</a:t>
            </a:r>
            <a:endParaRPr lang="en-US" altLang="zh-CN" sz="2000" b="1">
              <a:solidFill>
                <a:schemeClr val="accent2"/>
              </a:solidFill>
              <a:latin typeface="微软雅黑" panose="020B0503020204020204" pitchFamily="34" charset="-122"/>
              <a:ea typeface="微软雅黑" panose="020B0503020204020204" pitchFamily="34" charset="-122"/>
            </a:endParaRPr>
          </a:p>
        </p:txBody>
      </p:sp>
      <p:sp>
        <p:nvSpPr>
          <p:cNvPr id="32795" name="TextBox 29"/>
          <p:cNvSpPr txBox="1">
            <a:spLocks noChangeArrowheads="1"/>
          </p:cNvSpPr>
          <p:nvPr/>
        </p:nvSpPr>
        <p:spPr bwMode="auto">
          <a:xfrm>
            <a:off x="8396288" y="3927475"/>
            <a:ext cx="1927225"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solidFill>
                  <a:schemeClr val="accent1"/>
                </a:solidFill>
                <a:latin typeface="微软雅黑" panose="020B0503020204020204" pitchFamily="34" charset="-122"/>
                <a:ea typeface="微软雅黑" panose="020B0503020204020204" pitchFamily="34" charset="-122"/>
              </a:rPr>
              <a:t>这里可以添加主要内容这里可以添加主要内容这里可以添加主要内容这里可以添加主要内容</a:t>
            </a:r>
          </a:p>
        </p:txBody>
      </p:sp>
    </p:spTree>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32771"/>
                                        </p:tgtEl>
                                        <p:attrNameLst>
                                          <p:attrName>style.visibility</p:attrName>
                                        </p:attrNameLst>
                                      </p:cBhvr>
                                      <p:to>
                                        <p:strVal val="visible"/>
                                      </p:to>
                                    </p:set>
                                    <p:anim calcmode="lin" valueType="num">
                                      <p:cBhvr>
                                        <p:cTn id="7" dur="300" fill="hold"/>
                                        <p:tgtEl>
                                          <p:spTgt spid="32771"/>
                                        </p:tgtEl>
                                        <p:attrNameLst>
                                          <p:attrName>ppt_w</p:attrName>
                                        </p:attrNameLst>
                                      </p:cBhvr>
                                      <p:tavLst>
                                        <p:tav tm="0">
                                          <p:val>
                                            <p:fltVal val="0"/>
                                          </p:val>
                                        </p:tav>
                                        <p:tav tm="100000">
                                          <p:val>
                                            <p:strVal val="#ppt_w"/>
                                          </p:val>
                                        </p:tav>
                                      </p:tavLst>
                                    </p:anim>
                                    <p:anim calcmode="lin" valueType="num">
                                      <p:cBhvr>
                                        <p:cTn id="8" dur="300" fill="hold"/>
                                        <p:tgtEl>
                                          <p:spTgt spid="32771"/>
                                        </p:tgtEl>
                                        <p:attrNameLst>
                                          <p:attrName>ppt_h</p:attrName>
                                        </p:attrNameLst>
                                      </p:cBhvr>
                                      <p:tavLst>
                                        <p:tav tm="0">
                                          <p:val>
                                            <p:fltVal val="0"/>
                                          </p:val>
                                        </p:tav>
                                        <p:tav tm="100000">
                                          <p:val>
                                            <p:strVal val="#ppt_h"/>
                                          </p:val>
                                        </p:tav>
                                      </p:tavLst>
                                    </p:anim>
                                    <p:anim calcmode="lin" valueType="num">
                                      <p:cBhvr>
                                        <p:cTn id="9" dur="300" fill="hold"/>
                                        <p:tgtEl>
                                          <p:spTgt spid="32771"/>
                                        </p:tgtEl>
                                        <p:attrNameLst>
                                          <p:attrName>style.rotation</p:attrName>
                                        </p:attrNameLst>
                                      </p:cBhvr>
                                      <p:tavLst>
                                        <p:tav tm="0">
                                          <p:val>
                                            <p:fltVal val="90"/>
                                          </p:val>
                                        </p:tav>
                                        <p:tav tm="100000">
                                          <p:val>
                                            <p:fltVal val="0"/>
                                          </p:val>
                                        </p:tav>
                                      </p:tavLst>
                                    </p:anim>
                                    <p:animEffect transition="in" filter="fade">
                                      <p:cBhvr>
                                        <p:cTn id="10" dur="300"/>
                                        <p:tgtEl>
                                          <p:spTgt spid="32771"/>
                                        </p:tgtEl>
                                      </p:cBhvr>
                                    </p:animEffect>
                                  </p:childTnLst>
                                </p:cTn>
                              </p:par>
                            </p:childTnLst>
                          </p:cTn>
                        </p:par>
                        <p:par>
                          <p:cTn id="11" fill="hold" nodeType="afterGroup">
                            <p:stCondLst>
                              <p:cond delay="3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32770"/>
                                        </p:tgtEl>
                                        <p:attrNameLst>
                                          <p:attrName>style.visibility</p:attrName>
                                        </p:attrNameLst>
                                      </p:cBhvr>
                                      <p:to>
                                        <p:strVal val="visible"/>
                                      </p:to>
                                    </p:set>
                                    <p:anim calcmode="lin" valueType="num">
                                      <p:cBhvr>
                                        <p:cTn id="14" dur="400" fill="hold"/>
                                        <p:tgtEl>
                                          <p:spTgt spid="32770"/>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32770"/>
                                        </p:tgtEl>
                                        <p:attrNameLst>
                                          <p:attrName>ppt_y</p:attrName>
                                        </p:attrNameLst>
                                      </p:cBhvr>
                                      <p:tavLst>
                                        <p:tav tm="0">
                                          <p:val>
                                            <p:strVal val="#ppt_y"/>
                                          </p:val>
                                        </p:tav>
                                        <p:tav tm="100000">
                                          <p:val>
                                            <p:strVal val="#ppt_y"/>
                                          </p:val>
                                        </p:tav>
                                      </p:tavLst>
                                    </p:anim>
                                    <p:anim calcmode="lin" valueType="num">
                                      <p:cBhvr>
                                        <p:cTn id="16" dur="400" fill="hold"/>
                                        <p:tgtEl>
                                          <p:spTgt spid="32770"/>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32770"/>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32770"/>
                                        </p:tgtEl>
                                      </p:cBhvr>
                                    </p:animEffect>
                                  </p:childTnLst>
                                </p:cTn>
                              </p:par>
                            </p:childTnLst>
                          </p:cTn>
                        </p:par>
                        <p:par>
                          <p:cTn id="19" fill="hold" nodeType="afterGroup">
                            <p:stCondLst>
                              <p:cond delay="980"/>
                            </p:stCondLst>
                            <p:childTnLst>
                              <p:par>
                                <p:cTn id="20" presetID="2" presetClass="entr" presetSubtype="1" fill="hold" grpId="0" nodeType="afterEffect">
                                  <p:stCondLst>
                                    <p:cond delay="0"/>
                                  </p:stCondLst>
                                  <p:childTnLst>
                                    <p:set>
                                      <p:cBhvr>
                                        <p:cTn id="21" dur="1" fill="hold">
                                          <p:stCondLst>
                                            <p:cond delay="0"/>
                                          </p:stCondLst>
                                        </p:cTn>
                                        <p:tgtEl>
                                          <p:spTgt spid="32773"/>
                                        </p:tgtEl>
                                        <p:attrNameLst>
                                          <p:attrName>style.visibility</p:attrName>
                                        </p:attrNameLst>
                                      </p:cBhvr>
                                      <p:to>
                                        <p:strVal val="visible"/>
                                      </p:to>
                                    </p:set>
                                    <p:anim calcmode="lin" valueType="num">
                                      <p:cBhvr additive="base">
                                        <p:cTn id="22" dur="500" fill="hold"/>
                                        <p:tgtEl>
                                          <p:spTgt spid="32773"/>
                                        </p:tgtEl>
                                        <p:attrNameLst>
                                          <p:attrName>ppt_x</p:attrName>
                                        </p:attrNameLst>
                                      </p:cBhvr>
                                      <p:tavLst>
                                        <p:tav tm="0">
                                          <p:val>
                                            <p:strVal val="#ppt_x"/>
                                          </p:val>
                                        </p:tav>
                                        <p:tav tm="100000">
                                          <p:val>
                                            <p:strVal val="#ppt_x"/>
                                          </p:val>
                                        </p:tav>
                                      </p:tavLst>
                                    </p:anim>
                                    <p:anim calcmode="lin" valueType="num">
                                      <p:cBhvr additive="base">
                                        <p:cTn id="23" dur="500" fill="hold"/>
                                        <p:tgtEl>
                                          <p:spTgt spid="32773"/>
                                        </p:tgtEl>
                                        <p:attrNameLst>
                                          <p:attrName>ppt_y</p:attrName>
                                        </p:attrNameLst>
                                      </p:cBhvr>
                                      <p:tavLst>
                                        <p:tav tm="0">
                                          <p:val>
                                            <p:strVal val="0-#ppt_h/2"/>
                                          </p:val>
                                        </p:tav>
                                        <p:tav tm="100000">
                                          <p:val>
                                            <p:strVal val="#ppt_y"/>
                                          </p:val>
                                        </p:tav>
                                      </p:tavLst>
                                    </p:anim>
                                  </p:childTnLst>
                                </p:cTn>
                              </p:par>
                              <p:par>
                                <p:cTn id="24" presetID="2" presetClass="entr" presetSubtype="1" fill="hold" grpId="0" nodeType="withEffect">
                                  <p:stCondLst>
                                    <p:cond delay="0"/>
                                  </p:stCondLst>
                                  <p:childTnLst>
                                    <p:set>
                                      <p:cBhvr>
                                        <p:cTn id="25" dur="1" fill="hold">
                                          <p:stCondLst>
                                            <p:cond delay="0"/>
                                          </p:stCondLst>
                                        </p:cTn>
                                        <p:tgtEl>
                                          <p:spTgt spid="32781"/>
                                        </p:tgtEl>
                                        <p:attrNameLst>
                                          <p:attrName>style.visibility</p:attrName>
                                        </p:attrNameLst>
                                      </p:cBhvr>
                                      <p:to>
                                        <p:strVal val="visible"/>
                                      </p:to>
                                    </p:set>
                                    <p:anim calcmode="lin" valueType="num">
                                      <p:cBhvr additive="base">
                                        <p:cTn id="26" dur="500" fill="hold"/>
                                        <p:tgtEl>
                                          <p:spTgt spid="32781"/>
                                        </p:tgtEl>
                                        <p:attrNameLst>
                                          <p:attrName>ppt_x</p:attrName>
                                        </p:attrNameLst>
                                      </p:cBhvr>
                                      <p:tavLst>
                                        <p:tav tm="0">
                                          <p:val>
                                            <p:strVal val="#ppt_x"/>
                                          </p:val>
                                        </p:tav>
                                        <p:tav tm="100000">
                                          <p:val>
                                            <p:strVal val="#ppt_x"/>
                                          </p:val>
                                        </p:tav>
                                      </p:tavLst>
                                    </p:anim>
                                    <p:anim calcmode="lin" valueType="num">
                                      <p:cBhvr additive="base">
                                        <p:cTn id="27" dur="500" fill="hold"/>
                                        <p:tgtEl>
                                          <p:spTgt spid="32781"/>
                                        </p:tgtEl>
                                        <p:attrNameLst>
                                          <p:attrName>ppt_y</p:attrName>
                                        </p:attrNameLst>
                                      </p:cBhvr>
                                      <p:tavLst>
                                        <p:tav tm="0">
                                          <p:val>
                                            <p:strVal val="0-#ppt_h/2"/>
                                          </p:val>
                                        </p:tav>
                                        <p:tav tm="100000">
                                          <p:val>
                                            <p:strVal val="#ppt_y"/>
                                          </p:val>
                                        </p:tav>
                                      </p:tavLst>
                                    </p:anim>
                                  </p:childTnLst>
                                </p:cTn>
                              </p:par>
                              <p:par>
                                <p:cTn id="28" presetID="2" presetClass="entr" presetSubtype="1" fill="hold" grpId="0" nodeType="withEffect">
                                  <p:stCondLst>
                                    <p:cond delay="100"/>
                                  </p:stCondLst>
                                  <p:childTnLst>
                                    <p:set>
                                      <p:cBhvr>
                                        <p:cTn id="29" dur="1" fill="hold">
                                          <p:stCondLst>
                                            <p:cond delay="0"/>
                                          </p:stCondLst>
                                        </p:cTn>
                                        <p:tgtEl>
                                          <p:spTgt spid="32782"/>
                                        </p:tgtEl>
                                        <p:attrNameLst>
                                          <p:attrName>style.visibility</p:attrName>
                                        </p:attrNameLst>
                                      </p:cBhvr>
                                      <p:to>
                                        <p:strVal val="visible"/>
                                      </p:to>
                                    </p:set>
                                    <p:anim calcmode="lin" valueType="num">
                                      <p:cBhvr additive="base">
                                        <p:cTn id="30" dur="500" fill="hold"/>
                                        <p:tgtEl>
                                          <p:spTgt spid="32782"/>
                                        </p:tgtEl>
                                        <p:attrNameLst>
                                          <p:attrName>ppt_x</p:attrName>
                                        </p:attrNameLst>
                                      </p:cBhvr>
                                      <p:tavLst>
                                        <p:tav tm="0">
                                          <p:val>
                                            <p:strVal val="#ppt_x"/>
                                          </p:val>
                                        </p:tav>
                                        <p:tav tm="100000">
                                          <p:val>
                                            <p:strVal val="#ppt_x"/>
                                          </p:val>
                                        </p:tav>
                                      </p:tavLst>
                                    </p:anim>
                                    <p:anim calcmode="lin" valueType="num">
                                      <p:cBhvr additive="base">
                                        <p:cTn id="31" dur="500" fill="hold"/>
                                        <p:tgtEl>
                                          <p:spTgt spid="32782"/>
                                        </p:tgtEl>
                                        <p:attrNameLst>
                                          <p:attrName>ppt_y</p:attrName>
                                        </p:attrNameLst>
                                      </p:cBhvr>
                                      <p:tavLst>
                                        <p:tav tm="0">
                                          <p:val>
                                            <p:strVal val="0-#ppt_h/2"/>
                                          </p:val>
                                        </p:tav>
                                        <p:tav tm="100000">
                                          <p:val>
                                            <p:strVal val="#ppt_y"/>
                                          </p:val>
                                        </p:tav>
                                      </p:tavLst>
                                    </p:anim>
                                  </p:childTnLst>
                                </p:cTn>
                              </p:par>
                              <p:par>
                                <p:cTn id="32" presetID="2" presetClass="entr" presetSubtype="1" fill="hold" grpId="0" nodeType="withEffect">
                                  <p:stCondLst>
                                    <p:cond delay="100"/>
                                  </p:stCondLst>
                                  <p:childTnLst>
                                    <p:set>
                                      <p:cBhvr>
                                        <p:cTn id="33" dur="1" fill="hold">
                                          <p:stCondLst>
                                            <p:cond delay="0"/>
                                          </p:stCondLst>
                                        </p:cTn>
                                        <p:tgtEl>
                                          <p:spTgt spid="32775"/>
                                        </p:tgtEl>
                                        <p:attrNameLst>
                                          <p:attrName>style.visibility</p:attrName>
                                        </p:attrNameLst>
                                      </p:cBhvr>
                                      <p:to>
                                        <p:strVal val="visible"/>
                                      </p:to>
                                    </p:set>
                                    <p:anim calcmode="lin" valueType="num">
                                      <p:cBhvr additive="base">
                                        <p:cTn id="34" dur="500" fill="hold"/>
                                        <p:tgtEl>
                                          <p:spTgt spid="32775"/>
                                        </p:tgtEl>
                                        <p:attrNameLst>
                                          <p:attrName>ppt_x</p:attrName>
                                        </p:attrNameLst>
                                      </p:cBhvr>
                                      <p:tavLst>
                                        <p:tav tm="0">
                                          <p:val>
                                            <p:strVal val="#ppt_x"/>
                                          </p:val>
                                        </p:tav>
                                        <p:tav tm="100000">
                                          <p:val>
                                            <p:strVal val="#ppt_x"/>
                                          </p:val>
                                        </p:tav>
                                      </p:tavLst>
                                    </p:anim>
                                    <p:anim calcmode="lin" valueType="num">
                                      <p:cBhvr additive="base">
                                        <p:cTn id="35" dur="500" fill="hold"/>
                                        <p:tgtEl>
                                          <p:spTgt spid="32775"/>
                                        </p:tgtEl>
                                        <p:attrNameLst>
                                          <p:attrName>ppt_y</p:attrName>
                                        </p:attrNameLst>
                                      </p:cBhvr>
                                      <p:tavLst>
                                        <p:tav tm="0">
                                          <p:val>
                                            <p:strVal val="0-#ppt_h/2"/>
                                          </p:val>
                                        </p:tav>
                                        <p:tav tm="100000">
                                          <p:val>
                                            <p:strVal val="#ppt_y"/>
                                          </p:val>
                                        </p:tav>
                                      </p:tavLst>
                                    </p:anim>
                                  </p:childTnLst>
                                </p:cTn>
                              </p:par>
                              <p:par>
                                <p:cTn id="36" presetID="2" presetClass="entr" presetSubtype="1" fill="hold" grpId="0" nodeType="withEffect">
                                  <p:stCondLst>
                                    <p:cond delay="200"/>
                                  </p:stCondLst>
                                  <p:childTnLst>
                                    <p:set>
                                      <p:cBhvr>
                                        <p:cTn id="37" dur="1" fill="hold">
                                          <p:stCondLst>
                                            <p:cond delay="0"/>
                                          </p:stCondLst>
                                        </p:cTn>
                                        <p:tgtEl>
                                          <p:spTgt spid="32783"/>
                                        </p:tgtEl>
                                        <p:attrNameLst>
                                          <p:attrName>style.visibility</p:attrName>
                                        </p:attrNameLst>
                                      </p:cBhvr>
                                      <p:to>
                                        <p:strVal val="visible"/>
                                      </p:to>
                                    </p:set>
                                    <p:anim calcmode="lin" valueType="num">
                                      <p:cBhvr additive="base">
                                        <p:cTn id="38" dur="500" fill="hold"/>
                                        <p:tgtEl>
                                          <p:spTgt spid="32783"/>
                                        </p:tgtEl>
                                        <p:attrNameLst>
                                          <p:attrName>ppt_x</p:attrName>
                                        </p:attrNameLst>
                                      </p:cBhvr>
                                      <p:tavLst>
                                        <p:tav tm="0">
                                          <p:val>
                                            <p:strVal val="#ppt_x"/>
                                          </p:val>
                                        </p:tav>
                                        <p:tav tm="100000">
                                          <p:val>
                                            <p:strVal val="#ppt_x"/>
                                          </p:val>
                                        </p:tav>
                                      </p:tavLst>
                                    </p:anim>
                                    <p:anim calcmode="lin" valueType="num">
                                      <p:cBhvr additive="base">
                                        <p:cTn id="39" dur="500" fill="hold"/>
                                        <p:tgtEl>
                                          <p:spTgt spid="32783"/>
                                        </p:tgtEl>
                                        <p:attrNameLst>
                                          <p:attrName>ppt_y</p:attrName>
                                        </p:attrNameLst>
                                      </p:cBhvr>
                                      <p:tavLst>
                                        <p:tav tm="0">
                                          <p:val>
                                            <p:strVal val="0-#ppt_h/2"/>
                                          </p:val>
                                        </p:tav>
                                        <p:tav tm="100000">
                                          <p:val>
                                            <p:strVal val="#ppt_y"/>
                                          </p:val>
                                        </p:tav>
                                      </p:tavLst>
                                    </p:anim>
                                  </p:childTnLst>
                                </p:cTn>
                              </p:par>
                              <p:par>
                                <p:cTn id="40" presetID="2" presetClass="entr" presetSubtype="1" fill="hold" grpId="0" nodeType="withEffect">
                                  <p:stCondLst>
                                    <p:cond delay="200"/>
                                  </p:stCondLst>
                                  <p:childTnLst>
                                    <p:set>
                                      <p:cBhvr>
                                        <p:cTn id="41" dur="1" fill="hold">
                                          <p:stCondLst>
                                            <p:cond delay="0"/>
                                          </p:stCondLst>
                                        </p:cTn>
                                        <p:tgtEl>
                                          <p:spTgt spid="32777"/>
                                        </p:tgtEl>
                                        <p:attrNameLst>
                                          <p:attrName>style.visibility</p:attrName>
                                        </p:attrNameLst>
                                      </p:cBhvr>
                                      <p:to>
                                        <p:strVal val="visible"/>
                                      </p:to>
                                    </p:set>
                                    <p:anim calcmode="lin" valueType="num">
                                      <p:cBhvr additive="base">
                                        <p:cTn id="42" dur="500" fill="hold"/>
                                        <p:tgtEl>
                                          <p:spTgt spid="32777"/>
                                        </p:tgtEl>
                                        <p:attrNameLst>
                                          <p:attrName>ppt_x</p:attrName>
                                        </p:attrNameLst>
                                      </p:cBhvr>
                                      <p:tavLst>
                                        <p:tav tm="0">
                                          <p:val>
                                            <p:strVal val="#ppt_x"/>
                                          </p:val>
                                        </p:tav>
                                        <p:tav tm="100000">
                                          <p:val>
                                            <p:strVal val="#ppt_x"/>
                                          </p:val>
                                        </p:tav>
                                      </p:tavLst>
                                    </p:anim>
                                    <p:anim calcmode="lin" valueType="num">
                                      <p:cBhvr additive="base">
                                        <p:cTn id="43" dur="500" fill="hold"/>
                                        <p:tgtEl>
                                          <p:spTgt spid="32777"/>
                                        </p:tgtEl>
                                        <p:attrNameLst>
                                          <p:attrName>ppt_y</p:attrName>
                                        </p:attrNameLst>
                                      </p:cBhvr>
                                      <p:tavLst>
                                        <p:tav tm="0">
                                          <p:val>
                                            <p:strVal val="0-#ppt_h/2"/>
                                          </p:val>
                                        </p:tav>
                                        <p:tav tm="100000">
                                          <p:val>
                                            <p:strVal val="#ppt_y"/>
                                          </p:val>
                                        </p:tav>
                                      </p:tavLst>
                                    </p:anim>
                                  </p:childTnLst>
                                </p:cTn>
                              </p:par>
                              <p:par>
                                <p:cTn id="44" presetID="2" presetClass="entr" presetSubtype="1" fill="hold" grpId="0" nodeType="withEffect">
                                  <p:stCondLst>
                                    <p:cond delay="300"/>
                                  </p:stCondLst>
                                  <p:childTnLst>
                                    <p:set>
                                      <p:cBhvr>
                                        <p:cTn id="45" dur="1" fill="hold">
                                          <p:stCondLst>
                                            <p:cond delay="0"/>
                                          </p:stCondLst>
                                        </p:cTn>
                                        <p:tgtEl>
                                          <p:spTgt spid="32784"/>
                                        </p:tgtEl>
                                        <p:attrNameLst>
                                          <p:attrName>style.visibility</p:attrName>
                                        </p:attrNameLst>
                                      </p:cBhvr>
                                      <p:to>
                                        <p:strVal val="visible"/>
                                      </p:to>
                                    </p:set>
                                    <p:anim calcmode="lin" valueType="num">
                                      <p:cBhvr additive="base">
                                        <p:cTn id="46" dur="500" fill="hold"/>
                                        <p:tgtEl>
                                          <p:spTgt spid="32784"/>
                                        </p:tgtEl>
                                        <p:attrNameLst>
                                          <p:attrName>ppt_x</p:attrName>
                                        </p:attrNameLst>
                                      </p:cBhvr>
                                      <p:tavLst>
                                        <p:tav tm="0">
                                          <p:val>
                                            <p:strVal val="#ppt_x"/>
                                          </p:val>
                                        </p:tav>
                                        <p:tav tm="100000">
                                          <p:val>
                                            <p:strVal val="#ppt_x"/>
                                          </p:val>
                                        </p:tav>
                                      </p:tavLst>
                                    </p:anim>
                                    <p:anim calcmode="lin" valueType="num">
                                      <p:cBhvr additive="base">
                                        <p:cTn id="47" dur="500" fill="hold"/>
                                        <p:tgtEl>
                                          <p:spTgt spid="32784"/>
                                        </p:tgtEl>
                                        <p:attrNameLst>
                                          <p:attrName>ppt_y</p:attrName>
                                        </p:attrNameLst>
                                      </p:cBhvr>
                                      <p:tavLst>
                                        <p:tav tm="0">
                                          <p:val>
                                            <p:strVal val="0-#ppt_h/2"/>
                                          </p:val>
                                        </p:tav>
                                        <p:tav tm="100000">
                                          <p:val>
                                            <p:strVal val="#ppt_y"/>
                                          </p:val>
                                        </p:tav>
                                      </p:tavLst>
                                    </p:anim>
                                  </p:childTnLst>
                                </p:cTn>
                              </p:par>
                              <p:par>
                                <p:cTn id="48" presetID="2" presetClass="entr" presetSubtype="1" fill="hold" grpId="0" nodeType="withEffect">
                                  <p:stCondLst>
                                    <p:cond delay="300"/>
                                  </p:stCondLst>
                                  <p:childTnLst>
                                    <p:set>
                                      <p:cBhvr>
                                        <p:cTn id="49" dur="1" fill="hold">
                                          <p:stCondLst>
                                            <p:cond delay="0"/>
                                          </p:stCondLst>
                                        </p:cTn>
                                        <p:tgtEl>
                                          <p:spTgt spid="32779"/>
                                        </p:tgtEl>
                                        <p:attrNameLst>
                                          <p:attrName>style.visibility</p:attrName>
                                        </p:attrNameLst>
                                      </p:cBhvr>
                                      <p:to>
                                        <p:strVal val="visible"/>
                                      </p:to>
                                    </p:set>
                                    <p:anim calcmode="lin" valueType="num">
                                      <p:cBhvr additive="base">
                                        <p:cTn id="50" dur="500" fill="hold"/>
                                        <p:tgtEl>
                                          <p:spTgt spid="32779"/>
                                        </p:tgtEl>
                                        <p:attrNameLst>
                                          <p:attrName>ppt_x</p:attrName>
                                        </p:attrNameLst>
                                      </p:cBhvr>
                                      <p:tavLst>
                                        <p:tav tm="0">
                                          <p:val>
                                            <p:strVal val="#ppt_x"/>
                                          </p:val>
                                        </p:tav>
                                        <p:tav tm="100000">
                                          <p:val>
                                            <p:strVal val="#ppt_x"/>
                                          </p:val>
                                        </p:tav>
                                      </p:tavLst>
                                    </p:anim>
                                    <p:anim calcmode="lin" valueType="num">
                                      <p:cBhvr additive="base">
                                        <p:cTn id="51" dur="500" fill="hold"/>
                                        <p:tgtEl>
                                          <p:spTgt spid="32779"/>
                                        </p:tgtEl>
                                        <p:attrNameLst>
                                          <p:attrName>ppt_y</p:attrName>
                                        </p:attrNameLst>
                                      </p:cBhvr>
                                      <p:tavLst>
                                        <p:tav tm="0">
                                          <p:val>
                                            <p:strVal val="0-#ppt_h/2"/>
                                          </p:val>
                                        </p:tav>
                                        <p:tav tm="100000">
                                          <p:val>
                                            <p:strVal val="#ppt_y"/>
                                          </p:val>
                                        </p:tav>
                                      </p:tavLst>
                                    </p:anim>
                                  </p:childTnLst>
                                </p:cTn>
                              </p:par>
                            </p:childTnLst>
                          </p:cTn>
                        </p:par>
                        <p:par>
                          <p:cTn id="52" fill="hold" nodeType="afterGroup">
                            <p:stCondLst>
                              <p:cond delay="1780"/>
                            </p:stCondLst>
                            <p:childTnLst>
                              <p:par>
                                <p:cTn id="53" presetID="1" presetClass="entr" presetSubtype="0" fill="hold" grpId="0" nodeType="afterEffect">
                                  <p:stCondLst>
                                    <p:cond delay="0"/>
                                  </p:stCondLst>
                                  <p:childTnLst>
                                    <p:set>
                                      <p:cBhvr>
                                        <p:cTn id="54" dur="1" fill="hold">
                                          <p:stCondLst>
                                            <p:cond delay="0"/>
                                          </p:stCondLst>
                                        </p:cTn>
                                        <p:tgtEl>
                                          <p:spTgt spid="32774"/>
                                        </p:tgtEl>
                                        <p:attrNameLst>
                                          <p:attrName>style.visibility</p:attrName>
                                        </p:attrNameLst>
                                      </p:cBhvr>
                                      <p:to>
                                        <p:strVal val="visible"/>
                                      </p:to>
                                    </p:set>
                                  </p:childTnLst>
                                </p:cTn>
                              </p:par>
                              <p:par>
                                <p:cTn id="55" presetID="1" presetClass="path" presetSubtype="0" accel="50000" decel="50000" fill="hold" grpId="1" nodeType="withEffect">
                                  <p:stCondLst>
                                    <p:cond delay="0"/>
                                  </p:stCondLst>
                                  <p:childTnLst>
                                    <p:animMotion origin="layout" path="M -0.00767 0.00903 C 0.01483 -0.04953 0.06011 -0.06551 0.09341 -0.025 C 0.12632 0.01528 0.13478 0.09607 0.11214 0.15486 C 0.08964 0.21366 0.04423 0.22917 0.01119 0.18889 C -0.02211 0.14884 -0.03018 0.06806 -0.00767 0.00903 Z " pathEditMode="relative" rAng="-3337654" ptsTypes="fffff">
                                      <p:cBhvr>
                                        <p:cTn id="56" dur="1000" fill="hold"/>
                                        <p:tgtEl>
                                          <p:spTgt spid="32774"/>
                                        </p:tgtEl>
                                        <p:attrNameLst>
                                          <p:attrName>ppt_x,ppt_y</p:attrName>
                                        </p:attrNameLst>
                                      </p:cBhvr>
                                      <p:rCtr x="6000" y="7300"/>
                                    </p:animMotion>
                                  </p:childTnLst>
                                </p:cTn>
                              </p:par>
                            </p:childTnLst>
                          </p:cTn>
                        </p:par>
                        <p:par>
                          <p:cTn id="57" fill="hold" nodeType="afterGroup">
                            <p:stCondLst>
                              <p:cond delay="2780"/>
                            </p:stCondLst>
                            <p:childTnLst>
                              <p:par>
                                <p:cTn id="58" presetID="1" presetClass="entr" presetSubtype="0" fill="hold" grpId="0" nodeType="afterEffect">
                                  <p:stCondLst>
                                    <p:cond delay="0"/>
                                  </p:stCondLst>
                                  <p:childTnLst>
                                    <p:set>
                                      <p:cBhvr>
                                        <p:cTn id="59" dur="1" fill="hold">
                                          <p:stCondLst>
                                            <p:cond delay="0"/>
                                          </p:stCondLst>
                                        </p:cTn>
                                        <p:tgtEl>
                                          <p:spTgt spid="32776"/>
                                        </p:tgtEl>
                                        <p:attrNameLst>
                                          <p:attrName>style.visibility</p:attrName>
                                        </p:attrNameLst>
                                      </p:cBhvr>
                                      <p:to>
                                        <p:strVal val="visible"/>
                                      </p:to>
                                    </p:set>
                                  </p:childTnLst>
                                </p:cTn>
                              </p:par>
                              <p:par>
                                <p:cTn id="60" presetID="1" presetClass="path" presetSubtype="0" accel="50000" decel="50000" fill="hold" grpId="1" nodeType="withEffect">
                                  <p:stCondLst>
                                    <p:cond delay="0"/>
                                  </p:stCondLst>
                                  <p:childTnLst>
                                    <p:animMotion origin="layout" path="M -0.00767 0.00903 C 0.01483 -0.04953 0.06011 -0.06551 0.09341 -0.025 C 0.12632 0.01528 0.13478 0.09607 0.11214 0.15486 C 0.08964 0.21366 0.04423 0.22917 0.01119 0.18889 C -0.02211 0.14884 -0.03018 0.06806 -0.00767 0.00903 Z " pathEditMode="relative" rAng="-3337654" ptsTypes="fffff">
                                      <p:cBhvr>
                                        <p:cTn id="61" dur="1000" fill="hold"/>
                                        <p:tgtEl>
                                          <p:spTgt spid="32776"/>
                                        </p:tgtEl>
                                        <p:attrNameLst>
                                          <p:attrName>ppt_x,ppt_y</p:attrName>
                                        </p:attrNameLst>
                                      </p:cBhvr>
                                      <p:rCtr x="6000" y="7300"/>
                                    </p:animMotion>
                                  </p:childTnLst>
                                </p:cTn>
                              </p:par>
                            </p:childTnLst>
                          </p:cTn>
                        </p:par>
                        <p:par>
                          <p:cTn id="62" fill="hold" nodeType="afterGroup">
                            <p:stCondLst>
                              <p:cond delay="3780"/>
                            </p:stCondLst>
                            <p:childTnLst>
                              <p:par>
                                <p:cTn id="63" presetID="1" presetClass="entr" presetSubtype="0" fill="hold" grpId="0" nodeType="afterEffect">
                                  <p:stCondLst>
                                    <p:cond delay="0"/>
                                  </p:stCondLst>
                                  <p:childTnLst>
                                    <p:set>
                                      <p:cBhvr>
                                        <p:cTn id="64" dur="1" fill="hold">
                                          <p:stCondLst>
                                            <p:cond delay="0"/>
                                          </p:stCondLst>
                                        </p:cTn>
                                        <p:tgtEl>
                                          <p:spTgt spid="32778"/>
                                        </p:tgtEl>
                                        <p:attrNameLst>
                                          <p:attrName>style.visibility</p:attrName>
                                        </p:attrNameLst>
                                      </p:cBhvr>
                                      <p:to>
                                        <p:strVal val="visible"/>
                                      </p:to>
                                    </p:set>
                                  </p:childTnLst>
                                </p:cTn>
                              </p:par>
                              <p:par>
                                <p:cTn id="65" presetID="1" presetClass="path" presetSubtype="0" accel="50000" decel="50000" fill="hold" grpId="1" nodeType="withEffect">
                                  <p:stCondLst>
                                    <p:cond delay="0"/>
                                  </p:stCondLst>
                                  <p:childTnLst>
                                    <p:animMotion origin="layout" path="M -0.00767 0.00903 C 0.01483 -0.04953 0.06011 -0.06551 0.09341 -0.025 C 0.12632 0.01528 0.13478 0.09607 0.11214 0.15486 C 0.08964 0.21366 0.04423 0.22917 0.01119 0.18889 C -0.02211 0.14884 -0.03018 0.06806 -0.00767 0.00903 Z " pathEditMode="relative" rAng="-3337654" ptsTypes="fffff">
                                      <p:cBhvr>
                                        <p:cTn id="66" dur="1000" fill="hold"/>
                                        <p:tgtEl>
                                          <p:spTgt spid="32778"/>
                                        </p:tgtEl>
                                        <p:attrNameLst>
                                          <p:attrName>ppt_x,ppt_y</p:attrName>
                                        </p:attrNameLst>
                                      </p:cBhvr>
                                      <p:rCtr x="6000" y="7300"/>
                                    </p:animMotion>
                                  </p:childTnLst>
                                </p:cTn>
                              </p:par>
                            </p:childTnLst>
                          </p:cTn>
                        </p:par>
                        <p:par>
                          <p:cTn id="67" fill="hold" nodeType="afterGroup">
                            <p:stCondLst>
                              <p:cond delay="4780"/>
                            </p:stCondLst>
                            <p:childTnLst>
                              <p:par>
                                <p:cTn id="68" presetID="1" presetClass="entr" presetSubtype="0" fill="hold" grpId="0" nodeType="afterEffect">
                                  <p:stCondLst>
                                    <p:cond delay="0"/>
                                  </p:stCondLst>
                                  <p:childTnLst>
                                    <p:set>
                                      <p:cBhvr>
                                        <p:cTn id="69" dur="1" fill="hold">
                                          <p:stCondLst>
                                            <p:cond delay="0"/>
                                          </p:stCondLst>
                                        </p:cTn>
                                        <p:tgtEl>
                                          <p:spTgt spid="32780"/>
                                        </p:tgtEl>
                                        <p:attrNameLst>
                                          <p:attrName>style.visibility</p:attrName>
                                        </p:attrNameLst>
                                      </p:cBhvr>
                                      <p:to>
                                        <p:strVal val="visible"/>
                                      </p:to>
                                    </p:set>
                                  </p:childTnLst>
                                </p:cTn>
                              </p:par>
                              <p:par>
                                <p:cTn id="70" presetID="1" presetClass="path" presetSubtype="0" accel="50000" decel="50000" fill="hold" grpId="1" nodeType="withEffect">
                                  <p:stCondLst>
                                    <p:cond delay="0"/>
                                  </p:stCondLst>
                                  <p:childTnLst>
                                    <p:animMotion origin="layout" path="M -0.00767 0.00903 C 0.01483 -0.04953 0.06011 -0.06551 0.09341 -0.025 C 0.12632 0.01528 0.13478 0.09607 0.11214 0.15486 C 0.08964 0.21366 0.04423 0.22917 0.01119 0.18889 C -0.02211 0.14884 -0.03018 0.06806 -0.00767 0.00903 Z " pathEditMode="relative" rAng="-3337654" ptsTypes="fffff">
                                      <p:cBhvr>
                                        <p:cTn id="71" dur="1000" fill="hold"/>
                                        <p:tgtEl>
                                          <p:spTgt spid="32780"/>
                                        </p:tgtEl>
                                        <p:attrNameLst>
                                          <p:attrName>ppt_x,ppt_y</p:attrName>
                                        </p:attrNameLst>
                                      </p:cBhvr>
                                      <p:rCtr x="6000" y="7300"/>
                                    </p:animMotion>
                                  </p:childTnLst>
                                </p:cTn>
                              </p:par>
                            </p:childTnLst>
                          </p:cTn>
                        </p:par>
                        <p:par>
                          <p:cTn id="72" fill="hold" nodeType="afterGroup">
                            <p:stCondLst>
                              <p:cond delay="5780"/>
                            </p:stCondLst>
                            <p:childTnLst>
                              <p:par>
                                <p:cTn id="73" presetID="2" presetClass="entr" presetSubtype="12" fill="hold" grpId="0" nodeType="afterEffect">
                                  <p:stCondLst>
                                    <p:cond delay="0"/>
                                  </p:stCondLst>
                                  <p:childTnLst>
                                    <p:set>
                                      <p:cBhvr>
                                        <p:cTn id="74" dur="1" fill="hold">
                                          <p:stCondLst>
                                            <p:cond delay="0"/>
                                          </p:stCondLst>
                                        </p:cTn>
                                        <p:tgtEl>
                                          <p:spTgt spid="32785"/>
                                        </p:tgtEl>
                                        <p:attrNameLst>
                                          <p:attrName>style.visibility</p:attrName>
                                        </p:attrNameLst>
                                      </p:cBhvr>
                                      <p:to>
                                        <p:strVal val="visible"/>
                                      </p:to>
                                    </p:set>
                                    <p:anim calcmode="lin" valueType="num">
                                      <p:cBhvr additive="base">
                                        <p:cTn id="75" dur="500" fill="hold"/>
                                        <p:tgtEl>
                                          <p:spTgt spid="32785"/>
                                        </p:tgtEl>
                                        <p:attrNameLst>
                                          <p:attrName>ppt_x</p:attrName>
                                        </p:attrNameLst>
                                      </p:cBhvr>
                                      <p:tavLst>
                                        <p:tav tm="0">
                                          <p:val>
                                            <p:strVal val="0-#ppt_w/2"/>
                                          </p:val>
                                        </p:tav>
                                        <p:tav tm="100000">
                                          <p:val>
                                            <p:strVal val="#ppt_x"/>
                                          </p:val>
                                        </p:tav>
                                      </p:tavLst>
                                    </p:anim>
                                    <p:anim calcmode="lin" valueType="num">
                                      <p:cBhvr additive="base">
                                        <p:cTn id="76" dur="500" fill="hold"/>
                                        <p:tgtEl>
                                          <p:spTgt spid="32785"/>
                                        </p:tgtEl>
                                        <p:attrNameLst>
                                          <p:attrName>ppt_y</p:attrName>
                                        </p:attrNameLst>
                                      </p:cBhvr>
                                      <p:tavLst>
                                        <p:tav tm="0">
                                          <p:val>
                                            <p:strVal val="1+#ppt_h/2"/>
                                          </p:val>
                                        </p:tav>
                                        <p:tav tm="100000">
                                          <p:val>
                                            <p:strVal val="#ppt_y"/>
                                          </p:val>
                                        </p:tav>
                                      </p:tavLst>
                                    </p:anim>
                                  </p:childTnLst>
                                </p:cTn>
                              </p:par>
                              <p:par>
                                <p:cTn id="77" presetID="2" presetClass="entr" presetSubtype="12" fill="hold" grpId="0" nodeType="withEffect">
                                  <p:stCondLst>
                                    <p:cond delay="100"/>
                                  </p:stCondLst>
                                  <p:childTnLst>
                                    <p:set>
                                      <p:cBhvr>
                                        <p:cTn id="78" dur="1" fill="hold">
                                          <p:stCondLst>
                                            <p:cond delay="0"/>
                                          </p:stCondLst>
                                        </p:cTn>
                                        <p:tgtEl>
                                          <p:spTgt spid="32788"/>
                                        </p:tgtEl>
                                        <p:attrNameLst>
                                          <p:attrName>style.visibility</p:attrName>
                                        </p:attrNameLst>
                                      </p:cBhvr>
                                      <p:to>
                                        <p:strVal val="visible"/>
                                      </p:to>
                                    </p:set>
                                    <p:anim calcmode="lin" valueType="num">
                                      <p:cBhvr additive="base">
                                        <p:cTn id="79" dur="500" fill="hold"/>
                                        <p:tgtEl>
                                          <p:spTgt spid="32788"/>
                                        </p:tgtEl>
                                        <p:attrNameLst>
                                          <p:attrName>ppt_x</p:attrName>
                                        </p:attrNameLst>
                                      </p:cBhvr>
                                      <p:tavLst>
                                        <p:tav tm="0">
                                          <p:val>
                                            <p:strVal val="0-#ppt_w/2"/>
                                          </p:val>
                                        </p:tav>
                                        <p:tav tm="100000">
                                          <p:val>
                                            <p:strVal val="#ppt_x"/>
                                          </p:val>
                                        </p:tav>
                                      </p:tavLst>
                                    </p:anim>
                                    <p:anim calcmode="lin" valueType="num">
                                      <p:cBhvr additive="base">
                                        <p:cTn id="80" dur="500" fill="hold"/>
                                        <p:tgtEl>
                                          <p:spTgt spid="32788"/>
                                        </p:tgtEl>
                                        <p:attrNameLst>
                                          <p:attrName>ppt_y</p:attrName>
                                        </p:attrNameLst>
                                      </p:cBhvr>
                                      <p:tavLst>
                                        <p:tav tm="0">
                                          <p:val>
                                            <p:strVal val="1+#ppt_h/2"/>
                                          </p:val>
                                        </p:tav>
                                        <p:tav tm="100000">
                                          <p:val>
                                            <p:strVal val="#ppt_y"/>
                                          </p:val>
                                        </p:tav>
                                      </p:tavLst>
                                    </p:anim>
                                  </p:childTnLst>
                                </p:cTn>
                              </p:par>
                              <p:par>
                                <p:cTn id="81" presetID="2" presetClass="entr" presetSubtype="12" fill="hold" grpId="0" nodeType="withEffect">
                                  <p:stCondLst>
                                    <p:cond delay="200"/>
                                  </p:stCondLst>
                                  <p:childTnLst>
                                    <p:set>
                                      <p:cBhvr>
                                        <p:cTn id="82" dur="1" fill="hold">
                                          <p:stCondLst>
                                            <p:cond delay="0"/>
                                          </p:stCondLst>
                                        </p:cTn>
                                        <p:tgtEl>
                                          <p:spTgt spid="32791"/>
                                        </p:tgtEl>
                                        <p:attrNameLst>
                                          <p:attrName>style.visibility</p:attrName>
                                        </p:attrNameLst>
                                      </p:cBhvr>
                                      <p:to>
                                        <p:strVal val="visible"/>
                                      </p:to>
                                    </p:set>
                                    <p:anim calcmode="lin" valueType="num">
                                      <p:cBhvr additive="base">
                                        <p:cTn id="83" dur="500" fill="hold"/>
                                        <p:tgtEl>
                                          <p:spTgt spid="32791"/>
                                        </p:tgtEl>
                                        <p:attrNameLst>
                                          <p:attrName>ppt_x</p:attrName>
                                        </p:attrNameLst>
                                      </p:cBhvr>
                                      <p:tavLst>
                                        <p:tav tm="0">
                                          <p:val>
                                            <p:strVal val="0-#ppt_w/2"/>
                                          </p:val>
                                        </p:tav>
                                        <p:tav tm="100000">
                                          <p:val>
                                            <p:strVal val="#ppt_x"/>
                                          </p:val>
                                        </p:tav>
                                      </p:tavLst>
                                    </p:anim>
                                    <p:anim calcmode="lin" valueType="num">
                                      <p:cBhvr additive="base">
                                        <p:cTn id="84" dur="500" fill="hold"/>
                                        <p:tgtEl>
                                          <p:spTgt spid="32791"/>
                                        </p:tgtEl>
                                        <p:attrNameLst>
                                          <p:attrName>ppt_y</p:attrName>
                                        </p:attrNameLst>
                                      </p:cBhvr>
                                      <p:tavLst>
                                        <p:tav tm="0">
                                          <p:val>
                                            <p:strVal val="1+#ppt_h/2"/>
                                          </p:val>
                                        </p:tav>
                                        <p:tav tm="100000">
                                          <p:val>
                                            <p:strVal val="#ppt_y"/>
                                          </p:val>
                                        </p:tav>
                                      </p:tavLst>
                                    </p:anim>
                                  </p:childTnLst>
                                </p:cTn>
                              </p:par>
                              <p:par>
                                <p:cTn id="85" presetID="2" presetClass="entr" presetSubtype="12" fill="hold" grpId="0" nodeType="withEffect">
                                  <p:stCondLst>
                                    <p:cond delay="300"/>
                                  </p:stCondLst>
                                  <p:childTnLst>
                                    <p:set>
                                      <p:cBhvr>
                                        <p:cTn id="86" dur="1" fill="hold">
                                          <p:stCondLst>
                                            <p:cond delay="0"/>
                                          </p:stCondLst>
                                        </p:cTn>
                                        <p:tgtEl>
                                          <p:spTgt spid="32794"/>
                                        </p:tgtEl>
                                        <p:attrNameLst>
                                          <p:attrName>style.visibility</p:attrName>
                                        </p:attrNameLst>
                                      </p:cBhvr>
                                      <p:to>
                                        <p:strVal val="visible"/>
                                      </p:to>
                                    </p:set>
                                    <p:anim calcmode="lin" valueType="num">
                                      <p:cBhvr additive="base">
                                        <p:cTn id="87" dur="500" fill="hold"/>
                                        <p:tgtEl>
                                          <p:spTgt spid="32794"/>
                                        </p:tgtEl>
                                        <p:attrNameLst>
                                          <p:attrName>ppt_x</p:attrName>
                                        </p:attrNameLst>
                                      </p:cBhvr>
                                      <p:tavLst>
                                        <p:tav tm="0">
                                          <p:val>
                                            <p:strVal val="0-#ppt_w/2"/>
                                          </p:val>
                                        </p:tav>
                                        <p:tav tm="100000">
                                          <p:val>
                                            <p:strVal val="#ppt_x"/>
                                          </p:val>
                                        </p:tav>
                                      </p:tavLst>
                                    </p:anim>
                                    <p:anim calcmode="lin" valueType="num">
                                      <p:cBhvr additive="base">
                                        <p:cTn id="88" dur="500" fill="hold"/>
                                        <p:tgtEl>
                                          <p:spTgt spid="32794"/>
                                        </p:tgtEl>
                                        <p:attrNameLst>
                                          <p:attrName>ppt_y</p:attrName>
                                        </p:attrNameLst>
                                      </p:cBhvr>
                                      <p:tavLst>
                                        <p:tav tm="0">
                                          <p:val>
                                            <p:strVal val="1+#ppt_h/2"/>
                                          </p:val>
                                        </p:tav>
                                        <p:tav tm="100000">
                                          <p:val>
                                            <p:strVal val="#ppt_y"/>
                                          </p:val>
                                        </p:tav>
                                      </p:tavLst>
                                    </p:anim>
                                  </p:childTnLst>
                                </p:cTn>
                              </p:par>
                            </p:childTnLst>
                          </p:cTn>
                        </p:par>
                        <p:par>
                          <p:cTn id="89" fill="hold" nodeType="afterGroup">
                            <p:stCondLst>
                              <p:cond delay="6580"/>
                            </p:stCondLst>
                            <p:childTnLst>
                              <p:par>
                                <p:cTn id="90" presetID="22" presetClass="entr" presetSubtype="1" fill="hold" grpId="0" nodeType="afterEffect">
                                  <p:stCondLst>
                                    <p:cond delay="0"/>
                                  </p:stCondLst>
                                  <p:childTnLst>
                                    <p:set>
                                      <p:cBhvr>
                                        <p:cTn id="91" dur="1" fill="hold">
                                          <p:stCondLst>
                                            <p:cond delay="0"/>
                                          </p:stCondLst>
                                        </p:cTn>
                                        <p:tgtEl>
                                          <p:spTgt spid="32786"/>
                                        </p:tgtEl>
                                        <p:attrNameLst>
                                          <p:attrName>style.visibility</p:attrName>
                                        </p:attrNameLst>
                                      </p:cBhvr>
                                      <p:to>
                                        <p:strVal val="visible"/>
                                      </p:to>
                                    </p:set>
                                    <p:animEffect transition="in" filter="wipe(up)">
                                      <p:cBhvr>
                                        <p:cTn id="92" dur="500"/>
                                        <p:tgtEl>
                                          <p:spTgt spid="32786"/>
                                        </p:tgtEl>
                                      </p:cBhvr>
                                    </p:animEffect>
                                  </p:childTnLst>
                                </p:cTn>
                              </p:par>
                              <p:par>
                                <p:cTn id="93" presetID="22" presetClass="entr" presetSubtype="1" fill="hold" grpId="0" nodeType="withEffect">
                                  <p:stCondLst>
                                    <p:cond delay="0"/>
                                  </p:stCondLst>
                                  <p:childTnLst>
                                    <p:set>
                                      <p:cBhvr>
                                        <p:cTn id="94" dur="1" fill="hold">
                                          <p:stCondLst>
                                            <p:cond delay="0"/>
                                          </p:stCondLst>
                                        </p:cTn>
                                        <p:tgtEl>
                                          <p:spTgt spid="32772"/>
                                        </p:tgtEl>
                                        <p:attrNameLst>
                                          <p:attrName>style.visibility</p:attrName>
                                        </p:attrNameLst>
                                      </p:cBhvr>
                                      <p:to>
                                        <p:strVal val="visible"/>
                                      </p:to>
                                    </p:set>
                                    <p:animEffect transition="in" filter="wipe(up)">
                                      <p:cBhvr>
                                        <p:cTn id="95" dur="500"/>
                                        <p:tgtEl>
                                          <p:spTgt spid="32772"/>
                                        </p:tgtEl>
                                      </p:cBhvr>
                                    </p:animEffect>
                                  </p:childTnLst>
                                </p:cTn>
                              </p:par>
                              <p:par>
                                <p:cTn id="96" presetID="22" presetClass="entr" presetSubtype="1" fill="hold" grpId="0" nodeType="withEffect">
                                  <p:stCondLst>
                                    <p:cond delay="0"/>
                                  </p:stCondLst>
                                  <p:childTnLst>
                                    <p:set>
                                      <p:cBhvr>
                                        <p:cTn id="97" dur="1" fill="hold">
                                          <p:stCondLst>
                                            <p:cond delay="0"/>
                                          </p:stCondLst>
                                        </p:cTn>
                                        <p:tgtEl>
                                          <p:spTgt spid="32789"/>
                                        </p:tgtEl>
                                        <p:attrNameLst>
                                          <p:attrName>style.visibility</p:attrName>
                                        </p:attrNameLst>
                                      </p:cBhvr>
                                      <p:to>
                                        <p:strVal val="visible"/>
                                      </p:to>
                                    </p:set>
                                    <p:animEffect transition="in" filter="wipe(up)">
                                      <p:cBhvr>
                                        <p:cTn id="98" dur="500"/>
                                        <p:tgtEl>
                                          <p:spTgt spid="32789"/>
                                        </p:tgtEl>
                                      </p:cBhvr>
                                    </p:animEffect>
                                  </p:childTnLst>
                                </p:cTn>
                              </p:par>
                              <p:par>
                                <p:cTn id="99" presetID="22" presetClass="entr" presetSubtype="1" fill="hold" grpId="0" nodeType="withEffect">
                                  <p:stCondLst>
                                    <p:cond delay="0"/>
                                  </p:stCondLst>
                                  <p:childTnLst>
                                    <p:set>
                                      <p:cBhvr>
                                        <p:cTn id="100" dur="1" fill="hold">
                                          <p:stCondLst>
                                            <p:cond delay="0"/>
                                          </p:stCondLst>
                                        </p:cTn>
                                        <p:tgtEl>
                                          <p:spTgt spid="32787"/>
                                        </p:tgtEl>
                                        <p:attrNameLst>
                                          <p:attrName>style.visibility</p:attrName>
                                        </p:attrNameLst>
                                      </p:cBhvr>
                                      <p:to>
                                        <p:strVal val="visible"/>
                                      </p:to>
                                    </p:set>
                                    <p:animEffect transition="in" filter="wipe(up)">
                                      <p:cBhvr>
                                        <p:cTn id="101" dur="500"/>
                                        <p:tgtEl>
                                          <p:spTgt spid="32787"/>
                                        </p:tgtEl>
                                      </p:cBhvr>
                                    </p:animEffect>
                                  </p:childTnLst>
                                </p:cTn>
                              </p:par>
                              <p:par>
                                <p:cTn id="102" presetID="22" presetClass="entr" presetSubtype="1" fill="hold" grpId="0" nodeType="withEffect">
                                  <p:stCondLst>
                                    <p:cond delay="0"/>
                                  </p:stCondLst>
                                  <p:childTnLst>
                                    <p:set>
                                      <p:cBhvr>
                                        <p:cTn id="103" dur="1" fill="hold">
                                          <p:stCondLst>
                                            <p:cond delay="0"/>
                                          </p:stCondLst>
                                        </p:cTn>
                                        <p:tgtEl>
                                          <p:spTgt spid="32792"/>
                                        </p:tgtEl>
                                        <p:attrNameLst>
                                          <p:attrName>style.visibility</p:attrName>
                                        </p:attrNameLst>
                                      </p:cBhvr>
                                      <p:to>
                                        <p:strVal val="visible"/>
                                      </p:to>
                                    </p:set>
                                    <p:animEffect transition="in" filter="wipe(up)">
                                      <p:cBhvr>
                                        <p:cTn id="104" dur="500"/>
                                        <p:tgtEl>
                                          <p:spTgt spid="32792"/>
                                        </p:tgtEl>
                                      </p:cBhvr>
                                    </p:animEffect>
                                  </p:childTnLst>
                                </p:cTn>
                              </p:par>
                              <p:par>
                                <p:cTn id="105" presetID="22" presetClass="entr" presetSubtype="1" fill="hold" grpId="0" nodeType="withEffect">
                                  <p:stCondLst>
                                    <p:cond delay="0"/>
                                  </p:stCondLst>
                                  <p:childTnLst>
                                    <p:set>
                                      <p:cBhvr>
                                        <p:cTn id="106" dur="1" fill="hold">
                                          <p:stCondLst>
                                            <p:cond delay="0"/>
                                          </p:stCondLst>
                                        </p:cTn>
                                        <p:tgtEl>
                                          <p:spTgt spid="32790"/>
                                        </p:tgtEl>
                                        <p:attrNameLst>
                                          <p:attrName>style.visibility</p:attrName>
                                        </p:attrNameLst>
                                      </p:cBhvr>
                                      <p:to>
                                        <p:strVal val="visible"/>
                                      </p:to>
                                    </p:set>
                                    <p:animEffect transition="in" filter="wipe(up)">
                                      <p:cBhvr>
                                        <p:cTn id="107" dur="500"/>
                                        <p:tgtEl>
                                          <p:spTgt spid="32790"/>
                                        </p:tgtEl>
                                      </p:cBhvr>
                                    </p:animEffect>
                                  </p:childTnLst>
                                </p:cTn>
                              </p:par>
                              <p:par>
                                <p:cTn id="108" presetID="22" presetClass="entr" presetSubtype="1" fill="hold" grpId="0" nodeType="withEffect">
                                  <p:stCondLst>
                                    <p:cond delay="0"/>
                                  </p:stCondLst>
                                  <p:childTnLst>
                                    <p:set>
                                      <p:cBhvr>
                                        <p:cTn id="109" dur="1" fill="hold">
                                          <p:stCondLst>
                                            <p:cond delay="0"/>
                                          </p:stCondLst>
                                        </p:cTn>
                                        <p:tgtEl>
                                          <p:spTgt spid="32795"/>
                                        </p:tgtEl>
                                        <p:attrNameLst>
                                          <p:attrName>style.visibility</p:attrName>
                                        </p:attrNameLst>
                                      </p:cBhvr>
                                      <p:to>
                                        <p:strVal val="visible"/>
                                      </p:to>
                                    </p:set>
                                    <p:animEffect transition="in" filter="wipe(up)">
                                      <p:cBhvr>
                                        <p:cTn id="110" dur="500"/>
                                        <p:tgtEl>
                                          <p:spTgt spid="32795"/>
                                        </p:tgtEl>
                                      </p:cBhvr>
                                    </p:animEffect>
                                  </p:childTnLst>
                                </p:cTn>
                              </p:par>
                              <p:par>
                                <p:cTn id="111" presetID="22" presetClass="entr" presetSubtype="1" fill="hold" grpId="0" nodeType="withEffect">
                                  <p:stCondLst>
                                    <p:cond delay="0"/>
                                  </p:stCondLst>
                                  <p:childTnLst>
                                    <p:set>
                                      <p:cBhvr>
                                        <p:cTn id="112" dur="1" fill="hold">
                                          <p:stCondLst>
                                            <p:cond delay="0"/>
                                          </p:stCondLst>
                                        </p:cTn>
                                        <p:tgtEl>
                                          <p:spTgt spid="32793"/>
                                        </p:tgtEl>
                                        <p:attrNameLst>
                                          <p:attrName>style.visibility</p:attrName>
                                        </p:attrNameLst>
                                      </p:cBhvr>
                                      <p:to>
                                        <p:strVal val="visible"/>
                                      </p:to>
                                    </p:set>
                                    <p:animEffect transition="in" filter="wipe(up)">
                                      <p:cBhvr>
                                        <p:cTn id="113" dur="500"/>
                                        <p:tgtEl>
                                          <p:spTgt spid="327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0" grpId="0" autoUpdateAnimBg="0"/>
      <p:bldP spid="32771" grpId="0" animBg="1"/>
      <p:bldP spid="32772" grpId="0" animBg="1" autoUpdateAnimBg="0"/>
      <p:bldP spid="32773" grpId="0" animBg="1" autoUpdateAnimBg="0"/>
      <p:bldP spid="32774" grpId="0" animBg="1" autoUpdateAnimBg="0"/>
      <p:bldP spid="32774" grpId="1" animBg="1" autoUpdateAnimBg="0"/>
      <p:bldP spid="32775" grpId="0" animBg="1" autoUpdateAnimBg="0"/>
      <p:bldP spid="32776" grpId="0" animBg="1" autoUpdateAnimBg="0"/>
      <p:bldP spid="32776" grpId="1" animBg="1" autoUpdateAnimBg="0"/>
      <p:bldP spid="32777" grpId="0" animBg="1" autoUpdateAnimBg="0"/>
      <p:bldP spid="32778" grpId="0" animBg="1" autoUpdateAnimBg="0"/>
      <p:bldP spid="32778" grpId="1" animBg="1" autoUpdateAnimBg="0"/>
      <p:bldP spid="32779" grpId="0" animBg="1" autoUpdateAnimBg="0"/>
      <p:bldP spid="32780" grpId="0" animBg="1" autoUpdateAnimBg="0"/>
      <p:bldP spid="32780" grpId="1" animBg="1" autoUpdateAnimBg="0"/>
      <p:bldP spid="32781" grpId="0" animBg="1"/>
      <p:bldP spid="32782" grpId="0" animBg="1"/>
      <p:bldP spid="32783" grpId="0" animBg="1"/>
      <p:bldP spid="32784" grpId="0" animBg="1"/>
      <p:bldP spid="32785" grpId="0" animBg="1" autoUpdateAnimBg="0"/>
      <p:bldP spid="32786" grpId="0" autoUpdateAnimBg="0"/>
      <p:bldP spid="32787" grpId="0" animBg="1" autoUpdateAnimBg="0"/>
      <p:bldP spid="32788" grpId="0" animBg="1" autoUpdateAnimBg="0"/>
      <p:bldP spid="32789" grpId="0" autoUpdateAnimBg="0"/>
      <p:bldP spid="32790" grpId="0" animBg="1" autoUpdateAnimBg="0"/>
      <p:bldP spid="32791" grpId="0" animBg="1" autoUpdateAnimBg="0"/>
      <p:bldP spid="32792" grpId="0" autoUpdateAnimBg="0"/>
      <p:bldP spid="32793" grpId="0" animBg="1" autoUpdateAnimBg="0"/>
      <p:bldP spid="32794" grpId="0" animBg="1" autoUpdateAnimBg="0"/>
      <p:bldP spid="32795"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Box 27"/>
          <p:cNvSpPr txBox="1">
            <a:spLocks noChangeArrowheads="1"/>
          </p:cNvSpPr>
          <p:nvPr/>
        </p:nvSpPr>
        <p:spPr bwMode="auto">
          <a:xfrm>
            <a:off x="1012825" y="176213"/>
            <a:ext cx="2422525"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000" b="1">
                <a:solidFill>
                  <a:schemeClr val="accent1"/>
                </a:solidFill>
                <a:latin typeface="微软雅黑" panose="020B0503020204020204" pitchFamily="34" charset="-122"/>
                <a:ea typeface="微软雅黑" panose="020B0503020204020204" pitchFamily="34" charset="-122"/>
              </a:rPr>
              <a:t>5.3 </a:t>
            </a:r>
            <a:r>
              <a:rPr lang="zh-CN" altLang="en-US" sz="3000" b="1">
                <a:solidFill>
                  <a:schemeClr val="accent1"/>
                </a:solidFill>
                <a:latin typeface="微软雅黑" panose="020B0503020204020204" pitchFamily="34" charset="-122"/>
                <a:ea typeface="微软雅黑" panose="020B0503020204020204" pitchFamily="34" charset="-122"/>
              </a:rPr>
              <a:t>相关建议</a:t>
            </a:r>
          </a:p>
        </p:txBody>
      </p:sp>
      <p:sp>
        <p:nvSpPr>
          <p:cNvPr id="33795" name="Freeform 5"/>
          <p:cNvSpPr>
            <a:spLocks/>
          </p:cNvSpPr>
          <p:nvPr/>
        </p:nvSpPr>
        <p:spPr bwMode="auto">
          <a:xfrm>
            <a:off x="427038" y="220663"/>
            <a:ext cx="474662" cy="560387"/>
          </a:xfrm>
          <a:custGeom>
            <a:avLst/>
            <a:gdLst>
              <a:gd name="T0" fmla="*/ 99232 w 574"/>
              <a:gd name="T1" fmla="*/ 362894 h 681"/>
              <a:gd name="T2" fmla="*/ 169522 w 574"/>
              <a:gd name="T3" fmla="*/ 391695 h 681"/>
              <a:gd name="T4" fmla="*/ 321679 w 574"/>
              <a:gd name="T5" fmla="*/ 270730 h 681"/>
              <a:gd name="T6" fmla="*/ 314236 w 574"/>
              <a:gd name="T7" fmla="*/ 237815 h 681"/>
              <a:gd name="T8" fmla="*/ 324159 w 574"/>
              <a:gd name="T9" fmla="*/ 198316 h 681"/>
              <a:gd name="T10" fmla="*/ 223273 w 574"/>
              <a:gd name="T11" fmla="*/ 113559 h 681"/>
              <a:gd name="T12" fmla="*/ 179445 w 574"/>
              <a:gd name="T13" fmla="*/ 130839 h 681"/>
              <a:gd name="T14" fmla="*/ 113290 w 574"/>
              <a:gd name="T15" fmla="*/ 65008 h 681"/>
              <a:gd name="T16" fmla="*/ 179445 w 574"/>
              <a:gd name="T17" fmla="*/ 0 h 681"/>
              <a:gd name="T18" fmla="*/ 244773 w 574"/>
              <a:gd name="T19" fmla="*/ 65008 h 681"/>
              <a:gd name="T20" fmla="*/ 238985 w 574"/>
              <a:gd name="T21" fmla="*/ 92986 h 681"/>
              <a:gd name="T22" fmla="*/ 340698 w 574"/>
              <a:gd name="T23" fmla="*/ 178567 h 681"/>
              <a:gd name="T24" fmla="*/ 394449 w 574"/>
              <a:gd name="T25" fmla="*/ 157995 h 681"/>
              <a:gd name="T26" fmla="*/ 474662 w 574"/>
              <a:gd name="T27" fmla="*/ 237815 h 681"/>
              <a:gd name="T28" fmla="*/ 394449 w 574"/>
              <a:gd name="T29" fmla="*/ 317635 h 681"/>
              <a:gd name="T30" fmla="*/ 335737 w 574"/>
              <a:gd name="T31" fmla="*/ 292125 h 681"/>
              <a:gd name="T32" fmla="*/ 185234 w 574"/>
              <a:gd name="T33" fmla="*/ 412267 h 681"/>
              <a:gd name="T34" fmla="*/ 198465 w 574"/>
              <a:gd name="T35" fmla="*/ 461640 h 681"/>
              <a:gd name="T36" fmla="*/ 99232 w 574"/>
              <a:gd name="T37" fmla="*/ 560387 h 681"/>
              <a:gd name="T38" fmla="*/ 0 w 574"/>
              <a:gd name="T39" fmla="*/ 461640 h 681"/>
              <a:gd name="T40" fmla="*/ 99232 w 574"/>
              <a:gd name="T41" fmla="*/ 362894 h 68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3796" name="TextBox 4"/>
          <p:cNvSpPr txBox="1">
            <a:spLocks noChangeArrowheads="1"/>
          </p:cNvSpPr>
          <p:nvPr/>
        </p:nvSpPr>
        <p:spPr bwMode="auto">
          <a:xfrm>
            <a:off x="477838" y="1593850"/>
            <a:ext cx="27686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chemeClr val="accent1"/>
                </a:solidFill>
                <a:latin typeface="微软雅黑" panose="020B0503020204020204" pitchFamily="34" charset="-122"/>
                <a:ea typeface="微软雅黑" panose="020B0503020204020204" pitchFamily="34" charset="-122"/>
              </a:rPr>
              <a:t>这里可以添加主要内容这里可以添加主要内容这里可以添加主要内容这里可以添加主要内容</a:t>
            </a:r>
          </a:p>
        </p:txBody>
      </p:sp>
      <p:sp>
        <p:nvSpPr>
          <p:cNvPr id="33797" name="Freeform 14"/>
          <p:cNvSpPr>
            <a:spLocks/>
          </p:cNvSpPr>
          <p:nvPr/>
        </p:nvSpPr>
        <p:spPr bwMode="auto">
          <a:xfrm>
            <a:off x="3600450" y="3906838"/>
            <a:ext cx="2435225" cy="2433637"/>
          </a:xfrm>
          <a:custGeom>
            <a:avLst/>
            <a:gdLst>
              <a:gd name="T0" fmla="*/ 2435225 w 3227"/>
              <a:gd name="T1" fmla="*/ 1232279 h 3227"/>
              <a:gd name="T2" fmla="*/ 1217990 w 3227"/>
              <a:gd name="T3" fmla="*/ 2433637 h 3227"/>
              <a:gd name="T4" fmla="*/ 0 w 3227"/>
              <a:gd name="T5" fmla="*/ 1216441 h 3227"/>
              <a:gd name="T6" fmla="*/ 1202142 w 3227"/>
              <a:gd name="T7" fmla="*/ 0 h 3227"/>
              <a:gd name="T8" fmla="*/ 1202142 w 3227"/>
              <a:gd name="T9" fmla="*/ 0 h 3227"/>
              <a:gd name="T10" fmla="*/ 1217990 w 3227"/>
              <a:gd name="T11" fmla="*/ 0 h 3227"/>
              <a:gd name="T12" fmla="*/ 2435225 w 3227"/>
              <a:gd name="T13" fmla="*/ 0 h 3227"/>
              <a:gd name="T14" fmla="*/ 2435225 w 3227"/>
              <a:gd name="T15" fmla="*/ 1216441 h 3227"/>
              <a:gd name="T16" fmla="*/ 2435225 w 3227"/>
              <a:gd name="T17" fmla="*/ 1232279 h 322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227" h="3227">
                <a:moveTo>
                  <a:pt x="3227" y="1634"/>
                </a:moveTo>
                <a:cubicBezTo>
                  <a:pt x="3216" y="2515"/>
                  <a:pt x="2498" y="3227"/>
                  <a:pt x="1614" y="3227"/>
                </a:cubicBezTo>
                <a:cubicBezTo>
                  <a:pt x="723" y="3227"/>
                  <a:pt x="0" y="2504"/>
                  <a:pt x="0" y="1613"/>
                </a:cubicBezTo>
                <a:cubicBezTo>
                  <a:pt x="0" y="729"/>
                  <a:pt x="712" y="11"/>
                  <a:pt x="1593" y="0"/>
                </a:cubicBezTo>
                <a:lnTo>
                  <a:pt x="1614" y="0"/>
                </a:lnTo>
                <a:lnTo>
                  <a:pt x="3227" y="0"/>
                </a:lnTo>
                <a:lnTo>
                  <a:pt x="3227" y="1613"/>
                </a:lnTo>
                <a:lnTo>
                  <a:pt x="3227" y="1634"/>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3798" name="Freeform 15"/>
          <p:cNvSpPr>
            <a:spLocks/>
          </p:cNvSpPr>
          <p:nvPr/>
        </p:nvSpPr>
        <p:spPr bwMode="auto">
          <a:xfrm>
            <a:off x="6173788" y="3906838"/>
            <a:ext cx="2155825" cy="2157412"/>
          </a:xfrm>
          <a:custGeom>
            <a:avLst/>
            <a:gdLst>
              <a:gd name="T0" fmla="*/ 0 w 2860"/>
              <a:gd name="T1" fmla="*/ 1092284 h 2860"/>
              <a:gd name="T2" fmla="*/ 1077913 w 2860"/>
              <a:gd name="T3" fmla="*/ 2157412 h 2860"/>
              <a:gd name="T4" fmla="*/ 2155825 w 2860"/>
              <a:gd name="T5" fmla="*/ 1078706 h 2860"/>
              <a:gd name="T6" fmla="*/ 1092234 w 2860"/>
              <a:gd name="T7" fmla="*/ 0 h 2860"/>
              <a:gd name="T8" fmla="*/ 1092234 w 2860"/>
              <a:gd name="T9" fmla="*/ 0 h 2860"/>
              <a:gd name="T10" fmla="*/ 1077913 w 2860"/>
              <a:gd name="T11" fmla="*/ 0 h 2860"/>
              <a:gd name="T12" fmla="*/ 0 w 2860"/>
              <a:gd name="T13" fmla="*/ 0 h 2860"/>
              <a:gd name="T14" fmla="*/ 0 w 2860"/>
              <a:gd name="T15" fmla="*/ 1078706 h 2860"/>
              <a:gd name="T16" fmla="*/ 0 w 2860"/>
              <a:gd name="T17" fmla="*/ 1092284 h 286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860" h="2860">
                <a:moveTo>
                  <a:pt x="0" y="1448"/>
                </a:moveTo>
                <a:cubicBezTo>
                  <a:pt x="10" y="2230"/>
                  <a:pt x="647" y="2860"/>
                  <a:pt x="1430" y="2860"/>
                </a:cubicBezTo>
                <a:cubicBezTo>
                  <a:pt x="2220" y="2860"/>
                  <a:pt x="2860" y="2220"/>
                  <a:pt x="2860" y="1430"/>
                </a:cubicBezTo>
                <a:cubicBezTo>
                  <a:pt x="2860" y="646"/>
                  <a:pt x="2230" y="10"/>
                  <a:pt x="1449" y="0"/>
                </a:cubicBezTo>
                <a:lnTo>
                  <a:pt x="1430" y="0"/>
                </a:lnTo>
                <a:lnTo>
                  <a:pt x="0" y="0"/>
                </a:lnTo>
                <a:lnTo>
                  <a:pt x="0" y="1430"/>
                </a:lnTo>
                <a:lnTo>
                  <a:pt x="0" y="144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3799" name="Freeform 16"/>
          <p:cNvSpPr>
            <a:spLocks/>
          </p:cNvSpPr>
          <p:nvPr/>
        </p:nvSpPr>
        <p:spPr bwMode="auto">
          <a:xfrm>
            <a:off x="3278188" y="981075"/>
            <a:ext cx="2757487" cy="2757488"/>
          </a:xfrm>
          <a:custGeom>
            <a:avLst/>
            <a:gdLst>
              <a:gd name="T0" fmla="*/ 2757487 w 3655"/>
              <a:gd name="T1" fmla="*/ 1361015 h 3655"/>
              <a:gd name="T2" fmla="*/ 1378366 w 3655"/>
              <a:gd name="T3" fmla="*/ 0 h 3655"/>
              <a:gd name="T4" fmla="*/ 0 w 3655"/>
              <a:gd name="T5" fmla="*/ 1378367 h 3655"/>
              <a:gd name="T6" fmla="*/ 1361014 w 3655"/>
              <a:gd name="T7" fmla="*/ 2757488 h 3655"/>
              <a:gd name="T8" fmla="*/ 1361014 w 3655"/>
              <a:gd name="T9" fmla="*/ 2757488 h 3655"/>
              <a:gd name="T10" fmla="*/ 1378366 w 3655"/>
              <a:gd name="T11" fmla="*/ 2757488 h 3655"/>
              <a:gd name="T12" fmla="*/ 2757487 w 3655"/>
              <a:gd name="T13" fmla="*/ 2757488 h 3655"/>
              <a:gd name="T14" fmla="*/ 2757487 w 3655"/>
              <a:gd name="T15" fmla="*/ 1378367 h 3655"/>
              <a:gd name="T16" fmla="*/ 2757487 w 3655"/>
              <a:gd name="T17" fmla="*/ 1361015 h 365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655" h="3655">
                <a:moveTo>
                  <a:pt x="3655" y="1804"/>
                </a:moveTo>
                <a:cubicBezTo>
                  <a:pt x="3642" y="806"/>
                  <a:pt x="2829" y="0"/>
                  <a:pt x="1827" y="0"/>
                </a:cubicBezTo>
                <a:cubicBezTo>
                  <a:pt x="818" y="0"/>
                  <a:pt x="0" y="818"/>
                  <a:pt x="0" y="1827"/>
                </a:cubicBezTo>
                <a:cubicBezTo>
                  <a:pt x="0" y="2829"/>
                  <a:pt x="806" y="3642"/>
                  <a:pt x="1804" y="3655"/>
                </a:cubicBezTo>
                <a:lnTo>
                  <a:pt x="1827" y="3655"/>
                </a:lnTo>
                <a:lnTo>
                  <a:pt x="3655" y="3655"/>
                </a:lnTo>
                <a:lnTo>
                  <a:pt x="3655" y="1827"/>
                </a:lnTo>
                <a:lnTo>
                  <a:pt x="3655" y="180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3800" name="Freeform 17"/>
          <p:cNvSpPr>
            <a:spLocks/>
          </p:cNvSpPr>
          <p:nvPr/>
        </p:nvSpPr>
        <p:spPr bwMode="auto">
          <a:xfrm>
            <a:off x="6173788" y="1303338"/>
            <a:ext cx="2433637" cy="2435225"/>
          </a:xfrm>
          <a:custGeom>
            <a:avLst/>
            <a:gdLst>
              <a:gd name="T0" fmla="*/ 0 w 3228"/>
              <a:gd name="T1" fmla="*/ 1202142 h 3227"/>
              <a:gd name="T2" fmla="*/ 1216819 w 3228"/>
              <a:gd name="T3" fmla="*/ 0 h 3227"/>
              <a:gd name="T4" fmla="*/ 2433637 w 3228"/>
              <a:gd name="T5" fmla="*/ 1217235 h 3227"/>
              <a:gd name="T6" fmla="*/ 1231897 w 3228"/>
              <a:gd name="T7" fmla="*/ 2435225 h 3227"/>
              <a:gd name="T8" fmla="*/ 1231897 w 3228"/>
              <a:gd name="T9" fmla="*/ 2435225 h 3227"/>
              <a:gd name="T10" fmla="*/ 1216819 w 3228"/>
              <a:gd name="T11" fmla="*/ 2435225 h 3227"/>
              <a:gd name="T12" fmla="*/ 0 w 3228"/>
              <a:gd name="T13" fmla="*/ 2435225 h 3227"/>
              <a:gd name="T14" fmla="*/ 0 w 3228"/>
              <a:gd name="T15" fmla="*/ 1217235 h 3227"/>
              <a:gd name="T16" fmla="*/ 0 w 3228"/>
              <a:gd name="T17" fmla="*/ 1202142 h 322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228" h="3227">
                <a:moveTo>
                  <a:pt x="0" y="1593"/>
                </a:moveTo>
                <a:cubicBezTo>
                  <a:pt x="11" y="711"/>
                  <a:pt x="730" y="0"/>
                  <a:pt x="1614" y="0"/>
                </a:cubicBezTo>
                <a:cubicBezTo>
                  <a:pt x="2505" y="0"/>
                  <a:pt x="3228" y="722"/>
                  <a:pt x="3228" y="1613"/>
                </a:cubicBezTo>
                <a:cubicBezTo>
                  <a:pt x="3228" y="2497"/>
                  <a:pt x="2516" y="3216"/>
                  <a:pt x="1634" y="3227"/>
                </a:cubicBezTo>
                <a:lnTo>
                  <a:pt x="1614" y="3227"/>
                </a:lnTo>
                <a:lnTo>
                  <a:pt x="0" y="3227"/>
                </a:lnTo>
                <a:lnTo>
                  <a:pt x="0" y="1613"/>
                </a:lnTo>
                <a:lnTo>
                  <a:pt x="0" y="1593"/>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3801" name="Freeform 18"/>
          <p:cNvSpPr>
            <a:spLocks noEditPoints="1"/>
          </p:cNvSpPr>
          <p:nvPr/>
        </p:nvSpPr>
        <p:spPr bwMode="auto">
          <a:xfrm>
            <a:off x="6257925" y="3983038"/>
            <a:ext cx="550863" cy="550862"/>
          </a:xfrm>
          <a:custGeom>
            <a:avLst/>
            <a:gdLst>
              <a:gd name="T0" fmla="*/ 71688 w 730"/>
              <a:gd name="T1" fmla="*/ 276186 h 730"/>
              <a:gd name="T2" fmla="*/ 98099 w 730"/>
              <a:gd name="T3" fmla="*/ 162240 h 730"/>
              <a:gd name="T4" fmla="*/ 168277 w 730"/>
              <a:gd name="T5" fmla="*/ 126774 h 730"/>
              <a:gd name="T6" fmla="*/ 213554 w 730"/>
              <a:gd name="T7" fmla="*/ 140357 h 730"/>
              <a:gd name="T8" fmla="*/ 242983 w 730"/>
              <a:gd name="T9" fmla="*/ 181105 h 730"/>
              <a:gd name="T10" fmla="*/ 253548 w 730"/>
              <a:gd name="T11" fmla="*/ 259584 h 730"/>
              <a:gd name="T12" fmla="*/ 227891 w 730"/>
              <a:gd name="T13" fmla="*/ 387113 h 730"/>
              <a:gd name="T14" fmla="*/ 158467 w 730"/>
              <a:gd name="T15" fmla="*/ 424088 h 730"/>
              <a:gd name="T16" fmla="*/ 108663 w 730"/>
              <a:gd name="T17" fmla="*/ 406732 h 730"/>
              <a:gd name="T18" fmla="*/ 79234 w 730"/>
              <a:gd name="T19" fmla="*/ 356928 h 730"/>
              <a:gd name="T20" fmla="*/ 71688 w 730"/>
              <a:gd name="T21" fmla="*/ 276186 h 730"/>
              <a:gd name="T22" fmla="*/ 107154 w 730"/>
              <a:gd name="T23" fmla="*/ 270149 h 730"/>
              <a:gd name="T24" fmla="*/ 124510 w 730"/>
              <a:gd name="T25" fmla="*/ 384849 h 730"/>
              <a:gd name="T26" fmla="*/ 164504 w 730"/>
              <a:gd name="T27" fmla="*/ 409751 h 730"/>
              <a:gd name="T28" fmla="*/ 202235 w 730"/>
              <a:gd name="T29" fmla="*/ 386358 h 730"/>
              <a:gd name="T30" fmla="*/ 218081 w 730"/>
              <a:gd name="T31" fmla="*/ 279959 h 730"/>
              <a:gd name="T32" fmla="*/ 201480 w 730"/>
              <a:gd name="T33" fmla="*/ 167522 h 730"/>
              <a:gd name="T34" fmla="*/ 160731 w 730"/>
              <a:gd name="T35" fmla="*/ 141866 h 730"/>
              <a:gd name="T36" fmla="*/ 121492 w 730"/>
              <a:gd name="T37" fmla="*/ 166768 h 730"/>
              <a:gd name="T38" fmla="*/ 107154 w 730"/>
              <a:gd name="T39" fmla="*/ 270149 h 730"/>
              <a:gd name="T40" fmla="*/ 331272 w 730"/>
              <a:gd name="T41" fmla="*/ 420315 h 730"/>
              <a:gd name="T42" fmla="*/ 331272 w 730"/>
              <a:gd name="T43" fmla="*/ 408242 h 730"/>
              <a:gd name="T44" fmla="*/ 353156 w 730"/>
              <a:gd name="T45" fmla="*/ 406732 h 730"/>
              <a:gd name="T46" fmla="*/ 375040 w 730"/>
              <a:gd name="T47" fmla="*/ 403714 h 730"/>
              <a:gd name="T48" fmla="*/ 379567 w 730"/>
              <a:gd name="T49" fmla="*/ 394659 h 730"/>
              <a:gd name="T50" fmla="*/ 382586 w 730"/>
              <a:gd name="T51" fmla="*/ 354665 h 730"/>
              <a:gd name="T52" fmla="*/ 382586 w 730"/>
              <a:gd name="T53" fmla="*/ 344100 h 730"/>
              <a:gd name="T54" fmla="*/ 270904 w 730"/>
              <a:gd name="T55" fmla="*/ 345609 h 730"/>
              <a:gd name="T56" fmla="*/ 267131 w 730"/>
              <a:gd name="T57" fmla="*/ 333536 h 730"/>
              <a:gd name="T58" fmla="*/ 320708 w 730"/>
              <a:gd name="T59" fmla="*/ 242228 h 730"/>
              <a:gd name="T60" fmla="*/ 385604 w 730"/>
              <a:gd name="T61" fmla="*/ 140357 h 730"/>
              <a:gd name="T62" fmla="*/ 413525 w 730"/>
              <a:gd name="T63" fmla="*/ 129038 h 730"/>
              <a:gd name="T64" fmla="*/ 419561 w 730"/>
              <a:gd name="T65" fmla="*/ 131301 h 730"/>
              <a:gd name="T66" fmla="*/ 417298 w 730"/>
              <a:gd name="T67" fmla="*/ 214308 h 730"/>
              <a:gd name="T68" fmla="*/ 417298 w 730"/>
              <a:gd name="T69" fmla="*/ 318444 h 730"/>
              <a:gd name="T70" fmla="*/ 463329 w 730"/>
              <a:gd name="T71" fmla="*/ 316180 h 730"/>
              <a:gd name="T72" fmla="*/ 461819 w 730"/>
              <a:gd name="T73" fmla="*/ 329008 h 730"/>
              <a:gd name="T74" fmla="*/ 463329 w 730"/>
              <a:gd name="T75" fmla="*/ 345609 h 730"/>
              <a:gd name="T76" fmla="*/ 417298 w 730"/>
              <a:gd name="T77" fmla="*/ 344100 h 730"/>
              <a:gd name="T78" fmla="*/ 421071 w 730"/>
              <a:gd name="T79" fmla="*/ 399941 h 730"/>
              <a:gd name="T80" fmla="*/ 442200 w 730"/>
              <a:gd name="T81" fmla="*/ 406732 h 730"/>
              <a:gd name="T82" fmla="*/ 463329 w 730"/>
              <a:gd name="T83" fmla="*/ 408242 h 730"/>
              <a:gd name="T84" fmla="*/ 463329 w 730"/>
              <a:gd name="T85" fmla="*/ 420315 h 730"/>
              <a:gd name="T86" fmla="*/ 396923 w 730"/>
              <a:gd name="T87" fmla="*/ 418806 h 730"/>
              <a:gd name="T88" fmla="*/ 331272 w 730"/>
              <a:gd name="T89" fmla="*/ 420315 h 730"/>
              <a:gd name="T90" fmla="*/ 382586 w 730"/>
              <a:gd name="T91" fmla="*/ 172805 h 730"/>
              <a:gd name="T92" fmla="*/ 294297 w 730"/>
              <a:gd name="T93" fmla="*/ 318444 h 730"/>
              <a:gd name="T94" fmla="*/ 336555 w 730"/>
              <a:gd name="T95" fmla="*/ 319198 h 730"/>
              <a:gd name="T96" fmla="*/ 382586 w 730"/>
              <a:gd name="T97" fmla="*/ 318444 h 730"/>
              <a:gd name="T98" fmla="*/ 382586 w 730"/>
              <a:gd name="T99" fmla="*/ 172805 h 730"/>
              <a:gd name="T100" fmla="*/ 275432 w 730"/>
              <a:gd name="T101" fmla="*/ 0 h 730"/>
              <a:gd name="T102" fmla="*/ 0 w 730"/>
              <a:gd name="T103" fmla="*/ 275431 h 730"/>
              <a:gd name="T104" fmla="*/ 275432 w 730"/>
              <a:gd name="T105" fmla="*/ 550862 h 730"/>
              <a:gd name="T106" fmla="*/ 550863 w 730"/>
              <a:gd name="T107" fmla="*/ 275431 h 730"/>
              <a:gd name="T108" fmla="*/ 275432 w 730"/>
              <a:gd name="T109" fmla="*/ 0 h 730"/>
              <a:gd name="T110" fmla="*/ 275432 w 730"/>
              <a:gd name="T111" fmla="*/ 10564 h 730"/>
              <a:gd name="T112" fmla="*/ 10564 w 730"/>
              <a:gd name="T113" fmla="*/ 275431 h 730"/>
              <a:gd name="T114" fmla="*/ 275432 w 730"/>
              <a:gd name="T115" fmla="*/ 539543 h 730"/>
              <a:gd name="T116" fmla="*/ 539544 w 730"/>
              <a:gd name="T117" fmla="*/ 275431 h 730"/>
              <a:gd name="T118" fmla="*/ 275432 w 730"/>
              <a:gd name="T119" fmla="*/ 10564 h 730"/>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730" h="730">
                <a:moveTo>
                  <a:pt x="95" y="366"/>
                </a:moveTo>
                <a:cubicBezTo>
                  <a:pt x="95" y="296"/>
                  <a:pt x="107" y="246"/>
                  <a:pt x="130" y="215"/>
                </a:cubicBezTo>
                <a:cubicBezTo>
                  <a:pt x="153" y="184"/>
                  <a:pt x="184" y="168"/>
                  <a:pt x="223" y="168"/>
                </a:cubicBezTo>
                <a:cubicBezTo>
                  <a:pt x="246" y="168"/>
                  <a:pt x="267" y="174"/>
                  <a:pt x="283" y="186"/>
                </a:cubicBezTo>
                <a:cubicBezTo>
                  <a:pt x="300" y="198"/>
                  <a:pt x="313" y="216"/>
                  <a:pt x="322" y="240"/>
                </a:cubicBezTo>
                <a:cubicBezTo>
                  <a:pt x="331" y="263"/>
                  <a:pt x="336" y="298"/>
                  <a:pt x="336" y="344"/>
                </a:cubicBezTo>
                <a:cubicBezTo>
                  <a:pt x="336" y="424"/>
                  <a:pt x="325" y="480"/>
                  <a:pt x="302" y="513"/>
                </a:cubicBezTo>
                <a:cubicBezTo>
                  <a:pt x="279" y="546"/>
                  <a:pt x="248" y="562"/>
                  <a:pt x="210" y="562"/>
                </a:cubicBezTo>
                <a:cubicBezTo>
                  <a:pt x="183" y="562"/>
                  <a:pt x="161" y="555"/>
                  <a:pt x="144" y="539"/>
                </a:cubicBezTo>
                <a:cubicBezTo>
                  <a:pt x="126" y="524"/>
                  <a:pt x="113" y="502"/>
                  <a:pt x="105" y="473"/>
                </a:cubicBezTo>
                <a:cubicBezTo>
                  <a:pt x="99" y="451"/>
                  <a:pt x="95" y="416"/>
                  <a:pt x="95" y="366"/>
                </a:cubicBezTo>
                <a:close/>
                <a:moveTo>
                  <a:pt x="142" y="358"/>
                </a:moveTo>
                <a:cubicBezTo>
                  <a:pt x="142" y="432"/>
                  <a:pt x="150" y="482"/>
                  <a:pt x="165" y="510"/>
                </a:cubicBezTo>
                <a:cubicBezTo>
                  <a:pt x="177" y="532"/>
                  <a:pt x="195" y="543"/>
                  <a:pt x="218" y="543"/>
                </a:cubicBezTo>
                <a:cubicBezTo>
                  <a:pt x="240" y="543"/>
                  <a:pt x="257" y="533"/>
                  <a:pt x="268" y="512"/>
                </a:cubicBezTo>
                <a:cubicBezTo>
                  <a:pt x="282" y="487"/>
                  <a:pt x="289" y="439"/>
                  <a:pt x="289" y="371"/>
                </a:cubicBezTo>
                <a:cubicBezTo>
                  <a:pt x="289" y="298"/>
                  <a:pt x="282" y="248"/>
                  <a:pt x="267" y="222"/>
                </a:cubicBezTo>
                <a:cubicBezTo>
                  <a:pt x="254" y="199"/>
                  <a:pt x="236" y="188"/>
                  <a:pt x="213" y="188"/>
                </a:cubicBezTo>
                <a:cubicBezTo>
                  <a:pt x="191" y="188"/>
                  <a:pt x="174" y="199"/>
                  <a:pt x="161" y="221"/>
                </a:cubicBezTo>
                <a:cubicBezTo>
                  <a:pt x="149" y="244"/>
                  <a:pt x="142" y="289"/>
                  <a:pt x="142" y="358"/>
                </a:cubicBezTo>
                <a:close/>
                <a:moveTo>
                  <a:pt x="439" y="557"/>
                </a:moveTo>
                <a:lnTo>
                  <a:pt x="439" y="541"/>
                </a:lnTo>
                <a:lnTo>
                  <a:pt x="468" y="539"/>
                </a:lnTo>
                <a:cubicBezTo>
                  <a:pt x="484" y="539"/>
                  <a:pt x="494" y="537"/>
                  <a:pt x="497" y="535"/>
                </a:cubicBezTo>
                <a:cubicBezTo>
                  <a:pt x="500" y="533"/>
                  <a:pt x="502" y="529"/>
                  <a:pt x="503" y="523"/>
                </a:cubicBezTo>
                <a:cubicBezTo>
                  <a:pt x="505" y="514"/>
                  <a:pt x="507" y="496"/>
                  <a:pt x="507" y="470"/>
                </a:cubicBezTo>
                <a:lnTo>
                  <a:pt x="507" y="456"/>
                </a:lnTo>
                <a:cubicBezTo>
                  <a:pt x="437" y="456"/>
                  <a:pt x="388" y="457"/>
                  <a:pt x="359" y="458"/>
                </a:cubicBezTo>
                <a:lnTo>
                  <a:pt x="354" y="442"/>
                </a:lnTo>
                <a:cubicBezTo>
                  <a:pt x="383" y="391"/>
                  <a:pt x="407" y="351"/>
                  <a:pt x="425" y="321"/>
                </a:cubicBezTo>
                <a:cubicBezTo>
                  <a:pt x="443" y="291"/>
                  <a:pt x="472" y="246"/>
                  <a:pt x="511" y="186"/>
                </a:cubicBezTo>
                <a:cubicBezTo>
                  <a:pt x="520" y="183"/>
                  <a:pt x="533" y="178"/>
                  <a:pt x="548" y="171"/>
                </a:cubicBezTo>
                <a:lnTo>
                  <a:pt x="556" y="174"/>
                </a:lnTo>
                <a:cubicBezTo>
                  <a:pt x="554" y="195"/>
                  <a:pt x="554" y="232"/>
                  <a:pt x="553" y="284"/>
                </a:cubicBezTo>
                <a:lnTo>
                  <a:pt x="553" y="422"/>
                </a:lnTo>
                <a:cubicBezTo>
                  <a:pt x="577" y="422"/>
                  <a:pt x="597" y="421"/>
                  <a:pt x="614" y="419"/>
                </a:cubicBezTo>
                <a:cubicBezTo>
                  <a:pt x="613" y="427"/>
                  <a:pt x="612" y="433"/>
                  <a:pt x="612" y="436"/>
                </a:cubicBezTo>
                <a:cubicBezTo>
                  <a:pt x="612" y="439"/>
                  <a:pt x="613" y="446"/>
                  <a:pt x="614" y="458"/>
                </a:cubicBezTo>
                <a:cubicBezTo>
                  <a:pt x="595" y="457"/>
                  <a:pt x="574" y="456"/>
                  <a:pt x="553" y="456"/>
                </a:cubicBezTo>
                <a:cubicBezTo>
                  <a:pt x="553" y="499"/>
                  <a:pt x="555" y="524"/>
                  <a:pt x="558" y="530"/>
                </a:cubicBezTo>
                <a:cubicBezTo>
                  <a:pt x="561" y="535"/>
                  <a:pt x="570" y="538"/>
                  <a:pt x="586" y="539"/>
                </a:cubicBezTo>
                <a:lnTo>
                  <a:pt x="614" y="541"/>
                </a:lnTo>
                <a:lnTo>
                  <a:pt x="614" y="557"/>
                </a:lnTo>
                <a:cubicBezTo>
                  <a:pt x="580" y="556"/>
                  <a:pt x="551" y="555"/>
                  <a:pt x="526" y="555"/>
                </a:cubicBezTo>
                <a:cubicBezTo>
                  <a:pt x="517" y="555"/>
                  <a:pt x="488" y="556"/>
                  <a:pt x="439" y="557"/>
                </a:cubicBezTo>
                <a:close/>
                <a:moveTo>
                  <a:pt x="507" y="229"/>
                </a:moveTo>
                <a:cubicBezTo>
                  <a:pt x="467" y="286"/>
                  <a:pt x="428" y="351"/>
                  <a:pt x="390" y="422"/>
                </a:cubicBezTo>
                <a:cubicBezTo>
                  <a:pt x="411" y="422"/>
                  <a:pt x="429" y="423"/>
                  <a:pt x="446" y="423"/>
                </a:cubicBezTo>
                <a:cubicBezTo>
                  <a:pt x="461" y="423"/>
                  <a:pt x="481" y="422"/>
                  <a:pt x="507" y="422"/>
                </a:cubicBezTo>
                <a:lnTo>
                  <a:pt x="507" y="229"/>
                </a:lnTo>
                <a:close/>
                <a:moveTo>
                  <a:pt x="365" y="0"/>
                </a:moveTo>
                <a:cubicBezTo>
                  <a:pt x="163" y="0"/>
                  <a:pt x="0" y="163"/>
                  <a:pt x="0" y="365"/>
                </a:cubicBezTo>
                <a:cubicBezTo>
                  <a:pt x="0" y="566"/>
                  <a:pt x="163" y="730"/>
                  <a:pt x="365" y="730"/>
                </a:cubicBezTo>
                <a:cubicBezTo>
                  <a:pt x="566" y="730"/>
                  <a:pt x="730" y="566"/>
                  <a:pt x="730" y="365"/>
                </a:cubicBezTo>
                <a:cubicBezTo>
                  <a:pt x="730" y="163"/>
                  <a:pt x="566" y="0"/>
                  <a:pt x="365" y="0"/>
                </a:cubicBezTo>
                <a:close/>
                <a:moveTo>
                  <a:pt x="365" y="14"/>
                </a:moveTo>
                <a:cubicBezTo>
                  <a:pt x="171" y="14"/>
                  <a:pt x="14" y="171"/>
                  <a:pt x="14" y="365"/>
                </a:cubicBezTo>
                <a:cubicBezTo>
                  <a:pt x="14" y="558"/>
                  <a:pt x="171" y="715"/>
                  <a:pt x="365" y="715"/>
                </a:cubicBezTo>
                <a:cubicBezTo>
                  <a:pt x="558" y="715"/>
                  <a:pt x="715" y="558"/>
                  <a:pt x="715" y="365"/>
                </a:cubicBezTo>
                <a:cubicBezTo>
                  <a:pt x="715" y="171"/>
                  <a:pt x="558" y="14"/>
                  <a:pt x="365" y="1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3802" name="Freeform 19"/>
          <p:cNvSpPr>
            <a:spLocks noEditPoints="1"/>
          </p:cNvSpPr>
          <p:nvPr/>
        </p:nvSpPr>
        <p:spPr bwMode="auto">
          <a:xfrm>
            <a:off x="5395913" y="3983038"/>
            <a:ext cx="550862" cy="550862"/>
          </a:xfrm>
          <a:custGeom>
            <a:avLst/>
            <a:gdLst>
              <a:gd name="T0" fmla="*/ 98853 w 730"/>
              <a:gd name="T1" fmla="*/ 162240 h 730"/>
              <a:gd name="T2" fmla="*/ 214308 w 730"/>
              <a:gd name="T3" fmla="*/ 140357 h 730"/>
              <a:gd name="T4" fmla="*/ 254302 w 730"/>
              <a:gd name="T5" fmla="*/ 259584 h 730"/>
              <a:gd name="T6" fmla="*/ 158467 w 730"/>
              <a:gd name="T7" fmla="*/ 424088 h 730"/>
              <a:gd name="T8" fmla="*/ 79988 w 730"/>
              <a:gd name="T9" fmla="*/ 356928 h 730"/>
              <a:gd name="T10" fmla="*/ 107909 w 730"/>
              <a:gd name="T11" fmla="*/ 270149 h 730"/>
              <a:gd name="T12" fmla="*/ 165259 w 730"/>
              <a:gd name="T13" fmla="*/ 409751 h 730"/>
              <a:gd name="T14" fmla="*/ 218836 w 730"/>
              <a:gd name="T15" fmla="*/ 279959 h 730"/>
              <a:gd name="T16" fmla="*/ 160731 w 730"/>
              <a:gd name="T17" fmla="*/ 141866 h 730"/>
              <a:gd name="T18" fmla="*/ 107909 w 730"/>
              <a:gd name="T19" fmla="*/ 270149 h 730"/>
              <a:gd name="T20" fmla="*/ 291278 w 730"/>
              <a:gd name="T21" fmla="*/ 156958 h 730"/>
              <a:gd name="T22" fmla="*/ 362211 w 730"/>
              <a:gd name="T23" fmla="*/ 126774 h 730"/>
              <a:gd name="T24" fmla="*/ 436162 w 730"/>
              <a:gd name="T25" fmla="*/ 188651 h 730"/>
              <a:gd name="T26" fmla="*/ 392395 w 730"/>
              <a:gd name="T27" fmla="*/ 258075 h 730"/>
              <a:gd name="T28" fmla="*/ 448236 w 730"/>
              <a:gd name="T29" fmla="*/ 284486 h 730"/>
              <a:gd name="T30" fmla="*/ 423334 w 730"/>
              <a:gd name="T31" fmla="*/ 391640 h 730"/>
              <a:gd name="T32" fmla="*/ 313916 w 730"/>
              <a:gd name="T33" fmla="*/ 421824 h 730"/>
              <a:gd name="T34" fmla="*/ 273167 w 730"/>
              <a:gd name="T35" fmla="*/ 353155 h 730"/>
              <a:gd name="T36" fmla="*/ 304861 w 730"/>
              <a:gd name="T37" fmla="*/ 387113 h 730"/>
              <a:gd name="T38" fmla="*/ 355419 w 730"/>
              <a:gd name="T39" fmla="*/ 406732 h 730"/>
              <a:gd name="T40" fmla="*/ 420315 w 730"/>
              <a:gd name="T41" fmla="*/ 335045 h 730"/>
              <a:gd name="T42" fmla="*/ 367493 w 730"/>
              <a:gd name="T43" fmla="*/ 275431 h 730"/>
              <a:gd name="T44" fmla="*/ 325990 w 730"/>
              <a:gd name="T45" fmla="*/ 283732 h 730"/>
              <a:gd name="T46" fmla="*/ 345609 w 730"/>
              <a:gd name="T47" fmla="*/ 261848 h 730"/>
              <a:gd name="T48" fmla="*/ 402205 w 730"/>
              <a:gd name="T49" fmla="*/ 206007 h 730"/>
              <a:gd name="T50" fmla="*/ 352401 w 730"/>
              <a:gd name="T51" fmla="*/ 155449 h 730"/>
              <a:gd name="T52" fmla="*/ 304106 w 730"/>
              <a:gd name="T53" fmla="*/ 176578 h 730"/>
              <a:gd name="T54" fmla="*/ 292787 w 730"/>
              <a:gd name="T55" fmla="*/ 206762 h 730"/>
              <a:gd name="T56" fmla="*/ 275431 w 730"/>
              <a:gd name="T57" fmla="*/ 0 h 730"/>
              <a:gd name="T58" fmla="*/ 275431 w 730"/>
              <a:gd name="T59" fmla="*/ 550862 h 730"/>
              <a:gd name="T60" fmla="*/ 275431 w 730"/>
              <a:gd name="T61" fmla="*/ 0 h 730"/>
              <a:gd name="T62" fmla="*/ 11319 w 730"/>
              <a:gd name="T63" fmla="*/ 275431 h 730"/>
              <a:gd name="T64" fmla="*/ 540298 w 730"/>
              <a:gd name="T65" fmla="*/ 275431 h 73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730" h="730">
                <a:moveTo>
                  <a:pt x="96" y="366"/>
                </a:moveTo>
                <a:cubicBezTo>
                  <a:pt x="96" y="296"/>
                  <a:pt x="108" y="246"/>
                  <a:pt x="131" y="215"/>
                </a:cubicBezTo>
                <a:cubicBezTo>
                  <a:pt x="154" y="184"/>
                  <a:pt x="185" y="168"/>
                  <a:pt x="223" y="168"/>
                </a:cubicBezTo>
                <a:cubicBezTo>
                  <a:pt x="247" y="168"/>
                  <a:pt x="267" y="174"/>
                  <a:pt x="284" y="186"/>
                </a:cubicBezTo>
                <a:cubicBezTo>
                  <a:pt x="301" y="198"/>
                  <a:pt x="313" y="216"/>
                  <a:pt x="323" y="240"/>
                </a:cubicBezTo>
                <a:cubicBezTo>
                  <a:pt x="332" y="263"/>
                  <a:pt x="337" y="298"/>
                  <a:pt x="337" y="344"/>
                </a:cubicBezTo>
                <a:cubicBezTo>
                  <a:pt x="337" y="424"/>
                  <a:pt x="325" y="480"/>
                  <a:pt x="302" y="513"/>
                </a:cubicBezTo>
                <a:cubicBezTo>
                  <a:pt x="279" y="546"/>
                  <a:pt x="249" y="562"/>
                  <a:pt x="210" y="562"/>
                </a:cubicBezTo>
                <a:cubicBezTo>
                  <a:pt x="184" y="562"/>
                  <a:pt x="162" y="555"/>
                  <a:pt x="144" y="539"/>
                </a:cubicBezTo>
                <a:cubicBezTo>
                  <a:pt x="127" y="524"/>
                  <a:pt x="114" y="502"/>
                  <a:pt x="106" y="473"/>
                </a:cubicBezTo>
                <a:cubicBezTo>
                  <a:pt x="99" y="451"/>
                  <a:pt x="96" y="416"/>
                  <a:pt x="96" y="366"/>
                </a:cubicBezTo>
                <a:close/>
                <a:moveTo>
                  <a:pt x="143" y="358"/>
                </a:moveTo>
                <a:cubicBezTo>
                  <a:pt x="143" y="432"/>
                  <a:pt x="151" y="482"/>
                  <a:pt x="166" y="510"/>
                </a:cubicBezTo>
                <a:cubicBezTo>
                  <a:pt x="178" y="532"/>
                  <a:pt x="196" y="543"/>
                  <a:pt x="219" y="543"/>
                </a:cubicBezTo>
                <a:cubicBezTo>
                  <a:pt x="241" y="543"/>
                  <a:pt x="257" y="533"/>
                  <a:pt x="268" y="512"/>
                </a:cubicBezTo>
                <a:cubicBezTo>
                  <a:pt x="283" y="487"/>
                  <a:pt x="290" y="439"/>
                  <a:pt x="290" y="371"/>
                </a:cubicBezTo>
                <a:cubicBezTo>
                  <a:pt x="290" y="298"/>
                  <a:pt x="282" y="248"/>
                  <a:pt x="267" y="222"/>
                </a:cubicBezTo>
                <a:cubicBezTo>
                  <a:pt x="254" y="199"/>
                  <a:pt x="236" y="188"/>
                  <a:pt x="213" y="188"/>
                </a:cubicBezTo>
                <a:cubicBezTo>
                  <a:pt x="191" y="188"/>
                  <a:pt x="174" y="199"/>
                  <a:pt x="162" y="221"/>
                </a:cubicBezTo>
                <a:cubicBezTo>
                  <a:pt x="149" y="244"/>
                  <a:pt x="143" y="289"/>
                  <a:pt x="143" y="358"/>
                </a:cubicBezTo>
                <a:close/>
                <a:moveTo>
                  <a:pt x="371" y="274"/>
                </a:moveTo>
                <a:lnTo>
                  <a:pt x="386" y="208"/>
                </a:lnTo>
                <a:cubicBezTo>
                  <a:pt x="397" y="195"/>
                  <a:pt x="411" y="185"/>
                  <a:pt x="427" y="178"/>
                </a:cubicBezTo>
                <a:cubicBezTo>
                  <a:pt x="442" y="172"/>
                  <a:pt x="460" y="168"/>
                  <a:pt x="480" y="168"/>
                </a:cubicBezTo>
                <a:cubicBezTo>
                  <a:pt x="510" y="168"/>
                  <a:pt x="534" y="176"/>
                  <a:pt x="551" y="192"/>
                </a:cubicBezTo>
                <a:cubicBezTo>
                  <a:pt x="569" y="207"/>
                  <a:pt x="578" y="227"/>
                  <a:pt x="578" y="250"/>
                </a:cubicBezTo>
                <a:cubicBezTo>
                  <a:pt x="578" y="265"/>
                  <a:pt x="574" y="279"/>
                  <a:pt x="566" y="293"/>
                </a:cubicBezTo>
                <a:cubicBezTo>
                  <a:pt x="559" y="306"/>
                  <a:pt x="544" y="323"/>
                  <a:pt x="520" y="342"/>
                </a:cubicBezTo>
                <a:cubicBezTo>
                  <a:pt x="532" y="342"/>
                  <a:pt x="544" y="344"/>
                  <a:pt x="556" y="348"/>
                </a:cubicBezTo>
                <a:cubicBezTo>
                  <a:pt x="573" y="355"/>
                  <a:pt x="586" y="364"/>
                  <a:pt x="594" y="377"/>
                </a:cubicBezTo>
                <a:cubicBezTo>
                  <a:pt x="603" y="390"/>
                  <a:pt x="607" y="405"/>
                  <a:pt x="607" y="423"/>
                </a:cubicBezTo>
                <a:cubicBezTo>
                  <a:pt x="607" y="459"/>
                  <a:pt x="592" y="491"/>
                  <a:pt x="561" y="519"/>
                </a:cubicBezTo>
                <a:cubicBezTo>
                  <a:pt x="530" y="548"/>
                  <a:pt x="493" y="562"/>
                  <a:pt x="449" y="562"/>
                </a:cubicBezTo>
                <a:cubicBezTo>
                  <a:pt x="438" y="562"/>
                  <a:pt x="427" y="561"/>
                  <a:pt x="416" y="559"/>
                </a:cubicBezTo>
                <a:cubicBezTo>
                  <a:pt x="405" y="557"/>
                  <a:pt x="394" y="553"/>
                  <a:pt x="383" y="548"/>
                </a:cubicBezTo>
                <a:cubicBezTo>
                  <a:pt x="380" y="527"/>
                  <a:pt x="373" y="500"/>
                  <a:pt x="362" y="468"/>
                </a:cubicBezTo>
                <a:lnTo>
                  <a:pt x="376" y="462"/>
                </a:lnTo>
                <a:cubicBezTo>
                  <a:pt x="388" y="488"/>
                  <a:pt x="397" y="505"/>
                  <a:pt x="404" y="513"/>
                </a:cubicBezTo>
                <a:cubicBezTo>
                  <a:pt x="411" y="521"/>
                  <a:pt x="420" y="527"/>
                  <a:pt x="431" y="532"/>
                </a:cubicBezTo>
                <a:cubicBezTo>
                  <a:pt x="442" y="537"/>
                  <a:pt x="455" y="539"/>
                  <a:pt x="471" y="539"/>
                </a:cubicBezTo>
                <a:cubicBezTo>
                  <a:pt x="498" y="539"/>
                  <a:pt x="519" y="531"/>
                  <a:pt x="534" y="514"/>
                </a:cubicBezTo>
                <a:cubicBezTo>
                  <a:pt x="549" y="498"/>
                  <a:pt x="557" y="474"/>
                  <a:pt x="557" y="444"/>
                </a:cubicBezTo>
                <a:cubicBezTo>
                  <a:pt x="557" y="419"/>
                  <a:pt x="550" y="399"/>
                  <a:pt x="538" y="386"/>
                </a:cubicBezTo>
                <a:cubicBezTo>
                  <a:pt x="525" y="372"/>
                  <a:pt x="508" y="365"/>
                  <a:pt x="487" y="365"/>
                </a:cubicBezTo>
                <a:cubicBezTo>
                  <a:pt x="471" y="365"/>
                  <a:pt x="454" y="369"/>
                  <a:pt x="436" y="378"/>
                </a:cubicBezTo>
                <a:lnTo>
                  <a:pt x="432" y="376"/>
                </a:lnTo>
                <a:lnTo>
                  <a:pt x="437" y="345"/>
                </a:lnTo>
                <a:cubicBezTo>
                  <a:pt x="447" y="346"/>
                  <a:pt x="454" y="347"/>
                  <a:pt x="458" y="347"/>
                </a:cubicBezTo>
                <a:cubicBezTo>
                  <a:pt x="480" y="347"/>
                  <a:pt x="498" y="340"/>
                  <a:pt x="512" y="326"/>
                </a:cubicBezTo>
                <a:cubicBezTo>
                  <a:pt x="526" y="312"/>
                  <a:pt x="533" y="295"/>
                  <a:pt x="533" y="273"/>
                </a:cubicBezTo>
                <a:cubicBezTo>
                  <a:pt x="533" y="252"/>
                  <a:pt x="527" y="236"/>
                  <a:pt x="515" y="224"/>
                </a:cubicBezTo>
                <a:cubicBezTo>
                  <a:pt x="503" y="212"/>
                  <a:pt x="487" y="206"/>
                  <a:pt x="467" y="206"/>
                </a:cubicBezTo>
                <a:cubicBezTo>
                  <a:pt x="454" y="206"/>
                  <a:pt x="442" y="209"/>
                  <a:pt x="430" y="214"/>
                </a:cubicBezTo>
                <a:cubicBezTo>
                  <a:pt x="418" y="220"/>
                  <a:pt x="409" y="227"/>
                  <a:pt x="403" y="234"/>
                </a:cubicBezTo>
                <a:cubicBezTo>
                  <a:pt x="401" y="237"/>
                  <a:pt x="398" y="244"/>
                  <a:pt x="394" y="255"/>
                </a:cubicBezTo>
                <a:lnTo>
                  <a:pt x="388" y="274"/>
                </a:lnTo>
                <a:lnTo>
                  <a:pt x="371" y="274"/>
                </a:lnTo>
                <a:close/>
                <a:moveTo>
                  <a:pt x="365" y="0"/>
                </a:moveTo>
                <a:cubicBezTo>
                  <a:pt x="164" y="0"/>
                  <a:pt x="0" y="163"/>
                  <a:pt x="0" y="365"/>
                </a:cubicBezTo>
                <a:cubicBezTo>
                  <a:pt x="0" y="566"/>
                  <a:pt x="164" y="730"/>
                  <a:pt x="365" y="730"/>
                </a:cubicBezTo>
                <a:cubicBezTo>
                  <a:pt x="567" y="730"/>
                  <a:pt x="730" y="566"/>
                  <a:pt x="730" y="365"/>
                </a:cubicBezTo>
                <a:cubicBezTo>
                  <a:pt x="730" y="163"/>
                  <a:pt x="567" y="0"/>
                  <a:pt x="365" y="0"/>
                </a:cubicBezTo>
                <a:close/>
                <a:moveTo>
                  <a:pt x="365" y="14"/>
                </a:moveTo>
                <a:cubicBezTo>
                  <a:pt x="172" y="14"/>
                  <a:pt x="15" y="171"/>
                  <a:pt x="15" y="365"/>
                </a:cubicBezTo>
                <a:cubicBezTo>
                  <a:pt x="15" y="558"/>
                  <a:pt x="172" y="715"/>
                  <a:pt x="365" y="715"/>
                </a:cubicBezTo>
                <a:cubicBezTo>
                  <a:pt x="559" y="715"/>
                  <a:pt x="716" y="558"/>
                  <a:pt x="716" y="365"/>
                </a:cubicBezTo>
                <a:cubicBezTo>
                  <a:pt x="716" y="171"/>
                  <a:pt x="559" y="14"/>
                  <a:pt x="365" y="1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3803" name="Freeform 20"/>
          <p:cNvSpPr>
            <a:spLocks noEditPoints="1"/>
          </p:cNvSpPr>
          <p:nvPr/>
        </p:nvSpPr>
        <p:spPr bwMode="auto">
          <a:xfrm>
            <a:off x="6257925" y="3106738"/>
            <a:ext cx="550863" cy="549275"/>
          </a:xfrm>
          <a:custGeom>
            <a:avLst/>
            <a:gdLst>
              <a:gd name="T0" fmla="*/ 71688 w 730"/>
              <a:gd name="T1" fmla="*/ 275390 h 730"/>
              <a:gd name="T2" fmla="*/ 98099 w 730"/>
              <a:gd name="T3" fmla="*/ 162525 h 730"/>
              <a:gd name="T4" fmla="*/ 168277 w 730"/>
              <a:gd name="T5" fmla="*/ 127161 h 730"/>
              <a:gd name="T6" fmla="*/ 213554 w 730"/>
              <a:gd name="T7" fmla="*/ 140705 h 730"/>
              <a:gd name="T8" fmla="*/ 242983 w 730"/>
              <a:gd name="T9" fmla="*/ 180584 h 730"/>
              <a:gd name="T10" fmla="*/ 253548 w 730"/>
              <a:gd name="T11" fmla="*/ 259589 h 730"/>
              <a:gd name="T12" fmla="*/ 227891 w 730"/>
              <a:gd name="T13" fmla="*/ 386750 h 730"/>
              <a:gd name="T14" fmla="*/ 158467 w 730"/>
              <a:gd name="T15" fmla="*/ 423619 h 730"/>
              <a:gd name="T16" fmla="*/ 108663 w 730"/>
              <a:gd name="T17" fmla="*/ 406313 h 730"/>
              <a:gd name="T18" fmla="*/ 79234 w 730"/>
              <a:gd name="T19" fmla="*/ 356653 h 730"/>
              <a:gd name="T20" fmla="*/ 71688 w 730"/>
              <a:gd name="T21" fmla="*/ 275390 h 730"/>
              <a:gd name="T22" fmla="*/ 107154 w 730"/>
              <a:gd name="T23" fmla="*/ 270123 h 730"/>
              <a:gd name="T24" fmla="*/ 124510 w 730"/>
              <a:gd name="T25" fmla="*/ 383740 h 730"/>
              <a:gd name="T26" fmla="*/ 164504 w 730"/>
              <a:gd name="T27" fmla="*/ 409323 h 730"/>
              <a:gd name="T28" fmla="*/ 202235 w 730"/>
              <a:gd name="T29" fmla="*/ 385997 h 730"/>
              <a:gd name="T30" fmla="*/ 218081 w 730"/>
              <a:gd name="T31" fmla="*/ 279905 h 730"/>
              <a:gd name="T32" fmla="*/ 201480 w 730"/>
              <a:gd name="T33" fmla="*/ 167040 h 730"/>
              <a:gd name="T34" fmla="*/ 160731 w 730"/>
              <a:gd name="T35" fmla="*/ 141457 h 730"/>
              <a:gd name="T36" fmla="*/ 121492 w 730"/>
              <a:gd name="T37" fmla="*/ 167040 h 730"/>
              <a:gd name="T38" fmla="*/ 107154 w 730"/>
              <a:gd name="T39" fmla="*/ 270123 h 730"/>
              <a:gd name="T40" fmla="*/ 275432 w 730"/>
              <a:gd name="T41" fmla="*/ 419857 h 730"/>
              <a:gd name="T42" fmla="*/ 275432 w 730"/>
              <a:gd name="T43" fmla="*/ 408570 h 730"/>
              <a:gd name="T44" fmla="*/ 345610 w 730"/>
              <a:gd name="T45" fmla="*/ 335584 h 730"/>
              <a:gd name="T46" fmla="*/ 399187 w 730"/>
              <a:gd name="T47" fmla="*/ 267866 h 730"/>
              <a:gd name="T48" fmla="*/ 412770 w 730"/>
              <a:gd name="T49" fmla="*/ 220462 h 730"/>
              <a:gd name="T50" fmla="*/ 396923 w 730"/>
              <a:gd name="T51" fmla="*/ 176069 h 730"/>
              <a:gd name="T52" fmla="*/ 354665 w 730"/>
              <a:gd name="T53" fmla="*/ 160268 h 730"/>
              <a:gd name="T54" fmla="*/ 323726 w 730"/>
              <a:gd name="T55" fmla="*/ 166287 h 730"/>
              <a:gd name="T56" fmla="*/ 310143 w 730"/>
              <a:gd name="T57" fmla="*/ 177574 h 730"/>
              <a:gd name="T58" fmla="*/ 297315 w 730"/>
              <a:gd name="T59" fmla="*/ 215195 h 730"/>
              <a:gd name="T60" fmla="*/ 285241 w 730"/>
              <a:gd name="T61" fmla="*/ 215195 h 730"/>
              <a:gd name="T62" fmla="*/ 292033 w 730"/>
              <a:gd name="T63" fmla="*/ 158011 h 730"/>
              <a:gd name="T64" fmla="*/ 324481 w 730"/>
              <a:gd name="T65" fmla="*/ 134685 h 730"/>
              <a:gd name="T66" fmla="*/ 364475 w 730"/>
              <a:gd name="T67" fmla="*/ 127161 h 730"/>
              <a:gd name="T68" fmla="*/ 427107 w 730"/>
              <a:gd name="T69" fmla="*/ 149734 h 730"/>
              <a:gd name="T70" fmla="*/ 450500 w 730"/>
              <a:gd name="T71" fmla="*/ 207671 h 730"/>
              <a:gd name="T72" fmla="*/ 429371 w 730"/>
              <a:gd name="T73" fmla="*/ 268618 h 730"/>
              <a:gd name="T74" fmla="*/ 359193 w 730"/>
              <a:gd name="T75" fmla="*/ 344614 h 730"/>
              <a:gd name="T76" fmla="*/ 319953 w 730"/>
              <a:gd name="T77" fmla="*/ 384493 h 730"/>
              <a:gd name="T78" fmla="*/ 393905 w 730"/>
              <a:gd name="T79" fmla="*/ 384493 h 730"/>
              <a:gd name="T80" fmla="*/ 464838 w 730"/>
              <a:gd name="T81" fmla="*/ 382235 h 730"/>
              <a:gd name="T82" fmla="*/ 467102 w 730"/>
              <a:gd name="T83" fmla="*/ 383740 h 730"/>
              <a:gd name="T84" fmla="*/ 464838 w 730"/>
              <a:gd name="T85" fmla="*/ 400294 h 730"/>
              <a:gd name="T86" fmla="*/ 467102 w 730"/>
              <a:gd name="T87" fmla="*/ 418352 h 730"/>
              <a:gd name="T88" fmla="*/ 464838 w 730"/>
              <a:gd name="T89" fmla="*/ 419857 h 730"/>
              <a:gd name="T90" fmla="*/ 375040 w 730"/>
              <a:gd name="T91" fmla="*/ 418352 h 730"/>
              <a:gd name="T92" fmla="*/ 275432 w 730"/>
              <a:gd name="T93" fmla="*/ 419857 h 730"/>
              <a:gd name="T94" fmla="*/ 275432 w 730"/>
              <a:gd name="T95" fmla="*/ 0 h 730"/>
              <a:gd name="T96" fmla="*/ 0 w 730"/>
              <a:gd name="T97" fmla="*/ 274638 h 730"/>
              <a:gd name="T98" fmla="*/ 275432 w 730"/>
              <a:gd name="T99" fmla="*/ 549275 h 730"/>
              <a:gd name="T100" fmla="*/ 550863 w 730"/>
              <a:gd name="T101" fmla="*/ 274638 h 730"/>
              <a:gd name="T102" fmla="*/ 275432 w 730"/>
              <a:gd name="T103" fmla="*/ 0 h 730"/>
              <a:gd name="T104" fmla="*/ 275432 w 730"/>
              <a:gd name="T105" fmla="*/ 11286 h 730"/>
              <a:gd name="T106" fmla="*/ 10564 w 730"/>
              <a:gd name="T107" fmla="*/ 274638 h 730"/>
              <a:gd name="T108" fmla="*/ 275432 w 730"/>
              <a:gd name="T109" fmla="*/ 538741 h 730"/>
              <a:gd name="T110" fmla="*/ 539544 w 730"/>
              <a:gd name="T111" fmla="*/ 274638 h 730"/>
              <a:gd name="T112" fmla="*/ 275432 w 730"/>
              <a:gd name="T113" fmla="*/ 11286 h 73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730" h="730">
                <a:moveTo>
                  <a:pt x="95" y="366"/>
                </a:moveTo>
                <a:cubicBezTo>
                  <a:pt x="95" y="297"/>
                  <a:pt x="107" y="247"/>
                  <a:pt x="130" y="216"/>
                </a:cubicBezTo>
                <a:cubicBezTo>
                  <a:pt x="153" y="185"/>
                  <a:pt x="184" y="169"/>
                  <a:pt x="223" y="169"/>
                </a:cubicBezTo>
                <a:cubicBezTo>
                  <a:pt x="246" y="169"/>
                  <a:pt x="267" y="175"/>
                  <a:pt x="283" y="187"/>
                </a:cubicBezTo>
                <a:cubicBezTo>
                  <a:pt x="300" y="198"/>
                  <a:pt x="313" y="216"/>
                  <a:pt x="322" y="240"/>
                </a:cubicBezTo>
                <a:cubicBezTo>
                  <a:pt x="331" y="264"/>
                  <a:pt x="336" y="299"/>
                  <a:pt x="336" y="345"/>
                </a:cubicBezTo>
                <a:cubicBezTo>
                  <a:pt x="336" y="425"/>
                  <a:pt x="325" y="481"/>
                  <a:pt x="302" y="514"/>
                </a:cubicBezTo>
                <a:cubicBezTo>
                  <a:pt x="279" y="547"/>
                  <a:pt x="248" y="563"/>
                  <a:pt x="210" y="563"/>
                </a:cubicBezTo>
                <a:cubicBezTo>
                  <a:pt x="183" y="563"/>
                  <a:pt x="161" y="555"/>
                  <a:pt x="144" y="540"/>
                </a:cubicBezTo>
                <a:cubicBezTo>
                  <a:pt x="126" y="524"/>
                  <a:pt x="113" y="502"/>
                  <a:pt x="105" y="474"/>
                </a:cubicBezTo>
                <a:cubicBezTo>
                  <a:pt x="99" y="452"/>
                  <a:pt x="95" y="416"/>
                  <a:pt x="95" y="366"/>
                </a:cubicBezTo>
                <a:close/>
                <a:moveTo>
                  <a:pt x="142" y="359"/>
                </a:moveTo>
                <a:cubicBezTo>
                  <a:pt x="142" y="433"/>
                  <a:pt x="150" y="483"/>
                  <a:pt x="165" y="510"/>
                </a:cubicBezTo>
                <a:cubicBezTo>
                  <a:pt x="177" y="533"/>
                  <a:pt x="195" y="544"/>
                  <a:pt x="218" y="544"/>
                </a:cubicBezTo>
                <a:cubicBezTo>
                  <a:pt x="240" y="544"/>
                  <a:pt x="257" y="533"/>
                  <a:pt x="268" y="513"/>
                </a:cubicBezTo>
                <a:cubicBezTo>
                  <a:pt x="282" y="487"/>
                  <a:pt x="289" y="440"/>
                  <a:pt x="289" y="372"/>
                </a:cubicBezTo>
                <a:cubicBezTo>
                  <a:pt x="289" y="299"/>
                  <a:pt x="282" y="249"/>
                  <a:pt x="267" y="222"/>
                </a:cubicBezTo>
                <a:cubicBezTo>
                  <a:pt x="254" y="200"/>
                  <a:pt x="236" y="188"/>
                  <a:pt x="213" y="188"/>
                </a:cubicBezTo>
                <a:cubicBezTo>
                  <a:pt x="191" y="188"/>
                  <a:pt x="174" y="200"/>
                  <a:pt x="161" y="222"/>
                </a:cubicBezTo>
                <a:cubicBezTo>
                  <a:pt x="149" y="244"/>
                  <a:pt x="142" y="290"/>
                  <a:pt x="142" y="359"/>
                </a:cubicBezTo>
                <a:close/>
                <a:moveTo>
                  <a:pt x="365" y="558"/>
                </a:moveTo>
                <a:lnTo>
                  <a:pt x="365" y="543"/>
                </a:lnTo>
                <a:lnTo>
                  <a:pt x="458" y="446"/>
                </a:lnTo>
                <a:cubicBezTo>
                  <a:pt x="493" y="409"/>
                  <a:pt x="517" y="379"/>
                  <a:pt x="529" y="356"/>
                </a:cubicBezTo>
                <a:cubicBezTo>
                  <a:pt x="541" y="333"/>
                  <a:pt x="547" y="312"/>
                  <a:pt x="547" y="293"/>
                </a:cubicBezTo>
                <a:cubicBezTo>
                  <a:pt x="547" y="268"/>
                  <a:pt x="540" y="249"/>
                  <a:pt x="526" y="234"/>
                </a:cubicBezTo>
                <a:cubicBezTo>
                  <a:pt x="512" y="220"/>
                  <a:pt x="493" y="213"/>
                  <a:pt x="470" y="213"/>
                </a:cubicBezTo>
                <a:cubicBezTo>
                  <a:pt x="455" y="213"/>
                  <a:pt x="442" y="215"/>
                  <a:pt x="429" y="221"/>
                </a:cubicBezTo>
                <a:cubicBezTo>
                  <a:pt x="421" y="225"/>
                  <a:pt x="414" y="230"/>
                  <a:pt x="411" y="236"/>
                </a:cubicBezTo>
                <a:cubicBezTo>
                  <a:pt x="407" y="241"/>
                  <a:pt x="401" y="258"/>
                  <a:pt x="394" y="286"/>
                </a:cubicBezTo>
                <a:lnTo>
                  <a:pt x="378" y="286"/>
                </a:lnTo>
                <a:cubicBezTo>
                  <a:pt x="383" y="251"/>
                  <a:pt x="386" y="225"/>
                  <a:pt x="387" y="210"/>
                </a:cubicBezTo>
                <a:cubicBezTo>
                  <a:pt x="400" y="195"/>
                  <a:pt x="415" y="185"/>
                  <a:pt x="430" y="179"/>
                </a:cubicBezTo>
                <a:cubicBezTo>
                  <a:pt x="446" y="172"/>
                  <a:pt x="464" y="169"/>
                  <a:pt x="483" y="169"/>
                </a:cubicBezTo>
                <a:cubicBezTo>
                  <a:pt x="518" y="169"/>
                  <a:pt x="546" y="179"/>
                  <a:pt x="566" y="199"/>
                </a:cubicBezTo>
                <a:cubicBezTo>
                  <a:pt x="587" y="218"/>
                  <a:pt x="597" y="244"/>
                  <a:pt x="597" y="276"/>
                </a:cubicBezTo>
                <a:cubicBezTo>
                  <a:pt x="597" y="304"/>
                  <a:pt x="588" y="331"/>
                  <a:pt x="569" y="357"/>
                </a:cubicBezTo>
                <a:cubicBezTo>
                  <a:pt x="551" y="384"/>
                  <a:pt x="520" y="417"/>
                  <a:pt x="476" y="458"/>
                </a:cubicBezTo>
                <a:lnTo>
                  <a:pt x="424" y="511"/>
                </a:lnTo>
                <a:lnTo>
                  <a:pt x="522" y="511"/>
                </a:lnTo>
                <a:cubicBezTo>
                  <a:pt x="564" y="511"/>
                  <a:pt x="595" y="510"/>
                  <a:pt x="616" y="508"/>
                </a:cubicBezTo>
                <a:lnTo>
                  <a:pt x="619" y="510"/>
                </a:lnTo>
                <a:cubicBezTo>
                  <a:pt x="617" y="520"/>
                  <a:pt x="616" y="527"/>
                  <a:pt x="616" y="532"/>
                </a:cubicBezTo>
                <a:cubicBezTo>
                  <a:pt x="616" y="535"/>
                  <a:pt x="617" y="543"/>
                  <a:pt x="619" y="556"/>
                </a:cubicBezTo>
                <a:lnTo>
                  <a:pt x="616" y="558"/>
                </a:lnTo>
                <a:cubicBezTo>
                  <a:pt x="580" y="556"/>
                  <a:pt x="541" y="556"/>
                  <a:pt x="497" y="556"/>
                </a:cubicBezTo>
                <a:cubicBezTo>
                  <a:pt x="452" y="556"/>
                  <a:pt x="408" y="556"/>
                  <a:pt x="365" y="558"/>
                </a:cubicBezTo>
                <a:close/>
                <a:moveTo>
                  <a:pt x="365" y="0"/>
                </a:moveTo>
                <a:cubicBezTo>
                  <a:pt x="163" y="0"/>
                  <a:pt x="0" y="164"/>
                  <a:pt x="0" y="365"/>
                </a:cubicBezTo>
                <a:cubicBezTo>
                  <a:pt x="0" y="567"/>
                  <a:pt x="163" y="730"/>
                  <a:pt x="365" y="730"/>
                </a:cubicBezTo>
                <a:cubicBezTo>
                  <a:pt x="566" y="730"/>
                  <a:pt x="730" y="567"/>
                  <a:pt x="730" y="365"/>
                </a:cubicBezTo>
                <a:cubicBezTo>
                  <a:pt x="730" y="164"/>
                  <a:pt x="566" y="0"/>
                  <a:pt x="365" y="0"/>
                </a:cubicBezTo>
                <a:close/>
                <a:moveTo>
                  <a:pt x="365" y="15"/>
                </a:moveTo>
                <a:cubicBezTo>
                  <a:pt x="171" y="15"/>
                  <a:pt x="14" y="172"/>
                  <a:pt x="14" y="365"/>
                </a:cubicBezTo>
                <a:cubicBezTo>
                  <a:pt x="14" y="559"/>
                  <a:pt x="171" y="716"/>
                  <a:pt x="365" y="716"/>
                </a:cubicBezTo>
                <a:cubicBezTo>
                  <a:pt x="558" y="716"/>
                  <a:pt x="715" y="559"/>
                  <a:pt x="715" y="365"/>
                </a:cubicBezTo>
                <a:cubicBezTo>
                  <a:pt x="715" y="172"/>
                  <a:pt x="558" y="15"/>
                  <a:pt x="365" y="1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3804" name="Freeform 21"/>
          <p:cNvSpPr>
            <a:spLocks noEditPoints="1"/>
          </p:cNvSpPr>
          <p:nvPr/>
        </p:nvSpPr>
        <p:spPr bwMode="auto">
          <a:xfrm>
            <a:off x="5395913" y="3106738"/>
            <a:ext cx="550862" cy="549275"/>
          </a:xfrm>
          <a:custGeom>
            <a:avLst/>
            <a:gdLst>
              <a:gd name="T0" fmla="*/ 72442 w 730"/>
              <a:gd name="T1" fmla="*/ 275390 h 730"/>
              <a:gd name="T2" fmla="*/ 98853 w 730"/>
              <a:gd name="T3" fmla="*/ 162525 h 730"/>
              <a:gd name="T4" fmla="*/ 168277 w 730"/>
              <a:gd name="T5" fmla="*/ 127161 h 730"/>
              <a:gd name="T6" fmla="*/ 214308 w 730"/>
              <a:gd name="T7" fmla="*/ 140705 h 730"/>
              <a:gd name="T8" fmla="*/ 243738 w 730"/>
              <a:gd name="T9" fmla="*/ 180584 h 730"/>
              <a:gd name="T10" fmla="*/ 254302 w 730"/>
              <a:gd name="T11" fmla="*/ 259589 h 730"/>
              <a:gd name="T12" fmla="*/ 227891 w 730"/>
              <a:gd name="T13" fmla="*/ 386750 h 730"/>
              <a:gd name="T14" fmla="*/ 158467 w 730"/>
              <a:gd name="T15" fmla="*/ 423619 h 730"/>
              <a:gd name="T16" fmla="*/ 108663 w 730"/>
              <a:gd name="T17" fmla="*/ 406313 h 730"/>
              <a:gd name="T18" fmla="*/ 79988 w 730"/>
              <a:gd name="T19" fmla="*/ 356653 h 730"/>
              <a:gd name="T20" fmla="*/ 72442 w 730"/>
              <a:gd name="T21" fmla="*/ 275390 h 730"/>
              <a:gd name="T22" fmla="*/ 107909 w 730"/>
              <a:gd name="T23" fmla="*/ 270123 h 730"/>
              <a:gd name="T24" fmla="*/ 125265 w 730"/>
              <a:gd name="T25" fmla="*/ 383740 h 730"/>
              <a:gd name="T26" fmla="*/ 165259 w 730"/>
              <a:gd name="T27" fmla="*/ 409323 h 730"/>
              <a:gd name="T28" fmla="*/ 202234 w 730"/>
              <a:gd name="T29" fmla="*/ 385997 h 730"/>
              <a:gd name="T30" fmla="*/ 218836 w 730"/>
              <a:gd name="T31" fmla="*/ 279905 h 730"/>
              <a:gd name="T32" fmla="*/ 201480 w 730"/>
              <a:gd name="T33" fmla="*/ 167040 h 730"/>
              <a:gd name="T34" fmla="*/ 160731 w 730"/>
              <a:gd name="T35" fmla="*/ 141457 h 730"/>
              <a:gd name="T36" fmla="*/ 122246 w 730"/>
              <a:gd name="T37" fmla="*/ 167040 h 730"/>
              <a:gd name="T38" fmla="*/ 107909 w 730"/>
              <a:gd name="T39" fmla="*/ 270123 h 730"/>
              <a:gd name="T40" fmla="*/ 301842 w 730"/>
              <a:gd name="T41" fmla="*/ 419857 h 730"/>
              <a:gd name="T42" fmla="*/ 301842 w 730"/>
              <a:gd name="T43" fmla="*/ 406313 h 730"/>
              <a:gd name="T44" fmla="*/ 317689 w 730"/>
              <a:gd name="T45" fmla="*/ 405561 h 730"/>
              <a:gd name="T46" fmla="*/ 350137 w 730"/>
              <a:gd name="T47" fmla="*/ 398036 h 730"/>
              <a:gd name="T48" fmla="*/ 355419 w 730"/>
              <a:gd name="T49" fmla="*/ 342356 h 730"/>
              <a:gd name="T50" fmla="*/ 356928 w 730"/>
              <a:gd name="T51" fmla="*/ 230244 h 730"/>
              <a:gd name="T52" fmla="*/ 356174 w 730"/>
              <a:gd name="T53" fmla="*/ 167792 h 730"/>
              <a:gd name="T54" fmla="*/ 352401 w 730"/>
              <a:gd name="T55" fmla="*/ 164030 h 730"/>
              <a:gd name="T56" fmla="*/ 342591 w 730"/>
              <a:gd name="T57" fmla="*/ 167792 h 730"/>
              <a:gd name="T58" fmla="*/ 295805 w 730"/>
              <a:gd name="T59" fmla="*/ 189613 h 730"/>
              <a:gd name="T60" fmla="*/ 285241 w 730"/>
              <a:gd name="T61" fmla="*/ 194880 h 730"/>
              <a:gd name="T62" fmla="*/ 282222 w 730"/>
              <a:gd name="T63" fmla="*/ 191870 h 730"/>
              <a:gd name="T64" fmla="*/ 280713 w 730"/>
              <a:gd name="T65" fmla="*/ 172307 h 730"/>
              <a:gd name="T66" fmla="*/ 389376 w 730"/>
              <a:gd name="T67" fmla="*/ 129418 h 730"/>
              <a:gd name="T68" fmla="*/ 395413 w 730"/>
              <a:gd name="T69" fmla="*/ 131676 h 730"/>
              <a:gd name="T70" fmla="*/ 394659 w 730"/>
              <a:gd name="T71" fmla="*/ 155001 h 730"/>
              <a:gd name="T72" fmla="*/ 392395 w 730"/>
              <a:gd name="T73" fmla="*/ 271628 h 730"/>
              <a:gd name="T74" fmla="*/ 390886 w 730"/>
              <a:gd name="T75" fmla="*/ 351386 h 730"/>
              <a:gd name="T76" fmla="*/ 393904 w 730"/>
              <a:gd name="T77" fmla="*/ 389760 h 730"/>
              <a:gd name="T78" fmla="*/ 401450 w 730"/>
              <a:gd name="T79" fmla="*/ 402551 h 730"/>
              <a:gd name="T80" fmla="*/ 427107 w 730"/>
              <a:gd name="T81" fmla="*/ 405561 h 730"/>
              <a:gd name="T82" fmla="*/ 445972 w 730"/>
              <a:gd name="T83" fmla="*/ 406313 h 730"/>
              <a:gd name="T84" fmla="*/ 445972 w 730"/>
              <a:gd name="T85" fmla="*/ 419857 h 730"/>
              <a:gd name="T86" fmla="*/ 373530 w 730"/>
              <a:gd name="T87" fmla="*/ 418352 h 730"/>
              <a:gd name="T88" fmla="*/ 301842 w 730"/>
              <a:gd name="T89" fmla="*/ 419857 h 730"/>
              <a:gd name="T90" fmla="*/ 275431 w 730"/>
              <a:gd name="T91" fmla="*/ 0 h 730"/>
              <a:gd name="T92" fmla="*/ 0 w 730"/>
              <a:gd name="T93" fmla="*/ 274638 h 730"/>
              <a:gd name="T94" fmla="*/ 275431 w 730"/>
              <a:gd name="T95" fmla="*/ 549275 h 730"/>
              <a:gd name="T96" fmla="*/ 550862 w 730"/>
              <a:gd name="T97" fmla="*/ 274638 h 730"/>
              <a:gd name="T98" fmla="*/ 275431 w 730"/>
              <a:gd name="T99" fmla="*/ 0 h 730"/>
              <a:gd name="T100" fmla="*/ 275431 w 730"/>
              <a:gd name="T101" fmla="*/ 11286 h 730"/>
              <a:gd name="T102" fmla="*/ 11319 w 730"/>
              <a:gd name="T103" fmla="*/ 274638 h 730"/>
              <a:gd name="T104" fmla="*/ 275431 w 730"/>
              <a:gd name="T105" fmla="*/ 538741 h 730"/>
              <a:gd name="T106" fmla="*/ 540298 w 730"/>
              <a:gd name="T107" fmla="*/ 274638 h 730"/>
              <a:gd name="T108" fmla="*/ 275431 w 730"/>
              <a:gd name="T109" fmla="*/ 11286 h 730"/>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730" h="730">
                <a:moveTo>
                  <a:pt x="96" y="366"/>
                </a:moveTo>
                <a:cubicBezTo>
                  <a:pt x="96" y="297"/>
                  <a:pt x="108" y="247"/>
                  <a:pt x="131" y="216"/>
                </a:cubicBezTo>
                <a:cubicBezTo>
                  <a:pt x="154" y="185"/>
                  <a:pt x="185" y="169"/>
                  <a:pt x="223" y="169"/>
                </a:cubicBezTo>
                <a:cubicBezTo>
                  <a:pt x="247" y="169"/>
                  <a:pt x="267" y="175"/>
                  <a:pt x="284" y="187"/>
                </a:cubicBezTo>
                <a:cubicBezTo>
                  <a:pt x="301" y="198"/>
                  <a:pt x="314" y="216"/>
                  <a:pt x="323" y="240"/>
                </a:cubicBezTo>
                <a:cubicBezTo>
                  <a:pt x="332" y="264"/>
                  <a:pt x="337" y="299"/>
                  <a:pt x="337" y="345"/>
                </a:cubicBezTo>
                <a:cubicBezTo>
                  <a:pt x="337" y="425"/>
                  <a:pt x="325" y="481"/>
                  <a:pt x="302" y="514"/>
                </a:cubicBezTo>
                <a:cubicBezTo>
                  <a:pt x="279" y="547"/>
                  <a:pt x="249" y="563"/>
                  <a:pt x="210" y="563"/>
                </a:cubicBezTo>
                <a:cubicBezTo>
                  <a:pt x="184" y="563"/>
                  <a:pt x="162" y="555"/>
                  <a:pt x="144" y="540"/>
                </a:cubicBezTo>
                <a:cubicBezTo>
                  <a:pt x="127" y="524"/>
                  <a:pt x="114" y="502"/>
                  <a:pt x="106" y="474"/>
                </a:cubicBezTo>
                <a:cubicBezTo>
                  <a:pt x="99" y="452"/>
                  <a:pt x="96" y="416"/>
                  <a:pt x="96" y="366"/>
                </a:cubicBezTo>
                <a:close/>
                <a:moveTo>
                  <a:pt x="143" y="359"/>
                </a:moveTo>
                <a:cubicBezTo>
                  <a:pt x="143" y="433"/>
                  <a:pt x="151" y="483"/>
                  <a:pt x="166" y="510"/>
                </a:cubicBezTo>
                <a:cubicBezTo>
                  <a:pt x="178" y="533"/>
                  <a:pt x="196" y="544"/>
                  <a:pt x="219" y="544"/>
                </a:cubicBezTo>
                <a:cubicBezTo>
                  <a:pt x="241" y="544"/>
                  <a:pt x="257" y="533"/>
                  <a:pt x="268" y="513"/>
                </a:cubicBezTo>
                <a:cubicBezTo>
                  <a:pt x="283" y="487"/>
                  <a:pt x="290" y="440"/>
                  <a:pt x="290" y="372"/>
                </a:cubicBezTo>
                <a:cubicBezTo>
                  <a:pt x="290" y="299"/>
                  <a:pt x="282" y="249"/>
                  <a:pt x="267" y="222"/>
                </a:cubicBezTo>
                <a:cubicBezTo>
                  <a:pt x="254" y="200"/>
                  <a:pt x="236" y="188"/>
                  <a:pt x="213" y="188"/>
                </a:cubicBezTo>
                <a:cubicBezTo>
                  <a:pt x="191" y="188"/>
                  <a:pt x="174" y="200"/>
                  <a:pt x="162" y="222"/>
                </a:cubicBezTo>
                <a:cubicBezTo>
                  <a:pt x="149" y="244"/>
                  <a:pt x="143" y="290"/>
                  <a:pt x="143" y="359"/>
                </a:cubicBezTo>
                <a:close/>
                <a:moveTo>
                  <a:pt x="400" y="558"/>
                </a:moveTo>
                <a:lnTo>
                  <a:pt x="400" y="540"/>
                </a:lnTo>
                <a:lnTo>
                  <a:pt x="421" y="539"/>
                </a:lnTo>
                <a:cubicBezTo>
                  <a:pt x="445" y="539"/>
                  <a:pt x="460" y="535"/>
                  <a:pt x="464" y="529"/>
                </a:cubicBezTo>
                <a:cubicBezTo>
                  <a:pt x="469" y="523"/>
                  <a:pt x="471" y="498"/>
                  <a:pt x="471" y="455"/>
                </a:cubicBezTo>
                <a:lnTo>
                  <a:pt x="473" y="306"/>
                </a:lnTo>
                <a:cubicBezTo>
                  <a:pt x="473" y="255"/>
                  <a:pt x="473" y="228"/>
                  <a:pt x="472" y="223"/>
                </a:cubicBezTo>
                <a:cubicBezTo>
                  <a:pt x="471" y="220"/>
                  <a:pt x="469" y="218"/>
                  <a:pt x="467" y="218"/>
                </a:cubicBezTo>
                <a:cubicBezTo>
                  <a:pt x="465" y="218"/>
                  <a:pt x="461" y="220"/>
                  <a:pt x="454" y="223"/>
                </a:cubicBezTo>
                <a:cubicBezTo>
                  <a:pt x="424" y="236"/>
                  <a:pt x="403" y="246"/>
                  <a:pt x="392" y="252"/>
                </a:cubicBezTo>
                <a:cubicBezTo>
                  <a:pt x="384" y="257"/>
                  <a:pt x="379" y="259"/>
                  <a:pt x="378" y="259"/>
                </a:cubicBezTo>
                <a:cubicBezTo>
                  <a:pt x="375" y="259"/>
                  <a:pt x="374" y="258"/>
                  <a:pt x="374" y="255"/>
                </a:cubicBezTo>
                <a:lnTo>
                  <a:pt x="372" y="229"/>
                </a:lnTo>
                <a:cubicBezTo>
                  <a:pt x="428" y="212"/>
                  <a:pt x="476" y="193"/>
                  <a:pt x="516" y="172"/>
                </a:cubicBezTo>
                <a:lnTo>
                  <a:pt x="524" y="175"/>
                </a:lnTo>
                <a:lnTo>
                  <a:pt x="523" y="206"/>
                </a:lnTo>
                <a:lnTo>
                  <a:pt x="520" y="361"/>
                </a:lnTo>
                <a:lnTo>
                  <a:pt x="518" y="467"/>
                </a:lnTo>
                <a:cubicBezTo>
                  <a:pt x="518" y="493"/>
                  <a:pt x="520" y="510"/>
                  <a:pt x="522" y="518"/>
                </a:cubicBezTo>
                <a:cubicBezTo>
                  <a:pt x="524" y="526"/>
                  <a:pt x="527" y="532"/>
                  <a:pt x="532" y="535"/>
                </a:cubicBezTo>
                <a:cubicBezTo>
                  <a:pt x="537" y="537"/>
                  <a:pt x="548" y="539"/>
                  <a:pt x="566" y="539"/>
                </a:cubicBezTo>
                <a:lnTo>
                  <a:pt x="591" y="540"/>
                </a:lnTo>
                <a:lnTo>
                  <a:pt x="591" y="558"/>
                </a:lnTo>
                <a:cubicBezTo>
                  <a:pt x="546" y="556"/>
                  <a:pt x="514" y="556"/>
                  <a:pt x="495" y="556"/>
                </a:cubicBezTo>
                <a:cubicBezTo>
                  <a:pt x="473" y="556"/>
                  <a:pt x="442" y="556"/>
                  <a:pt x="400" y="558"/>
                </a:cubicBezTo>
                <a:close/>
                <a:moveTo>
                  <a:pt x="365" y="0"/>
                </a:moveTo>
                <a:cubicBezTo>
                  <a:pt x="164" y="0"/>
                  <a:pt x="0" y="164"/>
                  <a:pt x="0" y="365"/>
                </a:cubicBezTo>
                <a:cubicBezTo>
                  <a:pt x="0" y="567"/>
                  <a:pt x="164" y="730"/>
                  <a:pt x="365" y="730"/>
                </a:cubicBezTo>
                <a:cubicBezTo>
                  <a:pt x="567" y="730"/>
                  <a:pt x="730" y="567"/>
                  <a:pt x="730" y="365"/>
                </a:cubicBezTo>
                <a:cubicBezTo>
                  <a:pt x="730" y="164"/>
                  <a:pt x="567" y="0"/>
                  <a:pt x="365" y="0"/>
                </a:cubicBezTo>
                <a:close/>
                <a:moveTo>
                  <a:pt x="365" y="15"/>
                </a:moveTo>
                <a:cubicBezTo>
                  <a:pt x="172" y="15"/>
                  <a:pt x="15" y="172"/>
                  <a:pt x="15" y="365"/>
                </a:cubicBezTo>
                <a:cubicBezTo>
                  <a:pt x="15" y="559"/>
                  <a:pt x="172" y="716"/>
                  <a:pt x="365" y="716"/>
                </a:cubicBezTo>
                <a:cubicBezTo>
                  <a:pt x="559" y="716"/>
                  <a:pt x="716" y="559"/>
                  <a:pt x="716" y="365"/>
                </a:cubicBezTo>
                <a:cubicBezTo>
                  <a:pt x="716" y="172"/>
                  <a:pt x="559" y="15"/>
                  <a:pt x="365" y="1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3805" name="TextBox 14"/>
          <p:cNvSpPr txBox="1">
            <a:spLocks noChangeArrowheads="1"/>
          </p:cNvSpPr>
          <p:nvPr/>
        </p:nvSpPr>
        <p:spPr bwMode="auto">
          <a:xfrm>
            <a:off x="8789988" y="1593850"/>
            <a:ext cx="27686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chemeClr val="accent1"/>
                </a:solidFill>
                <a:latin typeface="微软雅黑" panose="020B0503020204020204" pitchFamily="34" charset="-122"/>
                <a:ea typeface="微软雅黑" panose="020B0503020204020204" pitchFamily="34" charset="-122"/>
              </a:rPr>
              <a:t>这里可以添加主要内容这里可以添加主要内容这里可以添加主要内容这里可以添加主要内容</a:t>
            </a:r>
          </a:p>
        </p:txBody>
      </p:sp>
      <p:sp>
        <p:nvSpPr>
          <p:cNvPr id="33806" name="TextBox 15"/>
          <p:cNvSpPr txBox="1">
            <a:spLocks noChangeArrowheads="1"/>
          </p:cNvSpPr>
          <p:nvPr/>
        </p:nvSpPr>
        <p:spPr bwMode="auto">
          <a:xfrm>
            <a:off x="8789988" y="4610100"/>
            <a:ext cx="27686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chemeClr val="accent1"/>
                </a:solidFill>
                <a:latin typeface="微软雅黑" panose="020B0503020204020204" pitchFamily="34" charset="-122"/>
                <a:ea typeface="微软雅黑" panose="020B0503020204020204" pitchFamily="34" charset="-122"/>
              </a:rPr>
              <a:t>这里可以添加主要内容这里可以添加主要内容这里可以添加主要内容这里可以添加主要内容</a:t>
            </a:r>
          </a:p>
        </p:txBody>
      </p:sp>
      <p:sp>
        <p:nvSpPr>
          <p:cNvPr id="33807" name="TextBox 16"/>
          <p:cNvSpPr txBox="1">
            <a:spLocks noChangeArrowheads="1"/>
          </p:cNvSpPr>
          <p:nvPr/>
        </p:nvSpPr>
        <p:spPr bwMode="auto">
          <a:xfrm>
            <a:off x="711200" y="4610100"/>
            <a:ext cx="2767013"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chemeClr val="accent1"/>
                </a:solidFill>
                <a:latin typeface="微软雅黑" panose="020B0503020204020204" pitchFamily="34" charset="-122"/>
                <a:ea typeface="微软雅黑" panose="020B0503020204020204" pitchFamily="34" charset="-122"/>
              </a:rPr>
              <a:t>这里可以添加主要内容这里可以添加主要内容这里可以添加主要内容这里可以添加主要内容</a:t>
            </a:r>
          </a:p>
        </p:txBody>
      </p:sp>
      <p:sp>
        <p:nvSpPr>
          <p:cNvPr id="33808" name="TextBox 17"/>
          <p:cNvSpPr txBox="1">
            <a:spLocks noChangeArrowheads="1"/>
          </p:cNvSpPr>
          <p:nvPr/>
        </p:nvSpPr>
        <p:spPr bwMode="auto">
          <a:xfrm>
            <a:off x="3783013" y="1974850"/>
            <a:ext cx="1747837"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200" b="1">
                <a:solidFill>
                  <a:schemeClr val="accent2"/>
                </a:solidFill>
                <a:latin typeface="微软雅黑" panose="020B0503020204020204" pitchFamily="34" charset="-122"/>
                <a:ea typeface="微软雅黑" panose="020B0503020204020204" pitchFamily="34" charset="-122"/>
              </a:rPr>
              <a:t>这里可以</a:t>
            </a:r>
            <a:endParaRPr lang="en-US" altLang="zh-CN" sz="2200" b="1">
              <a:solidFill>
                <a:schemeClr val="accent2"/>
              </a:solidFill>
              <a:latin typeface="微软雅黑" panose="020B0503020204020204" pitchFamily="34" charset="-122"/>
              <a:ea typeface="微软雅黑" panose="020B0503020204020204" pitchFamily="34" charset="-122"/>
            </a:endParaRPr>
          </a:p>
          <a:p>
            <a:pPr algn="ctr" eaLnBrk="1" hangingPunct="1"/>
            <a:r>
              <a:rPr lang="zh-CN" altLang="en-US" sz="2200" b="1">
                <a:solidFill>
                  <a:schemeClr val="accent2"/>
                </a:solidFill>
                <a:latin typeface="微软雅黑" panose="020B0503020204020204" pitchFamily="34" charset="-122"/>
                <a:ea typeface="微软雅黑" panose="020B0503020204020204" pitchFamily="34" charset="-122"/>
              </a:rPr>
              <a:t>添加标题一</a:t>
            </a:r>
            <a:endParaRPr lang="en-US" altLang="zh-CN" sz="2200" b="1">
              <a:solidFill>
                <a:schemeClr val="accent2"/>
              </a:solidFill>
              <a:latin typeface="微软雅黑" panose="020B0503020204020204" pitchFamily="34" charset="-122"/>
              <a:ea typeface="微软雅黑" panose="020B0503020204020204" pitchFamily="34" charset="-122"/>
            </a:endParaRPr>
          </a:p>
        </p:txBody>
      </p:sp>
      <p:sp>
        <p:nvSpPr>
          <p:cNvPr id="33809" name="TextBox 18"/>
          <p:cNvSpPr txBox="1">
            <a:spLocks noChangeArrowheads="1"/>
          </p:cNvSpPr>
          <p:nvPr/>
        </p:nvSpPr>
        <p:spPr bwMode="auto">
          <a:xfrm>
            <a:off x="6567488" y="1974850"/>
            <a:ext cx="1747837"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200" b="1">
                <a:solidFill>
                  <a:schemeClr val="accent2"/>
                </a:solidFill>
                <a:latin typeface="微软雅黑" panose="020B0503020204020204" pitchFamily="34" charset="-122"/>
                <a:ea typeface="微软雅黑" panose="020B0503020204020204" pitchFamily="34" charset="-122"/>
              </a:rPr>
              <a:t>这里可以</a:t>
            </a:r>
            <a:endParaRPr lang="en-US" altLang="zh-CN" sz="2200" b="1">
              <a:solidFill>
                <a:schemeClr val="accent2"/>
              </a:solidFill>
              <a:latin typeface="微软雅黑" panose="020B0503020204020204" pitchFamily="34" charset="-122"/>
              <a:ea typeface="微软雅黑" panose="020B0503020204020204" pitchFamily="34" charset="-122"/>
            </a:endParaRPr>
          </a:p>
          <a:p>
            <a:pPr algn="ctr" eaLnBrk="1" hangingPunct="1"/>
            <a:r>
              <a:rPr lang="zh-CN" altLang="en-US" sz="2200" b="1">
                <a:solidFill>
                  <a:schemeClr val="accent2"/>
                </a:solidFill>
                <a:latin typeface="微软雅黑" panose="020B0503020204020204" pitchFamily="34" charset="-122"/>
                <a:ea typeface="微软雅黑" panose="020B0503020204020204" pitchFamily="34" charset="-122"/>
              </a:rPr>
              <a:t>添加标题二</a:t>
            </a:r>
            <a:endParaRPr lang="en-US" altLang="zh-CN" sz="2200" b="1">
              <a:solidFill>
                <a:schemeClr val="accent2"/>
              </a:solidFill>
              <a:latin typeface="微软雅黑" panose="020B0503020204020204" pitchFamily="34" charset="-122"/>
              <a:ea typeface="微软雅黑" panose="020B0503020204020204" pitchFamily="34" charset="-122"/>
            </a:endParaRPr>
          </a:p>
        </p:txBody>
      </p:sp>
      <p:sp>
        <p:nvSpPr>
          <p:cNvPr id="33810" name="TextBox 19"/>
          <p:cNvSpPr txBox="1">
            <a:spLocks noChangeArrowheads="1"/>
          </p:cNvSpPr>
          <p:nvPr/>
        </p:nvSpPr>
        <p:spPr bwMode="auto">
          <a:xfrm>
            <a:off x="3944938" y="4732338"/>
            <a:ext cx="174625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200" b="1">
                <a:solidFill>
                  <a:schemeClr val="accent2"/>
                </a:solidFill>
                <a:latin typeface="微软雅黑" panose="020B0503020204020204" pitchFamily="34" charset="-122"/>
                <a:ea typeface="微软雅黑" panose="020B0503020204020204" pitchFamily="34" charset="-122"/>
              </a:rPr>
              <a:t>这里可以</a:t>
            </a:r>
            <a:endParaRPr lang="en-US" altLang="zh-CN" sz="2200" b="1">
              <a:solidFill>
                <a:schemeClr val="accent2"/>
              </a:solidFill>
              <a:latin typeface="微软雅黑" panose="020B0503020204020204" pitchFamily="34" charset="-122"/>
              <a:ea typeface="微软雅黑" panose="020B0503020204020204" pitchFamily="34" charset="-122"/>
            </a:endParaRPr>
          </a:p>
          <a:p>
            <a:pPr algn="ctr" eaLnBrk="1" hangingPunct="1"/>
            <a:r>
              <a:rPr lang="zh-CN" altLang="en-US" sz="2200" b="1">
                <a:solidFill>
                  <a:schemeClr val="accent2"/>
                </a:solidFill>
                <a:latin typeface="微软雅黑" panose="020B0503020204020204" pitchFamily="34" charset="-122"/>
                <a:ea typeface="微软雅黑" panose="020B0503020204020204" pitchFamily="34" charset="-122"/>
              </a:rPr>
              <a:t>添加标题三</a:t>
            </a:r>
            <a:endParaRPr lang="en-US" altLang="zh-CN" sz="2200" b="1">
              <a:solidFill>
                <a:schemeClr val="accent2"/>
              </a:solidFill>
              <a:latin typeface="微软雅黑" panose="020B0503020204020204" pitchFamily="34" charset="-122"/>
              <a:ea typeface="微软雅黑" panose="020B0503020204020204" pitchFamily="34" charset="-122"/>
            </a:endParaRPr>
          </a:p>
        </p:txBody>
      </p:sp>
      <p:sp>
        <p:nvSpPr>
          <p:cNvPr id="33811" name="TextBox 20"/>
          <p:cNvSpPr txBox="1">
            <a:spLocks noChangeArrowheads="1"/>
          </p:cNvSpPr>
          <p:nvPr/>
        </p:nvSpPr>
        <p:spPr bwMode="auto">
          <a:xfrm>
            <a:off x="6292850" y="4732338"/>
            <a:ext cx="1747838"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200" b="1">
                <a:solidFill>
                  <a:schemeClr val="accent2"/>
                </a:solidFill>
                <a:latin typeface="微软雅黑" panose="020B0503020204020204" pitchFamily="34" charset="-122"/>
                <a:ea typeface="微软雅黑" panose="020B0503020204020204" pitchFamily="34" charset="-122"/>
              </a:rPr>
              <a:t>这里可以</a:t>
            </a:r>
            <a:endParaRPr lang="en-US" altLang="zh-CN" sz="2200" b="1">
              <a:solidFill>
                <a:schemeClr val="accent2"/>
              </a:solidFill>
              <a:latin typeface="微软雅黑" panose="020B0503020204020204" pitchFamily="34" charset="-122"/>
              <a:ea typeface="微软雅黑" panose="020B0503020204020204" pitchFamily="34" charset="-122"/>
            </a:endParaRPr>
          </a:p>
          <a:p>
            <a:pPr algn="ctr" eaLnBrk="1" hangingPunct="1"/>
            <a:r>
              <a:rPr lang="zh-CN" altLang="en-US" sz="2200" b="1">
                <a:solidFill>
                  <a:schemeClr val="accent2"/>
                </a:solidFill>
                <a:latin typeface="微软雅黑" panose="020B0503020204020204" pitchFamily="34" charset="-122"/>
                <a:ea typeface="微软雅黑" panose="020B0503020204020204" pitchFamily="34" charset="-122"/>
              </a:rPr>
              <a:t>添加标题四</a:t>
            </a:r>
            <a:endParaRPr lang="en-US" altLang="zh-CN" sz="2200" b="1">
              <a:solidFill>
                <a:schemeClr val="accent2"/>
              </a:solidFill>
              <a:latin typeface="微软雅黑" panose="020B0503020204020204" pitchFamily="34" charset="-122"/>
              <a:ea typeface="微软雅黑" panose="020B0503020204020204" pitchFamily="34" charset="-122"/>
            </a:endParaRPr>
          </a:p>
        </p:txBody>
      </p:sp>
    </p:spTree>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33795"/>
                                        </p:tgtEl>
                                        <p:attrNameLst>
                                          <p:attrName>style.visibility</p:attrName>
                                        </p:attrNameLst>
                                      </p:cBhvr>
                                      <p:to>
                                        <p:strVal val="visible"/>
                                      </p:to>
                                    </p:set>
                                    <p:anim calcmode="lin" valueType="num">
                                      <p:cBhvr>
                                        <p:cTn id="7" dur="300" fill="hold"/>
                                        <p:tgtEl>
                                          <p:spTgt spid="33795"/>
                                        </p:tgtEl>
                                        <p:attrNameLst>
                                          <p:attrName>ppt_w</p:attrName>
                                        </p:attrNameLst>
                                      </p:cBhvr>
                                      <p:tavLst>
                                        <p:tav tm="0">
                                          <p:val>
                                            <p:fltVal val="0"/>
                                          </p:val>
                                        </p:tav>
                                        <p:tav tm="100000">
                                          <p:val>
                                            <p:strVal val="#ppt_w"/>
                                          </p:val>
                                        </p:tav>
                                      </p:tavLst>
                                    </p:anim>
                                    <p:anim calcmode="lin" valueType="num">
                                      <p:cBhvr>
                                        <p:cTn id="8" dur="300" fill="hold"/>
                                        <p:tgtEl>
                                          <p:spTgt spid="33795"/>
                                        </p:tgtEl>
                                        <p:attrNameLst>
                                          <p:attrName>ppt_h</p:attrName>
                                        </p:attrNameLst>
                                      </p:cBhvr>
                                      <p:tavLst>
                                        <p:tav tm="0">
                                          <p:val>
                                            <p:fltVal val="0"/>
                                          </p:val>
                                        </p:tav>
                                        <p:tav tm="100000">
                                          <p:val>
                                            <p:strVal val="#ppt_h"/>
                                          </p:val>
                                        </p:tav>
                                      </p:tavLst>
                                    </p:anim>
                                    <p:anim calcmode="lin" valueType="num">
                                      <p:cBhvr>
                                        <p:cTn id="9" dur="300" fill="hold"/>
                                        <p:tgtEl>
                                          <p:spTgt spid="33795"/>
                                        </p:tgtEl>
                                        <p:attrNameLst>
                                          <p:attrName>style.rotation</p:attrName>
                                        </p:attrNameLst>
                                      </p:cBhvr>
                                      <p:tavLst>
                                        <p:tav tm="0">
                                          <p:val>
                                            <p:fltVal val="90"/>
                                          </p:val>
                                        </p:tav>
                                        <p:tav tm="100000">
                                          <p:val>
                                            <p:fltVal val="0"/>
                                          </p:val>
                                        </p:tav>
                                      </p:tavLst>
                                    </p:anim>
                                    <p:animEffect transition="in" filter="fade">
                                      <p:cBhvr>
                                        <p:cTn id="10" dur="300"/>
                                        <p:tgtEl>
                                          <p:spTgt spid="33795"/>
                                        </p:tgtEl>
                                      </p:cBhvr>
                                    </p:animEffect>
                                  </p:childTnLst>
                                </p:cTn>
                              </p:par>
                            </p:childTnLst>
                          </p:cTn>
                        </p:par>
                        <p:par>
                          <p:cTn id="11" fill="hold" nodeType="afterGroup">
                            <p:stCondLst>
                              <p:cond delay="3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33794"/>
                                        </p:tgtEl>
                                        <p:attrNameLst>
                                          <p:attrName>style.visibility</p:attrName>
                                        </p:attrNameLst>
                                      </p:cBhvr>
                                      <p:to>
                                        <p:strVal val="visible"/>
                                      </p:to>
                                    </p:set>
                                    <p:anim calcmode="lin" valueType="num">
                                      <p:cBhvr>
                                        <p:cTn id="14" dur="400" fill="hold"/>
                                        <p:tgtEl>
                                          <p:spTgt spid="33794"/>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33794"/>
                                        </p:tgtEl>
                                        <p:attrNameLst>
                                          <p:attrName>ppt_y</p:attrName>
                                        </p:attrNameLst>
                                      </p:cBhvr>
                                      <p:tavLst>
                                        <p:tav tm="0">
                                          <p:val>
                                            <p:strVal val="#ppt_y"/>
                                          </p:val>
                                        </p:tav>
                                        <p:tav tm="100000">
                                          <p:val>
                                            <p:strVal val="#ppt_y"/>
                                          </p:val>
                                        </p:tav>
                                      </p:tavLst>
                                    </p:anim>
                                    <p:anim calcmode="lin" valueType="num">
                                      <p:cBhvr>
                                        <p:cTn id="16" dur="400" fill="hold"/>
                                        <p:tgtEl>
                                          <p:spTgt spid="33794"/>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33794"/>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33794"/>
                                        </p:tgtEl>
                                      </p:cBhvr>
                                    </p:animEffect>
                                  </p:childTnLst>
                                </p:cTn>
                              </p:par>
                            </p:childTnLst>
                          </p:cTn>
                        </p:par>
                        <p:par>
                          <p:cTn id="19" fill="hold" nodeType="afterGroup">
                            <p:stCondLst>
                              <p:cond delay="980"/>
                            </p:stCondLst>
                            <p:childTnLst>
                              <p:par>
                                <p:cTn id="20" presetID="2" presetClass="entr" presetSubtype="3" fill="hold" grpId="0" nodeType="afterEffect">
                                  <p:stCondLst>
                                    <p:cond delay="0"/>
                                  </p:stCondLst>
                                  <p:childTnLst>
                                    <p:set>
                                      <p:cBhvr>
                                        <p:cTn id="21" dur="1" fill="hold">
                                          <p:stCondLst>
                                            <p:cond delay="0"/>
                                          </p:stCondLst>
                                        </p:cTn>
                                        <p:tgtEl>
                                          <p:spTgt spid="33800"/>
                                        </p:tgtEl>
                                        <p:attrNameLst>
                                          <p:attrName>style.visibility</p:attrName>
                                        </p:attrNameLst>
                                      </p:cBhvr>
                                      <p:to>
                                        <p:strVal val="visible"/>
                                      </p:to>
                                    </p:set>
                                    <p:anim calcmode="lin" valueType="num">
                                      <p:cBhvr additive="base">
                                        <p:cTn id="22" dur="500" fill="hold"/>
                                        <p:tgtEl>
                                          <p:spTgt spid="33800"/>
                                        </p:tgtEl>
                                        <p:attrNameLst>
                                          <p:attrName>ppt_x</p:attrName>
                                        </p:attrNameLst>
                                      </p:cBhvr>
                                      <p:tavLst>
                                        <p:tav tm="0">
                                          <p:val>
                                            <p:strVal val="1+#ppt_w/2"/>
                                          </p:val>
                                        </p:tav>
                                        <p:tav tm="100000">
                                          <p:val>
                                            <p:strVal val="#ppt_x"/>
                                          </p:val>
                                        </p:tav>
                                      </p:tavLst>
                                    </p:anim>
                                    <p:anim calcmode="lin" valueType="num">
                                      <p:cBhvr additive="base">
                                        <p:cTn id="23" dur="500" fill="hold"/>
                                        <p:tgtEl>
                                          <p:spTgt spid="33800"/>
                                        </p:tgtEl>
                                        <p:attrNameLst>
                                          <p:attrName>ppt_y</p:attrName>
                                        </p:attrNameLst>
                                      </p:cBhvr>
                                      <p:tavLst>
                                        <p:tav tm="0">
                                          <p:val>
                                            <p:strVal val="0-#ppt_h/2"/>
                                          </p:val>
                                        </p:tav>
                                        <p:tav tm="100000">
                                          <p:val>
                                            <p:strVal val="#ppt_y"/>
                                          </p:val>
                                        </p:tav>
                                      </p:tavLst>
                                    </p:anim>
                                  </p:childTnLst>
                                </p:cTn>
                              </p:par>
                              <p:par>
                                <p:cTn id="24" presetID="2" presetClass="entr" presetSubtype="9" fill="hold" grpId="0" nodeType="withEffect">
                                  <p:stCondLst>
                                    <p:cond delay="0"/>
                                  </p:stCondLst>
                                  <p:childTnLst>
                                    <p:set>
                                      <p:cBhvr>
                                        <p:cTn id="25" dur="1" fill="hold">
                                          <p:stCondLst>
                                            <p:cond delay="0"/>
                                          </p:stCondLst>
                                        </p:cTn>
                                        <p:tgtEl>
                                          <p:spTgt spid="33799"/>
                                        </p:tgtEl>
                                        <p:attrNameLst>
                                          <p:attrName>style.visibility</p:attrName>
                                        </p:attrNameLst>
                                      </p:cBhvr>
                                      <p:to>
                                        <p:strVal val="visible"/>
                                      </p:to>
                                    </p:set>
                                    <p:anim calcmode="lin" valueType="num">
                                      <p:cBhvr additive="base">
                                        <p:cTn id="26" dur="500" fill="hold"/>
                                        <p:tgtEl>
                                          <p:spTgt spid="33799"/>
                                        </p:tgtEl>
                                        <p:attrNameLst>
                                          <p:attrName>ppt_x</p:attrName>
                                        </p:attrNameLst>
                                      </p:cBhvr>
                                      <p:tavLst>
                                        <p:tav tm="0">
                                          <p:val>
                                            <p:strVal val="0-#ppt_w/2"/>
                                          </p:val>
                                        </p:tav>
                                        <p:tav tm="100000">
                                          <p:val>
                                            <p:strVal val="#ppt_x"/>
                                          </p:val>
                                        </p:tav>
                                      </p:tavLst>
                                    </p:anim>
                                    <p:anim calcmode="lin" valueType="num">
                                      <p:cBhvr additive="base">
                                        <p:cTn id="27" dur="500" fill="hold"/>
                                        <p:tgtEl>
                                          <p:spTgt spid="33799"/>
                                        </p:tgtEl>
                                        <p:attrNameLst>
                                          <p:attrName>ppt_y</p:attrName>
                                        </p:attrNameLst>
                                      </p:cBhvr>
                                      <p:tavLst>
                                        <p:tav tm="0">
                                          <p:val>
                                            <p:strVal val="0-#ppt_h/2"/>
                                          </p:val>
                                        </p:tav>
                                        <p:tav tm="100000">
                                          <p:val>
                                            <p:strVal val="#ppt_y"/>
                                          </p:val>
                                        </p:tav>
                                      </p:tavLst>
                                    </p:anim>
                                  </p:childTnLst>
                                </p:cTn>
                              </p:par>
                              <p:par>
                                <p:cTn id="28" presetID="2" presetClass="entr" presetSubtype="12" fill="hold" grpId="0" nodeType="withEffect">
                                  <p:stCondLst>
                                    <p:cond delay="0"/>
                                  </p:stCondLst>
                                  <p:childTnLst>
                                    <p:set>
                                      <p:cBhvr>
                                        <p:cTn id="29" dur="1" fill="hold">
                                          <p:stCondLst>
                                            <p:cond delay="0"/>
                                          </p:stCondLst>
                                        </p:cTn>
                                        <p:tgtEl>
                                          <p:spTgt spid="33797"/>
                                        </p:tgtEl>
                                        <p:attrNameLst>
                                          <p:attrName>style.visibility</p:attrName>
                                        </p:attrNameLst>
                                      </p:cBhvr>
                                      <p:to>
                                        <p:strVal val="visible"/>
                                      </p:to>
                                    </p:set>
                                    <p:anim calcmode="lin" valueType="num">
                                      <p:cBhvr additive="base">
                                        <p:cTn id="30" dur="500" fill="hold"/>
                                        <p:tgtEl>
                                          <p:spTgt spid="33797"/>
                                        </p:tgtEl>
                                        <p:attrNameLst>
                                          <p:attrName>ppt_x</p:attrName>
                                        </p:attrNameLst>
                                      </p:cBhvr>
                                      <p:tavLst>
                                        <p:tav tm="0">
                                          <p:val>
                                            <p:strVal val="0-#ppt_w/2"/>
                                          </p:val>
                                        </p:tav>
                                        <p:tav tm="100000">
                                          <p:val>
                                            <p:strVal val="#ppt_x"/>
                                          </p:val>
                                        </p:tav>
                                      </p:tavLst>
                                    </p:anim>
                                    <p:anim calcmode="lin" valueType="num">
                                      <p:cBhvr additive="base">
                                        <p:cTn id="31" dur="500" fill="hold"/>
                                        <p:tgtEl>
                                          <p:spTgt spid="33797"/>
                                        </p:tgtEl>
                                        <p:attrNameLst>
                                          <p:attrName>ppt_y</p:attrName>
                                        </p:attrNameLst>
                                      </p:cBhvr>
                                      <p:tavLst>
                                        <p:tav tm="0">
                                          <p:val>
                                            <p:strVal val="1+#ppt_h/2"/>
                                          </p:val>
                                        </p:tav>
                                        <p:tav tm="100000">
                                          <p:val>
                                            <p:strVal val="#ppt_y"/>
                                          </p:val>
                                        </p:tav>
                                      </p:tavLst>
                                    </p:anim>
                                  </p:childTnLst>
                                </p:cTn>
                              </p:par>
                              <p:par>
                                <p:cTn id="32" presetID="2" presetClass="entr" presetSubtype="6" fill="hold" grpId="0" nodeType="withEffect">
                                  <p:stCondLst>
                                    <p:cond delay="0"/>
                                  </p:stCondLst>
                                  <p:childTnLst>
                                    <p:set>
                                      <p:cBhvr>
                                        <p:cTn id="33" dur="1" fill="hold">
                                          <p:stCondLst>
                                            <p:cond delay="0"/>
                                          </p:stCondLst>
                                        </p:cTn>
                                        <p:tgtEl>
                                          <p:spTgt spid="33798"/>
                                        </p:tgtEl>
                                        <p:attrNameLst>
                                          <p:attrName>style.visibility</p:attrName>
                                        </p:attrNameLst>
                                      </p:cBhvr>
                                      <p:to>
                                        <p:strVal val="visible"/>
                                      </p:to>
                                    </p:set>
                                    <p:anim calcmode="lin" valueType="num">
                                      <p:cBhvr additive="base">
                                        <p:cTn id="34" dur="500" fill="hold"/>
                                        <p:tgtEl>
                                          <p:spTgt spid="33798"/>
                                        </p:tgtEl>
                                        <p:attrNameLst>
                                          <p:attrName>ppt_x</p:attrName>
                                        </p:attrNameLst>
                                      </p:cBhvr>
                                      <p:tavLst>
                                        <p:tav tm="0">
                                          <p:val>
                                            <p:strVal val="1+#ppt_w/2"/>
                                          </p:val>
                                        </p:tav>
                                        <p:tav tm="100000">
                                          <p:val>
                                            <p:strVal val="#ppt_x"/>
                                          </p:val>
                                        </p:tav>
                                      </p:tavLst>
                                    </p:anim>
                                    <p:anim calcmode="lin" valueType="num">
                                      <p:cBhvr additive="base">
                                        <p:cTn id="35" dur="500" fill="hold"/>
                                        <p:tgtEl>
                                          <p:spTgt spid="33798"/>
                                        </p:tgtEl>
                                        <p:attrNameLst>
                                          <p:attrName>ppt_y</p:attrName>
                                        </p:attrNameLst>
                                      </p:cBhvr>
                                      <p:tavLst>
                                        <p:tav tm="0">
                                          <p:val>
                                            <p:strVal val="1+#ppt_h/2"/>
                                          </p:val>
                                        </p:tav>
                                        <p:tav tm="100000">
                                          <p:val>
                                            <p:strVal val="#ppt_y"/>
                                          </p:val>
                                        </p:tav>
                                      </p:tavLst>
                                    </p:anim>
                                  </p:childTnLst>
                                </p:cTn>
                              </p:par>
                            </p:childTnLst>
                          </p:cTn>
                        </p:par>
                        <p:par>
                          <p:cTn id="36" fill="hold" nodeType="afterGroup">
                            <p:stCondLst>
                              <p:cond delay="1480"/>
                            </p:stCondLst>
                            <p:childTnLst>
                              <p:par>
                                <p:cTn id="37" presetID="10" presetClass="entr" presetSubtype="0" fill="hold" grpId="0" nodeType="afterEffect">
                                  <p:stCondLst>
                                    <p:cond delay="0"/>
                                  </p:stCondLst>
                                  <p:childTnLst>
                                    <p:set>
                                      <p:cBhvr>
                                        <p:cTn id="38" dur="1" fill="hold">
                                          <p:stCondLst>
                                            <p:cond delay="0"/>
                                          </p:stCondLst>
                                        </p:cTn>
                                        <p:tgtEl>
                                          <p:spTgt spid="33803"/>
                                        </p:tgtEl>
                                        <p:attrNameLst>
                                          <p:attrName>style.visibility</p:attrName>
                                        </p:attrNameLst>
                                      </p:cBhvr>
                                      <p:to>
                                        <p:strVal val="visible"/>
                                      </p:to>
                                    </p:set>
                                    <p:anim calcmode="lin" valueType="num">
                                      <p:cBhvr>
                                        <p:cTn id="39" dur="300" fill="hold"/>
                                        <p:tgtEl>
                                          <p:spTgt spid="33803"/>
                                        </p:tgtEl>
                                        <p:attrNameLst>
                                          <p:attrName>ppt_w</p:attrName>
                                        </p:attrNameLst>
                                      </p:cBhvr>
                                      <p:tavLst>
                                        <p:tav tm="0">
                                          <p:val>
                                            <p:fltVal val="0"/>
                                          </p:val>
                                        </p:tav>
                                        <p:tav tm="100000">
                                          <p:val>
                                            <p:strVal val="#ppt_w"/>
                                          </p:val>
                                        </p:tav>
                                      </p:tavLst>
                                    </p:anim>
                                    <p:anim calcmode="lin" valueType="num">
                                      <p:cBhvr>
                                        <p:cTn id="40" dur="300" fill="hold"/>
                                        <p:tgtEl>
                                          <p:spTgt spid="33803"/>
                                        </p:tgtEl>
                                        <p:attrNameLst>
                                          <p:attrName>ppt_h</p:attrName>
                                        </p:attrNameLst>
                                      </p:cBhvr>
                                      <p:tavLst>
                                        <p:tav tm="0">
                                          <p:val>
                                            <p:fltVal val="0"/>
                                          </p:val>
                                        </p:tav>
                                        <p:tav tm="100000">
                                          <p:val>
                                            <p:strVal val="#ppt_h"/>
                                          </p:val>
                                        </p:tav>
                                      </p:tavLst>
                                    </p:anim>
                                    <p:animEffect transition="in" filter="fade">
                                      <p:cBhvr>
                                        <p:cTn id="41" dur="300"/>
                                        <p:tgtEl>
                                          <p:spTgt spid="33803"/>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3804"/>
                                        </p:tgtEl>
                                        <p:attrNameLst>
                                          <p:attrName>style.visibility</p:attrName>
                                        </p:attrNameLst>
                                      </p:cBhvr>
                                      <p:to>
                                        <p:strVal val="visible"/>
                                      </p:to>
                                    </p:set>
                                    <p:anim calcmode="lin" valueType="num">
                                      <p:cBhvr>
                                        <p:cTn id="44" dur="300" fill="hold"/>
                                        <p:tgtEl>
                                          <p:spTgt spid="33804"/>
                                        </p:tgtEl>
                                        <p:attrNameLst>
                                          <p:attrName>ppt_w</p:attrName>
                                        </p:attrNameLst>
                                      </p:cBhvr>
                                      <p:tavLst>
                                        <p:tav tm="0">
                                          <p:val>
                                            <p:fltVal val="0"/>
                                          </p:val>
                                        </p:tav>
                                        <p:tav tm="100000">
                                          <p:val>
                                            <p:strVal val="#ppt_w"/>
                                          </p:val>
                                        </p:tav>
                                      </p:tavLst>
                                    </p:anim>
                                    <p:anim calcmode="lin" valueType="num">
                                      <p:cBhvr>
                                        <p:cTn id="45" dur="300" fill="hold"/>
                                        <p:tgtEl>
                                          <p:spTgt spid="33804"/>
                                        </p:tgtEl>
                                        <p:attrNameLst>
                                          <p:attrName>ppt_h</p:attrName>
                                        </p:attrNameLst>
                                      </p:cBhvr>
                                      <p:tavLst>
                                        <p:tav tm="0">
                                          <p:val>
                                            <p:fltVal val="0"/>
                                          </p:val>
                                        </p:tav>
                                        <p:tav tm="100000">
                                          <p:val>
                                            <p:strVal val="#ppt_h"/>
                                          </p:val>
                                        </p:tav>
                                      </p:tavLst>
                                    </p:anim>
                                    <p:animEffect transition="in" filter="fade">
                                      <p:cBhvr>
                                        <p:cTn id="46" dur="300"/>
                                        <p:tgtEl>
                                          <p:spTgt spid="33804"/>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3802"/>
                                        </p:tgtEl>
                                        <p:attrNameLst>
                                          <p:attrName>style.visibility</p:attrName>
                                        </p:attrNameLst>
                                      </p:cBhvr>
                                      <p:to>
                                        <p:strVal val="visible"/>
                                      </p:to>
                                    </p:set>
                                    <p:anim calcmode="lin" valueType="num">
                                      <p:cBhvr>
                                        <p:cTn id="49" dur="300" fill="hold"/>
                                        <p:tgtEl>
                                          <p:spTgt spid="33802"/>
                                        </p:tgtEl>
                                        <p:attrNameLst>
                                          <p:attrName>ppt_w</p:attrName>
                                        </p:attrNameLst>
                                      </p:cBhvr>
                                      <p:tavLst>
                                        <p:tav tm="0">
                                          <p:val>
                                            <p:fltVal val="0"/>
                                          </p:val>
                                        </p:tav>
                                        <p:tav tm="100000">
                                          <p:val>
                                            <p:strVal val="#ppt_w"/>
                                          </p:val>
                                        </p:tav>
                                      </p:tavLst>
                                    </p:anim>
                                    <p:anim calcmode="lin" valueType="num">
                                      <p:cBhvr>
                                        <p:cTn id="50" dur="300" fill="hold"/>
                                        <p:tgtEl>
                                          <p:spTgt spid="33802"/>
                                        </p:tgtEl>
                                        <p:attrNameLst>
                                          <p:attrName>ppt_h</p:attrName>
                                        </p:attrNameLst>
                                      </p:cBhvr>
                                      <p:tavLst>
                                        <p:tav tm="0">
                                          <p:val>
                                            <p:fltVal val="0"/>
                                          </p:val>
                                        </p:tav>
                                        <p:tav tm="100000">
                                          <p:val>
                                            <p:strVal val="#ppt_h"/>
                                          </p:val>
                                        </p:tav>
                                      </p:tavLst>
                                    </p:anim>
                                    <p:animEffect transition="in" filter="fade">
                                      <p:cBhvr>
                                        <p:cTn id="51" dur="300"/>
                                        <p:tgtEl>
                                          <p:spTgt spid="33802"/>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33801"/>
                                        </p:tgtEl>
                                        <p:attrNameLst>
                                          <p:attrName>style.visibility</p:attrName>
                                        </p:attrNameLst>
                                      </p:cBhvr>
                                      <p:to>
                                        <p:strVal val="visible"/>
                                      </p:to>
                                    </p:set>
                                    <p:anim calcmode="lin" valueType="num">
                                      <p:cBhvr>
                                        <p:cTn id="54" dur="300" fill="hold"/>
                                        <p:tgtEl>
                                          <p:spTgt spid="33801"/>
                                        </p:tgtEl>
                                        <p:attrNameLst>
                                          <p:attrName>ppt_w</p:attrName>
                                        </p:attrNameLst>
                                      </p:cBhvr>
                                      <p:tavLst>
                                        <p:tav tm="0">
                                          <p:val>
                                            <p:fltVal val="0"/>
                                          </p:val>
                                        </p:tav>
                                        <p:tav tm="100000">
                                          <p:val>
                                            <p:strVal val="#ppt_w"/>
                                          </p:val>
                                        </p:tav>
                                      </p:tavLst>
                                    </p:anim>
                                    <p:anim calcmode="lin" valueType="num">
                                      <p:cBhvr>
                                        <p:cTn id="55" dur="300" fill="hold"/>
                                        <p:tgtEl>
                                          <p:spTgt spid="33801"/>
                                        </p:tgtEl>
                                        <p:attrNameLst>
                                          <p:attrName>ppt_h</p:attrName>
                                        </p:attrNameLst>
                                      </p:cBhvr>
                                      <p:tavLst>
                                        <p:tav tm="0">
                                          <p:val>
                                            <p:fltVal val="0"/>
                                          </p:val>
                                        </p:tav>
                                        <p:tav tm="100000">
                                          <p:val>
                                            <p:strVal val="#ppt_h"/>
                                          </p:val>
                                        </p:tav>
                                      </p:tavLst>
                                    </p:anim>
                                    <p:animEffect transition="in" filter="fade">
                                      <p:cBhvr>
                                        <p:cTn id="56" dur="300"/>
                                        <p:tgtEl>
                                          <p:spTgt spid="33801"/>
                                        </p:tgtEl>
                                      </p:cBhvr>
                                    </p:animEffect>
                                  </p:childTnLst>
                                </p:cTn>
                              </p:par>
                            </p:childTnLst>
                          </p:cTn>
                        </p:par>
                        <p:par>
                          <p:cTn id="57" fill="hold" nodeType="afterGroup">
                            <p:stCondLst>
                              <p:cond delay="1780"/>
                            </p:stCondLst>
                            <p:childTnLst>
                              <p:par>
                                <p:cTn id="58" presetID="31" presetClass="entr" presetSubtype="0" fill="hold" grpId="0" nodeType="afterEffect">
                                  <p:stCondLst>
                                    <p:cond delay="0"/>
                                  </p:stCondLst>
                                  <p:childTnLst>
                                    <p:set>
                                      <p:cBhvr>
                                        <p:cTn id="59" dur="1" fill="hold">
                                          <p:stCondLst>
                                            <p:cond delay="0"/>
                                          </p:stCondLst>
                                        </p:cTn>
                                        <p:tgtEl>
                                          <p:spTgt spid="33808"/>
                                        </p:tgtEl>
                                        <p:attrNameLst>
                                          <p:attrName>style.visibility</p:attrName>
                                        </p:attrNameLst>
                                      </p:cBhvr>
                                      <p:to>
                                        <p:strVal val="visible"/>
                                      </p:to>
                                    </p:set>
                                    <p:anim calcmode="lin" valueType="num">
                                      <p:cBhvr>
                                        <p:cTn id="60" dur="500" fill="hold"/>
                                        <p:tgtEl>
                                          <p:spTgt spid="33808"/>
                                        </p:tgtEl>
                                        <p:attrNameLst>
                                          <p:attrName>ppt_w</p:attrName>
                                        </p:attrNameLst>
                                      </p:cBhvr>
                                      <p:tavLst>
                                        <p:tav tm="0">
                                          <p:val>
                                            <p:fltVal val="0"/>
                                          </p:val>
                                        </p:tav>
                                        <p:tav tm="100000">
                                          <p:val>
                                            <p:strVal val="#ppt_w"/>
                                          </p:val>
                                        </p:tav>
                                      </p:tavLst>
                                    </p:anim>
                                    <p:anim calcmode="lin" valueType="num">
                                      <p:cBhvr>
                                        <p:cTn id="61" dur="500" fill="hold"/>
                                        <p:tgtEl>
                                          <p:spTgt spid="33808"/>
                                        </p:tgtEl>
                                        <p:attrNameLst>
                                          <p:attrName>ppt_h</p:attrName>
                                        </p:attrNameLst>
                                      </p:cBhvr>
                                      <p:tavLst>
                                        <p:tav tm="0">
                                          <p:val>
                                            <p:fltVal val="0"/>
                                          </p:val>
                                        </p:tav>
                                        <p:tav tm="100000">
                                          <p:val>
                                            <p:strVal val="#ppt_h"/>
                                          </p:val>
                                        </p:tav>
                                      </p:tavLst>
                                    </p:anim>
                                    <p:anim calcmode="lin" valueType="num">
                                      <p:cBhvr>
                                        <p:cTn id="62" dur="500" fill="hold"/>
                                        <p:tgtEl>
                                          <p:spTgt spid="33808"/>
                                        </p:tgtEl>
                                        <p:attrNameLst>
                                          <p:attrName>style.rotation</p:attrName>
                                        </p:attrNameLst>
                                      </p:cBhvr>
                                      <p:tavLst>
                                        <p:tav tm="0">
                                          <p:val>
                                            <p:fltVal val="90"/>
                                          </p:val>
                                        </p:tav>
                                        <p:tav tm="100000">
                                          <p:val>
                                            <p:fltVal val="0"/>
                                          </p:val>
                                        </p:tav>
                                      </p:tavLst>
                                    </p:anim>
                                    <p:animEffect transition="in" filter="fade">
                                      <p:cBhvr>
                                        <p:cTn id="63" dur="500"/>
                                        <p:tgtEl>
                                          <p:spTgt spid="33808"/>
                                        </p:tgtEl>
                                      </p:cBhvr>
                                    </p:animEffect>
                                  </p:childTnLst>
                                </p:cTn>
                              </p:par>
                              <p:par>
                                <p:cTn id="64" presetID="31" presetClass="entr" presetSubtype="0" fill="hold" grpId="0" nodeType="withEffect">
                                  <p:stCondLst>
                                    <p:cond delay="0"/>
                                  </p:stCondLst>
                                  <p:childTnLst>
                                    <p:set>
                                      <p:cBhvr>
                                        <p:cTn id="65" dur="1" fill="hold">
                                          <p:stCondLst>
                                            <p:cond delay="0"/>
                                          </p:stCondLst>
                                        </p:cTn>
                                        <p:tgtEl>
                                          <p:spTgt spid="33809"/>
                                        </p:tgtEl>
                                        <p:attrNameLst>
                                          <p:attrName>style.visibility</p:attrName>
                                        </p:attrNameLst>
                                      </p:cBhvr>
                                      <p:to>
                                        <p:strVal val="visible"/>
                                      </p:to>
                                    </p:set>
                                    <p:anim calcmode="lin" valueType="num">
                                      <p:cBhvr>
                                        <p:cTn id="66" dur="500" fill="hold"/>
                                        <p:tgtEl>
                                          <p:spTgt spid="33809"/>
                                        </p:tgtEl>
                                        <p:attrNameLst>
                                          <p:attrName>ppt_w</p:attrName>
                                        </p:attrNameLst>
                                      </p:cBhvr>
                                      <p:tavLst>
                                        <p:tav tm="0">
                                          <p:val>
                                            <p:fltVal val="0"/>
                                          </p:val>
                                        </p:tav>
                                        <p:tav tm="100000">
                                          <p:val>
                                            <p:strVal val="#ppt_w"/>
                                          </p:val>
                                        </p:tav>
                                      </p:tavLst>
                                    </p:anim>
                                    <p:anim calcmode="lin" valueType="num">
                                      <p:cBhvr>
                                        <p:cTn id="67" dur="500" fill="hold"/>
                                        <p:tgtEl>
                                          <p:spTgt spid="33809"/>
                                        </p:tgtEl>
                                        <p:attrNameLst>
                                          <p:attrName>ppt_h</p:attrName>
                                        </p:attrNameLst>
                                      </p:cBhvr>
                                      <p:tavLst>
                                        <p:tav tm="0">
                                          <p:val>
                                            <p:fltVal val="0"/>
                                          </p:val>
                                        </p:tav>
                                        <p:tav tm="100000">
                                          <p:val>
                                            <p:strVal val="#ppt_h"/>
                                          </p:val>
                                        </p:tav>
                                      </p:tavLst>
                                    </p:anim>
                                    <p:anim calcmode="lin" valueType="num">
                                      <p:cBhvr>
                                        <p:cTn id="68" dur="500" fill="hold"/>
                                        <p:tgtEl>
                                          <p:spTgt spid="33809"/>
                                        </p:tgtEl>
                                        <p:attrNameLst>
                                          <p:attrName>style.rotation</p:attrName>
                                        </p:attrNameLst>
                                      </p:cBhvr>
                                      <p:tavLst>
                                        <p:tav tm="0">
                                          <p:val>
                                            <p:fltVal val="90"/>
                                          </p:val>
                                        </p:tav>
                                        <p:tav tm="100000">
                                          <p:val>
                                            <p:fltVal val="0"/>
                                          </p:val>
                                        </p:tav>
                                      </p:tavLst>
                                    </p:anim>
                                    <p:animEffect transition="in" filter="fade">
                                      <p:cBhvr>
                                        <p:cTn id="69" dur="500"/>
                                        <p:tgtEl>
                                          <p:spTgt spid="33809"/>
                                        </p:tgtEl>
                                      </p:cBhvr>
                                    </p:animEffect>
                                  </p:childTnLst>
                                </p:cTn>
                              </p:par>
                              <p:par>
                                <p:cTn id="70" presetID="31" presetClass="entr" presetSubtype="0" fill="hold" grpId="0" nodeType="withEffect">
                                  <p:stCondLst>
                                    <p:cond delay="0"/>
                                  </p:stCondLst>
                                  <p:childTnLst>
                                    <p:set>
                                      <p:cBhvr>
                                        <p:cTn id="71" dur="1" fill="hold">
                                          <p:stCondLst>
                                            <p:cond delay="0"/>
                                          </p:stCondLst>
                                        </p:cTn>
                                        <p:tgtEl>
                                          <p:spTgt spid="33810"/>
                                        </p:tgtEl>
                                        <p:attrNameLst>
                                          <p:attrName>style.visibility</p:attrName>
                                        </p:attrNameLst>
                                      </p:cBhvr>
                                      <p:to>
                                        <p:strVal val="visible"/>
                                      </p:to>
                                    </p:set>
                                    <p:anim calcmode="lin" valueType="num">
                                      <p:cBhvr>
                                        <p:cTn id="72" dur="500" fill="hold"/>
                                        <p:tgtEl>
                                          <p:spTgt spid="33810"/>
                                        </p:tgtEl>
                                        <p:attrNameLst>
                                          <p:attrName>ppt_w</p:attrName>
                                        </p:attrNameLst>
                                      </p:cBhvr>
                                      <p:tavLst>
                                        <p:tav tm="0">
                                          <p:val>
                                            <p:fltVal val="0"/>
                                          </p:val>
                                        </p:tav>
                                        <p:tav tm="100000">
                                          <p:val>
                                            <p:strVal val="#ppt_w"/>
                                          </p:val>
                                        </p:tav>
                                      </p:tavLst>
                                    </p:anim>
                                    <p:anim calcmode="lin" valueType="num">
                                      <p:cBhvr>
                                        <p:cTn id="73" dur="500" fill="hold"/>
                                        <p:tgtEl>
                                          <p:spTgt spid="33810"/>
                                        </p:tgtEl>
                                        <p:attrNameLst>
                                          <p:attrName>ppt_h</p:attrName>
                                        </p:attrNameLst>
                                      </p:cBhvr>
                                      <p:tavLst>
                                        <p:tav tm="0">
                                          <p:val>
                                            <p:fltVal val="0"/>
                                          </p:val>
                                        </p:tav>
                                        <p:tav tm="100000">
                                          <p:val>
                                            <p:strVal val="#ppt_h"/>
                                          </p:val>
                                        </p:tav>
                                      </p:tavLst>
                                    </p:anim>
                                    <p:anim calcmode="lin" valueType="num">
                                      <p:cBhvr>
                                        <p:cTn id="74" dur="500" fill="hold"/>
                                        <p:tgtEl>
                                          <p:spTgt spid="33810"/>
                                        </p:tgtEl>
                                        <p:attrNameLst>
                                          <p:attrName>style.rotation</p:attrName>
                                        </p:attrNameLst>
                                      </p:cBhvr>
                                      <p:tavLst>
                                        <p:tav tm="0">
                                          <p:val>
                                            <p:fltVal val="90"/>
                                          </p:val>
                                        </p:tav>
                                        <p:tav tm="100000">
                                          <p:val>
                                            <p:fltVal val="0"/>
                                          </p:val>
                                        </p:tav>
                                      </p:tavLst>
                                    </p:anim>
                                    <p:animEffect transition="in" filter="fade">
                                      <p:cBhvr>
                                        <p:cTn id="75" dur="500"/>
                                        <p:tgtEl>
                                          <p:spTgt spid="33810"/>
                                        </p:tgtEl>
                                      </p:cBhvr>
                                    </p:animEffect>
                                  </p:childTnLst>
                                </p:cTn>
                              </p:par>
                              <p:par>
                                <p:cTn id="76" presetID="31" presetClass="entr" presetSubtype="0" fill="hold" grpId="0" nodeType="withEffect">
                                  <p:stCondLst>
                                    <p:cond delay="0"/>
                                  </p:stCondLst>
                                  <p:childTnLst>
                                    <p:set>
                                      <p:cBhvr>
                                        <p:cTn id="77" dur="1" fill="hold">
                                          <p:stCondLst>
                                            <p:cond delay="0"/>
                                          </p:stCondLst>
                                        </p:cTn>
                                        <p:tgtEl>
                                          <p:spTgt spid="33811"/>
                                        </p:tgtEl>
                                        <p:attrNameLst>
                                          <p:attrName>style.visibility</p:attrName>
                                        </p:attrNameLst>
                                      </p:cBhvr>
                                      <p:to>
                                        <p:strVal val="visible"/>
                                      </p:to>
                                    </p:set>
                                    <p:anim calcmode="lin" valueType="num">
                                      <p:cBhvr>
                                        <p:cTn id="78" dur="500" fill="hold"/>
                                        <p:tgtEl>
                                          <p:spTgt spid="33811"/>
                                        </p:tgtEl>
                                        <p:attrNameLst>
                                          <p:attrName>ppt_w</p:attrName>
                                        </p:attrNameLst>
                                      </p:cBhvr>
                                      <p:tavLst>
                                        <p:tav tm="0">
                                          <p:val>
                                            <p:fltVal val="0"/>
                                          </p:val>
                                        </p:tav>
                                        <p:tav tm="100000">
                                          <p:val>
                                            <p:strVal val="#ppt_w"/>
                                          </p:val>
                                        </p:tav>
                                      </p:tavLst>
                                    </p:anim>
                                    <p:anim calcmode="lin" valueType="num">
                                      <p:cBhvr>
                                        <p:cTn id="79" dur="500" fill="hold"/>
                                        <p:tgtEl>
                                          <p:spTgt spid="33811"/>
                                        </p:tgtEl>
                                        <p:attrNameLst>
                                          <p:attrName>ppt_h</p:attrName>
                                        </p:attrNameLst>
                                      </p:cBhvr>
                                      <p:tavLst>
                                        <p:tav tm="0">
                                          <p:val>
                                            <p:fltVal val="0"/>
                                          </p:val>
                                        </p:tav>
                                        <p:tav tm="100000">
                                          <p:val>
                                            <p:strVal val="#ppt_h"/>
                                          </p:val>
                                        </p:tav>
                                      </p:tavLst>
                                    </p:anim>
                                    <p:anim calcmode="lin" valueType="num">
                                      <p:cBhvr>
                                        <p:cTn id="80" dur="500" fill="hold"/>
                                        <p:tgtEl>
                                          <p:spTgt spid="33811"/>
                                        </p:tgtEl>
                                        <p:attrNameLst>
                                          <p:attrName>style.rotation</p:attrName>
                                        </p:attrNameLst>
                                      </p:cBhvr>
                                      <p:tavLst>
                                        <p:tav tm="0">
                                          <p:val>
                                            <p:fltVal val="90"/>
                                          </p:val>
                                        </p:tav>
                                        <p:tav tm="100000">
                                          <p:val>
                                            <p:fltVal val="0"/>
                                          </p:val>
                                        </p:tav>
                                      </p:tavLst>
                                    </p:anim>
                                    <p:animEffect transition="in" filter="fade">
                                      <p:cBhvr>
                                        <p:cTn id="81" dur="500"/>
                                        <p:tgtEl>
                                          <p:spTgt spid="33811"/>
                                        </p:tgtEl>
                                      </p:cBhvr>
                                    </p:animEffect>
                                  </p:childTnLst>
                                </p:cTn>
                              </p:par>
                            </p:childTnLst>
                          </p:cTn>
                        </p:par>
                        <p:par>
                          <p:cTn id="82" fill="hold" nodeType="afterGroup">
                            <p:stCondLst>
                              <p:cond delay="2280"/>
                            </p:stCondLst>
                            <p:childTnLst>
                              <p:par>
                                <p:cTn id="83" presetID="22" presetClass="entr" presetSubtype="2" fill="hold" grpId="0" nodeType="afterEffect">
                                  <p:stCondLst>
                                    <p:cond delay="0"/>
                                  </p:stCondLst>
                                  <p:childTnLst>
                                    <p:set>
                                      <p:cBhvr>
                                        <p:cTn id="84" dur="1" fill="hold">
                                          <p:stCondLst>
                                            <p:cond delay="0"/>
                                          </p:stCondLst>
                                        </p:cTn>
                                        <p:tgtEl>
                                          <p:spTgt spid="33796"/>
                                        </p:tgtEl>
                                        <p:attrNameLst>
                                          <p:attrName>style.visibility</p:attrName>
                                        </p:attrNameLst>
                                      </p:cBhvr>
                                      <p:to>
                                        <p:strVal val="visible"/>
                                      </p:to>
                                    </p:set>
                                    <p:animEffect transition="in" filter="wipe(right)">
                                      <p:cBhvr>
                                        <p:cTn id="85" dur="500"/>
                                        <p:tgtEl>
                                          <p:spTgt spid="33796"/>
                                        </p:tgtEl>
                                      </p:cBhvr>
                                    </p:animEffect>
                                  </p:childTnLst>
                                </p:cTn>
                              </p:par>
                              <p:par>
                                <p:cTn id="86" presetID="22" presetClass="entr" presetSubtype="8" fill="hold" grpId="0" nodeType="withEffect">
                                  <p:stCondLst>
                                    <p:cond delay="0"/>
                                  </p:stCondLst>
                                  <p:childTnLst>
                                    <p:set>
                                      <p:cBhvr>
                                        <p:cTn id="87" dur="1" fill="hold">
                                          <p:stCondLst>
                                            <p:cond delay="0"/>
                                          </p:stCondLst>
                                        </p:cTn>
                                        <p:tgtEl>
                                          <p:spTgt spid="33805"/>
                                        </p:tgtEl>
                                        <p:attrNameLst>
                                          <p:attrName>style.visibility</p:attrName>
                                        </p:attrNameLst>
                                      </p:cBhvr>
                                      <p:to>
                                        <p:strVal val="visible"/>
                                      </p:to>
                                    </p:set>
                                    <p:animEffect transition="in" filter="wipe(left)">
                                      <p:cBhvr>
                                        <p:cTn id="88" dur="500"/>
                                        <p:tgtEl>
                                          <p:spTgt spid="33805"/>
                                        </p:tgtEl>
                                      </p:cBhvr>
                                    </p:animEffect>
                                  </p:childTnLst>
                                </p:cTn>
                              </p:par>
                              <p:par>
                                <p:cTn id="89" presetID="22" presetClass="entr" presetSubtype="2" fill="hold" grpId="0" nodeType="withEffect">
                                  <p:stCondLst>
                                    <p:cond delay="0"/>
                                  </p:stCondLst>
                                  <p:childTnLst>
                                    <p:set>
                                      <p:cBhvr>
                                        <p:cTn id="90" dur="1" fill="hold">
                                          <p:stCondLst>
                                            <p:cond delay="0"/>
                                          </p:stCondLst>
                                        </p:cTn>
                                        <p:tgtEl>
                                          <p:spTgt spid="33807"/>
                                        </p:tgtEl>
                                        <p:attrNameLst>
                                          <p:attrName>style.visibility</p:attrName>
                                        </p:attrNameLst>
                                      </p:cBhvr>
                                      <p:to>
                                        <p:strVal val="visible"/>
                                      </p:to>
                                    </p:set>
                                    <p:animEffect transition="in" filter="wipe(right)">
                                      <p:cBhvr>
                                        <p:cTn id="91" dur="500"/>
                                        <p:tgtEl>
                                          <p:spTgt spid="33807"/>
                                        </p:tgtEl>
                                      </p:cBhvr>
                                    </p:animEffect>
                                  </p:childTnLst>
                                </p:cTn>
                              </p:par>
                              <p:par>
                                <p:cTn id="92" presetID="22" presetClass="entr" presetSubtype="8" fill="hold" grpId="0" nodeType="withEffect">
                                  <p:stCondLst>
                                    <p:cond delay="0"/>
                                  </p:stCondLst>
                                  <p:childTnLst>
                                    <p:set>
                                      <p:cBhvr>
                                        <p:cTn id="93" dur="1" fill="hold">
                                          <p:stCondLst>
                                            <p:cond delay="0"/>
                                          </p:stCondLst>
                                        </p:cTn>
                                        <p:tgtEl>
                                          <p:spTgt spid="33806"/>
                                        </p:tgtEl>
                                        <p:attrNameLst>
                                          <p:attrName>style.visibility</p:attrName>
                                        </p:attrNameLst>
                                      </p:cBhvr>
                                      <p:to>
                                        <p:strVal val="visible"/>
                                      </p:to>
                                    </p:set>
                                    <p:animEffect transition="in" filter="wipe(left)">
                                      <p:cBhvr>
                                        <p:cTn id="94" dur="500"/>
                                        <p:tgtEl>
                                          <p:spTgt spid="338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4" grpId="0" autoUpdateAnimBg="0"/>
      <p:bldP spid="33795" grpId="0" animBg="1"/>
      <p:bldP spid="33796" grpId="0" autoUpdateAnimBg="0"/>
      <p:bldP spid="33797" grpId="0" animBg="1"/>
      <p:bldP spid="33798" grpId="0" animBg="1"/>
      <p:bldP spid="33799" grpId="0" animBg="1"/>
      <p:bldP spid="33800" grpId="0" animBg="1"/>
      <p:bldP spid="33801" grpId="0" animBg="1"/>
      <p:bldP spid="33802" grpId="0" animBg="1"/>
      <p:bldP spid="33803" grpId="0" animBg="1"/>
      <p:bldP spid="33804" grpId="0" animBg="1"/>
      <p:bldP spid="33805" grpId="0" autoUpdateAnimBg="0"/>
      <p:bldP spid="33806" grpId="0" autoUpdateAnimBg="0"/>
      <p:bldP spid="33807" grpId="0" autoUpdateAnimBg="0"/>
      <p:bldP spid="33808" grpId="0" autoUpdateAnimBg="0"/>
      <p:bldP spid="33809" grpId="0" autoUpdateAnimBg="0"/>
      <p:bldP spid="33810" grpId="0" autoUpdateAnimBg="0"/>
      <p:bldP spid="33811"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Box 27"/>
          <p:cNvSpPr txBox="1">
            <a:spLocks noChangeArrowheads="1"/>
          </p:cNvSpPr>
          <p:nvPr/>
        </p:nvSpPr>
        <p:spPr bwMode="auto">
          <a:xfrm>
            <a:off x="1012825" y="176213"/>
            <a:ext cx="2422525"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000" b="1">
                <a:solidFill>
                  <a:schemeClr val="accent1"/>
                </a:solidFill>
                <a:latin typeface="微软雅黑" panose="020B0503020204020204" pitchFamily="34" charset="-122"/>
                <a:ea typeface="微软雅黑" panose="020B0503020204020204" pitchFamily="34" charset="-122"/>
              </a:rPr>
              <a:t>1.1 </a:t>
            </a:r>
            <a:r>
              <a:rPr lang="zh-CN" altLang="en-US" sz="3000" b="1">
                <a:solidFill>
                  <a:schemeClr val="accent1"/>
                </a:solidFill>
                <a:latin typeface="微软雅黑" panose="020B0503020204020204" pitchFamily="34" charset="-122"/>
                <a:ea typeface="微软雅黑" panose="020B0503020204020204" pitchFamily="34" charset="-122"/>
              </a:rPr>
              <a:t>选题背景</a:t>
            </a:r>
          </a:p>
        </p:txBody>
      </p:sp>
      <p:sp>
        <p:nvSpPr>
          <p:cNvPr id="34819" name="Freeform 5"/>
          <p:cNvSpPr>
            <a:spLocks/>
          </p:cNvSpPr>
          <p:nvPr/>
        </p:nvSpPr>
        <p:spPr bwMode="auto">
          <a:xfrm>
            <a:off x="427038" y="220663"/>
            <a:ext cx="474662" cy="560387"/>
          </a:xfrm>
          <a:custGeom>
            <a:avLst/>
            <a:gdLst>
              <a:gd name="T0" fmla="*/ 99232 w 574"/>
              <a:gd name="T1" fmla="*/ 362894 h 681"/>
              <a:gd name="T2" fmla="*/ 169522 w 574"/>
              <a:gd name="T3" fmla="*/ 391695 h 681"/>
              <a:gd name="T4" fmla="*/ 321679 w 574"/>
              <a:gd name="T5" fmla="*/ 270730 h 681"/>
              <a:gd name="T6" fmla="*/ 314236 w 574"/>
              <a:gd name="T7" fmla="*/ 237815 h 681"/>
              <a:gd name="T8" fmla="*/ 324159 w 574"/>
              <a:gd name="T9" fmla="*/ 198316 h 681"/>
              <a:gd name="T10" fmla="*/ 223273 w 574"/>
              <a:gd name="T11" fmla="*/ 113559 h 681"/>
              <a:gd name="T12" fmla="*/ 179445 w 574"/>
              <a:gd name="T13" fmla="*/ 130839 h 681"/>
              <a:gd name="T14" fmla="*/ 113290 w 574"/>
              <a:gd name="T15" fmla="*/ 65008 h 681"/>
              <a:gd name="T16" fmla="*/ 179445 w 574"/>
              <a:gd name="T17" fmla="*/ 0 h 681"/>
              <a:gd name="T18" fmla="*/ 244773 w 574"/>
              <a:gd name="T19" fmla="*/ 65008 h 681"/>
              <a:gd name="T20" fmla="*/ 238985 w 574"/>
              <a:gd name="T21" fmla="*/ 92986 h 681"/>
              <a:gd name="T22" fmla="*/ 340698 w 574"/>
              <a:gd name="T23" fmla="*/ 178567 h 681"/>
              <a:gd name="T24" fmla="*/ 394449 w 574"/>
              <a:gd name="T25" fmla="*/ 157995 h 681"/>
              <a:gd name="T26" fmla="*/ 474662 w 574"/>
              <a:gd name="T27" fmla="*/ 237815 h 681"/>
              <a:gd name="T28" fmla="*/ 394449 w 574"/>
              <a:gd name="T29" fmla="*/ 317635 h 681"/>
              <a:gd name="T30" fmla="*/ 335737 w 574"/>
              <a:gd name="T31" fmla="*/ 292125 h 681"/>
              <a:gd name="T32" fmla="*/ 185234 w 574"/>
              <a:gd name="T33" fmla="*/ 412267 h 681"/>
              <a:gd name="T34" fmla="*/ 198465 w 574"/>
              <a:gd name="T35" fmla="*/ 461640 h 681"/>
              <a:gd name="T36" fmla="*/ 99232 w 574"/>
              <a:gd name="T37" fmla="*/ 560387 h 681"/>
              <a:gd name="T38" fmla="*/ 0 w 574"/>
              <a:gd name="T39" fmla="*/ 461640 h 681"/>
              <a:gd name="T40" fmla="*/ 99232 w 574"/>
              <a:gd name="T41" fmla="*/ 362894 h 68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820" name="Freeform 7"/>
          <p:cNvSpPr>
            <a:spLocks/>
          </p:cNvSpPr>
          <p:nvPr/>
        </p:nvSpPr>
        <p:spPr bwMode="auto">
          <a:xfrm>
            <a:off x="3289300" y="1384300"/>
            <a:ext cx="588963" cy="2420938"/>
          </a:xfrm>
          <a:custGeom>
            <a:avLst/>
            <a:gdLst>
              <a:gd name="T0" fmla="*/ 331724 w 767"/>
              <a:gd name="T1" fmla="*/ 2045885 h 3150"/>
              <a:gd name="T2" fmla="*/ 390850 w 767"/>
              <a:gd name="T3" fmla="*/ 2264922 h 3150"/>
              <a:gd name="T4" fmla="*/ 588963 w 767"/>
              <a:gd name="T5" fmla="*/ 2345620 h 3150"/>
              <a:gd name="T6" fmla="*/ 588963 w 767"/>
              <a:gd name="T7" fmla="*/ 2420938 h 3150"/>
              <a:gd name="T8" fmla="*/ 321741 w 767"/>
              <a:gd name="T9" fmla="*/ 2329480 h 3150"/>
              <a:gd name="T10" fmla="*/ 235739 w 767"/>
              <a:gd name="T11" fmla="*/ 2002846 h 3150"/>
              <a:gd name="T12" fmla="*/ 235739 w 767"/>
              <a:gd name="T13" fmla="*/ 1542483 h 3150"/>
              <a:gd name="T14" fmla="*/ 192738 w 767"/>
              <a:gd name="T15" fmla="*/ 1333437 h 3150"/>
              <a:gd name="T16" fmla="*/ 0 w 767"/>
              <a:gd name="T17" fmla="*/ 1242748 h 3150"/>
              <a:gd name="T18" fmla="*/ 0 w 767"/>
              <a:gd name="T19" fmla="*/ 1178190 h 3150"/>
              <a:gd name="T20" fmla="*/ 187362 w 767"/>
              <a:gd name="T21" fmla="*/ 1092881 h 3150"/>
              <a:gd name="T22" fmla="*/ 235739 w 767"/>
              <a:gd name="T23" fmla="*/ 878455 h 3150"/>
              <a:gd name="T24" fmla="*/ 235739 w 767"/>
              <a:gd name="T25" fmla="*/ 418092 h 3150"/>
              <a:gd name="T26" fmla="*/ 321741 w 767"/>
              <a:gd name="T27" fmla="*/ 90689 h 3150"/>
              <a:gd name="T28" fmla="*/ 588963 w 767"/>
              <a:gd name="T29" fmla="*/ 0 h 3150"/>
              <a:gd name="T30" fmla="*/ 588963 w 767"/>
              <a:gd name="T31" fmla="*/ 75318 h 3150"/>
              <a:gd name="T32" fmla="*/ 390850 w 767"/>
              <a:gd name="T33" fmla="*/ 149868 h 3150"/>
              <a:gd name="T34" fmla="*/ 331724 w 767"/>
              <a:gd name="T35" fmla="*/ 375053 h 3150"/>
              <a:gd name="T36" fmla="*/ 331724 w 767"/>
              <a:gd name="T37" fmla="*/ 899974 h 3150"/>
              <a:gd name="T38" fmla="*/ 257239 w 767"/>
              <a:gd name="T39" fmla="*/ 1135151 h 3150"/>
              <a:gd name="T40" fmla="*/ 95985 w 767"/>
              <a:gd name="T41" fmla="*/ 1199709 h 3150"/>
              <a:gd name="T42" fmla="*/ 95985 w 767"/>
              <a:gd name="T43" fmla="*/ 1221229 h 3150"/>
              <a:gd name="T44" fmla="*/ 262615 w 767"/>
              <a:gd name="T45" fmla="*/ 1295778 h 3150"/>
              <a:gd name="T46" fmla="*/ 331724 w 767"/>
              <a:gd name="T47" fmla="*/ 1520964 h 3150"/>
              <a:gd name="T48" fmla="*/ 331724 w 767"/>
              <a:gd name="T49" fmla="*/ 2045885 h 315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767" h="3150">
                <a:moveTo>
                  <a:pt x="432" y="2662"/>
                </a:moveTo>
                <a:cubicBezTo>
                  <a:pt x="432" y="2783"/>
                  <a:pt x="458" y="2878"/>
                  <a:pt x="509" y="2947"/>
                </a:cubicBezTo>
                <a:cubicBezTo>
                  <a:pt x="560" y="3017"/>
                  <a:pt x="646" y="3052"/>
                  <a:pt x="767" y="3052"/>
                </a:cubicBezTo>
                <a:lnTo>
                  <a:pt x="767" y="3150"/>
                </a:lnTo>
                <a:cubicBezTo>
                  <a:pt x="609" y="3150"/>
                  <a:pt x="493" y="3110"/>
                  <a:pt x="419" y="3031"/>
                </a:cubicBezTo>
                <a:cubicBezTo>
                  <a:pt x="344" y="2952"/>
                  <a:pt x="307" y="2811"/>
                  <a:pt x="307" y="2606"/>
                </a:cubicBezTo>
                <a:lnTo>
                  <a:pt x="307" y="2007"/>
                </a:lnTo>
                <a:cubicBezTo>
                  <a:pt x="307" y="1896"/>
                  <a:pt x="288" y="1805"/>
                  <a:pt x="251" y="1735"/>
                </a:cubicBezTo>
                <a:cubicBezTo>
                  <a:pt x="214" y="1665"/>
                  <a:pt x="130" y="1626"/>
                  <a:pt x="0" y="1617"/>
                </a:cubicBezTo>
                <a:lnTo>
                  <a:pt x="0" y="1533"/>
                </a:lnTo>
                <a:cubicBezTo>
                  <a:pt x="121" y="1514"/>
                  <a:pt x="202" y="1477"/>
                  <a:pt x="244" y="1422"/>
                </a:cubicBezTo>
                <a:cubicBezTo>
                  <a:pt x="286" y="1366"/>
                  <a:pt x="307" y="1273"/>
                  <a:pt x="307" y="1143"/>
                </a:cubicBezTo>
                <a:lnTo>
                  <a:pt x="307" y="544"/>
                </a:lnTo>
                <a:cubicBezTo>
                  <a:pt x="307" y="339"/>
                  <a:pt x="344" y="198"/>
                  <a:pt x="419" y="118"/>
                </a:cubicBezTo>
                <a:cubicBezTo>
                  <a:pt x="493" y="39"/>
                  <a:pt x="609" y="0"/>
                  <a:pt x="767" y="0"/>
                </a:cubicBezTo>
                <a:lnTo>
                  <a:pt x="767" y="98"/>
                </a:lnTo>
                <a:cubicBezTo>
                  <a:pt x="646" y="98"/>
                  <a:pt x="560" y="130"/>
                  <a:pt x="509" y="195"/>
                </a:cubicBezTo>
                <a:cubicBezTo>
                  <a:pt x="458" y="260"/>
                  <a:pt x="432" y="358"/>
                  <a:pt x="432" y="488"/>
                </a:cubicBezTo>
                <a:lnTo>
                  <a:pt x="432" y="1171"/>
                </a:lnTo>
                <a:cubicBezTo>
                  <a:pt x="432" y="1319"/>
                  <a:pt x="400" y="1422"/>
                  <a:pt x="335" y="1477"/>
                </a:cubicBezTo>
                <a:cubicBezTo>
                  <a:pt x="270" y="1533"/>
                  <a:pt x="200" y="1561"/>
                  <a:pt x="125" y="1561"/>
                </a:cubicBezTo>
                <a:lnTo>
                  <a:pt x="125" y="1589"/>
                </a:lnTo>
                <a:cubicBezTo>
                  <a:pt x="209" y="1589"/>
                  <a:pt x="281" y="1621"/>
                  <a:pt x="342" y="1686"/>
                </a:cubicBezTo>
                <a:cubicBezTo>
                  <a:pt x="402" y="1751"/>
                  <a:pt x="432" y="1849"/>
                  <a:pt x="432" y="1979"/>
                </a:cubicBezTo>
                <a:lnTo>
                  <a:pt x="432" y="2662"/>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821" name="椭圆 5"/>
          <p:cNvSpPr>
            <a:spLocks noChangeArrowheads="1"/>
          </p:cNvSpPr>
          <p:nvPr/>
        </p:nvSpPr>
        <p:spPr bwMode="auto">
          <a:xfrm>
            <a:off x="1858963" y="2003425"/>
            <a:ext cx="1246187" cy="1246188"/>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4822" name="TextBox 6"/>
          <p:cNvSpPr txBox="1">
            <a:spLocks noChangeArrowheads="1"/>
          </p:cNvSpPr>
          <p:nvPr/>
        </p:nvSpPr>
        <p:spPr bwMode="auto">
          <a:xfrm>
            <a:off x="1911350" y="2255838"/>
            <a:ext cx="114141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solidFill>
                  <a:srgbClr val="F8F8F8"/>
                </a:solidFill>
                <a:latin typeface="微软雅黑" panose="020B0503020204020204" pitchFamily="34" charset="-122"/>
                <a:ea typeface="微软雅黑" panose="020B0503020204020204" pitchFamily="34" charset="-122"/>
              </a:rPr>
              <a:t>四个主要观点</a:t>
            </a:r>
          </a:p>
        </p:txBody>
      </p:sp>
      <p:sp>
        <p:nvSpPr>
          <p:cNvPr id="34823" name="Freeform 8"/>
          <p:cNvSpPr>
            <a:spLocks/>
          </p:cNvSpPr>
          <p:nvPr/>
        </p:nvSpPr>
        <p:spPr bwMode="auto">
          <a:xfrm>
            <a:off x="3921125" y="1247775"/>
            <a:ext cx="5141913" cy="427038"/>
          </a:xfrm>
          <a:custGeom>
            <a:avLst/>
            <a:gdLst>
              <a:gd name="T0" fmla="*/ 213397 w 7060"/>
              <a:gd name="T1" fmla="*/ 0 h 587"/>
              <a:gd name="T2" fmla="*/ 4928516 w 7060"/>
              <a:gd name="T3" fmla="*/ 0 h 587"/>
              <a:gd name="T4" fmla="*/ 5141913 w 7060"/>
              <a:gd name="T5" fmla="*/ 213155 h 587"/>
              <a:gd name="T6" fmla="*/ 5141913 w 7060"/>
              <a:gd name="T7" fmla="*/ 213155 h 587"/>
              <a:gd name="T8" fmla="*/ 4928516 w 7060"/>
              <a:gd name="T9" fmla="*/ 427038 h 587"/>
              <a:gd name="T10" fmla="*/ 213397 w 7060"/>
              <a:gd name="T11" fmla="*/ 427038 h 587"/>
              <a:gd name="T12" fmla="*/ 0 w 7060"/>
              <a:gd name="T13" fmla="*/ 213155 h 587"/>
              <a:gd name="T14" fmla="*/ 0 w 7060"/>
              <a:gd name="T15" fmla="*/ 213155 h 587"/>
              <a:gd name="T16" fmla="*/ 213397 w 7060"/>
              <a:gd name="T17" fmla="*/ 0 h 58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060" h="587">
                <a:moveTo>
                  <a:pt x="293" y="0"/>
                </a:moveTo>
                <a:lnTo>
                  <a:pt x="6767" y="0"/>
                </a:lnTo>
                <a:cubicBezTo>
                  <a:pt x="6929" y="0"/>
                  <a:pt x="7060" y="132"/>
                  <a:pt x="7060" y="293"/>
                </a:cubicBezTo>
                <a:cubicBezTo>
                  <a:pt x="7060" y="455"/>
                  <a:pt x="6929" y="587"/>
                  <a:pt x="6767" y="587"/>
                </a:cubicBezTo>
                <a:lnTo>
                  <a:pt x="293" y="587"/>
                </a:lnTo>
                <a:cubicBezTo>
                  <a:pt x="132" y="587"/>
                  <a:pt x="0" y="455"/>
                  <a:pt x="0" y="293"/>
                </a:cubicBezTo>
                <a:cubicBezTo>
                  <a:pt x="0" y="132"/>
                  <a:pt x="132" y="0"/>
                  <a:pt x="293" y="0"/>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824" name="矩形 8"/>
          <p:cNvSpPr>
            <a:spLocks noChangeArrowheads="1"/>
          </p:cNvSpPr>
          <p:nvPr/>
        </p:nvSpPr>
        <p:spPr bwMode="auto">
          <a:xfrm>
            <a:off x="4083050" y="1254125"/>
            <a:ext cx="14351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rgbClr val="F8F8F8"/>
                </a:solidFill>
                <a:latin typeface="微软雅黑" panose="020B0503020204020204" pitchFamily="34" charset="-122"/>
                <a:ea typeface="微软雅黑" panose="020B0503020204020204" pitchFamily="34" charset="-122"/>
              </a:rPr>
              <a:t>主要观点一</a:t>
            </a:r>
          </a:p>
        </p:txBody>
      </p:sp>
      <p:sp>
        <p:nvSpPr>
          <p:cNvPr id="34825" name="Freeform 8"/>
          <p:cNvSpPr>
            <a:spLocks/>
          </p:cNvSpPr>
          <p:nvPr/>
        </p:nvSpPr>
        <p:spPr bwMode="auto">
          <a:xfrm>
            <a:off x="3921125" y="2033588"/>
            <a:ext cx="5141913" cy="425450"/>
          </a:xfrm>
          <a:custGeom>
            <a:avLst/>
            <a:gdLst>
              <a:gd name="T0" fmla="*/ 213397 w 7060"/>
              <a:gd name="T1" fmla="*/ 0 h 587"/>
              <a:gd name="T2" fmla="*/ 4928516 w 7060"/>
              <a:gd name="T3" fmla="*/ 0 h 587"/>
              <a:gd name="T4" fmla="*/ 5141913 w 7060"/>
              <a:gd name="T5" fmla="*/ 212363 h 587"/>
              <a:gd name="T6" fmla="*/ 5141913 w 7060"/>
              <a:gd name="T7" fmla="*/ 212363 h 587"/>
              <a:gd name="T8" fmla="*/ 4928516 w 7060"/>
              <a:gd name="T9" fmla="*/ 425450 h 587"/>
              <a:gd name="T10" fmla="*/ 213397 w 7060"/>
              <a:gd name="T11" fmla="*/ 425450 h 587"/>
              <a:gd name="T12" fmla="*/ 0 w 7060"/>
              <a:gd name="T13" fmla="*/ 212363 h 587"/>
              <a:gd name="T14" fmla="*/ 0 w 7060"/>
              <a:gd name="T15" fmla="*/ 212363 h 587"/>
              <a:gd name="T16" fmla="*/ 213397 w 7060"/>
              <a:gd name="T17" fmla="*/ 0 h 58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060" h="587">
                <a:moveTo>
                  <a:pt x="293" y="0"/>
                </a:moveTo>
                <a:lnTo>
                  <a:pt x="6767" y="0"/>
                </a:lnTo>
                <a:cubicBezTo>
                  <a:pt x="6929" y="0"/>
                  <a:pt x="7060" y="132"/>
                  <a:pt x="7060" y="293"/>
                </a:cubicBezTo>
                <a:cubicBezTo>
                  <a:pt x="7060" y="455"/>
                  <a:pt x="6929" y="587"/>
                  <a:pt x="6767" y="587"/>
                </a:cubicBezTo>
                <a:lnTo>
                  <a:pt x="293" y="587"/>
                </a:lnTo>
                <a:cubicBezTo>
                  <a:pt x="132" y="587"/>
                  <a:pt x="0" y="455"/>
                  <a:pt x="0" y="293"/>
                </a:cubicBezTo>
                <a:cubicBezTo>
                  <a:pt x="0" y="132"/>
                  <a:pt x="132" y="0"/>
                  <a:pt x="293" y="0"/>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826" name="矩形 10"/>
          <p:cNvSpPr>
            <a:spLocks noChangeArrowheads="1"/>
          </p:cNvSpPr>
          <p:nvPr/>
        </p:nvSpPr>
        <p:spPr bwMode="auto">
          <a:xfrm>
            <a:off x="4083050" y="2039938"/>
            <a:ext cx="14351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rgbClr val="F8F8F8"/>
                </a:solidFill>
                <a:latin typeface="微软雅黑" panose="020B0503020204020204" pitchFamily="34" charset="-122"/>
                <a:ea typeface="微软雅黑" panose="020B0503020204020204" pitchFamily="34" charset="-122"/>
              </a:rPr>
              <a:t>主要观点二</a:t>
            </a:r>
          </a:p>
        </p:txBody>
      </p:sp>
      <p:sp>
        <p:nvSpPr>
          <p:cNvPr id="34827" name="Freeform 8"/>
          <p:cNvSpPr>
            <a:spLocks/>
          </p:cNvSpPr>
          <p:nvPr/>
        </p:nvSpPr>
        <p:spPr bwMode="auto">
          <a:xfrm>
            <a:off x="3921125" y="2771775"/>
            <a:ext cx="5141913" cy="427038"/>
          </a:xfrm>
          <a:custGeom>
            <a:avLst/>
            <a:gdLst>
              <a:gd name="T0" fmla="*/ 213397 w 7060"/>
              <a:gd name="T1" fmla="*/ 0 h 587"/>
              <a:gd name="T2" fmla="*/ 4928516 w 7060"/>
              <a:gd name="T3" fmla="*/ 0 h 587"/>
              <a:gd name="T4" fmla="*/ 5141913 w 7060"/>
              <a:gd name="T5" fmla="*/ 213155 h 587"/>
              <a:gd name="T6" fmla="*/ 5141913 w 7060"/>
              <a:gd name="T7" fmla="*/ 213155 h 587"/>
              <a:gd name="T8" fmla="*/ 4928516 w 7060"/>
              <a:gd name="T9" fmla="*/ 427038 h 587"/>
              <a:gd name="T10" fmla="*/ 213397 w 7060"/>
              <a:gd name="T11" fmla="*/ 427038 h 587"/>
              <a:gd name="T12" fmla="*/ 0 w 7060"/>
              <a:gd name="T13" fmla="*/ 213155 h 587"/>
              <a:gd name="T14" fmla="*/ 0 w 7060"/>
              <a:gd name="T15" fmla="*/ 213155 h 587"/>
              <a:gd name="T16" fmla="*/ 213397 w 7060"/>
              <a:gd name="T17" fmla="*/ 0 h 58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060" h="587">
                <a:moveTo>
                  <a:pt x="293" y="0"/>
                </a:moveTo>
                <a:lnTo>
                  <a:pt x="6767" y="0"/>
                </a:lnTo>
                <a:cubicBezTo>
                  <a:pt x="6929" y="0"/>
                  <a:pt x="7060" y="132"/>
                  <a:pt x="7060" y="293"/>
                </a:cubicBezTo>
                <a:cubicBezTo>
                  <a:pt x="7060" y="455"/>
                  <a:pt x="6929" y="587"/>
                  <a:pt x="6767" y="587"/>
                </a:cubicBezTo>
                <a:lnTo>
                  <a:pt x="293" y="587"/>
                </a:lnTo>
                <a:cubicBezTo>
                  <a:pt x="132" y="587"/>
                  <a:pt x="0" y="455"/>
                  <a:pt x="0" y="293"/>
                </a:cubicBezTo>
                <a:cubicBezTo>
                  <a:pt x="0" y="132"/>
                  <a:pt x="132" y="0"/>
                  <a:pt x="293" y="0"/>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828" name="矩形 13"/>
          <p:cNvSpPr>
            <a:spLocks noChangeArrowheads="1"/>
          </p:cNvSpPr>
          <p:nvPr/>
        </p:nvSpPr>
        <p:spPr bwMode="auto">
          <a:xfrm>
            <a:off x="4083050" y="2779713"/>
            <a:ext cx="14351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rgbClr val="F8F8F8"/>
                </a:solidFill>
                <a:latin typeface="微软雅黑" panose="020B0503020204020204" pitchFamily="34" charset="-122"/>
                <a:ea typeface="微软雅黑" panose="020B0503020204020204" pitchFamily="34" charset="-122"/>
              </a:rPr>
              <a:t>主要观点三</a:t>
            </a:r>
          </a:p>
        </p:txBody>
      </p:sp>
      <p:sp>
        <p:nvSpPr>
          <p:cNvPr id="34829" name="Freeform 8"/>
          <p:cNvSpPr>
            <a:spLocks/>
          </p:cNvSpPr>
          <p:nvPr/>
        </p:nvSpPr>
        <p:spPr bwMode="auto">
          <a:xfrm>
            <a:off x="3921125" y="3530600"/>
            <a:ext cx="5141913" cy="425450"/>
          </a:xfrm>
          <a:custGeom>
            <a:avLst/>
            <a:gdLst>
              <a:gd name="T0" fmla="*/ 213397 w 7060"/>
              <a:gd name="T1" fmla="*/ 0 h 587"/>
              <a:gd name="T2" fmla="*/ 4928516 w 7060"/>
              <a:gd name="T3" fmla="*/ 0 h 587"/>
              <a:gd name="T4" fmla="*/ 5141913 w 7060"/>
              <a:gd name="T5" fmla="*/ 212363 h 587"/>
              <a:gd name="T6" fmla="*/ 5141913 w 7060"/>
              <a:gd name="T7" fmla="*/ 212363 h 587"/>
              <a:gd name="T8" fmla="*/ 4928516 w 7060"/>
              <a:gd name="T9" fmla="*/ 425450 h 587"/>
              <a:gd name="T10" fmla="*/ 213397 w 7060"/>
              <a:gd name="T11" fmla="*/ 425450 h 587"/>
              <a:gd name="T12" fmla="*/ 0 w 7060"/>
              <a:gd name="T13" fmla="*/ 212363 h 587"/>
              <a:gd name="T14" fmla="*/ 0 w 7060"/>
              <a:gd name="T15" fmla="*/ 212363 h 587"/>
              <a:gd name="T16" fmla="*/ 213397 w 7060"/>
              <a:gd name="T17" fmla="*/ 0 h 58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060" h="587">
                <a:moveTo>
                  <a:pt x="293" y="0"/>
                </a:moveTo>
                <a:lnTo>
                  <a:pt x="6767" y="0"/>
                </a:lnTo>
                <a:cubicBezTo>
                  <a:pt x="6929" y="0"/>
                  <a:pt x="7060" y="132"/>
                  <a:pt x="7060" y="293"/>
                </a:cubicBezTo>
                <a:cubicBezTo>
                  <a:pt x="7060" y="455"/>
                  <a:pt x="6929" y="587"/>
                  <a:pt x="6767" y="587"/>
                </a:cubicBezTo>
                <a:lnTo>
                  <a:pt x="293" y="587"/>
                </a:lnTo>
                <a:cubicBezTo>
                  <a:pt x="132" y="587"/>
                  <a:pt x="0" y="455"/>
                  <a:pt x="0" y="293"/>
                </a:cubicBezTo>
                <a:cubicBezTo>
                  <a:pt x="0" y="132"/>
                  <a:pt x="132" y="0"/>
                  <a:pt x="293" y="0"/>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830" name="矩形 15"/>
          <p:cNvSpPr>
            <a:spLocks noChangeArrowheads="1"/>
          </p:cNvSpPr>
          <p:nvPr/>
        </p:nvSpPr>
        <p:spPr bwMode="auto">
          <a:xfrm>
            <a:off x="4083050" y="3551238"/>
            <a:ext cx="14351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rgbClr val="F8F8F8"/>
                </a:solidFill>
                <a:latin typeface="微软雅黑" panose="020B0503020204020204" pitchFamily="34" charset="-122"/>
                <a:ea typeface="微软雅黑" panose="020B0503020204020204" pitchFamily="34" charset="-122"/>
              </a:rPr>
              <a:t>主要观点四</a:t>
            </a:r>
          </a:p>
        </p:txBody>
      </p:sp>
      <p:sp>
        <p:nvSpPr>
          <p:cNvPr id="34831" name="矩形 16"/>
          <p:cNvSpPr>
            <a:spLocks noChangeArrowheads="1"/>
          </p:cNvSpPr>
          <p:nvPr/>
        </p:nvSpPr>
        <p:spPr bwMode="auto">
          <a:xfrm>
            <a:off x="1260475" y="4557713"/>
            <a:ext cx="9518650" cy="1755775"/>
          </a:xfrm>
          <a:prstGeom prst="rect">
            <a:avLst/>
          </a:prstGeom>
          <a:solidFill>
            <a:schemeClr val="tx2"/>
          </a:solidFill>
          <a:ln w="9525">
            <a:solidFill>
              <a:schemeClr val="bg2"/>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4832" name="TextBox 17"/>
          <p:cNvSpPr txBox="1">
            <a:spLocks noChangeArrowheads="1"/>
          </p:cNvSpPr>
          <p:nvPr/>
        </p:nvSpPr>
        <p:spPr bwMode="auto">
          <a:xfrm>
            <a:off x="2865438" y="4676775"/>
            <a:ext cx="755332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chemeClr val="accent1"/>
                </a:solidFill>
                <a:latin typeface="微软雅黑" panose="020B0503020204020204" pitchFamily="34" charset="-122"/>
                <a:ea typeface="微软雅黑" panose="020B0503020204020204" pitchFamily="34" charset="-122"/>
              </a:rPr>
              <a:t>请在这里输入您的文字内容请在这里输入您的文字内容请在这里输入您的文字内容请在这里输入您的文字内容请在这里输入您的文字内容</a:t>
            </a:r>
          </a:p>
          <a:p>
            <a:pPr eaLnBrk="1" hangingPunct="1"/>
            <a:r>
              <a:rPr lang="zh-CN" altLang="en-US">
                <a:solidFill>
                  <a:schemeClr val="accent1"/>
                </a:solidFill>
                <a:latin typeface="微软雅黑" panose="020B0503020204020204" pitchFamily="34" charset="-122"/>
                <a:ea typeface="微软雅黑" panose="020B0503020204020204" pitchFamily="34" charset="-122"/>
              </a:rPr>
              <a:t>请在这里输入您的文字内容请在这里输入您的文字内容请在这里输入您的文字内容</a:t>
            </a:r>
          </a:p>
        </p:txBody>
      </p:sp>
      <p:sp>
        <p:nvSpPr>
          <p:cNvPr id="34833" name="Freeform 12"/>
          <p:cNvSpPr>
            <a:spLocks/>
          </p:cNvSpPr>
          <p:nvPr/>
        </p:nvSpPr>
        <p:spPr bwMode="auto">
          <a:xfrm>
            <a:off x="1123950" y="4411663"/>
            <a:ext cx="528638" cy="530225"/>
          </a:xfrm>
          <a:custGeom>
            <a:avLst/>
            <a:gdLst>
              <a:gd name="T0" fmla="*/ 0 w 1446"/>
              <a:gd name="T1" fmla="*/ 0 h 1446"/>
              <a:gd name="T2" fmla="*/ 528638 w 1446"/>
              <a:gd name="T3" fmla="*/ 0 h 1446"/>
              <a:gd name="T4" fmla="*/ 528638 w 1446"/>
              <a:gd name="T5" fmla="*/ 167941 h 1446"/>
              <a:gd name="T6" fmla="*/ 160127 w 1446"/>
              <a:gd name="T7" fmla="*/ 167941 h 1446"/>
              <a:gd name="T8" fmla="*/ 160127 w 1446"/>
              <a:gd name="T9" fmla="*/ 530225 h 1446"/>
              <a:gd name="T10" fmla="*/ 0 w 1446"/>
              <a:gd name="T11" fmla="*/ 530225 h 1446"/>
              <a:gd name="T12" fmla="*/ 0 w 1446"/>
              <a:gd name="T13" fmla="*/ 0 h 144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446" h="1446">
                <a:moveTo>
                  <a:pt x="0" y="0"/>
                </a:moveTo>
                <a:lnTo>
                  <a:pt x="1446" y="0"/>
                </a:lnTo>
                <a:lnTo>
                  <a:pt x="1446" y="458"/>
                </a:lnTo>
                <a:lnTo>
                  <a:pt x="438" y="458"/>
                </a:lnTo>
                <a:lnTo>
                  <a:pt x="438" y="1446"/>
                </a:lnTo>
                <a:lnTo>
                  <a:pt x="0" y="1446"/>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834" name="Freeform 12"/>
          <p:cNvSpPr>
            <a:spLocks/>
          </p:cNvSpPr>
          <p:nvPr/>
        </p:nvSpPr>
        <p:spPr bwMode="auto">
          <a:xfrm flipH="1" flipV="1">
            <a:off x="10347325" y="5854700"/>
            <a:ext cx="528638" cy="530225"/>
          </a:xfrm>
          <a:custGeom>
            <a:avLst/>
            <a:gdLst>
              <a:gd name="T0" fmla="*/ 0 w 1446"/>
              <a:gd name="T1" fmla="*/ 0 h 1446"/>
              <a:gd name="T2" fmla="*/ 528638 w 1446"/>
              <a:gd name="T3" fmla="*/ 0 h 1446"/>
              <a:gd name="T4" fmla="*/ 528638 w 1446"/>
              <a:gd name="T5" fmla="*/ 167941 h 1446"/>
              <a:gd name="T6" fmla="*/ 160127 w 1446"/>
              <a:gd name="T7" fmla="*/ 167941 h 1446"/>
              <a:gd name="T8" fmla="*/ 160127 w 1446"/>
              <a:gd name="T9" fmla="*/ 530225 h 1446"/>
              <a:gd name="T10" fmla="*/ 0 w 1446"/>
              <a:gd name="T11" fmla="*/ 530225 h 1446"/>
              <a:gd name="T12" fmla="*/ 0 w 1446"/>
              <a:gd name="T13" fmla="*/ 0 h 144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446" h="1446">
                <a:moveTo>
                  <a:pt x="0" y="0"/>
                </a:moveTo>
                <a:lnTo>
                  <a:pt x="1446" y="0"/>
                </a:lnTo>
                <a:lnTo>
                  <a:pt x="1446" y="458"/>
                </a:lnTo>
                <a:lnTo>
                  <a:pt x="438" y="458"/>
                </a:lnTo>
                <a:lnTo>
                  <a:pt x="438" y="1446"/>
                </a:lnTo>
                <a:lnTo>
                  <a:pt x="0" y="1446"/>
                </a:ln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835" name="Freeform 7"/>
          <p:cNvSpPr>
            <a:spLocks noEditPoints="1"/>
          </p:cNvSpPr>
          <p:nvPr/>
        </p:nvSpPr>
        <p:spPr bwMode="auto">
          <a:xfrm>
            <a:off x="1527175" y="4716463"/>
            <a:ext cx="985838" cy="1438275"/>
          </a:xfrm>
          <a:custGeom>
            <a:avLst/>
            <a:gdLst>
              <a:gd name="T0" fmla="*/ 468468 w 1391"/>
              <a:gd name="T1" fmla="*/ 924858 h 2031"/>
              <a:gd name="T2" fmla="*/ 630057 w 1391"/>
              <a:gd name="T3" fmla="*/ 833506 h 2031"/>
              <a:gd name="T4" fmla="*/ 731405 w 1391"/>
              <a:gd name="T5" fmla="*/ 861832 h 2031"/>
              <a:gd name="T6" fmla="*/ 826375 w 1391"/>
              <a:gd name="T7" fmla="*/ 676294 h 2031"/>
              <a:gd name="T8" fmla="*/ 896539 w 1391"/>
              <a:gd name="T9" fmla="*/ 623890 h 2031"/>
              <a:gd name="T10" fmla="*/ 899373 w 1391"/>
              <a:gd name="T11" fmla="*/ 400111 h 2031"/>
              <a:gd name="T12" fmla="*/ 830627 w 1391"/>
              <a:gd name="T13" fmla="*/ 345583 h 2031"/>
              <a:gd name="T14" fmla="*/ 753376 w 1391"/>
              <a:gd name="T15" fmla="*/ 162169 h 2031"/>
              <a:gd name="T16" fmla="*/ 671872 w 1391"/>
              <a:gd name="T17" fmla="*/ 177748 h 2031"/>
              <a:gd name="T18" fmla="*/ 517370 w 1391"/>
              <a:gd name="T19" fmla="*/ 87104 h 2031"/>
              <a:gd name="T20" fmla="*/ 480516 w 1391"/>
              <a:gd name="T21" fmla="*/ 87104 h 2031"/>
              <a:gd name="T22" fmla="*/ 365703 w 1391"/>
              <a:gd name="T23" fmla="*/ 177040 h 2031"/>
              <a:gd name="T24" fmla="*/ 328849 w 1391"/>
              <a:gd name="T25" fmla="*/ 166418 h 2031"/>
              <a:gd name="T26" fmla="*/ 236006 w 1391"/>
              <a:gd name="T27" fmla="*/ 174208 h 2031"/>
              <a:gd name="T28" fmla="*/ 102057 w 1391"/>
              <a:gd name="T29" fmla="*/ 353372 h 2031"/>
              <a:gd name="T30" fmla="*/ 125445 w 1391"/>
              <a:gd name="T31" fmla="*/ 437644 h 2031"/>
              <a:gd name="T32" fmla="*/ 80795 w 1391"/>
              <a:gd name="T33" fmla="*/ 633096 h 2031"/>
              <a:gd name="T34" fmla="*/ 228210 w 1391"/>
              <a:gd name="T35" fmla="*/ 769771 h 2031"/>
              <a:gd name="T36" fmla="*/ 245928 w 1391"/>
              <a:gd name="T37" fmla="*/ 854750 h 2031"/>
              <a:gd name="T38" fmla="*/ 343732 w 1391"/>
              <a:gd name="T39" fmla="*/ 829257 h 2031"/>
              <a:gd name="T40" fmla="*/ 372790 w 1391"/>
              <a:gd name="T41" fmla="*/ 917069 h 2031"/>
              <a:gd name="T42" fmla="*/ 279238 w 1391"/>
              <a:gd name="T43" fmla="*/ 924150 h 2031"/>
              <a:gd name="T44" fmla="*/ 153794 w 1391"/>
              <a:gd name="T45" fmla="*/ 767647 h 2031"/>
              <a:gd name="T46" fmla="*/ 9213 w 1391"/>
              <a:gd name="T47" fmla="*/ 655757 h 2031"/>
              <a:gd name="T48" fmla="*/ 65203 w 1391"/>
              <a:gd name="T49" fmla="*/ 481549 h 2031"/>
              <a:gd name="T50" fmla="*/ 80795 w 1391"/>
              <a:gd name="T51" fmla="*/ 281848 h 2031"/>
              <a:gd name="T52" fmla="*/ 161590 w 1391"/>
              <a:gd name="T53" fmla="*/ 174208 h 2031"/>
              <a:gd name="T54" fmla="*/ 349402 w 1391"/>
              <a:gd name="T55" fmla="*/ 94894 h 2031"/>
              <a:gd name="T56" fmla="*/ 377042 w 1391"/>
              <a:gd name="T57" fmla="*/ 101975 h 2031"/>
              <a:gd name="T58" fmla="*/ 498943 w 1391"/>
              <a:gd name="T59" fmla="*/ 0 h 2031"/>
              <a:gd name="T60" fmla="*/ 642106 w 1391"/>
              <a:gd name="T61" fmla="*/ 107640 h 2031"/>
              <a:gd name="T62" fmla="*/ 807239 w 1391"/>
              <a:gd name="T63" fmla="*/ 110473 h 2031"/>
              <a:gd name="T64" fmla="*/ 854015 w 1391"/>
              <a:gd name="T65" fmla="*/ 274766 h 2031"/>
              <a:gd name="T66" fmla="*/ 958906 w 1391"/>
              <a:gd name="T67" fmla="*/ 445433 h 2031"/>
              <a:gd name="T68" fmla="*/ 956780 w 1391"/>
              <a:gd name="T69" fmla="*/ 579984 h 2031"/>
              <a:gd name="T70" fmla="*/ 846928 w 1391"/>
              <a:gd name="T71" fmla="*/ 747818 h 2031"/>
              <a:gd name="T72" fmla="*/ 731405 w 1391"/>
              <a:gd name="T73" fmla="*/ 936189 h 2031"/>
              <a:gd name="T74" fmla="*/ 630057 w 1391"/>
              <a:gd name="T75" fmla="*/ 907862 h 2031"/>
              <a:gd name="T76" fmla="*/ 486895 w 1391"/>
              <a:gd name="T77" fmla="*/ 1011962 h 2031"/>
              <a:gd name="T78" fmla="*/ 491147 w 1391"/>
              <a:gd name="T79" fmla="*/ 776853 h 2031"/>
              <a:gd name="T80" fmla="*/ 491147 w 1391"/>
              <a:gd name="T81" fmla="*/ 821467 h 2031"/>
              <a:gd name="T82" fmla="*/ 791647 w 1391"/>
              <a:gd name="T83" fmla="*/ 521206 h 2031"/>
              <a:gd name="T84" fmla="*/ 491147 w 1391"/>
              <a:gd name="T85" fmla="*/ 736487 h 2031"/>
              <a:gd name="T86" fmla="*/ 706600 w 1391"/>
              <a:gd name="T87" fmla="*/ 521206 h 2031"/>
              <a:gd name="T88" fmla="*/ 673999 w 1391"/>
              <a:gd name="T89" fmla="*/ 985760 h 2031"/>
              <a:gd name="T90" fmla="*/ 547137 w 1391"/>
              <a:gd name="T91" fmla="*/ 1058701 h 2031"/>
              <a:gd name="T92" fmla="*/ 650611 w 1391"/>
              <a:gd name="T93" fmla="*/ 1266900 h 2031"/>
              <a:gd name="T94" fmla="*/ 846928 w 1391"/>
              <a:gd name="T95" fmla="*/ 1378081 h 2031"/>
              <a:gd name="T96" fmla="*/ 357198 w 1391"/>
              <a:gd name="T97" fmla="*/ 1000631 h 2031"/>
              <a:gd name="T98" fmla="*/ 246637 w 1391"/>
              <a:gd name="T99" fmla="*/ 988593 h 2031"/>
              <a:gd name="T100" fmla="*/ 172220 w 1391"/>
              <a:gd name="T101" fmla="*/ 1412073 h 2031"/>
              <a:gd name="T102" fmla="*/ 456420 w 1391"/>
              <a:gd name="T103" fmla="*/ 1393661 h 2031"/>
              <a:gd name="T104" fmla="*/ 486895 w 1391"/>
              <a:gd name="T105" fmla="*/ 1071448 h 203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1391" h="2031">
                <a:moveTo>
                  <a:pt x="485" y="1171"/>
                </a:moveTo>
                <a:cubicBezTo>
                  <a:pt x="536" y="1171"/>
                  <a:pt x="586" y="1197"/>
                  <a:pt x="613" y="1236"/>
                </a:cubicBezTo>
                <a:lnTo>
                  <a:pt x="661" y="1306"/>
                </a:lnTo>
                <a:cubicBezTo>
                  <a:pt x="676" y="1328"/>
                  <a:pt x="698" y="1329"/>
                  <a:pt x="714" y="1307"/>
                </a:cubicBezTo>
                <a:lnTo>
                  <a:pt x="764" y="1238"/>
                </a:lnTo>
                <a:cubicBezTo>
                  <a:pt x="791" y="1201"/>
                  <a:pt x="840" y="1177"/>
                  <a:pt x="889" y="1177"/>
                </a:cubicBezTo>
                <a:cubicBezTo>
                  <a:pt x="905" y="1177"/>
                  <a:pt x="920" y="1180"/>
                  <a:pt x="934" y="1185"/>
                </a:cubicBezTo>
                <a:lnTo>
                  <a:pt x="1015" y="1214"/>
                </a:lnTo>
                <a:cubicBezTo>
                  <a:pt x="1021" y="1216"/>
                  <a:pt x="1026" y="1217"/>
                  <a:pt x="1032" y="1217"/>
                </a:cubicBezTo>
                <a:cubicBezTo>
                  <a:pt x="1055" y="1217"/>
                  <a:pt x="1058" y="1196"/>
                  <a:pt x="1058" y="1184"/>
                </a:cubicBezTo>
                <a:lnTo>
                  <a:pt x="1058" y="1098"/>
                </a:lnTo>
                <a:cubicBezTo>
                  <a:pt x="1059" y="1035"/>
                  <a:pt x="1106" y="972"/>
                  <a:pt x="1166" y="955"/>
                </a:cubicBezTo>
                <a:lnTo>
                  <a:pt x="1248" y="930"/>
                </a:lnTo>
                <a:cubicBezTo>
                  <a:pt x="1260" y="927"/>
                  <a:pt x="1269" y="920"/>
                  <a:pt x="1272" y="911"/>
                </a:cubicBezTo>
                <a:cubicBezTo>
                  <a:pt x="1275" y="903"/>
                  <a:pt x="1272" y="891"/>
                  <a:pt x="1265" y="881"/>
                </a:cubicBezTo>
                <a:lnTo>
                  <a:pt x="1214" y="811"/>
                </a:lnTo>
                <a:cubicBezTo>
                  <a:pt x="1178" y="761"/>
                  <a:pt x="1179" y="683"/>
                  <a:pt x="1217" y="633"/>
                </a:cubicBezTo>
                <a:lnTo>
                  <a:pt x="1269" y="565"/>
                </a:lnTo>
                <a:cubicBezTo>
                  <a:pt x="1277" y="554"/>
                  <a:pt x="1280" y="543"/>
                  <a:pt x="1278" y="534"/>
                </a:cubicBezTo>
                <a:cubicBezTo>
                  <a:pt x="1275" y="526"/>
                  <a:pt x="1266" y="519"/>
                  <a:pt x="1254" y="515"/>
                </a:cubicBezTo>
                <a:lnTo>
                  <a:pt x="1172" y="488"/>
                </a:lnTo>
                <a:cubicBezTo>
                  <a:pt x="1113" y="469"/>
                  <a:pt x="1068" y="405"/>
                  <a:pt x="1069" y="342"/>
                </a:cubicBezTo>
                <a:lnTo>
                  <a:pt x="1072" y="256"/>
                </a:lnTo>
                <a:cubicBezTo>
                  <a:pt x="1072" y="245"/>
                  <a:pt x="1069" y="235"/>
                  <a:pt x="1063" y="229"/>
                </a:cubicBezTo>
                <a:cubicBezTo>
                  <a:pt x="1058" y="223"/>
                  <a:pt x="1050" y="222"/>
                  <a:pt x="1044" y="222"/>
                </a:cubicBezTo>
                <a:cubicBezTo>
                  <a:pt x="1040" y="222"/>
                  <a:pt x="1035" y="223"/>
                  <a:pt x="1030" y="225"/>
                </a:cubicBezTo>
                <a:lnTo>
                  <a:pt x="948" y="251"/>
                </a:lnTo>
                <a:cubicBezTo>
                  <a:pt x="935" y="256"/>
                  <a:pt x="921" y="258"/>
                  <a:pt x="906" y="258"/>
                </a:cubicBezTo>
                <a:cubicBezTo>
                  <a:pt x="855" y="258"/>
                  <a:pt x="805" y="232"/>
                  <a:pt x="779" y="194"/>
                </a:cubicBezTo>
                <a:lnTo>
                  <a:pt x="730" y="123"/>
                </a:lnTo>
                <a:cubicBezTo>
                  <a:pt x="723" y="112"/>
                  <a:pt x="713" y="105"/>
                  <a:pt x="704" y="105"/>
                </a:cubicBezTo>
                <a:cubicBezTo>
                  <a:pt x="693" y="105"/>
                  <a:pt x="689" y="105"/>
                  <a:pt x="680" y="119"/>
                </a:cubicBezTo>
                <a:lnTo>
                  <a:pt x="678" y="123"/>
                </a:lnTo>
                <a:cubicBezTo>
                  <a:pt x="657" y="156"/>
                  <a:pt x="629" y="197"/>
                  <a:pt x="606" y="220"/>
                </a:cubicBezTo>
                <a:cubicBezTo>
                  <a:pt x="591" y="234"/>
                  <a:pt x="568" y="252"/>
                  <a:pt x="537" y="252"/>
                </a:cubicBezTo>
                <a:cubicBezTo>
                  <a:pt x="529" y="252"/>
                  <a:pt x="522" y="251"/>
                  <a:pt x="516" y="250"/>
                </a:cubicBezTo>
                <a:lnTo>
                  <a:pt x="509" y="250"/>
                </a:lnTo>
                <a:lnTo>
                  <a:pt x="503" y="246"/>
                </a:lnTo>
                <a:cubicBezTo>
                  <a:pt x="493" y="243"/>
                  <a:pt x="479" y="239"/>
                  <a:pt x="464" y="235"/>
                </a:cubicBezTo>
                <a:cubicBezTo>
                  <a:pt x="442" y="229"/>
                  <a:pt x="406" y="218"/>
                  <a:pt x="399" y="217"/>
                </a:cubicBezTo>
                <a:cubicBezTo>
                  <a:pt x="383" y="213"/>
                  <a:pt x="366" y="211"/>
                  <a:pt x="361" y="211"/>
                </a:cubicBezTo>
                <a:cubicBezTo>
                  <a:pt x="340" y="211"/>
                  <a:pt x="333" y="229"/>
                  <a:pt x="333" y="246"/>
                </a:cubicBezTo>
                <a:lnTo>
                  <a:pt x="333" y="331"/>
                </a:lnTo>
                <a:cubicBezTo>
                  <a:pt x="333" y="394"/>
                  <a:pt x="286" y="457"/>
                  <a:pt x="226" y="475"/>
                </a:cubicBezTo>
                <a:lnTo>
                  <a:pt x="144" y="499"/>
                </a:lnTo>
                <a:cubicBezTo>
                  <a:pt x="131" y="502"/>
                  <a:pt x="122" y="510"/>
                  <a:pt x="119" y="518"/>
                </a:cubicBezTo>
                <a:cubicBezTo>
                  <a:pt x="116" y="526"/>
                  <a:pt x="119" y="538"/>
                  <a:pt x="127" y="548"/>
                </a:cubicBezTo>
                <a:lnTo>
                  <a:pt x="177" y="618"/>
                </a:lnTo>
                <a:cubicBezTo>
                  <a:pt x="214" y="668"/>
                  <a:pt x="213" y="747"/>
                  <a:pt x="175" y="796"/>
                </a:cubicBezTo>
                <a:lnTo>
                  <a:pt x="122" y="864"/>
                </a:lnTo>
                <a:cubicBezTo>
                  <a:pt x="114" y="875"/>
                  <a:pt x="111" y="886"/>
                  <a:pt x="114" y="894"/>
                </a:cubicBezTo>
                <a:cubicBezTo>
                  <a:pt x="116" y="903"/>
                  <a:pt x="126" y="911"/>
                  <a:pt x="138" y="915"/>
                </a:cubicBezTo>
                <a:lnTo>
                  <a:pt x="219" y="941"/>
                </a:lnTo>
                <a:cubicBezTo>
                  <a:pt x="279" y="961"/>
                  <a:pt x="324" y="1025"/>
                  <a:pt x="322" y="1087"/>
                </a:cubicBezTo>
                <a:lnTo>
                  <a:pt x="320" y="1173"/>
                </a:lnTo>
                <a:cubicBezTo>
                  <a:pt x="320" y="1184"/>
                  <a:pt x="322" y="1194"/>
                  <a:pt x="328" y="1200"/>
                </a:cubicBezTo>
                <a:cubicBezTo>
                  <a:pt x="334" y="1206"/>
                  <a:pt x="341" y="1207"/>
                  <a:pt x="347" y="1207"/>
                </a:cubicBezTo>
                <a:cubicBezTo>
                  <a:pt x="352" y="1207"/>
                  <a:pt x="357" y="1206"/>
                  <a:pt x="362" y="1204"/>
                </a:cubicBezTo>
                <a:lnTo>
                  <a:pt x="443" y="1178"/>
                </a:lnTo>
                <a:cubicBezTo>
                  <a:pt x="458" y="1174"/>
                  <a:pt x="471" y="1171"/>
                  <a:pt x="485" y="1171"/>
                </a:cubicBezTo>
                <a:close/>
                <a:moveTo>
                  <a:pt x="687" y="1429"/>
                </a:moveTo>
                <a:cubicBezTo>
                  <a:pt x="643" y="1429"/>
                  <a:pt x="602" y="1406"/>
                  <a:pt x="574" y="1366"/>
                </a:cubicBezTo>
                <a:lnTo>
                  <a:pt x="526" y="1295"/>
                </a:lnTo>
                <a:cubicBezTo>
                  <a:pt x="520" y="1286"/>
                  <a:pt x="503" y="1277"/>
                  <a:pt x="485" y="1277"/>
                </a:cubicBezTo>
                <a:cubicBezTo>
                  <a:pt x="482" y="1277"/>
                  <a:pt x="479" y="1277"/>
                  <a:pt x="475" y="1278"/>
                </a:cubicBezTo>
                <a:lnTo>
                  <a:pt x="394" y="1305"/>
                </a:lnTo>
                <a:cubicBezTo>
                  <a:pt x="342" y="1321"/>
                  <a:pt x="287" y="1309"/>
                  <a:pt x="253" y="1273"/>
                </a:cubicBezTo>
                <a:cubicBezTo>
                  <a:pt x="227" y="1247"/>
                  <a:pt x="213" y="1210"/>
                  <a:pt x="215" y="1170"/>
                </a:cubicBezTo>
                <a:lnTo>
                  <a:pt x="217" y="1084"/>
                </a:lnTo>
                <a:cubicBezTo>
                  <a:pt x="217" y="1068"/>
                  <a:pt x="202" y="1046"/>
                  <a:pt x="186" y="1041"/>
                </a:cubicBezTo>
                <a:lnTo>
                  <a:pt x="105" y="1015"/>
                </a:lnTo>
                <a:cubicBezTo>
                  <a:pt x="60" y="1000"/>
                  <a:pt x="26" y="967"/>
                  <a:pt x="13" y="926"/>
                </a:cubicBezTo>
                <a:cubicBezTo>
                  <a:pt x="0" y="884"/>
                  <a:pt x="9" y="838"/>
                  <a:pt x="39" y="800"/>
                </a:cubicBezTo>
                <a:lnTo>
                  <a:pt x="91" y="732"/>
                </a:lnTo>
                <a:cubicBezTo>
                  <a:pt x="101" y="720"/>
                  <a:pt x="101" y="693"/>
                  <a:pt x="92" y="680"/>
                </a:cubicBezTo>
                <a:lnTo>
                  <a:pt x="41" y="610"/>
                </a:lnTo>
                <a:cubicBezTo>
                  <a:pt x="13" y="572"/>
                  <a:pt x="5" y="526"/>
                  <a:pt x="19" y="484"/>
                </a:cubicBezTo>
                <a:cubicBezTo>
                  <a:pt x="34" y="442"/>
                  <a:pt x="68" y="411"/>
                  <a:pt x="114" y="398"/>
                </a:cubicBezTo>
                <a:lnTo>
                  <a:pt x="196" y="374"/>
                </a:lnTo>
                <a:cubicBezTo>
                  <a:pt x="211" y="369"/>
                  <a:pt x="228" y="347"/>
                  <a:pt x="228" y="331"/>
                </a:cubicBezTo>
                <a:lnTo>
                  <a:pt x="228" y="246"/>
                </a:lnTo>
                <a:cubicBezTo>
                  <a:pt x="228" y="166"/>
                  <a:pt x="285" y="106"/>
                  <a:pt x="361" y="106"/>
                </a:cubicBezTo>
                <a:cubicBezTo>
                  <a:pt x="379" y="106"/>
                  <a:pt x="407" y="111"/>
                  <a:pt x="421" y="114"/>
                </a:cubicBezTo>
                <a:cubicBezTo>
                  <a:pt x="429" y="115"/>
                  <a:pt x="450" y="121"/>
                  <a:pt x="493" y="134"/>
                </a:cubicBezTo>
                <a:cubicBezTo>
                  <a:pt x="508" y="138"/>
                  <a:pt x="521" y="142"/>
                  <a:pt x="530" y="144"/>
                </a:cubicBezTo>
                <a:lnTo>
                  <a:pt x="532" y="144"/>
                </a:lnTo>
                <a:cubicBezTo>
                  <a:pt x="532" y="144"/>
                  <a:pt x="532" y="144"/>
                  <a:pt x="532" y="144"/>
                </a:cubicBezTo>
                <a:cubicBezTo>
                  <a:pt x="544" y="133"/>
                  <a:pt x="563" y="106"/>
                  <a:pt x="589" y="66"/>
                </a:cubicBezTo>
                <a:lnTo>
                  <a:pt x="591" y="63"/>
                </a:lnTo>
                <a:cubicBezTo>
                  <a:pt x="618" y="21"/>
                  <a:pt x="655" y="0"/>
                  <a:pt x="704" y="0"/>
                </a:cubicBezTo>
                <a:cubicBezTo>
                  <a:pt x="749" y="0"/>
                  <a:pt x="790" y="23"/>
                  <a:pt x="817" y="64"/>
                </a:cubicBezTo>
                <a:lnTo>
                  <a:pt x="866" y="134"/>
                </a:lnTo>
                <a:cubicBezTo>
                  <a:pt x="872" y="143"/>
                  <a:pt x="889" y="152"/>
                  <a:pt x="906" y="152"/>
                </a:cubicBezTo>
                <a:cubicBezTo>
                  <a:pt x="911" y="152"/>
                  <a:pt x="914" y="152"/>
                  <a:pt x="916" y="151"/>
                </a:cubicBezTo>
                <a:lnTo>
                  <a:pt x="997" y="125"/>
                </a:lnTo>
                <a:cubicBezTo>
                  <a:pt x="1049" y="108"/>
                  <a:pt x="1104" y="120"/>
                  <a:pt x="1139" y="156"/>
                </a:cubicBezTo>
                <a:cubicBezTo>
                  <a:pt x="1165" y="182"/>
                  <a:pt x="1178" y="219"/>
                  <a:pt x="1177" y="259"/>
                </a:cubicBezTo>
                <a:lnTo>
                  <a:pt x="1174" y="345"/>
                </a:lnTo>
                <a:cubicBezTo>
                  <a:pt x="1174" y="360"/>
                  <a:pt x="1190" y="383"/>
                  <a:pt x="1205" y="388"/>
                </a:cubicBezTo>
                <a:lnTo>
                  <a:pt x="1286" y="414"/>
                </a:lnTo>
                <a:cubicBezTo>
                  <a:pt x="1332" y="429"/>
                  <a:pt x="1365" y="462"/>
                  <a:pt x="1378" y="503"/>
                </a:cubicBezTo>
                <a:cubicBezTo>
                  <a:pt x="1391" y="546"/>
                  <a:pt x="1382" y="591"/>
                  <a:pt x="1353" y="629"/>
                </a:cubicBezTo>
                <a:lnTo>
                  <a:pt x="1300" y="697"/>
                </a:lnTo>
                <a:cubicBezTo>
                  <a:pt x="1291" y="709"/>
                  <a:pt x="1290" y="737"/>
                  <a:pt x="1299" y="749"/>
                </a:cubicBezTo>
                <a:lnTo>
                  <a:pt x="1350" y="819"/>
                </a:lnTo>
                <a:cubicBezTo>
                  <a:pt x="1378" y="858"/>
                  <a:pt x="1386" y="904"/>
                  <a:pt x="1372" y="945"/>
                </a:cubicBezTo>
                <a:cubicBezTo>
                  <a:pt x="1358" y="986"/>
                  <a:pt x="1324" y="1018"/>
                  <a:pt x="1278" y="1031"/>
                </a:cubicBezTo>
                <a:lnTo>
                  <a:pt x="1195" y="1056"/>
                </a:lnTo>
                <a:cubicBezTo>
                  <a:pt x="1180" y="1060"/>
                  <a:pt x="1164" y="1082"/>
                  <a:pt x="1164" y="1098"/>
                </a:cubicBezTo>
                <a:lnTo>
                  <a:pt x="1164" y="1184"/>
                </a:lnTo>
                <a:cubicBezTo>
                  <a:pt x="1164" y="1264"/>
                  <a:pt x="1108" y="1322"/>
                  <a:pt x="1032" y="1322"/>
                </a:cubicBezTo>
                <a:cubicBezTo>
                  <a:pt x="1014" y="1322"/>
                  <a:pt x="997" y="1319"/>
                  <a:pt x="980" y="1313"/>
                </a:cubicBezTo>
                <a:lnTo>
                  <a:pt x="899" y="1284"/>
                </a:lnTo>
                <a:cubicBezTo>
                  <a:pt x="896" y="1283"/>
                  <a:pt x="893" y="1282"/>
                  <a:pt x="889" y="1282"/>
                </a:cubicBezTo>
                <a:cubicBezTo>
                  <a:pt x="872" y="1282"/>
                  <a:pt x="855" y="1291"/>
                  <a:pt x="849" y="1300"/>
                </a:cubicBezTo>
                <a:lnTo>
                  <a:pt x="799" y="1369"/>
                </a:lnTo>
                <a:cubicBezTo>
                  <a:pt x="771" y="1408"/>
                  <a:pt x="731" y="1429"/>
                  <a:pt x="687" y="1429"/>
                </a:cubicBezTo>
                <a:close/>
                <a:moveTo>
                  <a:pt x="693" y="375"/>
                </a:moveTo>
                <a:cubicBezTo>
                  <a:pt x="494" y="375"/>
                  <a:pt x="332" y="537"/>
                  <a:pt x="332" y="736"/>
                </a:cubicBezTo>
                <a:cubicBezTo>
                  <a:pt x="332" y="935"/>
                  <a:pt x="494" y="1097"/>
                  <a:pt x="693" y="1097"/>
                </a:cubicBezTo>
                <a:cubicBezTo>
                  <a:pt x="892" y="1097"/>
                  <a:pt x="1054" y="935"/>
                  <a:pt x="1054" y="736"/>
                </a:cubicBezTo>
                <a:cubicBezTo>
                  <a:pt x="1054" y="537"/>
                  <a:pt x="892" y="375"/>
                  <a:pt x="693" y="375"/>
                </a:cubicBezTo>
                <a:close/>
                <a:moveTo>
                  <a:pt x="693" y="1160"/>
                </a:moveTo>
                <a:cubicBezTo>
                  <a:pt x="459" y="1160"/>
                  <a:pt x="269" y="970"/>
                  <a:pt x="269" y="736"/>
                </a:cubicBezTo>
                <a:cubicBezTo>
                  <a:pt x="269" y="502"/>
                  <a:pt x="459" y="312"/>
                  <a:pt x="693" y="312"/>
                </a:cubicBezTo>
                <a:cubicBezTo>
                  <a:pt x="927" y="312"/>
                  <a:pt x="1117" y="502"/>
                  <a:pt x="1117" y="736"/>
                </a:cubicBezTo>
                <a:cubicBezTo>
                  <a:pt x="1117" y="970"/>
                  <a:pt x="927" y="1160"/>
                  <a:pt x="693" y="1160"/>
                </a:cubicBezTo>
                <a:close/>
                <a:moveTo>
                  <a:pt x="997" y="736"/>
                </a:moveTo>
                <a:cubicBezTo>
                  <a:pt x="997" y="904"/>
                  <a:pt x="861" y="1040"/>
                  <a:pt x="693" y="1040"/>
                </a:cubicBezTo>
                <a:cubicBezTo>
                  <a:pt x="525" y="1040"/>
                  <a:pt x="389" y="904"/>
                  <a:pt x="389" y="736"/>
                </a:cubicBezTo>
                <a:cubicBezTo>
                  <a:pt x="389" y="568"/>
                  <a:pt x="525" y="432"/>
                  <a:pt x="693" y="432"/>
                </a:cubicBezTo>
                <a:cubicBezTo>
                  <a:pt x="861" y="432"/>
                  <a:pt x="997" y="568"/>
                  <a:pt x="997" y="736"/>
                </a:cubicBezTo>
                <a:close/>
                <a:moveTo>
                  <a:pt x="1037" y="1406"/>
                </a:moveTo>
                <a:cubicBezTo>
                  <a:pt x="1035" y="1406"/>
                  <a:pt x="1033" y="1406"/>
                  <a:pt x="1032" y="1406"/>
                </a:cubicBezTo>
                <a:cubicBezTo>
                  <a:pt x="1004" y="1406"/>
                  <a:pt x="977" y="1402"/>
                  <a:pt x="951" y="1392"/>
                </a:cubicBezTo>
                <a:lnTo>
                  <a:pt x="900" y="1374"/>
                </a:lnTo>
                <a:lnTo>
                  <a:pt x="867" y="1418"/>
                </a:lnTo>
                <a:cubicBezTo>
                  <a:pt x="842" y="1454"/>
                  <a:pt x="809" y="1480"/>
                  <a:pt x="772" y="1495"/>
                </a:cubicBezTo>
                <a:lnTo>
                  <a:pt x="798" y="1917"/>
                </a:lnTo>
                <a:cubicBezTo>
                  <a:pt x="799" y="1951"/>
                  <a:pt x="816" y="1955"/>
                  <a:pt x="834" y="1926"/>
                </a:cubicBezTo>
                <a:lnTo>
                  <a:pt x="918" y="1789"/>
                </a:lnTo>
                <a:cubicBezTo>
                  <a:pt x="936" y="1760"/>
                  <a:pt x="970" y="1757"/>
                  <a:pt x="994" y="1781"/>
                </a:cubicBezTo>
                <a:lnTo>
                  <a:pt x="1167" y="1961"/>
                </a:lnTo>
                <a:cubicBezTo>
                  <a:pt x="1191" y="1986"/>
                  <a:pt x="1203" y="1979"/>
                  <a:pt x="1195" y="1946"/>
                </a:cubicBezTo>
                <a:cubicBezTo>
                  <a:pt x="1195" y="1946"/>
                  <a:pt x="1085" y="1571"/>
                  <a:pt x="1037" y="1406"/>
                </a:cubicBezTo>
                <a:close/>
                <a:moveTo>
                  <a:pt x="687" y="1513"/>
                </a:moveTo>
                <a:cubicBezTo>
                  <a:pt x="615" y="1513"/>
                  <a:pt x="548" y="1477"/>
                  <a:pt x="504" y="1413"/>
                </a:cubicBezTo>
                <a:lnTo>
                  <a:pt x="473" y="1368"/>
                </a:lnTo>
                <a:lnTo>
                  <a:pt x="420" y="1385"/>
                </a:lnTo>
                <a:cubicBezTo>
                  <a:pt x="397" y="1392"/>
                  <a:pt x="372" y="1396"/>
                  <a:pt x="348" y="1396"/>
                </a:cubicBezTo>
                <a:cubicBezTo>
                  <a:pt x="337" y="1396"/>
                  <a:pt x="327" y="1395"/>
                  <a:pt x="316" y="1394"/>
                </a:cubicBezTo>
                <a:cubicBezTo>
                  <a:pt x="272" y="1557"/>
                  <a:pt x="171" y="1931"/>
                  <a:pt x="169" y="1941"/>
                </a:cubicBezTo>
                <a:cubicBezTo>
                  <a:pt x="162" y="1976"/>
                  <a:pt x="183" y="2031"/>
                  <a:pt x="243" y="1994"/>
                </a:cubicBezTo>
                <a:cubicBezTo>
                  <a:pt x="252" y="1989"/>
                  <a:pt x="429" y="1844"/>
                  <a:pt x="429" y="1844"/>
                </a:cubicBezTo>
                <a:cubicBezTo>
                  <a:pt x="454" y="1821"/>
                  <a:pt x="477" y="1820"/>
                  <a:pt x="507" y="1847"/>
                </a:cubicBezTo>
                <a:lnTo>
                  <a:pt x="644" y="1968"/>
                </a:lnTo>
                <a:cubicBezTo>
                  <a:pt x="668" y="1990"/>
                  <a:pt x="706" y="1977"/>
                  <a:pt x="704" y="1943"/>
                </a:cubicBezTo>
                <a:lnTo>
                  <a:pt x="692" y="1513"/>
                </a:lnTo>
                <a:cubicBezTo>
                  <a:pt x="690" y="1513"/>
                  <a:pt x="689" y="1513"/>
                  <a:pt x="687" y="151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Tree>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34819"/>
                                        </p:tgtEl>
                                        <p:attrNameLst>
                                          <p:attrName>style.visibility</p:attrName>
                                        </p:attrNameLst>
                                      </p:cBhvr>
                                      <p:to>
                                        <p:strVal val="visible"/>
                                      </p:to>
                                    </p:set>
                                    <p:anim calcmode="lin" valueType="num">
                                      <p:cBhvr>
                                        <p:cTn id="7" dur="300" fill="hold"/>
                                        <p:tgtEl>
                                          <p:spTgt spid="34819"/>
                                        </p:tgtEl>
                                        <p:attrNameLst>
                                          <p:attrName>ppt_w</p:attrName>
                                        </p:attrNameLst>
                                      </p:cBhvr>
                                      <p:tavLst>
                                        <p:tav tm="0">
                                          <p:val>
                                            <p:fltVal val="0"/>
                                          </p:val>
                                        </p:tav>
                                        <p:tav tm="100000">
                                          <p:val>
                                            <p:strVal val="#ppt_w"/>
                                          </p:val>
                                        </p:tav>
                                      </p:tavLst>
                                    </p:anim>
                                    <p:anim calcmode="lin" valueType="num">
                                      <p:cBhvr>
                                        <p:cTn id="8" dur="300" fill="hold"/>
                                        <p:tgtEl>
                                          <p:spTgt spid="34819"/>
                                        </p:tgtEl>
                                        <p:attrNameLst>
                                          <p:attrName>ppt_h</p:attrName>
                                        </p:attrNameLst>
                                      </p:cBhvr>
                                      <p:tavLst>
                                        <p:tav tm="0">
                                          <p:val>
                                            <p:fltVal val="0"/>
                                          </p:val>
                                        </p:tav>
                                        <p:tav tm="100000">
                                          <p:val>
                                            <p:strVal val="#ppt_h"/>
                                          </p:val>
                                        </p:tav>
                                      </p:tavLst>
                                    </p:anim>
                                    <p:anim calcmode="lin" valueType="num">
                                      <p:cBhvr>
                                        <p:cTn id="9" dur="300" fill="hold"/>
                                        <p:tgtEl>
                                          <p:spTgt spid="34819"/>
                                        </p:tgtEl>
                                        <p:attrNameLst>
                                          <p:attrName>style.rotation</p:attrName>
                                        </p:attrNameLst>
                                      </p:cBhvr>
                                      <p:tavLst>
                                        <p:tav tm="0">
                                          <p:val>
                                            <p:fltVal val="90"/>
                                          </p:val>
                                        </p:tav>
                                        <p:tav tm="100000">
                                          <p:val>
                                            <p:fltVal val="0"/>
                                          </p:val>
                                        </p:tav>
                                      </p:tavLst>
                                    </p:anim>
                                    <p:animEffect transition="in" filter="fade">
                                      <p:cBhvr>
                                        <p:cTn id="10" dur="300"/>
                                        <p:tgtEl>
                                          <p:spTgt spid="34819"/>
                                        </p:tgtEl>
                                      </p:cBhvr>
                                    </p:animEffect>
                                  </p:childTnLst>
                                </p:cTn>
                              </p:par>
                            </p:childTnLst>
                          </p:cTn>
                        </p:par>
                        <p:par>
                          <p:cTn id="11" fill="hold" nodeType="afterGroup">
                            <p:stCondLst>
                              <p:cond delay="3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34818"/>
                                        </p:tgtEl>
                                        <p:attrNameLst>
                                          <p:attrName>style.visibility</p:attrName>
                                        </p:attrNameLst>
                                      </p:cBhvr>
                                      <p:to>
                                        <p:strVal val="visible"/>
                                      </p:to>
                                    </p:set>
                                    <p:anim calcmode="lin" valueType="num">
                                      <p:cBhvr>
                                        <p:cTn id="14" dur="400" fill="hold"/>
                                        <p:tgtEl>
                                          <p:spTgt spid="34818"/>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34818"/>
                                        </p:tgtEl>
                                        <p:attrNameLst>
                                          <p:attrName>ppt_y</p:attrName>
                                        </p:attrNameLst>
                                      </p:cBhvr>
                                      <p:tavLst>
                                        <p:tav tm="0">
                                          <p:val>
                                            <p:strVal val="#ppt_y"/>
                                          </p:val>
                                        </p:tav>
                                        <p:tav tm="100000">
                                          <p:val>
                                            <p:strVal val="#ppt_y"/>
                                          </p:val>
                                        </p:tav>
                                      </p:tavLst>
                                    </p:anim>
                                    <p:anim calcmode="lin" valueType="num">
                                      <p:cBhvr>
                                        <p:cTn id="16" dur="400" fill="hold"/>
                                        <p:tgtEl>
                                          <p:spTgt spid="34818"/>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34818"/>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34818"/>
                                        </p:tgtEl>
                                      </p:cBhvr>
                                    </p:animEffect>
                                  </p:childTnLst>
                                </p:cTn>
                              </p:par>
                            </p:childTnLst>
                          </p:cTn>
                        </p:par>
                        <p:par>
                          <p:cTn id="19" fill="hold" nodeType="afterGroup">
                            <p:stCondLst>
                              <p:cond delay="980"/>
                            </p:stCondLst>
                            <p:childTnLst>
                              <p:par>
                                <p:cTn id="20" presetID="52" presetClass="entr" presetSubtype="0" fill="hold" grpId="0" nodeType="afterEffect">
                                  <p:stCondLst>
                                    <p:cond delay="0"/>
                                  </p:stCondLst>
                                  <p:childTnLst>
                                    <p:set>
                                      <p:cBhvr>
                                        <p:cTn id="21" dur="1" fill="hold">
                                          <p:stCondLst>
                                            <p:cond delay="0"/>
                                          </p:stCondLst>
                                        </p:cTn>
                                        <p:tgtEl>
                                          <p:spTgt spid="34821"/>
                                        </p:tgtEl>
                                        <p:attrNameLst>
                                          <p:attrName>style.visibility</p:attrName>
                                        </p:attrNameLst>
                                      </p:cBhvr>
                                      <p:to>
                                        <p:strVal val="visible"/>
                                      </p:to>
                                    </p:set>
                                    <p:animScale>
                                      <p:cBhvr>
                                        <p:cTn id="22" dur="1000" decel="50000" fill="hold">
                                          <p:stCondLst>
                                            <p:cond delay="0"/>
                                          </p:stCondLst>
                                        </p:cTn>
                                        <p:tgtEl>
                                          <p:spTgt spid="34821"/>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23" dur="1000" decel="50000" fill="hold">
                                          <p:stCondLst>
                                            <p:cond delay="0"/>
                                          </p:stCondLst>
                                        </p:cTn>
                                        <p:tgtEl>
                                          <p:spTgt spid="34821"/>
                                        </p:tgtEl>
                                        <p:attrNameLst>
                                          <p:attrName>ppt_x,ppt_y</p:attrName>
                                        </p:attrNameLst>
                                      </p:cBhvr>
                                      <p:rCtr x="0" y="0"/>
                                    </p:animMotion>
                                    <p:animEffect transition="in" filter="fade">
                                      <p:cBhvr>
                                        <p:cTn id="24" dur="1000"/>
                                        <p:tgtEl>
                                          <p:spTgt spid="34821"/>
                                        </p:tgtEl>
                                      </p:cBhvr>
                                    </p:animEffect>
                                  </p:childTnLst>
                                </p:cTn>
                              </p:par>
                              <p:par>
                                <p:cTn id="25" presetID="52" presetClass="entr" presetSubtype="0" fill="hold" grpId="0" nodeType="withEffect">
                                  <p:stCondLst>
                                    <p:cond delay="0"/>
                                  </p:stCondLst>
                                  <p:childTnLst>
                                    <p:set>
                                      <p:cBhvr>
                                        <p:cTn id="26" dur="1" fill="hold">
                                          <p:stCondLst>
                                            <p:cond delay="0"/>
                                          </p:stCondLst>
                                        </p:cTn>
                                        <p:tgtEl>
                                          <p:spTgt spid="34822"/>
                                        </p:tgtEl>
                                        <p:attrNameLst>
                                          <p:attrName>style.visibility</p:attrName>
                                        </p:attrNameLst>
                                      </p:cBhvr>
                                      <p:to>
                                        <p:strVal val="visible"/>
                                      </p:to>
                                    </p:set>
                                    <p:animScale>
                                      <p:cBhvr>
                                        <p:cTn id="27" dur="1000" decel="50000" fill="hold">
                                          <p:stCondLst>
                                            <p:cond delay="0"/>
                                          </p:stCondLst>
                                        </p:cTn>
                                        <p:tgtEl>
                                          <p:spTgt spid="3482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28" dur="1000" decel="50000" fill="hold">
                                          <p:stCondLst>
                                            <p:cond delay="0"/>
                                          </p:stCondLst>
                                        </p:cTn>
                                        <p:tgtEl>
                                          <p:spTgt spid="34822"/>
                                        </p:tgtEl>
                                        <p:attrNameLst>
                                          <p:attrName>ppt_x,ppt_y</p:attrName>
                                        </p:attrNameLst>
                                      </p:cBhvr>
                                      <p:rCtr x="0" y="0"/>
                                    </p:animMotion>
                                    <p:animEffect transition="in" filter="fade">
                                      <p:cBhvr>
                                        <p:cTn id="29" dur="1000"/>
                                        <p:tgtEl>
                                          <p:spTgt spid="34822"/>
                                        </p:tgtEl>
                                      </p:cBhvr>
                                    </p:animEffect>
                                  </p:childTnLst>
                                </p:cTn>
                              </p:par>
                            </p:childTnLst>
                          </p:cTn>
                        </p:par>
                        <p:par>
                          <p:cTn id="30" fill="hold" nodeType="afterGroup">
                            <p:stCondLst>
                              <p:cond delay="1980"/>
                            </p:stCondLst>
                            <p:childTnLst>
                              <p:par>
                                <p:cTn id="31" presetID="16" presetClass="entr" presetSubtype="42" fill="hold" grpId="0" nodeType="afterEffect">
                                  <p:stCondLst>
                                    <p:cond delay="0"/>
                                  </p:stCondLst>
                                  <p:childTnLst>
                                    <p:set>
                                      <p:cBhvr>
                                        <p:cTn id="32" dur="1" fill="hold">
                                          <p:stCondLst>
                                            <p:cond delay="0"/>
                                          </p:stCondLst>
                                        </p:cTn>
                                        <p:tgtEl>
                                          <p:spTgt spid="34820"/>
                                        </p:tgtEl>
                                        <p:attrNameLst>
                                          <p:attrName>style.visibility</p:attrName>
                                        </p:attrNameLst>
                                      </p:cBhvr>
                                      <p:to>
                                        <p:strVal val="visible"/>
                                      </p:to>
                                    </p:set>
                                    <p:animEffect transition="in" filter="barn(outHorizontal)">
                                      <p:cBhvr>
                                        <p:cTn id="33" dur="500"/>
                                        <p:tgtEl>
                                          <p:spTgt spid="34820"/>
                                        </p:tgtEl>
                                      </p:cBhvr>
                                    </p:animEffect>
                                  </p:childTnLst>
                                </p:cTn>
                              </p:par>
                            </p:childTnLst>
                          </p:cTn>
                        </p:par>
                        <p:par>
                          <p:cTn id="34" fill="hold" nodeType="afterGroup">
                            <p:stCondLst>
                              <p:cond delay="2480"/>
                            </p:stCondLst>
                            <p:childTnLst>
                              <p:par>
                                <p:cTn id="35" presetID="22" presetClass="entr" presetSubtype="8" fill="hold" grpId="0" nodeType="afterEffect">
                                  <p:stCondLst>
                                    <p:cond delay="0"/>
                                  </p:stCondLst>
                                  <p:childTnLst>
                                    <p:set>
                                      <p:cBhvr>
                                        <p:cTn id="36" dur="1" fill="hold">
                                          <p:stCondLst>
                                            <p:cond delay="0"/>
                                          </p:stCondLst>
                                        </p:cTn>
                                        <p:tgtEl>
                                          <p:spTgt spid="34823"/>
                                        </p:tgtEl>
                                        <p:attrNameLst>
                                          <p:attrName>style.visibility</p:attrName>
                                        </p:attrNameLst>
                                      </p:cBhvr>
                                      <p:to>
                                        <p:strVal val="visible"/>
                                      </p:to>
                                    </p:set>
                                    <p:animEffect transition="in" filter="wipe(left)">
                                      <p:cBhvr>
                                        <p:cTn id="37" dur="500"/>
                                        <p:tgtEl>
                                          <p:spTgt spid="34823"/>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34824"/>
                                        </p:tgtEl>
                                        <p:attrNameLst>
                                          <p:attrName>style.visibility</p:attrName>
                                        </p:attrNameLst>
                                      </p:cBhvr>
                                      <p:to>
                                        <p:strVal val="visible"/>
                                      </p:to>
                                    </p:set>
                                    <p:animEffect transition="in" filter="wipe(left)">
                                      <p:cBhvr>
                                        <p:cTn id="40" dur="500"/>
                                        <p:tgtEl>
                                          <p:spTgt spid="34824"/>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34825"/>
                                        </p:tgtEl>
                                        <p:attrNameLst>
                                          <p:attrName>style.visibility</p:attrName>
                                        </p:attrNameLst>
                                      </p:cBhvr>
                                      <p:to>
                                        <p:strVal val="visible"/>
                                      </p:to>
                                    </p:set>
                                    <p:animEffect transition="in" filter="wipe(left)">
                                      <p:cBhvr>
                                        <p:cTn id="43" dur="500"/>
                                        <p:tgtEl>
                                          <p:spTgt spid="34825"/>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34826"/>
                                        </p:tgtEl>
                                        <p:attrNameLst>
                                          <p:attrName>style.visibility</p:attrName>
                                        </p:attrNameLst>
                                      </p:cBhvr>
                                      <p:to>
                                        <p:strVal val="visible"/>
                                      </p:to>
                                    </p:set>
                                    <p:animEffect transition="in" filter="wipe(left)">
                                      <p:cBhvr>
                                        <p:cTn id="46" dur="500"/>
                                        <p:tgtEl>
                                          <p:spTgt spid="34826"/>
                                        </p:tgtEl>
                                      </p:cBhvr>
                                    </p:animEffect>
                                  </p:childTnLst>
                                </p:cTn>
                              </p:par>
                              <p:par>
                                <p:cTn id="47" presetID="22" presetClass="entr" presetSubtype="8" fill="hold" grpId="0" nodeType="withEffect">
                                  <p:stCondLst>
                                    <p:cond delay="300"/>
                                  </p:stCondLst>
                                  <p:childTnLst>
                                    <p:set>
                                      <p:cBhvr>
                                        <p:cTn id="48" dur="1" fill="hold">
                                          <p:stCondLst>
                                            <p:cond delay="0"/>
                                          </p:stCondLst>
                                        </p:cTn>
                                        <p:tgtEl>
                                          <p:spTgt spid="34827"/>
                                        </p:tgtEl>
                                        <p:attrNameLst>
                                          <p:attrName>style.visibility</p:attrName>
                                        </p:attrNameLst>
                                      </p:cBhvr>
                                      <p:to>
                                        <p:strVal val="visible"/>
                                      </p:to>
                                    </p:set>
                                    <p:animEffect transition="in" filter="wipe(left)">
                                      <p:cBhvr>
                                        <p:cTn id="49" dur="500"/>
                                        <p:tgtEl>
                                          <p:spTgt spid="34827"/>
                                        </p:tgtEl>
                                      </p:cBhvr>
                                    </p:animEffect>
                                  </p:childTnLst>
                                </p:cTn>
                              </p:par>
                              <p:par>
                                <p:cTn id="50" presetID="22" presetClass="entr" presetSubtype="8" fill="hold" grpId="0" nodeType="withEffect">
                                  <p:stCondLst>
                                    <p:cond delay="300"/>
                                  </p:stCondLst>
                                  <p:childTnLst>
                                    <p:set>
                                      <p:cBhvr>
                                        <p:cTn id="51" dur="1" fill="hold">
                                          <p:stCondLst>
                                            <p:cond delay="0"/>
                                          </p:stCondLst>
                                        </p:cTn>
                                        <p:tgtEl>
                                          <p:spTgt spid="34828"/>
                                        </p:tgtEl>
                                        <p:attrNameLst>
                                          <p:attrName>style.visibility</p:attrName>
                                        </p:attrNameLst>
                                      </p:cBhvr>
                                      <p:to>
                                        <p:strVal val="visible"/>
                                      </p:to>
                                    </p:set>
                                    <p:animEffect transition="in" filter="wipe(left)">
                                      <p:cBhvr>
                                        <p:cTn id="52" dur="500"/>
                                        <p:tgtEl>
                                          <p:spTgt spid="34828"/>
                                        </p:tgtEl>
                                      </p:cBhvr>
                                    </p:animEffect>
                                  </p:childTnLst>
                                </p:cTn>
                              </p:par>
                              <p:par>
                                <p:cTn id="53" presetID="22" presetClass="entr" presetSubtype="8" fill="hold" grpId="0" nodeType="withEffect">
                                  <p:stCondLst>
                                    <p:cond delay="400"/>
                                  </p:stCondLst>
                                  <p:childTnLst>
                                    <p:set>
                                      <p:cBhvr>
                                        <p:cTn id="54" dur="1" fill="hold">
                                          <p:stCondLst>
                                            <p:cond delay="0"/>
                                          </p:stCondLst>
                                        </p:cTn>
                                        <p:tgtEl>
                                          <p:spTgt spid="34829"/>
                                        </p:tgtEl>
                                        <p:attrNameLst>
                                          <p:attrName>style.visibility</p:attrName>
                                        </p:attrNameLst>
                                      </p:cBhvr>
                                      <p:to>
                                        <p:strVal val="visible"/>
                                      </p:to>
                                    </p:set>
                                    <p:animEffect transition="in" filter="wipe(left)">
                                      <p:cBhvr>
                                        <p:cTn id="55" dur="500"/>
                                        <p:tgtEl>
                                          <p:spTgt spid="34829"/>
                                        </p:tgtEl>
                                      </p:cBhvr>
                                    </p:animEffect>
                                  </p:childTnLst>
                                </p:cTn>
                              </p:par>
                              <p:par>
                                <p:cTn id="56" presetID="22" presetClass="entr" presetSubtype="8" fill="hold" grpId="0" nodeType="withEffect">
                                  <p:stCondLst>
                                    <p:cond delay="400"/>
                                  </p:stCondLst>
                                  <p:childTnLst>
                                    <p:set>
                                      <p:cBhvr>
                                        <p:cTn id="57" dur="1" fill="hold">
                                          <p:stCondLst>
                                            <p:cond delay="0"/>
                                          </p:stCondLst>
                                        </p:cTn>
                                        <p:tgtEl>
                                          <p:spTgt spid="34830"/>
                                        </p:tgtEl>
                                        <p:attrNameLst>
                                          <p:attrName>style.visibility</p:attrName>
                                        </p:attrNameLst>
                                      </p:cBhvr>
                                      <p:to>
                                        <p:strVal val="visible"/>
                                      </p:to>
                                    </p:set>
                                    <p:animEffect transition="in" filter="wipe(left)">
                                      <p:cBhvr>
                                        <p:cTn id="58" dur="500"/>
                                        <p:tgtEl>
                                          <p:spTgt spid="34830"/>
                                        </p:tgtEl>
                                      </p:cBhvr>
                                    </p:animEffect>
                                  </p:childTnLst>
                                </p:cTn>
                              </p:par>
                            </p:childTnLst>
                          </p:cTn>
                        </p:par>
                        <p:par>
                          <p:cTn id="59" fill="hold" nodeType="afterGroup">
                            <p:stCondLst>
                              <p:cond delay="3380"/>
                            </p:stCondLst>
                            <p:childTnLst>
                              <p:par>
                                <p:cTn id="60" presetID="1" presetClass="entr" presetSubtype="0" fill="hold" grpId="0" nodeType="afterEffect">
                                  <p:stCondLst>
                                    <p:cond delay="0"/>
                                  </p:stCondLst>
                                  <p:childTnLst>
                                    <p:set>
                                      <p:cBhvr>
                                        <p:cTn id="61" dur="1" fill="hold">
                                          <p:stCondLst>
                                            <p:cond delay="0"/>
                                          </p:stCondLst>
                                        </p:cTn>
                                        <p:tgtEl>
                                          <p:spTgt spid="34833"/>
                                        </p:tgtEl>
                                        <p:attrNameLst>
                                          <p:attrName>style.visibility</p:attrName>
                                        </p:attrNameLst>
                                      </p:cBhvr>
                                      <p:to>
                                        <p:strVal val="visible"/>
                                      </p:to>
                                    </p:set>
                                  </p:childTnLst>
                                </p:cTn>
                              </p:par>
                              <p:par>
                                <p:cTn id="62" presetID="35" presetClass="path" presetSubtype="0" accel="50000" decel="50000" fill="hold" grpId="1" nodeType="withEffect">
                                  <p:stCondLst>
                                    <p:cond delay="0"/>
                                  </p:stCondLst>
                                  <p:childTnLst>
                                    <p:animMotion origin="layout" path="M 1.94444E-6 4.07031E-7 L 0.39132 0.09806 " pathEditMode="relative" rAng="0" ptsTypes="AA">
                                      <p:cBhvr>
                                        <p:cTn id="63" dur="500" spd="-99900" fill="hold"/>
                                        <p:tgtEl>
                                          <p:spTgt spid="34833"/>
                                        </p:tgtEl>
                                        <p:attrNameLst>
                                          <p:attrName>ppt_x,ppt_y</p:attrName>
                                        </p:attrNameLst>
                                      </p:cBhvr>
                                      <p:rCtr x="19600" y="4900"/>
                                    </p:animMotion>
                                  </p:childTnLst>
                                </p:cTn>
                              </p:par>
                              <p:par>
                                <p:cTn id="64" presetID="1" presetClass="entr" presetSubtype="0" fill="hold" grpId="0" nodeType="withEffect">
                                  <p:stCondLst>
                                    <p:cond delay="0"/>
                                  </p:stCondLst>
                                  <p:childTnLst>
                                    <p:set>
                                      <p:cBhvr>
                                        <p:cTn id="65" dur="1" fill="hold">
                                          <p:stCondLst>
                                            <p:cond delay="0"/>
                                          </p:stCondLst>
                                        </p:cTn>
                                        <p:tgtEl>
                                          <p:spTgt spid="34834"/>
                                        </p:tgtEl>
                                        <p:attrNameLst>
                                          <p:attrName>style.visibility</p:attrName>
                                        </p:attrNameLst>
                                      </p:cBhvr>
                                      <p:to>
                                        <p:strVal val="visible"/>
                                      </p:to>
                                    </p:set>
                                  </p:childTnLst>
                                </p:cTn>
                              </p:par>
                              <p:par>
                                <p:cTn id="66" presetID="35" presetClass="path" presetSubtype="0" accel="50000" decel="50000" fill="hold" grpId="1" nodeType="withEffect">
                                  <p:stCondLst>
                                    <p:cond delay="0"/>
                                  </p:stCondLst>
                                  <p:childTnLst>
                                    <p:animMotion origin="layout" path="M -1.94444E-6 -2.22222E-6 L -0.38194 -0.11227 " pathEditMode="relative" rAng="0" ptsTypes="AA">
                                      <p:cBhvr>
                                        <p:cTn id="67" dur="500" spd="-99900" fill="hold"/>
                                        <p:tgtEl>
                                          <p:spTgt spid="34834"/>
                                        </p:tgtEl>
                                        <p:attrNameLst>
                                          <p:attrName>ppt_x,ppt_y</p:attrName>
                                        </p:attrNameLst>
                                      </p:cBhvr>
                                      <p:rCtr x="-19000" y="-5500"/>
                                    </p:animMotion>
                                  </p:childTnLst>
                                </p:cTn>
                              </p:par>
                              <p:par>
                                <p:cTn id="68" presetID="10" presetClass="entr" presetSubtype="0" fill="hold" grpId="0" nodeType="withEffect">
                                  <p:stCondLst>
                                    <p:cond delay="0"/>
                                  </p:stCondLst>
                                  <p:childTnLst>
                                    <p:set>
                                      <p:cBhvr>
                                        <p:cTn id="69" dur="1" fill="hold">
                                          <p:stCondLst>
                                            <p:cond delay="0"/>
                                          </p:stCondLst>
                                        </p:cTn>
                                        <p:tgtEl>
                                          <p:spTgt spid="34831"/>
                                        </p:tgtEl>
                                        <p:attrNameLst>
                                          <p:attrName>style.visibility</p:attrName>
                                        </p:attrNameLst>
                                      </p:cBhvr>
                                      <p:to>
                                        <p:strVal val="visible"/>
                                      </p:to>
                                    </p:set>
                                    <p:anim calcmode="lin" valueType="num">
                                      <p:cBhvr>
                                        <p:cTn id="70" dur="500" fill="hold"/>
                                        <p:tgtEl>
                                          <p:spTgt spid="34831"/>
                                        </p:tgtEl>
                                        <p:attrNameLst>
                                          <p:attrName>ppt_w</p:attrName>
                                        </p:attrNameLst>
                                      </p:cBhvr>
                                      <p:tavLst>
                                        <p:tav tm="0">
                                          <p:val>
                                            <p:fltVal val="0"/>
                                          </p:val>
                                        </p:tav>
                                        <p:tav tm="100000">
                                          <p:val>
                                            <p:strVal val="#ppt_w"/>
                                          </p:val>
                                        </p:tav>
                                      </p:tavLst>
                                    </p:anim>
                                    <p:anim calcmode="lin" valueType="num">
                                      <p:cBhvr>
                                        <p:cTn id="71" dur="500" fill="hold"/>
                                        <p:tgtEl>
                                          <p:spTgt spid="34831"/>
                                        </p:tgtEl>
                                        <p:attrNameLst>
                                          <p:attrName>ppt_h</p:attrName>
                                        </p:attrNameLst>
                                      </p:cBhvr>
                                      <p:tavLst>
                                        <p:tav tm="0">
                                          <p:val>
                                            <p:fltVal val="0"/>
                                          </p:val>
                                        </p:tav>
                                        <p:tav tm="100000">
                                          <p:val>
                                            <p:strVal val="#ppt_h"/>
                                          </p:val>
                                        </p:tav>
                                      </p:tavLst>
                                    </p:anim>
                                    <p:animEffect transition="in" filter="fade">
                                      <p:cBhvr>
                                        <p:cTn id="72" dur="500"/>
                                        <p:tgtEl>
                                          <p:spTgt spid="34831"/>
                                        </p:tgtEl>
                                      </p:cBhvr>
                                    </p:animEffect>
                                  </p:childTnLst>
                                </p:cTn>
                              </p:par>
                            </p:childTnLst>
                          </p:cTn>
                        </p:par>
                        <p:par>
                          <p:cTn id="73" fill="hold" nodeType="afterGroup">
                            <p:stCondLst>
                              <p:cond delay="3880"/>
                            </p:stCondLst>
                            <p:childTnLst>
                              <p:par>
                                <p:cTn id="74" presetID="31" presetClass="entr" presetSubtype="0" fill="hold" grpId="0" nodeType="afterEffect">
                                  <p:stCondLst>
                                    <p:cond delay="400"/>
                                  </p:stCondLst>
                                  <p:childTnLst>
                                    <p:set>
                                      <p:cBhvr>
                                        <p:cTn id="75" dur="1" fill="hold">
                                          <p:stCondLst>
                                            <p:cond delay="0"/>
                                          </p:stCondLst>
                                        </p:cTn>
                                        <p:tgtEl>
                                          <p:spTgt spid="34835"/>
                                        </p:tgtEl>
                                        <p:attrNameLst>
                                          <p:attrName>style.visibility</p:attrName>
                                        </p:attrNameLst>
                                      </p:cBhvr>
                                      <p:to>
                                        <p:strVal val="visible"/>
                                      </p:to>
                                    </p:set>
                                    <p:anim calcmode="lin" valueType="num">
                                      <p:cBhvr>
                                        <p:cTn id="76" dur="300" fill="hold"/>
                                        <p:tgtEl>
                                          <p:spTgt spid="34835"/>
                                        </p:tgtEl>
                                        <p:attrNameLst>
                                          <p:attrName>ppt_w</p:attrName>
                                        </p:attrNameLst>
                                      </p:cBhvr>
                                      <p:tavLst>
                                        <p:tav tm="0">
                                          <p:val>
                                            <p:fltVal val="0"/>
                                          </p:val>
                                        </p:tav>
                                        <p:tav tm="100000">
                                          <p:val>
                                            <p:strVal val="#ppt_w"/>
                                          </p:val>
                                        </p:tav>
                                      </p:tavLst>
                                    </p:anim>
                                    <p:anim calcmode="lin" valueType="num">
                                      <p:cBhvr>
                                        <p:cTn id="77" dur="300" fill="hold"/>
                                        <p:tgtEl>
                                          <p:spTgt spid="34835"/>
                                        </p:tgtEl>
                                        <p:attrNameLst>
                                          <p:attrName>ppt_h</p:attrName>
                                        </p:attrNameLst>
                                      </p:cBhvr>
                                      <p:tavLst>
                                        <p:tav tm="0">
                                          <p:val>
                                            <p:fltVal val="0"/>
                                          </p:val>
                                        </p:tav>
                                        <p:tav tm="100000">
                                          <p:val>
                                            <p:strVal val="#ppt_h"/>
                                          </p:val>
                                        </p:tav>
                                      </p:tavLst>
                                    </p:anim>
                                    <p:anim calcmode="lin" valueType="num">
                                      <p:cBhvr>
                                        <p:cTn id="78" dur="300" fill="hold"/>
                                        <p:tgtEl>
                                          <p:spTgt spid="34835"/>
                                        </p:tgtEl>
                                        <p:attrNameLst>
                                          <p:attrName>style.rotation</p:attrName>
                                        </p:attrNameLst>
                                      </p:cBhvr>
                                      <p:tavLst>
                                        <p:tav tm="0">
                                          <p:val>
                                            <p:fltVal val="90"/>
                                          </p:val>
                                        </p:tav>
                                        <p:tav tm="100000">
                                          <p:val>
                                            <p:fltVal val="0"/>
                                          </p:val>
                                        </p:tav>
                                      </p:tavLst>
                                    </p:anim>
                                    <p:animEffect transition="in" filter="fade">
                                      <p:cBhvr>
                                        <p:cTn id="79" dur="300"/>
                                        <p:tgtEl>
                                          <p:spTgt spid="34835"/>
                                        </p:tgtEl>
                                      </p:cBhvr>
                                    </p:animEffect>
                                  </p:childTnLst>
                                </p:cTn>
                              </p:par>
                            </p:childTnLst>
                          </p:cTn>
                        </p:par>
                        <p:par>
                          <p:cTn id="80" fill="hold" nodeType="afterGroup">
                            <p:stCondLst>
                              <p:cond delay="4580"/>
                            </p:stCondLst>
                            <p:childTnLst>
                              <p:par>
                                <p:cTn id="81" presetID="22" presetClass="entr" presetSubtype="1" fill="hold" nodeType="afterEffect">
                                  <p:stCondLst>
                                    <p:cond delay="0"/>
                                  </p:stCondLst>
                                  <p:childTnLst>
                                    <p:set>
                                      <p:cBhvr>
                                        <p:cTn id="82" dur="1" fill="hold">
                                          <p:stCondLst>
                                            <p:cond delay="0"/>
                                          </p:stCondLst>
                                        </p:cTn>
                                        <p:tgtEl>
                                          <p:spTgt spid="34832">
                                            <p:txEl>
                                              <p:pRg st="0" end="0"/>
                                            </p:txEl>
                                          </p:spTgt>
                                        </p:tgtEl>
                                        <p:attrNameLst>
                                          <p:attrName>style.visibility</p:attrName>
                                        </p:attrNameLst>
                                      </p:cBhvr>
                                      <p:to>
                                        <p:strVal val="visible"/>
                                      </p:to>
                                    </p:set>
                                    <p:animEffect transition="in" filter="wipe(up)">
                                      <p:cBhvr>
                                        <p:cTn id="83" dur="500"/>
                                        <p:tgtEl>
                                          <p:spTgt spid="34832">
                                            <p:txEl>
                                              <p:pRg st="0" end="0"/>
                                            </p:txEl>
                                          </p:spTgt>
                                        </p:tgtEl>
                                      </p:cBhvr>
                                    </p:animEffect>
                                  </p:childTnLst>
                                </p:cTn>
                              </p:par>
                            </p:childTnLst>
                          </p:cTn>
                        </p:par>
                        <p:par>
                          <p:cTn id="84" fill="hold" nodeType="afterGroup">
                            <p:stCondLst>
                              <p:cond delay="5080"/>
                            </p:stCondLst>
                            <p:childTnLst>
                              <p:par>
                                <p:cTn id="85" presetID="22" presetClass="entr" presetSubtype="1" fill="hold" nodeType="afterEffect">
                                  <p:stCondLst>
                                    <p:cond delay="0"/>
                                  </p:stCondLst>
                                  <p:childTnLst>
                                    <p:set>
                                      <p:cBhvr>
                                        <p:cTn id="86" dur="1" fill="hold">
                                          <p:stCondLst>
                                            <p:cond delay="0"/>
                                          </p:stCondLst>
                                        </p:cTn>
                                        <p:tgtEl>
                                          <p:spTgt spid="34832">
                                            <p:txEl>
                                              <p:pRg st="1" end="1"/>
                                            </p:txEl>
                                          </p:spTgt>
                                        </p:tgtEl>
                                        <p:attrNameLst>
                                          <p:attrName>style.visibility</p:attrName>
                                        </p:attrNameLst>
                                      </p:cBhvr>
                                      <p:to>
                                        <p:strVal val="visible"/>
                                      </p:to>
                                    </p:set>
                                    <p:animEffect transition="in" filter="wipe(up)">
                                      <p:cBhvr>
                                        <p:cTn id="87" dur="500"/>
                                        <p:tgtEl>
                                          <p:spTgt spid="3483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8" grpId="0" autoUpdateAnimBg="0"/>
      <p:bldP spid="34819" grpId="0" animBg="1"/>
      <p:bldP spid="34820" grpId="0" animBg="1"/>
      <p:bldP spid="34821" grpId="0" animBg="1" autoUpdateAnimBg="0"/>
      <p:bldP spid="34822" grpId="0" autoUpdateAnimBg="0"/>
      <p:bldP spid="34823" grpId="0" animBg="1"/>
      <p:bldP spid="34824" grpId="0" autoUpdateAnimBg="0"/>
      <p:bldP spid="34825" grpId="0" animBg="1"/>
      <p:bldP spid="34826" grpId="0" autoUpdateAnimBg="0"/>
      <p:bldP spid="34827" grpId="0" animBg="1"/>
      <p:bldP spid="34828" grpId="0" autoUpdateAnimBg="0"/>
      <p:bldP spid="34829" grpId="0" animBg="1"/>
      <p:bldP spid="34830" grpId="0" autoUpdateAnimBg="0"/>
      <p:bldP spid="34831" grpId="0" animBg="1" autoUpdateAnimBg="0"/>
      <p:bldP spid="34833" grpId="0" animBg="1"/>
      <p:bldP spid="34833" grpId="1" animBg="1"/>
      <p:bldP spid="34834" grpId="0" animBg="1"/>
      <p:bldP spid="34834" grpId="1" animBg="1"/>
      <p:bldP spid="3483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Box 27"/>
          <p:cNvSpPr txBox="1">
            <a:spLocks noChangeArrowheads="1"/>
          </p:cNvSpPr>
          <p:nvPr/>
        </p:nvSpPr>
        <p:spPr bwMode="auto">
          <a:xfrm>
            <a:off x="1012825" y="176213"/>
            <a:ext cx="28067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000" b="1">
                <a:solidFill>
                  <a:schemeClr val="accent1"/>
                </a:solidFill>
                <a:latin typeface="微软雅黑" panose="020B0503020204020204" pitchFamily="34" charset="-122"/>
                <a:ea typeface="微软雅黑" panose="020B0503020204020204" pitchFamily="34" charset="-122"/>
              </a:rPr>
              <a:t>5.5 </a:t>
            </a:r>
            <a:r>
              <a:rPr lang="zh-CN" altLang="en-US" sz="3000" b="1">
                <a:solidFill>
                  <a:schemeClr val="accent1"/>
                </a:solidFill>
                <a:latin typeface="微软雅黑" panose="020B0503020204020204" pitchFamily="34" charset="-122"/>
                <a:ea typeface="微软雅黑" panose="020B0503020204020204" pitchFamily="34" charset="-122"/>
              </a:rPr>
              <a:t>亮点与不足</a:t>
            </a:r>
          </a:p>
        </p:txBody>
      </p:sp>
      <p:sp>
        <p:nvSpPr>
          <p:cNvPr id="35843" name="Freeform 5"/>
          <p:cNvSpPr>
            <a:spLocks/>
          </p:cNvSpPr>
          <p:nvPr/>
        </p:nvSpPr>
        <p:spPr bwMode="auto">
          <a:xfrm>
            <a:off x="427038" y="220663"/>
            <a:ext cx="474662" cy="560387"/>
          </a:xfrm>
          <a:custGeom>
            <a:avLst/>
            <a:gdLst>
              <a:gd name="T0" fmla="*/ 99232 w 574"/>
              <a:gd name="T1" fmla="*/ 362894 h 681"/>
              <a:gd name="T2" fmla="*/ 169522 w 574"/>
              <a:gd name="T3" fmla="*/ 391695 h 681"/>
              <a:gd name="T4" fmla="*/ 321679 w 574"/>
              <a:gd name="T5" fmla="*/ 270730 h 681"/>
              <a:gd name="T6" fmla="*/ 314236 w 574"/>
              <a:gd name="T7" fmla="*/ 237815 h 681"/>
              <a:gd name="T8" fmla="*/ 324159 w 574"/>
              <a:gd name="T9" fmla="*/ 198316 h 681"/>
              <a:gd name="T10" fmla="*/ 223273 w 574"/>
              <a:gd name="T11" fmla="*/ 113559 h 681"/>
              <a:gd name="T12" fmla="*/ 179445 w 574"/>
              <a:gd name="T13" fmla="*/ 130839 h 681"/>
              <a:gd name="T14" fmla="*/ 113290 w 574"/>
              <a:gd name="T15" fmla="*/ 65008 h 681"/>
              <a:gd name="T16" fmla="*/ 179445 w 574"/>
              <a:gd name="T17" fmla="*/ 0 h 681"/>
              <a:gd name="T18" fmla="*/ 244773 w 574"/>
              <a:gd name="T19" fmla="*/ 65008 h 681"/>
              <a:gd name="T20" fmla="*/ 238985 w 574"/>
              <a:gd name="T21" fmla="*/ 92986 h 681"/>
              <a:gd name="T22" fmla="*/ 340698 w 574"/>
              <a:gd name="T23" fmla="*/ 178567 h 681"/>
              <a:gd name="T24" fmla="*/ 394449 w 574"/>
              <a:gd name="T25" fmla="*/ 157995 h 681"/>
              <a:gd name="T26" fmla="*/ 474662 w 574"/>
              <a:gd name="T27" fmla="*/ 237815 h 681"/>
              <a:gd name="T28" fmla="*/ 394449 w 574"/>
              <a:gd name="T29" fmla="*/ 317635 h 681"/>
              <a:gd name="T30" fmla="*/ 335737 w 574"/>
              <a:gd name="T31" fmla="*/ 292125 h 681"/>
              <a:gd name="T32" fmla="*/ 185234 w 574"/>
              <a:gd name="T33" fmla="*/ 412267 h 681"/>
              <a:gd name="T34" fmla="*/ 198465 w 574"/>
              <a:gd name="T35" fmla="*/ 461640 h 681"/>
              <a:gd name="T36" fmla="*/ 99232 w 574"/>
              <a:gd name="T37" fmla="*/ 560387 h 681"/>
              <a:gd name="T38" fmla="*/ 0 w 574"/>
              <a:gd name="T39" fmla="*/ 461640 h 681"/>
              <a:gd name="T40" fmla="*/ 99232 w 574"/>
              <a:gd name="T41" fmla="*/ 362894 h 68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5844" name="Freeform 10"/>
          <p:cNvSpPr>
            <a:spLocks/>
          </p:cNvSpPr>
          <p:nvPr/>
        </p:nvSpPr>
        <p:spPr bwMode="auto">
          <a:xfrm>
            <a:off x="1227138" y="1060450"/>
            <a:ext cx="4154487" cy="5043488"/>
          </a:xfrm>
          <a:custGeom>
            <a:avLst/>
            <a:gdLst>
              <a:gd name="T0" fmla="*/ 147012 w 5228"/>
              <a:gd name="T1" fmla="*/ 0 h 6450"/>
              <a:gd name="T2" fmla="*/ 4008269 w 5228"/>
              <a:gd name="T3" fmla="*/ 0 h 6450"/>
              <a:gd name="T4" fmla="*/ 4154487 w 5228"/>
              <a:gd name="T5" fmla="*/ 143876 h 6450"/>
              <a:gd name="T6" fmla="*/ 4154487 w 5228"/>
              <a:gd name="T7" fmla="*/ 4899612 h 6450"/>
              <a:gd name="T8" fmla="*/ 4008269 w 5228"/>
              <a:gd name="T9" fmla="*/ 5043488 h 6450"/>
              <a:gd name="T10" fmla="*/ 147012 w 5228"/>
              <a:gd name="T11" fmla="*/ 5043488 h 6450"/>
              <a:gd name="T12" fmla="*/ 0 w 5228"/>
              <a:gd name="T13" fmla="*/ 4899612 h 6450"/>
              <a:gd name="T14" fmla="*/ 0 w 5228"/>
              <a:gd name="T15" fmla="*/ 143876 h 6450"/>
              <a:gd name="T16" fmla="*/ 147012 w 5228"/>
              <a:gd name="T17" fmla="*/ 0 h 645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228" h="6450">
                <a:moveTo>
                  <a:pt x="185" y="0"/>
                </a:moveTo>
                <a:lnTo>
                  <a:pt x="5044" y="0"/>
                </a:lnTo>
                <a:cubicBezTo>
                  <a:pt x="5146" y="0"/>
                  <a:pt x="5228" y="83"/>
                  <a:pt x="5228" y="184"/>
                </a:cubicBezTo>
                <a:lnTo>
                  <a:pt x="5228" y="6266"/>
                </a:lnTo>
                <a:cubicBezTo>
                  <a:pt x="5228" y="6367"/>
                  <a:pt x="5146" y="6450"/>
                  <a:pt x="5044" y="6450"/>
                </a:cubicBezTo>
                <a:lnTo>
                  <a:pt x="185" y="6450"/>
                </a:lnTo>
                <a:cubicBezTo>
                  <a:pt x="83" y="6450"/>
                  <a:pt x="0" y="6367"/>
                  <a:pt x="0" y="6266"/>
                </a:cubicBezTo>
                <a:lnTo>
                  <a:pt x="0" y="184"/>
                </a:lnTo>
                <a:cubicBezTo>
                  <a:pt x="0" y="83"/>
                  <a:pt x="83" y="0"/>
                  <a:pt x="185" y="0"/>
                </a:cubicBezTo>
                <a:close/>
              </a:path>
            </a:pathLst>
          </a:custGeom>
          <a:solidFill>
            <a:schemeClr val="tx2"/>
          </a:solidFill>
          <a:ln w="9525" cmpd="sng">
            <a:solidFill>
              <a:schemeClr val="bg2"/>
            </a:solidFill>
            <a:round/>
            <a:headEnd/>
            <a:tailEnd/>
          </a:ln>
        </p:spPr>
        <p:txBody>
          <a:bodyPr/>
          <a:lstStyle/>
          <a:p>
            <a:endParaRPr lang="zh-CN" altLang="en-US"/>
          </a:p>
        </p:txBody>
      </p:sp>
      <p:sp>
        <p:nvSpPr>
          <p:cNvPr id="35845" name="Freeform 11"/>
          <p:cNvSpPr>
            <a:spLocks/>
          </p:cNvSpPr>
          <p:nvPr/>
        </p:nvSpPr>
        <p:spPr bwMode="auto">
          <a:xfrm>
            <a:off x="1112838" y="1204913"/>
            <a:ext cx="107950" cy="630237"/>
          </a:xfrm>
          <a:custGeom>
            <a:avLst/>
            <a:gdLst>
              <a:gd name="T0" fmla="*/ 107950 w 139"/>
              <a:gd name="T1" fmla="*/ 0 h 806"/>
              <a:gd name="T2" fmla="*/ 0 w 139"/>
              <a:gd name="T3" fmla="*/ 86012 h 806"/>
              <a:gd name="T4" fmla="*/ 0 w 139"/>
              <a:gd name="T5" fmla="*/ 630237 h 806"/>
              <a:gd name="T6" fmla="*/ 107950 w 139"/>
              <a:gd name="T7" fmla="*/ 544225 h 806"/>
              <a:gd name="T8" fmla="*/ 107950 w 139"/>
              <a:gd name="T9" fmla="*/ 0 h 80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9" h="806">
                <a:moveTo>
                  <a:pt x="139" y="0"/>
                </a:moveTo>
                <a:lnTo>
                  <a:pt x="0" y="110"/>
                </a:lnTo>
                <a:lnTo>
                  <a:pt x="0" y="806"/>
                </a:lnTo>
                <a:lnTo>
                  <a:pt x="139" y="696"/>
                </a:lnTo>
                <a:lnTo>
                  <a:pt x="139"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5846" name="Freeform 12"/>
          <p:cNvSpPr>
            <a:spLocks/>
          </p:cNvSpPr>
          <p:nvPr/>
        </p:nvSpPr>
        <p:spPr bwMode="auto">
          <a:xfrm>
            <a:off x="1112838" y="1290638"/>
            <a:ext cx="2794000" cy="544512"/>
          </a:xfrm>
          <a:custGeom>
            <a:avLst/>
            <a:gdLst>
              <a:gd name="T0" fmla="*/ 2794000 w 3591"/>
              <a:gd name="T1" fmla="*/ 0 h 696"/>
              <a:gd name="T2" fmla="*/ 0 w 3591"/>
              <a:gd name="T3" fmla="*/ 0 h 696"/>
              <a:gd name="T4" fmla="*/ 0 w 3591"/>
              <a:gd name="T5" fmla="*/ 544512 h 696"/>
              <a:gd name="T6" fmla="*/ 2794000 w 3591"/>
              <a:gd name="T7" fmla="*/ 544512 h 696"/>
              <a:gd name="T8" fmla="*/ 2632164 w 3591"/>
              <a:gd name="T9" fmla="*/ 276168 h 696"/>
              <a:gd name="T10" fmla="*/ 2794000 w 3591"/>
              <a:gd name="T11" fmla="*/ 0 h 69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591" h="696">
                <a:moveTo>
                  <a:pt x="3591" y="0"/>
                </a:moveTo>
                <a:lnTo>
                  <a:pt x="0" y="0"/>
                </a:lnTo>
                <a:lnTo>
                  <a:pt x="0" y="696"/>
                </a:lnTo>
                <a:lnTo>
                  <a:pt x="3591" y="696"/>
                </a:lnTo>
                <a:lnTo>
                  <a:pt x="3383" y="353"/>
                </a:lnTo>
                <a:lnTo>
                  <a:pt x="359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5847" name="TextBox 6"/>
          <p:cNvSpPr txBox="1">
            <a:spLocks noChangeArrowheads="1"/>
          </p:cNvSpPr>
          <p:nvPr/>
        </p:nvSpPr>
        <p:spPr bwMode="auto">
          <a:xfrm>
            <a:off x="1366838" y="1309688"/>
            <a:ext cx="2220912"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600">
                <a:solidFill>
                  <a:schemeClr val="accent2"/>
                </a:solidFill>
                <a:latin typeface="微软雅黑" panose="020B0503020204020204" pitchFamily="34" charset="-122"/>
                <a:ea typeface="微软雅黑" panose="020B0503020204020204" pitchFamily="34" charset="-122"/>
              </a:rPr>
              <a:t>收获的成绩</a:t>
            </a:r>
          </a:p>
        </p:txBody>
      </p:sp>
      <p:sp>
        <p:nvSpPr>
          <p:cNvPr id="35848" name="TextBox 7"/>
          <p:cNvSpPr txBox="1">
            <a:spLocks noChangeArrowheads="1"/>
          </p:cNvSpPr>
          <p:nvPr/>
        </p:nvSpPr>
        <p:spPr bwMode="auto">
          <a:xfrm>
            <a:off x="1412875" y="1997075"/>
            <a:ext cx="3433763" cy="397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b="1">
                <a:solidFill>
                  <a:schemeClr val="accent1"/>
                </a:solidFill>
                <a:latin typeface="微软雅黑" panose="020B0503020204020204" pitchFamily="34" charset="-122"/>
                <a:ea typeface="微软雅黑" panose="020B0503020204020204" pitchFamily="34" charset="-122"/>
              </a:rPr>
              <a:t>成绩一</a:t>
            </a:r>
            <a:r>
              <a:rPr lang="zh-CN" altLang="en-US">
                <a:solidFill>
                  <a:schemeClr val="accent1"/>
                </a:solidFill>
                <a:latin typeface="微软雅黑" panose="020B0503020204020204" pitchFamily="34" charset="-122"/>
                <a:ea typeface="微软雅黑" panose="020B0503020204020204" pitchFamily="34" charset="-122"/>
              </a:rPr>
              <a:t>：这里输入您的成绩这里输入您的成绩这里输入您的成绩这里输入您的成绩这里输入您的成绩</a:t>
            </a:r>
            <a:endParaRPr lang="en-US" altLang="zh-CN">
              <a:solidFill>
                <a:schemeClr val="accent1"/>
              </a:solidFill>
              <a:latin typeface="微软雅黑" panose="020B0503020204020204" pitchFamily="34" charset="-122"/>
              <a:ea typeface="微软雅黑" panose="020B0503020204020204" pitchFamily="34" charset="-122"/>
            </a:endParaRPr>
          </a:p>
          <a:p>
            <a:pPr algn="just" eaLnBrk="1" hangingPunct="1"/>
            <a:endParaRPr lang="zh-CN" altLang="en-US">
              <a:solidFill>
                <a:schemeClr val="accent1"/>
              </a:solidFill>
              <a:latin typeface="微软雅黑" panose="020B0503020204020204" pitchFamily="34" charset="-122"/>
              <a:ea typeface="微软雅黑" panose="020B0503020204020204" pitchFamily="34" charset="-122"/>
            </a:endParaRPr>
          </a:p>
          <a:p>
            <a:pPr algn="just" eaLnBrk="1" hangingPunct="1"/>
            <a:r>
              <a:rPr lang="zh-CN" altLang="en-US" b="1">
                <a:solidFill>
                  <a:schemeClr val="accent1"/>
                </a:solidFill>
                <a:latin typeface="微软雅黑" panose="020B0503020204020204" pitchFamily="34" charset="-122"/>
                <a:ea typeface="微软雅黑" panose="020B0503020204020204" pitchFamily="34" charset="-122"/>
              </a:rPr>
              <a:t>成绩二</a:t>
            </a:r>
            <a:r>
              <a:rPr lang="zh-CN" altLang="en-US">
                <a:solidFill>
                  <a:schemeClr val="accent1"/>
                </a:solidFill>
                <a:latin typeface="微软雅黑" panose="020B0503020204020204" pitchFamily="34" charset="-122"/>
                <a:ea typeface="微软雅黑" panose="020B0503020204020204" pitchFamily="34" charset="-122"/>
              </a:rPr>
              <a:t>：这里输入您的成绩这里输入您的成绩这里输入您的成绩这里输入您的成绩这里输入您的成绩</a:t>
            </a:r>
            <a:endParaRPr lang="en-US" altLang="zh-CN">
              <a:solidFill>
                <a:schemeClr val="accent1"/>
              </a:solidFill>
              <a:latin typeface="微软雅黑" panose="020B0503020204020204" pitchFamily="34" charset="-122"/>
              <a:ea typeface="微软雅黑" panose="020B0503020204020204" pitchFamily="34" charset="-122"/>
            </a:endParaRPr>
          </a:p>
          <a:p>
            <a:pPr algn="just" eaLnBrk="1" hangingPunct="1"/>
            <a:endParaRPr lang="en-US" altLang="zh-CN">
              <a:solidFill>
                <a:schemeClr val="accent1"/>
              </a:solidFill>
              <a:latin typeface="微软雅黑" panose="020B0503020204020204" pitchFamily="34" charset="-122"/>
              <a:ea typeface="微软雅黑" panose="020B0503020204020204" pitchFamily="34" charset="-122"/>
            </a:endParaRPr>
          </a:p>
          <a:p>
            <a:pPr algn="just" eaLnBrk="1" hangingPunct="1"/>
            <a:r>
              <a:rPr lang="zh-CN" altLang="en-US" b="1">
                <a:solidFill>
                  <a:schemeClr val="accent1"/>
                </a:solidFill>
                <a:latin typeface="微软雅黑" panose="020B0503020204020204" pitchFamily="34" charset="-122"/>
                <a:ea typeface="微软雅黑" panose="020B0503020204020204" pitchFamily="34" charset="-122"/>
              </a:rPr>
              <a:t>成绩三</a:t>
            </a:r>
            <a:r>
              <a:rPr lang="zh-CN" altLang="en-US">
                <a:solidFill>
                  <a:schemeClr val="accent1"/>
                </a:solidFill>
                <a:latin typeface="微软雅黑" panose="020B0503020204020204" pitchFamily="34" charset="-122"/>
                <a:ea typeface="微软雅黑" panose="020B0503020204020204" pitchFamily="34" charset="-122"/>
              </a:rPr>
              <a:t>：这里输入您的成绩这里输入您的成绩这里输入您的成绩这里输入您的成绩这里输入您的成绩</a:t>
            </a:r>
          </a:p>
        </p:txBody>
      </p:sp>
      <p:sp>
        <p:nvSpPr>
          <p:cNvPr id="35849" name="Freeform 10"/>
          <p:cNvSpPr>
            <a:spLocks/>
          </p:cNvSpPr>
          <p:nvPr/>
        </p:nvSpPr>
        <p:spPr bwMode="auto">
          <a:xfrm>
            <a:off x="6045200" y="1060450"/>
            <a:ext cx="4154488" cy="5043488"/>
          </a:xfrm>
          <a:custGeom>
            <a:avLst/>
            <a:gdLst>
              <a:gd name="T0" fmla="*/ 147012 w 5228"/>
              <a:gd name="T1" fmla="*/ 0 h 6450"/>
              <a:gd name="T2" fmla="*/ 4008270 w 5228"/>
              <a:gd name="T3" fmla="*/ 0 h 6450"/>
              <a:gd name="T4" fmla="*/ 4154488 w 5228"/>
              <a:gd name="T5" fmla="*/ 143876 h 6450"/>
              <a:gd name="T6" fmla="*/ 4154488 w 5228"/>
              <a:gd name="T7" fmla="*/ 4899612 h 6450"/>
              <a:gd name="T8" fmla="*/ 4008270 w 5228"/>
              <a:gd name="T9" fmla="*/ 5043488 h 6450"/>
              <a:gd name="T10" fmla="*/ 147012 w 5228"/>
              <a:gd name="T11" fmla="*/ 5043488 h 6450"/>
              <a:gd name="T12" fmla="*/ 0 w 5228"/>
              <a:gd name="T13" fmla="*/ 4899612 h 6450"/>
              <a:gd name="T14" fmla="*/ 0 w 5228"/>
              <a:gd name="T15" fmla="*/ 143876 h 6450"/>
              <a:gd name="T16" fmla="*/ 147012 w 5228"/>
              <a:gd name="T17" fmla="*/ 0 h 645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228" h="6450">
                <a:moveTo>
                  <a:pt x="185" y="0"/>
                </a:moveTo>
                <a:lnTo>
                  <a:pt x="5044" y="0"/>
                </a:lnTo>
                <a:cubicBezTo>
                  <a:pt x="5146" y="0"/>
                  <a:pt x="5228" y="83"/>
                  <a:pt x="5228" y="184"/>
                </a:cubicBezTo>
                <a:lnTo>
                  <a:pt x="5228" y="6266"/>
                </a:lnTo>
                <a:cubicBezTo>
                  <a:pt x="5228" y="6367"/>
                  <a:pt x="5146" y="6450"/>
                  <a:pt x="5044" y="6450"/>
                </a:cubicBezTo>
                <a:lnTo>
                  <a:pt x="185" y="6450"/>
                </a:lnTo>
                <a:cubicBezTo>
                  <a:pt x="83" y="6450"/>
                  <a:pt x="0" y="6367"/>
                  <a:pt x="0" y="6266"/>
                </a:cubicBezTo>
                <a:lnTo>
                  <a:pt x="0" y="184"/>
                </a:lnTo>
                <a:cubicBezTo>
                  <a:pt x="0" y="83"/>
                  <a:pt x="83" y="0"/>
                  <a:pt x="185" y="0"/>
                </a:cubicBezTo>
                <a:close/>
              </a:path>
            </a:pathLst>
          </a:custGeom>
          <a:solidFill>
            <a:schemeClr val="tx2"/>
          </a:solidFill>
          <a:ln w="9525" cmpd="sng">
            <a:solidFill>
              <a:schemeClr val="bg2"/>
            </a:solidFill>
            <a:round/>
            <a:headEnd/>
            <a:tailEnd/>
          </a:ln>
        </p:spPr>
        <p:txBody>
          <a:bodyPr/>
          <a:lstStyle/>
          <a:p>
            <a:endParaRPr lang="zh-CN" altLang="en-US"/>
          </a:p>
        </p:txBody>
      </p:sp>
      <p:sp>
        <p:nvSpPr>
          <p:cNvPr id="35850" name="Freeform 11"/>
          <p:cNvSpPr>
            <a:spLocks/>
          </p:cNvSpPr>
          <p:nvPr/>
        </p:nvSpPr>
        <p:spPr bwMode="auto">
          <a:xfrm>
            <a:off x="5930900" y="1204913"/>
            <a:ext cx="107950" cy="630237"/>
          </a:xfrm>
          <a:custGeom>
            <a:avLst/>
            <a:gdLst>
              <a:gd name="T0" fmla="*/ 107950 w 139"/>
              <a:gd name="T1" fmla="*/ 0 h 806"/>
              <a:gd name="T2" fmla="*/ 0 w 139"/>
              <a:gd name="T3" fmla="*/ 86012 h 806"/>
              <a:gd name="T4" fmla="*/ 0 w 139"/>
              <a:gd name="T5" fmla="*/ 630237 h 806"/>
              <a:gd name="T6" fmla="*/ 107950 w 139"/>
              <a:gd name="T7" fmla="*/ 544225 h 806"/>
              <a:gd name="T8" fmla="*/ 107950 w 139"/>
              <a:gd name="T9" fmla="*/ 0 h 80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9" h="806">
                <a:moveTo>
                  <a:pt x="139" y="0"/>
                </a:moveTo>
                <a:lnTo>
                  <a:pt x="0" y="110"/>
                </a:lnTo>
                <a:lnTo>
                  <a:pt x="0" y="806"/>
                </a:lnTo>
                <a:lnTo>
                  <a:pt x="139" y="696"/>
                </a:lnTo>
                <a:lnTo>
                  <a:pt x="139"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5851" name="Freeform 12"/>
          <p:cNvSpPr>
            <a:spLocks/>
          </p:cNvSpPr>
          <p:nvPr/>
        </p:nvSpPr>
        <p:spPr bwMode="auto">
          <a:xfrm>
            <a:off x="5930900" y="1290638"/>
            <a:ext cx="2794000" cy="544512"/>
          </a:xfrm>
          <a:custGeom>
            <a:avLst/>
            <a:gdLst>
              <a:gd name="T0" fmla="*/ 2794000 w 3591"/>
              <a:gd name="T1" fmla="*/ 0 h 696"/>
              <a:gd name="T2" fmla="*/ 0 w 3591"/>
              <a:gd name="T3" fmla="*/ 0 h 696"/>
              <a:gd name="T4" fmla="*/ 0 w 3591"/>
              <a:gd name="T5" fmla="*/ 544512 h 696"/>
              <a:gd name="T6" fmla="*/ 2794000 w 3591"/>
              <a:gd name="T7" fmla="*/ 544512 h 696"/>
              <a:gd name="T8" fmla="*/ 2632164 w 3591"/>
              <a:gd name="T9" fmla="*/ 276168 h 696"/>
              <a:gd name="T10" fmla="*/ 2794000 w 3591"/>
              <a:gd name="T11" fmla="*/ 0 h 69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591" h="696">
                <a:moveTo>
                  <a:pt x="3591" y="0"/>
                </a:moveTo>
                <a:lnTo>
                  <a:pt x="0" y="0"/>
                </a:lnTo>
                <a:lnTo>
                  <a:pt x="0" y="696"/>
                </a:lnTo>
                <a:lnTo>
                  <a:pt x="3591" y="696"/>
                </a:lnTo>
                <a:lnTo>
                  <a:pt x="3383" y="353"/>
                </a:lnTo>
                <a:lnTo>
                  <a:pt x="3591"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5852" name="TextBox 11"/>
          <p:cNvSpPr txBox="1">
            <a:spLocks noChangeArrowheads="1"/>
          </p:cNvSpPr>
          <p:nvPr/>
        </p:nvSpPr>
        <p:spPr bwMode="auto">
          <a:xfrm>
            <a:off x="6184900" y="1309688"/>
            <a:ext cx="2220913"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600">
                <a:solidFill>
                  <a:schemeClr val="accent2"/>
                </a:solidFill>
                <a:latin typeface="微软雅黑" panose="020B0503020204020204" pitchFamily="34" charset="-122"/>
                <a:ea typeface="微软雅黑" panose="020B0503020204020204" pitchFamily="34" charset="-122"/>
              </a:rPr>
              <a:t>存在的不足</a:t>
            </a:r>
          </a:p>
        </p:txBody>
      </p:sp>
      <p:sp>
        <p:nvSpPr>
          <p:cNvPr id="35853" name="TextBox 13"/>
          <p:cNvSpPr txBox="1">
            <a:spLocks noChangeArrowheads="1"/>
          </p:cNvSpPr>
          <p:nvPr/>
        </p:nvSpPr>
        <p:spPr bwMode="auto">
          <a:xfrm>
            <a:off x="6196013" y="1997075"/>
            <a:ext cx="3432175" cy="397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b="1">
                <a:solidFill>
                  <a:schemeClr val="accent1"/>
                </a:solidFill>
                <a:latin typeface="微软雅黑" panose="020B0503020204020204" pitchFamily="34" charset="-122"/>
                <a:ea typeface="微软雅黑" panose="020B0503020204020204" pitchFamily="34" charset="-122"/>
              </a:rPr>
              <a:t>不足一</a:t>
            </a:r>
            <a:r>
              <a:rPr lang="zh-CN" altLang="en-US">
                <a:solidFill>
                  <a:schemeClr val="accent1"/>
                </a:solidFill>
                <a:latin typeface="微软雅黑" panose="020B0503020204020204" pitchFamily="34" charset="-122"/>
                <a:ea typeface="微软雅黑" panose="020B0503020204020204" pitchFamily="34" charset="-122"/>
              </a:rPr>
              <a:t>：这里输入您的成绩这里输入您的成绩这里输入您的成绩这里输入您的成绩这里输入您的成绩</a:t>
            </a:r>
            <a:endParaRPr lang="en-US" altLang="zh-CN">
              <a:solidFill>
                <a:schemeClr val="accent1"/>
              </a:solidFill>
              <a:latin typeface="微软雅黑" panose="020B0503020204020204" pitchFamily="34" charset="-122"/>
              <a:ea typeface="微软雅黑" panose="020B0503020204020204" pitchFamily="34" charset="-122"/>
            </a:endParaRPr>
          </a:p>
          <a:p>
            <a:pPr algn="just" eaLnBrk="1" hangingPunct="1"/>
            <a:endParaRPr lang="zh-CN" altLang="en-US">
              <a:solidFill>
                <a:schemeClr val="accent1"/>
              </a:solidFill>
              <a:latin typeface="微软雅黑" panose="020B0503020204020204" pitchFamily="34" charset="-122"/>
              <a:ea typeface="微软雅黑" panose="020B0503020204020204" pitchFamily="34" charset="-122"/>
            </a:endParaRPr>
          </a:p>
          <a:p>
            <a:pPr algn="just" eaLnBrk="1" hangingPunct="1"/>
            <a:r>
              <a:rPr lang="zh-CN" altLang="en-US" b="1">
                <a:solidFill>
                  <a:schemeClr val="accent1"/>
                </a:solidFill>
                <a:latin typeface="微软雅黑" panose="020B0503020204020204" pitchFamily="34" charset="-122"/>
                <a:ea typeface="微软雅黑" panose="020B0503020204020204" pitchFamily="34" charset="-122"/>
              </a:rPr>
              <a:t>不足二</a:t>
            </a:r>
            <a:r>
              <a:rPr lang="zh-CN" altLang="en-US">
                <a:solidFill>
                  <a:schemeClr val="accent1"/>
                </a:solidFill>
                <a:latin typeface="微软雅黑" panose="020B0503020204020204" pitchFamily="34" charset="-122"/>
                <a:ea typeface="微软雅黑" panose="020B0503020204020204" pitchFamily="34" charset="-122"/>
              </a:rPr>
              <a:t>：这里输入您的成绩这里输入您的成绩这里输入您的成绩这里输入您的成绩这里输入您的成绩</a:t>
            </a:r>
            <a:endParaRPr lang="en-US" altLang="zh-CN">
              <a:solidFill>
                <a:schemeClr val="accent1"/>
              </a:solidFill>
              <a:latin typeface="微软雅黑" panose="020B0503020204020204" pitchFamily="34" charset="-122"/>
              <a:ea typeface="微软雅黑" panose="020B0503020204020204" pitchFamily="34" charset="-122"/>
            </a:endParaRPr>
          </a:p>
          <a:p>
            <a:pPr algn="just" eaLnBrk="1" hangingPunct="1"/>
            <a:endParaRPr lang="en-US" altLang="zh-CN">
              <a:solidFill>
                <a:schemeClr val="accent1"/>
              </a:solidFill>
              <a:latin typeface="微软雅黑" panose="020B0503020204020204" pitchFamily="34" charset="-122"/>
              <a:ea typeface="微软雅黑" panose="020B0503020204020204" pitchFamily="34" charset="-122"/>
            </a:endParaRPr>
          </a:p>
          <a:p>
            <a:pPr algn="just" eaLnBrk="1" hangingPunct="1"/>
            <a:r>
              <a:rPr lang="zh-CN" altLang="en-US" b="1">
                <a:solidFill>
                  <a:schemeClr val="accent1"/>
                </a:solidFill>
                <a:latin typeface="微软雅黑" panose="020B0503020204020204" pitchFamily="34" charset="-122"/>
                <a:ea typeface="微软雅黑" panose="020B0503020204020204" pitchFamily="34" charset="-122"/>
              </a:rPr>
              <a:t>不足三</a:t>
            </a:r>
            <a:r>
              <a:rPr lang="zh-CN" altLang="en-US">
                <a:solidFill>
                  <a:schemeClr val="accent1"/>
                </a:solidFill>
                <a:latin typeface="微软雅黑" panose="020B0503020204020204" pitchFamily="34" charset="-122"/>
                <a:ea typeface="微软雅黑" panose="020B0503020204020204" pitchFamily="34" charset="-122"/>
              </a:rPr>
              <a:t>：这里输入您的成绩这里输入您的成绩这里输入您的成绩这里输入您的成绩这里输入您的成绩</a:t>
            </a:r>
          </a:p>
        </p:txBody>
      </p:sp>
    </p:spTree>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35843"/>
                                        </p:tgtEl>
                                        <p:attrNameLst>
                                          <p:attrName>style.visibility</p:attrName>
                                        </p:attrNameLst>
                                      </p:cBhvr>
                                      <p:to>
                                        <p:strVal val="visible"/>
                                      </p:to>
                                    </p:set>
                                    <p:anim calcmode="lin" valueType="num">
                                      <p:cBhvr>
                                        <p:cTn id="7" dur="300" fill="hold"/>
                                        <p:tgtEl>
                                          <p:spTgt spid="35843"/>
                                        </p:tgtEl>
                                        <p:attrNameLst>
                                          <p:attrName>ppt_w</p:attrName>
                                        </p:attrNameLst>
                                      </p:cBhvr>
                                      <p:tavLst>
                                        <p:tav tm="0">
                                          <p:val>
                                            <p:fltVal val="0"/>
                                          </p:val>
                                        </p:tav>
                                        <p:tav tm="100000">
                                          <p:val>
                                            <p:strVal val="#ppt_w"/>
                                          </p:val>
                                        </p:tav>
                                      </p:tavLst>
                                    </p:anim>
                                    <p:anim calcmode="lin" valueType="num">
                                      <p:cBhvr>
                                        <p:cTn id="8" dur="300" fill="hold"/>
                                        <p:tgtEl>
                                          <p:spTgt spid="35843"/>
                                        </p:tgtEl>
                                        <p:attrNameLst>
                                          <p:attrName>ppt_h</p:attrName>
                                        </p:attrNameLst>
                                      </p:cBhvr>
                                      <p:tavLst>
                                        <p:tav tm="0">
                                          <p:val>
                                            <p:fltVal val="0"/>
                                          </p:val>
                                        </p:tav>
                                        <p:tav tm="100000">
                                          <p:val>
                                            <p:strVal val="#ppt_h"/>
                                          </p:val>
                                        </p:tav>
                                      </p:tavLst>
                                    </p:anim>
                                    <p:anim calcmode="lin" valueType="num">
                                      <p:cBhvr>
                                        <p:cTn id="9" dur="300" fill="hold"/>
                                        <p:tgtEl>
                                          <p:spTgt spid="35843"/>
                                        </p:tgtEl>
                                        <p:attrNameLst>
                                          <p:attrName>style.rotation</p:attrName>
                                        </p:attrNameLst>
                                      </p:cBhvr>
                                      <p:tavLst>
                                        <p:tav tm="0">
                                          <p:val>
                                            <p:fltVal val="90"/>
                                          </p:val>
                                        </p:tav>
                                        <p:tav tm="100000">
                                          <p:val>
                                            <p:fltVal val="0"/>
                                          </p:val>
                                        </p:tav>
                                      </p:tavLst>
                                    </p:anim>
                                    <p:animEffect transition="in" filter="fade">
                                      <p:cBhvr>
                                        <p:cTn id="10" dur="300"/>
                                        <p:tgtEl>
                                          <p:spTgt spid="35843"/>
                                        </p:tgtEl>
                                      </p:cBhvr>
                                    </p:animEffect>
                                  </p:childTnLst>
                                </p:cTn>
                              </p:par>
                            </p:childTnLst>
                          </p:cTn>
                        </p:par>
                        <p:par>
                          <p:cTn id="11" fill="hold" nodeType="afterGroup">
                            <p:stCondLst>
                              <p:cond delay="3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35842"/>
                                        </p:tgtEl>
                                        <p:attrNameLst>
                                          <p:attrName>style.visibility</p:attrName>
                                        </p:attrNameLst>
                                      </p:cBhvr>
                                      <p:to>
                                        <p:strVal val="visible"/>
                                      </p:to>
                                    </p:set>
                                    <p:anim calcmode="lin" valueType="num">
                                      <p:cBhvr>
                                        <p:cTn id="14" dur="400" fill="hold"/>
                                        <p:tgtEl>
                                          <p:spTgt spid="35842"/>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35842"/>
                                        </p:tgtEl>
                                        <p:attrNameLst>
                                          <p:attrName>ppt_y</p:attrName>
                                        </p:attrNameLst>
                                      </p:cBhvr>
                                      <p:tavLst>
                                        <p:tav tm="0">
                                          <p:val>
                                            <p:strVal val="#ppt_y"/>
                                          </p:val>
                                        </p:tav>
                                        <p:tav tm="100000">
                                          <p:val>
                                            <p:strVal val="#ppt_y"/>
                                          </p:val>
                                        </p:tav>
                                      </p:tavLst>
                                    </p:anim>
                                    <p:anim calcmode="lin" valueType="num">
                                      <p:cBhvr>
                                        <p:cTn id="16" dur="400" fill="hold"/>
                                        <p:tgtEl>
                                          <p:spTgt spid="35842"/>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35842"/>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35842"/>
                                        </p:tgtEl>
                                      </p:cBhvr>
                                    </p:animEffect>
                                  </p:childTnLst>
                                </p:cTn>
                              </p:par>
                            </p:childTnLst>
                          </p:cTn>
                        </p:par>
                        <p:par>
                          <p:cTn id="19" fill="hold" nodeType="afterGroup">
                            <p:stCondLst>
                              <p:cond delay="1020"/>
                            </p:stCondLst>
                            <p:childTnLst>
                              <p:par>
                                <p:cTn id="20" presetID="22" presetClass="entr" presetSubtype="4" fill="hold" grpId="0" nodeType="afterEffect">
                                  <p:stCondLst>
                                    <p:cond delay="0"/>
                                  </p:stCondLst>
                                  <p:childTnLst>
                                    <p:set>
                                      <p:cBhvr>
                                        <p:cTn id="21" dur="1" fill="hold">
                                          <p:stCondLst>
                                            <p:cond delay="0"/>
                                          </p:stCondLst>
                                        </p:cTn>
                                        <p:tgtEl>
                                          <p:spTgt spid="35844"/>
                                        </p:tgtEl>
                                        <p:attrNameLst>
                                          <p:attrName>style.visibility</p:attrName>
                                        </p:attrNameLst>
                                      </p:cBhvr>
                                      <p:to>
                                        <p:strVal val="visible"/>
                                      </p:to>
                                    </p:set>
                                    <p:animEffect transition="in" filter="wipe(down)">
                                      <p:cBhvr>
                                        <p:cTn id="22" dur="500"/>
                                        <p:tgtEl>
                                          <p:spTgt spid="35844"/>
                                        </p:tgtEl>
                                      </p:cBhvr>
                                    </p:animEffect>
                                  </p:childTnLst>
                                </p:cTn>
                              </p:par>
                            </p:childTnLst>
                          </p:cTn>
                        </p:par>
                        <p:par>
                          <p:cTn id="23" fill="hold" nodeType="afterGroup">
                            <p:stCondLst>
                              <p:cond delay="1520"/>
                            </p:stCondLst>
                            <p:childTnLst>
                              <p:par>
                                <p:cTn id="24" presetID="22" presetClass="entr" presetSubtype="2" fill="hold" grpId="0" nodeType="afterEffect">
                                  <p:stCondLst>
                                    <p:cond delay="0"/>
                                  </p:stCondLst>
                                  <p:childTnLst>
                                    <p:set>
                                      <p:cBhvr>
                                        <p:cTn id="25" dur="1" fill="hold">
                                          <p:stCondLst>
                                            <p:cond delay="0"/>
                                          </p:stCondLst>
                                        </p:cTn>
                                        <p:tgtEl>
                                          <p:spTgt spid="35845"/>
                                        </p:tgtEl>
                                        <p:attrNameLst>
                                          <p:attrName>style.visibility</p:attrName>
                                        </p:attrNameLst>
                                      </p:cBhvr>
                                      <p:to>
                                        <p:strVal val="visible"/>
                                      </p:to>
                                    </p:set>
                                    <p:animEffect transition="in" filter="wipe(right)">
                                      <p:cBhvr>
                                        <p:cTn id="26" dur="300"/>
                                        <p:tgtEl>
                                          <p:spTgt spid="35845"/>
                                        </p:tgtEl>
                                      </p:cBhvr>
                                    </p:animEffect>
                                  </p:childTnLst>
                                </p:cTn>
                              </p:par>
                            </p:childTnLst>
                          </p:cTn>
                        </p:par>
                        <p:par>
                          <p:cTn id="27" fill="hold" nodeType="afterGroup">
                            <p:stCondLst>
                              <p:cond delay="1820"/>
                            </p:stCondLst>
                            <p:childTnLst>
                              <p:par>
                                <p:cTn id="28" presetID="22" presetClass="entr" presetSubtype="8" fill="hold" grpId="0" nodeType="afterEffect">
                                  <p:stCondLst>
                                    <p:cond delay="0"/>
                                  </p:stCondLst>
                                  <p:childTnLst>
                                    <p:set>
                                      <p:cBhvr>
                                        <p:cTn id="29" dur="1" fill="hold">
                                          <p:stCondLst>
                                            <p:cond delay="0"/>
                                          </p:stCondLst>
                                        </p:cTn>
                                        <p:tgtEl>
                                          <p:spTgt spid="35846"/>
                                        </p:tgtEl>
                                        <p:attrNameLst>
                                          <p:attrName>style.visibility</p:attrName>
                                        </p:attrNameLst>
                                      </p:cBhvr>
                                      <p:to>
                                        <p:strVal val="visible"/>
                                      </p:to>
                                    </p:set>
                                    <p:animEffect transition="in" filter="wipe(left)">
                                      <p:cBhvr>
                                        <p:cTn id="30" dur="500"/>
                                        <p:tgtEl>
                                          <p:spTgt spid="35846"/>
                                        </p:tgtEl>
                                      </p:cBhvr>
                                    </p:animEffect>
                                  </p:childTnLst>
                                </p:cTn>
                              </p:par>
                            </p:childTnLst>
                          </p:cTn>
                        </p:par>
                        <p:par>
                          <p:cTn id="31" fill="hold" nodeType="afterGroup">
                            <p:stCondLst>
                              <p:cond delay="2320"/>
                            </p:stCondLst>
                            <p:childTnLst>
                              <p:par>
                                <p:cTn id="32" presetID="56" presetClass="entr" presetSubtype="0" fill="hold" grpId="0" nodeType="afterEffect">
                                  <p:stCondLst>
                                    <p:cond delay="0"/>
                                  </p:stCondLst>
                                  <p:iterate type="lt">
                                    <p:tmPct val="10000"/>
                                  </p:iterate>
                                  <p:childTnLst>
                                    <p:set>
                                      <p:cBhvr>
                                        <p:cTn id="33" dur="1" fill="hold">
                                          <p:stCondLst>
                                            <p:cond delay="0"/>
                                          </p:stCondLst>
                                        </p:cTn>
                                        <p:tgtEl>
                                          <p:spTgt spid="35847"/>
                                        </p:tgtEl>
                                        <p:attrNameLst>
                                          <p:attrName>style.visibility</p:attrName>
                                        </p:attrNameLst>
                                      </p:cBhvr>
                                      <p:to>
                                        <p:strVal val="visible"/>
                                      </p:to>
                                    </p:set>
                                    <p:anim by="(-#ppt_w*2)" calcmode="lin" valueType="num">
                                      <p:cBhvr rctx="PPT">
                                        <p:cTn id="34" dur="250" autoRev="1" fill="hold">
                                          <p:stCondLst>
                                            <p:cond delay="0"/>
                                          </p:stCondLst>
                                        </p:cTn>
                                        <p:tgtEl>
                                          <p:spTgt spid="35847"/>
                                        </p:tgtEl>
                                        <p:attrNameLst>
                                          <p:attrName>ppt_w</p:attrName>
                                        </p:attrNameLst>
                                      </p:cBhvr>
                                    </p:anim>
                                    <p:anim by="(#ppt_w*0.50)" calcmode="lin" valueType="num">
                                      <p:cBhvr>
                                        <p:cTn id="35" dur="250" decel="50000" autoRev="1" fill="hold">
                                          <p:stCondLst>
                                            <p:cond delay="0"/>
                                          </p:stCondLst>
                                        </p:cTn>
                                        <p:tgtEl>
                                          <p:spTgt spid="35847"/>
                                        </p:tgtEl>
                                        <p:attrNameLst>
                                          <p:attrName>ppt_x</p:attrName>
                                        </p:attrNameLst>
                                      </p:cBhvr>
                                    </p:anim>
                                    <p:anim from="(-#ppt_h/2)" to="(#ppt_y)" calcmode="lin" valueType="num">
                                      <p:cBhvr>
                                        <p:cTn id="36" dur="500" fill="hold">
                                          <p:stCondLst>
                                            <p:cond delay="0"/>
                                          </p:stCondLst>
                                        </p:cTn>
                                        <p:tgtEl>
                                          <p:spTgt spid="35847"/>
                                        </p:tgtEl>
                                        <p:attrNameLst>
                                          <p:attrName>ppt_y</p:attrName>
                                        </p:attrNameLst>
                                      </p:cBhvr>
                                    </p:anim>
                                    <p:animRot by="21600000">
                                      <p:cBhvr>
                                        <p:cTn id="37" dur="500" fill="hold">
                                          <p:stCondLst>
                                            <p:cond delay="0"/>
                                          </p:stCondLst>
                                        </p:cTn>
                                        <p:tgtEl>
                                          <p:spTgt spid="35847"/>
                                        </p:tgtEl>
                                        <p:attrNameLst>
                                          <p:attrName>r</p:attrName>
                                        </p:attrNameLst>
                                      </p:cBhvr>
                                    </p:animRot>
                                  </p:childTnLst>
                                </p:cTn>
                              </p:par>
                            </p:childTnLst>
                          </p:cTn>
                        </p:par>
                        <p:par>
                          <p:cTn id="38" fill="hold" nodeType="afterGroup">
                            <p:stCondLst>
                              <p:cond delay="3020"/>
                            </p:stCondLst>
                            <p:childTnLst>
                              <p:par>
                                <p:cTn id="39" presetID="22" presetClass="entr" presetSubtype="1" fill="hold" grpId="0" nodeType="afterEffect">
                                  <p:stCondLst>
                                    <p:cond delay="0"/>
                                  </p:stCondLst>
                                  <p:childTnLst>
                                    <p:set>
                                      <p:cBhvr>
                                        <p:cTn id="40" dur="1" fill="hold">
                                          <p:stCondLst>
                                            <p:cond delay="0"/>
                                          </p:stCondLst>
                                        </p:cTn>
                                        <p:tgtEl>
                                          <p:spTgt spid="35848"/>
                                        </p:tgtEl>
                                        <p:attrNameLst>
                                          <p:attrName>style.visibility</p:attrName>
                                        </p:attrNameLst>
                                      </p:cBhvr>
                                      <p:to>
                                        <p:strVal val="visible"/>
                                      </p:to>
                                    </p:set>
                                    <p:animEffect transition="in" filter="wipe(up)">
                                      <p:cBhvr>
                                        <p:cTn id="41" dur="500"/>
                                        <p:tgtEl>
                                          <p:spTgt spid="35848"/>
                                        </p:tgtEl>
                                      </p:cBhvr>
                                    </p:animEffect>
                                  </p:childTnLst>
                                </p:cTn>
                              </p:par>
                            </p:childTnLst>
                          </p:cTn>
                        </p:par>
                        <p:par>
                          <p:cTn id="42" fill="hold" nodeType="afterGroup">
                            <p:stCondLst>
                              <p:cond delay="3520"/>
                            </p:stCondLst>
                            <p:childTnLst>
                              <p:par>
                                <p:cTn id="43" presetID="22" presetClass="entr" presetSubtype="4" fill="hold" grpId="0" nodeType="afterEffect">
                                  <p:stCondLst>
                                    <p:cond delay="0"/>
                                  </p:stCondLst>
                                  <p:childTnLst>
                                    <p:set>
                                      <p:cBhvr>
                                        <p:cTn id="44" dur="1" fill="hold">
                                          <p:stCondLst>
                                            <p:cond delay="0"/>
                                          </p:stCondLst>
                                        </p:cTn>
                                        <p:tgtEl>
                                          <p:spTgt spid="35849"/>
                                        </p:tgtEl>
                                        <p:attrNameLst>
                                          <p:attrName>style.visibility</p:attrName>
                                        </p:attrNameLst>
                                      </p:cBhvr>
                                      <p:to>
                                        <p:strVal val="visible"/>
                                      </p:to>
                                    </p:set>
                                    <p:animEffect transition="in" filter="wipe(down)">
                                      <p:cBhvr>
                                        <p:cTn id="45" dur="500"/>
                                        <p:tgtEl>
                                          <p:spTgt spid="35849"/>
                                        </p:tgtEl>
                                      </p:cBhvr>
                                    </p:animEffect>
                                  </p:childTnLst>
                                </p:cTn>
                              </p:par>
                            </p:childTnLst>
                          </p:cTn>
                        </p:par>
                        <p:par>
                          <p:cTn id="46" fill="hold" nodeType="afterGroup">
                            <p:stCondLst>
                              <p:cond delay="4020"/>
                            </p:stCondLst>
                            <p:childTnLst>
                              <p:par>
                                <p:cTn id="47" presetID="22" presetClass="entr" presetSubtype="2" fill="hold" grpId="0" nodeType="afterEffect">
                                  <p:stCondLst>
                                    <p:cond delay="0"/>
                                  </p:stCondLst>
                                  <p:childTnLst>
                                    <p:set>
                                      <p:cBhvr>
                                        <p:cTn id="48" dur="1" fill="hold">
                                          <p:stCondLst>
                                            <p:cond delay="0"/>
                                          </p:stCondLst>
                                        </p:cTn>
                                        <p:tgtEl>
                                          <p:spTgt spid="35850"/>
                                        </p:tgtEl>
                                        <p:attrNameLst>
                                          <p:attrName>style.visibility</p:attrName>
                                        </p:attrNameLst>
                                      </p:cBhvr>
                                      <p:to>
                                        <p:strVal val="visible"/>
                                      </p:to>
                                    </p:set>
                                    <p:animEffect transition="in" filter="wipe(right)">
                                      <p:cBhvr>
                                        <p:cTn id="49" dur="300"/>
                                        <p:tgtEl>
                                          <p:spTgt spid="35850"/>
                                        </p:tgtEl>
                                      </p:cBhvr>
                                    </p:animEffect>
                                  </p:childTnLst>
                                </p:cTn>
                              </p:par>
                            </p:childTnLst>
                          </p:cTn>
                        </p:par>
                        <p:par>
                          <p:cTn id="50" fill="hold" nodeType="afterGroup">
                            <p:stCondLst>
                              <p:cond delay="4320"/>
                            </p:stCondLst>
                            <p:childTnLst>
                              <p:par>
                                <p:cTn id="51" presetID="22" presetClass="entr" presetSubtype="8" fill="hold" grpId="0" nodeType="afterEffect">
                                  <p:stCondLst>
                                    <p:cond delay="0"/>
                                  </p:stCondLst>
                                  <p:childTnLst>
                                    <p:set>
                                      <p:cBhvr>
                                        <p:cTn id="52" dur="1" fill="hold">
                                          <p:stCondLst>
                                            <p:cond delay="0"/>
                                          </p:stCondLst>
                                        </p:cTn>
                                        <p:tgtEl>
                                          <p:spTgt spid="35851"/>
                                        </p:tgtEl>
                                        <p:attrNameLst>
                                          <p:attrName>style.visibility</p:attrName>
                                        </p:attrNameLst>
                                      </p:cBhvr>
                                      <p:to>
                                        <p:strVal val="visible"/>
                                      </p:to>
                                    </p:set>
                                    <p:animEffect transition="in" filter="wipe(left)">
                                      <p:cBhvr>
                                        <p:cTn id="53" dur="500"/>
                                        <p:tgtEl>
                                          <p:spTgt spid="35851"/>
                                        </p:tgtEl>
                                      </p:cBhvr>
                                    </p:animEffect>
                                  </p:childTnLst>
                                </p:cTn>
                              </p:par>
                            </p:childTnLst>
                          </p:cTn>
                        </p:par>
                        <p:par>
                          <p:cTn id="54" fill="hold" nodeType="afterGroup">
                            <p:stCondLst>
                              <p:cond delay="4820"/>
                            </p:stCondLst>
                            <p:childTnLst>
                              <p:par>
                                <p:cTn id="55" presetID="56" presetClass="entr" presetSubtype="0" fill="hold" grpId="0" nodeType="afterEffect">
                                  <p:stCondLst>
                                    <p:cond delay="0"/>
                                  </p:stCondLst>
                                  <p:iterate type="lt">
                                    <p:tmPct val="10000"/>
                                  </p:iterate>
                                  <p:childTnLst>
                                    <p:set>
                                      <p:cBhvr>
                                        <p:cTn id="56" dur="1" fill="hold">
                                          <p:stCondLst>
                                            <p:cond delay="0"/>
                                          </p:stCondLst>
                                        </p:cTn>
                                        <p:tgtEl>
                                          <p:spTgt spid="35852"/>
                                        </p:tgtEl>
                                        <p:attrNameLst>
                                          <p:attrName>style.visibility</p:attrName>
                                        </p:attrNameLst>
                                      </p:cBhvr>
                                      <p:to>
                                        <p:strVal val="visible"/>
                                      </p:to>
                                    </p:set>
                                    <p:anim by="(-#ppt_w*2)" calcmode="lin" valueType="num">
                                      <p:cBhvr rctx="PPT">
                                        <p:cTn id="57" dur="250" autoRev="1" fill="hold">
                                          <p:stCondLst>
                                            <p:cond delay="0"/>
                                          </p:stCondLst>
                                        </p:cTn>
                                        <p:tgtEl>
                                          <p:spTgt spid="35852"/>
                                        </p:tgtEl>
                                        <p:attrNameLst>
                                          <p:attrName>ppt_w</p:attrName>
                                        </p:attrNameLst>
                                      </p:cBhvr>
                                    </p:anim>
                                    <p:anim by="(#ppt_w*0.50)" calcmode="lin" valueType="num">
                                      <p:cBhvr>
                                        <p:cTn id="58" dur="250" decel="50000" autoRev="1" fill="hold">
                                          <p:stCondLst>
                                            <p:cond delay="0"/>
                                          </p:stCondLst>
                                        </p:cTn>
                                        <p:tgtEl>
                                          <p:spTgt spid="35852"/>
                                        </p:tgtEl>
                                        <p:attrNameLst>
                                          <p:attrName>ppt_x</p:attrName>
                                        </p:attrNameLst>
                                      </p:cBhvr>
                                    </p:anim>
                                    <p:anim from="(-#ppt_h/2)" to="(#ppt_y)" calcmode="lin" valueType="num">
                                      <p:cBhvr>
                                        <p:cTn id="59" dur="500" fill="hold">
                                          <p:stCondLst>
                                            <p:cond delay="0"/>
                                          </p:stCondLst>
                                        </p:cTn>
                                        <p:tgtEl>
                                          <p:spTgt spid="35852"/>
                                        </p:tgtEl>
                                        <p:attrNameLst>
                                          <p:attrName>ppt_y</p:attrName>
                                        </p:attrNameLst>
                                      </p:cBhvr>
                                    </p:anim>
                                    <p:animRot by="21600000">
                                      <p:cBhvr>
                                        <p:cTn id="60" dur="500" fill="hold">
                                          <p:stCondLst>
                                            <p:cond delay="0"/>
                                          </p:stCondLst>
                                        </p:cTn>
                                        <p:tgtEl>
                                          <p:spTgt spid="35852"/>
                                        </p:tgtEl>
                                        <p:attrNameLst>
                                          <p:attrName>r</p:attrName>
                                        </p:attrNameLst>
                                      </p:cBhvr>
                                    </p:animRot>
                                  </p:childTnLst>
                                </p:cTn>
                              </p:par>
                            </p:childTnLst>
                          </p:cTn>
                        </p:par>
                        <p:par>
                          <p:cTn id="61" fill="hold" nodeType="afterGroup">
                            <p:stCondLst>
                              <p:cond delay="5520"/>
                            </p:stCondLst>
                            <p:childTnLst>
                              <p:par>
                                <p:cTn id="62" presetID="22" presetClass="entr" presetSubtype="1" fill="hold" grpId="0" nodeType="afterEffect">
                                  <p:stCondLst>
                                    <p:cond delay="0"/>
                                  </p:stCondLst>
                                  <p:childTnLst>
                                    <p:set>
                                      <p:cBhvr>
                                        <p:cTn id="63" dur="1" fill="hold">
                                          <p:stCondLst>
                                            <p:cond delay="0"/>
                                          </p:stCondLst>
                                        </p:cTn>
                                        <p:tgtEl>
                                          <p:spTgt spid="35853"/>
                                        </p:tgtEl>
                                        <p:attrNameLst>
                                          <p:attrName>style.visibility</p:attrName>
                                        </p:attrNameLst>
                                      </p:cBhvr>
                                      <p:to>
                                        <p:strVal val="visible"/>
                                      </p:to>
                                    </p:set>
                                    <p:animEffect transition="in" filter="wipe(up)">
                                      <p:cBhvr>
                                        <p:cTn id="64" dur="500"/>
                                        <p:tgtEl>
                                          <p:spTgt spid="358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autoUpdateAnimBg="0"/>
      <p:bldP spid="35843" grpId="0" animBg="1"/>
      <p:bldP spid="35844" grpId="0" animBg="1"/>
      <p:bldP spid="35845" grpId="0" animBg="1"/>
      <p:bldP spid="35846" grpId="0" animBg="1"/>
      <p:bldP spid="35847" grpId="0" autoUpdateAnimBg="0"/>
      <p:bldP spid="35848" grpId="0" autoUpdateAnimBg="0"/>
      <p:bldP spid="35849" grpId="0" animBg="1"/>
      <p:bldP spid="35850" grpId="0" animBg="1"/>
      <p:bldP spid="35851" grpId="0" animBg="1"/>
      <p:bldP spid="35852" grpId="0" autoUpdateAnimBg="0"/>
      <p:bldP spid="35853"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Box 4"/>
          <p:cNvSpPr txBox="1">
            <a:spLocks noChangeArrowheads="1"/>
          </p:cNvSpPr>
          <p:nvPr/>
        </p:nvSpPr>
        <p:spPr bwMode="auto">
          <a:xfrm>
            <a:off x="5108575" y="1557338"/>
            <a:ext cx="1781175"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4800" b="1">
                <a:latin typeface="微软雅黑" panose="020B0503020204020204" pitchFamily="34" charset="-122"/>
                <a:ea typeface="微软雅黑" panose="020B0503020204020204" pitchFamily="34" charset="-122"/>
              </a:rPr>
              <a:t>致  谢</a:t>
            </a:r>
          </a:p>
        </p:txBody>
      </p:sp>
      <p:sp>
        <p:nvSpPr>
          <p:cNvPr id="36867" name="TextBox 5"/>
          <p:cNvSpPr txBox="1">
            <a:spLocks noChangeArrowheads="1"/>
          </p:cNvSpPr>
          <p:nvPr/>
        </p:nvSpPr>
        <p:spPr bwMode="auto">
          <a:xfrm>
            <a:off x="1457325" y="2636838"/>
            <a:ext cx="9083675" cy="267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lnSpc>
                <a:spcPct val="150000"/>
              </a:lnSpc>
            </a:pPr>
            <a:r>
              <a:rPr lang="zh-CN" altLang="en-US" sz="2800">
                <a:solidFill>
                  <a:schemeClr val="accent1"/>
                </a:solidFill>
                <a:latin typeface="微软雅黑" panose="020B0503020204020204" pitchFamily="34" charset="-122"/>
                <a:ea typeface="微软雅黑" panose="020B0503020204020204" pitchFamily="34" charset="-122"/>
              </a:rPr>
              <a:t>感谢母校提供的学习与实践的机会；</a:t>
            </a:r>
            <a:endParaRPr lang="en-US" altLang="zh-CN" sz="2800">
              <a:solidFill>
                <a:schemeClr val="accent1"/>
              </a:solidFill>
              <a:latin typeface="微软雅黑" panose="020B0503020204020204" pitchFamily="34" charset="-122"/>
              <a:ea typeface="微软雅黑" panose="020B0503020204020204" pitchFamily="34" charset="-122"/>
            </a:endParaRPr>
          </a:p>
          <a:p>
            <a:pPr algn="ctr" eaLnBrk="1" hangingPunct="1">
              <a:lnSpc>
                <a:spcPct val="150000"/>
              </a:lnSpc>
            </a:pPr>
            <a:r>
              <a:rPr lang="zh-CN" altLang="en-US" sz="2800">
                <a:solidFill>
                  <a:schemeClr val="accent1"/>
                </a:solidFill>
                <a:latin typeface="微软雅黑" panose="020B0503020204020204" pitchFamily="34" charset="-122"/>
                <a:ea typeface="微软雅黑" panose="020B0503020204020204" pitchFamily="34" charset="-122"/>
              </a:rPr>
              <a:t>感谢导师团队，特别感谢某某教授给予的耐心指导；</a:t>
            </a:r>
            <a:endParaRPr lang="en-US" altLang="zh-CN" sz="2800">
              <a:solidFill>
                <a:schemeClr val="accent1"/>
              </a:solidFill>
              <a:latin typeface="微软雅黑" panose="020B0503020204020204" pitchFamily="34" charset="-122"/>
              <a:ea typeface="微软雅黑" panose="020B0503020204020204" pitchFamily="34" charset="-122"/>
            </a:endParaRPr>
          </a:p>
          <a:p>
            <a:pPr algn="ctr" eaLnBrk="1" hangingPunct="1">
              <a:lnSpc>
                <a:spcPct val="150000"/>
              </a:lnSpc>
            </a:pPr>
            <a:r>
              <a:rPr lang="zh-CN" altLang="en-US" sz="2800">
                <a:solidFill>
                  <a:schemeClr val="accent1"/>
                </a:solidFill>
                <a:latin typeface="微软雅黑" panose="020B0503020204020204" pitchFamily="34" charset="-122"/>
                <a:ea typeface="微软雅黑" panose="020B0503020204020204" pitchFamily="34" charset="-122"/>
              </a:rPr>
              <a:t>感谢同学及舍友的帮助；</a:t>
            </a:r>
            <a:endParaRPr lang="en-US" altLang="zh-CN" sz="2800">
              <a:solidFill>
                <a:schemeClr val="accent1"/>
              </a:solidFill>
              <a:latin typeface="微软雅黑" panose="020B0503020204020204" pitchFamily="34" charset="-122"/>
              <a:ea typeface="微软雅黑" panose="020B0503020204020204" pitchFamily="34" charset="-122"/>
            </a:endParaRPr>
          </a:p>
          <a:p>
            <a:pPr algn="ctr" eaLnBrk="1" hangingPunct="1">
              <a:lnSpc>
                <a:spcPct val="150000"/>
              </a:lnSpc>
            </a:pPr>
            <a:r>
              <a:rPr lang="zh-CN" altLang="en-US" sz="2800">
                <a:solidFill>
                  <a:schemeClr val="accent1"/>
                </a:solidFill>
                <a:latin typeface="微软雅黑" panose="020B0503020204020204" pitchFamily="34" charset="-122"/>
                <a:ea typeface="微软雅黑" panose="020B0503020204020204" pitchFamily="34" charset="-122"/>
              </a:rPr>
              <a:t>感谢答辩评审！</a:t>
            </a:r>
          </a:p>
        </p:txBody>
      </p:sp>
    </p:spTree>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6" presetClass="entr" presetSubtype="0" fill="hold" grpId="0" nodeType="afterEffect">
                                  <p:stCondLst>
                                    <p:cond delay="0"/>
                                  </p:stCondLst>
                                  <p:iterate type="lt">
                                    <p:tmPct val="10000"/>
                                  </p:iterate>
                                  <p:childTnLst>
                                    <p:set>
                                      <p:cBhvr>
                                        <p:cTn id="6" dur="1" fill="hold">
                                          <p:stCondLst>
                                            <p:cond delay="0"/>
                                          </p:stCondLst>
                                        </p:cTn>
                                        <p:tgtEl>
                                          <p:spTgt spid="36866"/>
                                        </p:tgtEl>
                                        <p:attrNameLst>
                                          <p:attrName>style.visibility</p:attrName>
                                        </p:attrNameLst>
                                      </p:cBhvr>
                                      <p:to>
                                        <p:strVal val="visible"/>
                                      </p:to>
                                    </p:set>
                                    <p:anim by="(-#ppt_w*2)" calcmode="lin" valueType="num">
                                      <p:cBhvr rctx="PPT">
                                        <p:cTn id="7" dur="500" autoRev="1" fill="hold">
                                          <p:stCondLst>
                                            <p:cond delay="0"/>
                                          </p:stCondLst>
                                        </p:cTn>
                                        <p:tgtEl>
                                          <p:spTgt spid="36866"/>
                                        </p:tgtEl>
                                        <p:attrNameLst>
                                          <p:attrName>ppt_w</p:attrName>
                                        </p:attrNameLst>
                                      </p:cBhvr>
                                    </p:anim>
                                    <p:anim by="(#ppt_w*0.50)" calcmode="lin" valueType="num">
                                      <p:cBhvr>
                                        <p:cTn id="8" dur="500" decel="50000" autoRev="1" fill="hold">
                                          <p:stCondLst>
                                            <p:cond delay="0"/>
                                          </p:stCondLst>
                                        </p:cTn>
                                        <p:tgtEl>
                                          <p:spTgt spid="36866"/>
                                        </p:tgtEl>
                                        <p:attrNameLst>
                                          <p:attrName>ppt_x</p:attrName>
                                        </p:attrNameLst>
                                      </p:cBhvr>
                                    </p:anim>
                                    <p:anim from="(-#ppt_h/2)" to="(#ppt_y)" calcmode="lin" valueType="num">
                                      <p:cBhvr>
                                        <p:cTn id="9" dur="1000" fill="hold">
                                          <p:stCondLst>
                                            <p:cond delay="0"/>
                                          </p:stCondLst>
                                        </p:cTn>
                                        <p:tgtEl>
                                          <p:spTgt spid="36866"/>
                                        </p:tgtEl>
                                        <p:attrNameLst>
                                          <p:attrName>ppt_y</p:attrName>
                                        </p:attrNameLst>
                                      </p:cBhvr>
                                    </p:anim>
                                    <p:animRot by="21600000">
                                      <p:cBhvr>
                                        <p:cTn id="10" dur="1000" fill="hold">
                                          <p:stCondLst>
                                            <p:cond delay="0"/>
                                          </p:stCondLst>
                                        </p:cTn>
                                        <p:tgtEl>
                                          <p:spTgt spid="36866"/>
                                        </p:tgtEl>
                                        <p:attrNameLst>
                                          <p:attrName>r</p:attrName>
                                        </p:attrNameLst>
                                      </p:cBhvr>
                                    </p:animRot>
                                  </p:childTnLst>
                                </p:cTn>
                              </p:par>
                            </p:childTnLst>
                          </p:cTn>
                        </p:par>
                        <p:par>
                          <p:cTn id="11" fill="hold" nodeType="afterGroup">
                            <p:stCondLst>
                              <p:cond delay="1300"/>
                            </p:stCondLst>
                            <p:childTnLst>
                              <p:par>
                                <p:cTn id="12" presetID="56" presetClass="entr" presetSubtype="0" fill="hold" grpId="0" nodeType="afterEffect">
                                  <p:stCondLst>
                                    <p:cond delay="0"/>
                                  </p:stCondLst>
                                  <p:iterate type="lt">
                                    <p:tmPct val="10000"/>
                                  </p:iterate>
                                  <p:childTnLst>
                                    <p:set>
                                      <p:cBhvr>
                                        <p:cTn id="13" dur="1" fill="hold">
                                          <p:stCondLst>
                                            <p:cond delay="0"/>
                                          </p:stCondLst>
                                        </p:cTn>
                                        <p:tgtEl>
                                          <p:spTgt spid="36867"/>
                                        </p:tgtEl>
                                        <p:attrNameLst>
                                          <p:attrName>style.visibility</p:attrName>
                                        </p:attrNameLst>
                                      </p:cBhvr>
                                      <p:to>
                                        <p:strVal val="visible"/>
                                      </p:to>
                                    </p:set>
                                    <p:anim by="(-#ppt_w*2)" calcmode="lin" valueType="num">
                                      <p:cBhvr rctx="PPT">
                                        <p:cTn id="14" dur="500" autoRev="1" fill="hold">
                                          <p:stCondLst>
                                            <p:cond delay="0"/>
                                          </p:stCondLst>
                                        </p:cTn>
                                        <p:tgtEl>
                                          <p:spTgt spid="36867"/>
                                        </p:tgtEl>
                                        <p:attrNameLst>
                                          <p:attrName>ppt_w</p:attrName>
                                        </p:attrNameLst>
                                      </p:cBhvr>
                                    </p:anim>
                                    <p:anim by="(#ppt_w*0.50)" calcmode="lin" valueType="num">
                                      <p:cBhvr>
                                        <p:cTn id="15" dur="500" decel="50000" autoRev="1" fill="hold">
                                          <p:stCondLst>
                                            <p:cond delay="0"/>
                                          </p:stCondLst>
                                        </p:cTn>
                                        <p:tgtEl>
                                          <p:spTgt spid="36867"/>
                                        </p:tgtEl>
                                        <p:attrNameLst>
                                          <p:attrName>ppt_x</p:attrName>
                                        </p:attrNameLst>
                                      </p:cBhvr>
                                    </p:anim>
                                    <p:anim from="(-#ppt_h/2)" to="(#ppt_y)" calcmode="lin" valueType="num">
                                      <p:cBhvr>
                                        <p:cTn id="16" dur="1000" fill="hold">
                                          <p:stCondLst>
                                            <p:cond delay="0"/>
                                          </p:stCondLst>
                                        </p:cTn>
                                        <p:tgtEl>
                                          <p:spTgt spid="36867"/>
                                        </p:tgtEl>
                                        <p:attrNameLst>
                                          <p:attrName>ppt_y</p:attrName>
                                        </p:attrNameLst>
                                      </p:cBhvr>
                                    </p:anim>
                                    <p:animRot by="21600000">
                                      <p:cBhvr>
                                        <p:cTn id="17" dur="1000" fill="hold">
                                          <p:stCondLst>
                                            <p:cond delay="0"/>
                                          </p:stCondLst>
                                        </p:cTn>
                                        <p:tgtEl>
                                          <p:spTgt spid="3686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6" grpId="0" autoUpdateAnimBg="0"/>
      <p:bldP spid="36867"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0242" name="Oval 5"/>
          <p:cNvSpPr>
            <a:spLocks noChangeArrowheads="1"/>
          </p:cNvSpPr>
          <p:nvPr/>
        </p:nvSpPr>
        <p:spPr bwMode="auto">
          <a:xfrm>
            <a:off x="4062413" y="627063"/>
            <a:ext cx="4141787" cy="4144962"/>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243" name="Freeform 11"/>
          <p:cNvSpPr>
            <a:spLocks noEditPoints="1"/>
          </p:cNvSpPr>
          <p:nvPr/>
        </p:nvSpPr>
        <p:spPr bwMode="auto">
          <a:xfrm>
            <a:off x="5595938" y="936625"/>
            <a:ext cx="1152525" cy="1217613"/>
          </a:xfrm>
          <a:custGeom>
            <a:avLst/>
            <a:gdLst>
              <a:gd name="T0" fmla="*/ 719918 w 1404"/>
              <a:gd name="T1" fmla="*/ 0 h 1483"/>
              <a:gd name="T2" fmla="*/ 879991 w 1404"/>
              <a:gd name="T3" fmla="*/ 374398 h 1483"/>
              <a:gd name="T4" fmla="*/ 758499 w 1404"/>
              <a:gd name="T5" fmla="*/ 160104 h 1483"/>
              <a:gd name="T6" fmla="*/ 349698 w 1404"/>
              <a:gd name="T7" fmla="*/ 120694 h 1483"/>
              <a:gd name="T8" fmla="*/ 319325 w 1404"/>
              <a:gd name="T9" fmla="*/ 321029 h 1483"/>
              <a:gd name="T10" fmla="*/ 121491 w 1404"/>
              <a:gd name="T11" fmla="*/ 912183 h 1483"/>
              <a:gd name="T12" fmla="*/ 531114 w 1404"/>
              <a:gd name="T13" fmla="*/ 951594 h 1483"/>
              <a:gd name="T14" fmla="*/ 160894 w 1404"/>
              <a:gd name="T15" fmla="*/ 1073109 h 1483"/>
              <a:gd name="T16" fmla="*/ 0 w 1404"/>
              <a:gd name="T17" fmla="*/ 252883 h 1483"/>
              <a:gd name="T18" fmla="*/ 1022825 w 1404"/>
              <a:gd name="T19" fmla="*/ 392461 h 1483"/>
              <a:gd name="T20" fmla="*/ 1137749 w 1404"/>
              <a:gd name="T21" fmla="*/ 508228 h 1483"/>
              <a:gd name="T22" fmla="*/ 1003124 w 1404"/>
              <a:gd name="T23" fmla="*/ 834184 h 1483"/>
              <a:gd name="T24" fmla="*/ 1081108 w 1404"/>
              <a:gd name="T25" fmla="*/ 585407 h 1483"/>
              <a:gd name="T26" fmla="*/ 1051556 w 1404"/>
              <a:gd name="T27" fmla="*/ 515618 h 1483"/>
              <a:gd name="T28" fmla="*/ 902155 w 1404"/>
              <a:gd name="T29" fmla="*/ 429408 h 1483"/>
              <a:gd name="T30" fmla="*/ 1040884 w 1404"/>
              <a:gd name="T31" fmla="*/ 560775 h 1483"/>
              <a:gd name="T32" fmla="*/ 823349 w 1404"/>
              <a:gd name="T33" fmla="*/ 967194 h 1483"/>
              <a:gd name="T34" fmla="*/ 627157 w 1404"/>
              <a:gd name="T35" fmla="*/ 853068 h 1483"/>
              <a:gd name="T36" fmla="*/ 868498 w 1404"/>
              <a:gd name="T37" fmla="*/ 461429 h 1483"/>
              <a:gd name="T38" fmla="*/ 1040884 w 1404"/>
              <a:gd name="T39" fmla="*/ 560775 h 1483"/>
              <a:gd name="T40" fmla="*/ 556561 w 1404"/>
              <a:gd name="T41" fmla="*/ 1203655 h 1483"/>
              <a:gd name="T42" fmla="*/ 701037 w 1404"/>
              <a:gd name="T43" fmla="*/ 954057 h 1483"/>
              <a:gd name="T44" fmla="*/ 417010 w 1404"/>
              <a:gd name="T45" fmla="*/ 211830 h 1483"/>
              <a:gd name="T46" fmla="*/ 683799 w 1404"/>
              <a:gd name="T47" fmla="*/ 273409 h 1483"/>
              <a:gd name="T48" fmla="*/ 417010 w 1404"/>
              <a:gd name="T49" fmla="*/ 211830 h 1483"/>
              <a:gd name="T50" fmla="*/ 366115 w 1404"/>
              <a:gd name="T51" fmla="*/ 620712 h 1483"/>
              <a:gd name="T52" fmla="*/ 210147 w 1404"/>
              <a:gd name="T53" fmla="*/ 682290 h 1483"/>
              <a:gd name="T54" fmla="*/ 210147 w 1404"/>
              <a:gd name="T55" fmla="*/ 478671 h 1483"/>
              <a:gd name="T56" fmla="*/ 683799 w 1404"/>
              <a:gd name="T57" fmla="*/ 540249 h 1483"/>
              <a:gd name="T58" fmla="*/ 210147 w 1404"/>
              <a:gd name="T59" fmla="*/ 478671 h 1483"/>
              <a:gd name="T60" fmla="*/ 683799 w 1404"/>
              <a:gd name="T61" fmla="*/ 347303 h 1483"/>
              <a:gd name="T62" fmla="*/ 210147 w 1404"/>
              <a:gd name="T63" fmla="*/ 408882 h 1483"/>
              <a:gd name="T64" fmla="*/ 157610 w 1404"/>
              <a:gd name="T65" fmla="*/ 265198 h 1483"/>
              <a:gd name="T66" fmla="*/ 294698 w 1404"/>
              <a:gd name="T67" fmla="*/ 245493 h 1483"/>
              <a:gd name="T68" fmla="*/ 157610 w 1404"/>
              <a:gd name="T69" fmla="*/ 265198 h 148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404" h="1483">
                <a:moveTo>
                  <a:pt x="308" y="0"/>
                </a:moveTo>
                <a:lnTo>
                  <a:pt x="877" y="0"/>
                </a:lnTo>
                <a:cubicBezTo>
                  <a:pt x="984" y="0"/>
                  <a:pt x="1072" y="88"/>
                  <a:pt x="1072" y="195"/>
                </a:cubicBezTo>
                <a:lnTo>
                  <a:pt x="1072" y="456"/>
                </a:lnTo>
                <a:cubicBezTo>
                  <a:pt x="1010" y="504"/>
                  <a:pt x="973" y="550"/>
                  <a:pt x="924" y="616"/>
                </a:cubicBezTo>
                <a:lnTo>
                  <a:pt x="924" y="195"/>
                </a:lnTo>
                <a:cubicBezTo>
                  <a:pt x="924" y="169"/>
                  <a:pt x="903" y="147"/>
                  <a:pt x="877" y="147"/>
                </a:cubicBezTo>
                <a:lnTo>
                  <a:pt x="426" y="147"/>
                </a:lnTo>
                <a:lnTo>
                  <a:pt x="426" y="354"/>
                </a:lnTo>
                <a:cubicBezTo>
                  <a:pt x="426" y="374"/>
                  <a:pt x="409" y="391"/>
                  <a:pt x="389" y="391"/>
                </a:cubicBezTo>
                <a:lnTo>
                  <a:pt x="148" y="391"/>
                </a:lnTo>
                <a:lnTo>
                  <a:pt x="148" y="1111"/>
                </a:lnTo>
                <a:cubicBezTo>
                  <a:pt x="148" y="1138"/>
                  <a:pt x="169" y="1159"/>
                  <a:pt x="196" y="1159"/>
                </a:cubicBezTo>
                <a:lnTo>
                  <a:pt x="647" y="1159"/>
                </a:lnTo>
                <a:cubicBezTo>
                  <a:pt x="632" y="1208"/>
                  <a:pt x="619" y="1257"/>
                  <a:pt x="610" y="1307"/>
                </a:cubicBezTo>
                <a:lnTo>
                  <a:pt x="196" y="1307"/>
                </a:lnTo>
                <a:cubicBezTo>
                  <a:pt x="88" y="1307"/>
                  <a:pt x="0" y="1219"/>
                  <a:pt x="0" y="1111"/>
                </a:cubicBezTo>
                <a:lnTo>
                  <a:pt x="0" y="308"/>
                </a:lnTo>
                <a:lnTo>
                  <a:pt x="308" y="0"/>
                </a:lnTo>
                <a:close/>
                <a:moveTo>
                  <a:pt x="1246" y="478"/>
                </a:moveTo>
                <a:cubicBezTo>
                  <a:pt x="1266" y="490"/>
                  <a:pt x="1279" y="509"/>
                  <a:pt x="1284" y="536"/>
                </a:cubicBezTo>
                <a:cubicBezTo>
                  <a:pt x="1322" y="546"/>
                  <a:pt x="1359" y="571"/>
                  <a:pt x="1386" y="619"/>
                </a:cubicBezTo>
                <a:cubicBezTo>
                  <a:pt x="1404" y="661"/>
                  <a:pt x="1397" y="720"/>
                  <a:pt x="1372" y="765"/>
                </a:cubicBezTo>
                <a:cubicBezTo>
                  <a:pt x="1330" y="843"/>
                  <a:pt x="1273" y="938"/>
                  <a:pt x="1222" y="1016"/>
                </a:cubicBezTo>
                <a:cubicBezTo>
                  <a:pt x="1190" y="1029"/>
                  <a:pt x="1196" y="961"/>
                  <a:pt x="1208" y="944"/>
                </a:cubicBezTo>
                <a:cubicBezTo>
                  <a:pt x="1249" y="882"/>
                  <a:pt x="1284" y="824"/>
                  <a:pt x="1317" y="713"/>
                </a:cubicBezTo>
                <a:cubicBezTo>
                  <a:pt x="1324" y="661"/>
                  <a:pt x="1300" y="637"/>
                  <a:pt x="1284" y="614"/>
                </a:cubicBezTo>
                <a:cubicBezTo>
                  <a:pt x="1283" y="618"/>
                  <a:pt x="1282" y="623"/>
                  <a:pt x="1281" y="628"/>
                </a:cubicBezTo>
                <a:cubicBezTo>
                  <a:pt x="1250" y="614"/>
                  <a:pt x="1220" y="599"/>
                  <a:pt x="1189" y="582"/>
                </a:cubicBezTo>
                <a:cubicBezTo>
                  <a:pt x="1158" y="565"/>
                  <a:pt x="1129" y="543"/>
                  <a:pt x="1099" y="523"/>
                </a:cubicBezTo>
                <a:cubicBezTo>
                  <a:pt x="1157" y="473"/>
                  <a:pt x="1207" y="456"/>
                  <a:pt x="1246" y="478"/>
                </a:cubicBezTo>
                <a:close/>
                <a:moveTo>
                  <a:pt x="1268" y="683"/>
                </a:moveTo>
                <a:cubicBezTo>
                  <a:pt x="1242" y="770"/>
                  <a:pt x="1192" y="879"/>
                  <a:pt x="1121" y="1002"/>
                </a:cubicBezTo>
                <a:cubicBezTo>
                  <a:pt x="1086" y="1064"/>
                  <a:pt x="1045" y="1123"/>
                  <a:pt x="1003" y="1178"/>
                </a:cubicBezTo>
                <a:cubicBezTo>
                  <a:pt x="964" y="1159"/>
                  <a:pt x="925" y="1138"/>
                  <a:pt x="885" y="1116"/>
                </a:cubicBezTo>
                <a:cubicBezTo>
                  <a:pt x="843" y="1094"/>
                  <a:pt x="804" y="1066"/>
                  <a:pt x="764" y="1039"/>
                </a:cubicBezTo>
                <a:cubicBezTo>
                  <a:pt x="790" y="976"/>
                  <a:pt x="821" y="911"/>
                  <a:pt x="857" y="849"/>
                </a:cubicBezTo>
                <a:cubicBezTo>
                  <a:pt x="927" y="727"/>
                  <a:pt x="996" y="628"/>
                  <a:pt x="1058" y="562"/>
                </a:cubicBezTo>
                <a:cubicBezTo>
                  <a:pt x="1091" y="584"/>
                  <a:pt x="1124" y="608"/>
                  <a:pt x="1159" y="628"/>
                </a:cubicBezTo>
                <a:cubicBezTo>
                  <a:pt x="1195" y="649"/>
                  <a:pt x="1232" y="664"/>
                  <a:pt x="1268" y="683"/>
                </a:cubicBezTo>
                <a:close/>
                <a:moveTo>
                  <a:pt x="968" y="1222"/>
                </a:moveTo>
                <a:cubicBezTo>
                  <a:pt x="839" y="1379"/>
                  <a:pt x="708" y="1483"/>
                  <a:pt x="678" y="1466"/>
                </a:cubicBezTo>
                <a:cubicBezTo>
                  <a:pt x="648" y="1448"/>
                  <a:pt x="672" y="1283"/>
                  <a:pt x="743" y="1092"/>
                </a:cubicBezTo>
                <a:cubicBezTo>
                  <a:pt x="779" y="1116"/>
                  <a:pt x="816" y="1140"/>
                  <a:pt x="854" y="1162"/>
                </a:cubicBezTo>
                <a:cubicBezTo>
                  <a:pt x="892" y="1184"/>
                  <a:pt x="930" y="1202"/>
                  <a:pt x="968" y="1222"/>
                </a:cubicBezTo>
                <a:close/>
                <a:moveTo>
                  <a:pt x="508" y="258"/>
                </a:moveTo>
                <a:lnTo>
                  <a:pt x="833" y="258"/>
                </a:lnTo>
                <a:lnTo>
                  <a:pt x="833" y="333"/>
                </a:lnTo>
                <a:lnTo>
                  <a:pt x="508" y="333"/>
                </a:lnTo>
                <a:lnTo>
                  <a:pt x="508" y="258"/>
                </a:lnTo>
                <a:close/>
                <a:moveTo>
                  <a:pt x="256" y="756"/>
                </a:moveTo>
                <a:lnTo>
                  <a:pt x="446" y="756"/>
                </a:lnTo>
                <a:lnTo>
                  <a:pt x="446" y="831"/>
                </a:lnTo>
                <a:lnTo>
                  <a:pt x="256" y="831"/>
                </a:lnTo>
                <a:lnTo>
                  <a:pt x="256" y="756"/>
                </a:lnTo>
                <a:close/>
                <a:moveTo>
                  <a:pt x="256" y="583"/>
                </a:moveTo>
                <a:lnTo>
                  <a:pt x="833" y="583"/>
                </a:lnTo>
                <a:lnTo>
                  <a:pt x="833" y="658"/>
                </a:lnTo>
                <a:lnTo>
                  <a:pt x="256" y="658"/>
                </a:lnTo>
                <a:lnTo>
                  <a:pt x="256" y="583"/>
                </a:lnTo>
                <a:close/>
                <a:moveTo>
                  <a:pt x="256" y="423"/>
                </a:moveTo>
                <a:lnTo>
                  <a:pt x="833" y="423"/>
                </a:lnTo>
                <a:lnTo>
                  <a:pt x="833" y="498"/>
                </a:lnTo>
                <a:lnTo>
                  <a:pt x="256" y="498"/>
                </a:lnTo>
                <a:lnTo>
                  <a:pt x="256" y="423"/>
                </a:lnTo>
                <a:close/>
                <a:moveTo>
                  <a:pt x="192" y="323"/>
                </a:moveTo>
                <a:lnTo>
                  <a:pt x="334" y="323"/>
                </a:lnTo>
                <a:cubicBezTo>
                  <a:pt x="347" y="323"/>
                  <a:pt x="359" y="312"/>
                  <a:pt x="359" y="299"/>
                </a:cubicBezTo>
                <a:lnTo>
                  <a:pt x="359" y="157"/>
                </a:lnTo>
                <a:lnTo>
                  <a:pt x="192" y="323"/>
                </a:lnTo>
                <a:close/>
              </a:path>
            </a:pathLst>
          </a:custGeom>
          <a:solidFill>
            <a:srgbClr val="00586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244" name="Line 12"/>
          <p:cNvSpPr>
            <a:spLocks noChangeShapeType="1"/>
          </p:cNvSpPr>
          <p:nvPr/>
        </p:nvSpPr>
        <p:spPr bwMode="auto">
          <a:xfrm>
            <a:off x="4195763" y="2740025"/>
            <a:ext cx="3808412"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45" name="TextBox 77"/>
          <p:cNvSpPr txBox="1">
            <a:spLocks noChangeArrowheads="1"/>
          </p:cNvSpPr>
          <p:nvPr/>
        </p:nvSpPr>
        <p:spPr bwMode="auto">
          <a:xfrm>
            <a:off x="4602163" y="3068638"/>
            <a:ext cx="3168650"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4400" b="1">
                <a:latin typeface="微软雅黑" panose="020B0503020204020204" pitchFamily="34" charset="-122"/>
                <a:ea typeface="微软雅黑" panose="020B0503020204020204" pitchFamily="34" charset="-122"/>
              </a:rPr>
              <a:t>绪     论</a:t>
            </a:r>
          </a:p>
        </p:txBody>
      </p:sp>
      <p:sp>
        <p:nvSpPr>
          <p:cNvPr id="10246" name="Rectangle 14"/>
          <p:cNvSpPr>
            <a:spLocks noChangeArrowheads="1"/>
          </p:cNvSpPr>
          <p:nvPr/>
        </p:nvSpPr>
        <p:spPr bwMode="auto">
          <a:xfrm>
            <a:off x="5634038" y="2255838"/>
            <a:ext cx="9302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600">
                <a:latin typeface="微软雅黑" panose="020B0503020204020204" pitchFamily="34" charset="-122"/>
                <a:ea typeface="微软雅黑" panose="020B0503020204020204" pitchFamily="34" charset="-122"/>
              </a:rPr>
              <a:t>Part 1</a:t>
            </a:r>
          </a:p>
        </p:txBody>
      </p:sp>
      <p:sp>
        <p:nvSpPr>
          <p:cNvPr id="10247" name="Oval 39"/>
          <p:cNvSpPr>
            <a:spLocks noChangeAspect="1" noChangeArrowheads="1"/>
          </p:cNvSpPr>
          <p:nvPr/>
        </p:nvSpPr>
        <p:spPr bwMode="auto">
          <a:xfrm>
            <a:off x="3252788" y="5392738"/>
            <a:ext cx="173037" cy="158750"/>
          </a:xfrm>
          <a:prstGeom prst="ellipse">
            <a:avLst/>
          </a:prstGeom>
          <a:solidFill>
            <a:schemeClr val="bg1"/>
          </a:solidFill>
          <a:ln w="28575">
            <a:solidFill>
              <a:schemeClr val="accent2"/>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chemeClr val="accent2"/>
              </a:solidFill>
            </a:endParaRPr>
          </a:p>
        </p:txBody>
      </p:sp>
      <p:sp>
        <p:nvSpPr>
          <p:cNvPr id="10248" name="Oval 40"/>
          <p:cNvSpPr>
            <a:spLocks noChangeAspect="1" noChangeArrowheads="1"/>
          </p:cNvSpPr>
          <p:nvPr/>
        </p:nvSpPr>
        <p:spPr bwMode="auto">
          <a:xfrm>
            <a:off x="3252788" y="5829300"/>
            <a:ext cx="173037" cy="158750"/>
          </a:xfrm>
          <a:prstGeom prst="ellipse">
            <a:avLst/>
          </a:prstGeom>
          <a:solidFill>
            <a:schemeClr val="bg1"/>
          </a:solidFill>
          <a:ln w="28575">
            <a:solidFill>
              <a:schemeClr val="accent2"/>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chemeClr val="accent2"/>
              </a:solidFill>
            </a:endParaRPr>
          </a:p>
        </p:txBody>
      </p:sp>
      <p:sp>
        <p:nvSpPr>
          <p:cNvPr id="10249" name="Oval 41"/>
          <p:cNvSpPr>
            <a:spLocks noChangeAspect="1" noChangeArrowheads="1"/>
          </p:cNvSpPr>
          <p:nvPr/>
        </p:nvSpPr>
        <p:spPr bwMode="auto">
          <a:xfrm>
            <a:off x="3252788" y="6288088"/>
            <a:ext cx="173037" cy="157162"/>
          </a:xfrm>
          <a:prstGeom prst="ellipse">
            <a:avLst/>
          </a:prstGeom>
          <a:solidFill>
            <a:schemeClr val="bg1"/>
          </a:solidFill>
          <a:ln w="28575">
            <a:solidFill>
              <a:schemeClr val="accent2"/>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chemeClr val="accent2"/>
              </a:solidFill>
            </a:endParaRPr>
          </a:p>
        </p:txBody>
      </p:sp>
      <p:sp>
        <p:nvSpPr>
          <p:cNvPr id="10250" name="Oval 42"/>
          <p:cNvSpPr>
            <a:spLocks noChangeAspect="1" noChangeArrowheads="1"/>
          </p:cNvSpPr>
          <p:nvPr/>
        </p:nvSpPr>
        <p:spPr bwMode="auto">
          <a:xfrm>
            <a:off x="7029450" y="5392738"/>
            <a:ext cx="158750" cy="158750"/>
          </a:xfrm>
          <a:prstGeom prst="ellipse">
            <a:avLst/>
          </a:prstGeom>
          <a:solidFill>
            <a:schemeClr val="bg1"/>
          </a:solidFill>
          <a:ln w="28575">
            <a:solidFill>
              <a:schemeClr val="accent2"/>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chemeClr val="accent2"/>
              </a:solidFill>
            </a:endParaRPr>
          </a:p>
        </p:txBody>
      </p:sp>
      <p:sp>
        <p:nvSpPr>
          <p:cNvPr id="10251" name="TextBox 83"/>
          <p:cNvSpPr txBox="1">
            <a:spLocks noChangeArrowheads="1"/>
          </p:cNvSpPr>
          <p:nvPr/>
        </p:nvSpPr>
        <p:spPr bwMode="auto">
          <a:xfrm>
            <a:off x="3402013" y="5240338"/>
            <a:ext cx="28590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a:solidFill>
                  <a:schemeClr val="accent2"/>
                </a:solidFill>
                <a:latin typeface="微软雅黑" panose="020B0503020204020204" pitchFamily="34" charset="-122"/>
                <a:ea typeface="微软雅黑" panose="020B0503020204020204" pitchFamily="34" charset="-122"/>
              </a:rPr>
              <a:t>选题背景</a:t>
            </a:r>
          </a:p>
        </p:txBody>
      </p:sp>
      <p:sp>
        <p:nvSpPr>
          <p:cNvPr id="10252" name="TextBox 84"/>
          <p:cNvSpPr txBox="1">
            <a:spLocks noChangeArrowheads="1"/>
          </p:cNvSpPr>
          <p:nvPr/>
        </p:nvSpPr>
        <p:spPr bwMode="auto">
          <a:xfrm>
            <a:off x="3402013" y="5676900"/>
            <a:ext cx="28590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a:solidFill>
                  <a:schemeClr val="accent2"/>
                </a:solidFill>
                <a:latin typeface="微软雅黑" panose="020B0503020204020204" pitchFamily="34" charset="-122"/>
                <a:ea typeface="微软雅黑" panose="020B0503020204020204" pitchFamily="34" charset="-122"/>
              </a:rPr>
              <a:t>国外相关研究状况</a:t>
            </a:r>
          </a:p>
        </p:txBody>
      </p:sp>
      <p:sp>
        <p:nvSpPr>
          <p:cNvPr id="10253" name="TextBox 85"/>
          <p:cNvSpPr txBox="1">
            <a:spLocks noChangeArrowheads="1"/>
          </p:cNvSpPr>
          <p:nvPr/>
        </p:nvSpPr>
        <p:spPr bwMode="auto">
          <a:xfrm>
            <a:off x="3402013" y="6135688"/>
            <a:ext cx="28590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a:solidFill>
                  <a:schemeClr val="accent2"/>
                </a:solidFill>
                <a:latin typeface="微软雅黑" panose="020B0503020204020204" pitchFamily="34" charset="-122"/>
                <a:ea typeface="微软雅黑" panose="020B0503020204020204" pitchFamily="34" charset="-122"/>
              </a:rPr>
              <a:t>国内研究状况</a:t>
            </a:r>
          </a:p>
        </p:txBody>
      </p:sp>
      <p:sp>
        <p:nvSpPr>
          <p:cNvPr id="10254" name="TextBox 86"/>
          <p:cNvSpPr txBox="1">
            <a:spLocks noChangeArrowheads="1"/>
          </p:cNvSpPr>
          <p:nvPr/>
        </p:nvSpPr>
        <p:spPr bwMode="auto">
          <a:xfrm>
            <a:off x="7178675" y="6135688"/>
            <a:ext cx="26654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a:solidFill>
                  <a:schemeClr val="accent2"/>
                </a:solidFill>
                <a:latin typeface="微软雅黑" panose="020B0503020204020204" pitchFamily="34" charset="-122"/>
                <a:ea typeface="微软雅黑" panose="020B0503020204020204" pitchFamily="34" charset="-122"/>
              </a:rPr>
              <a:t>主要贡献与创新</a:t>
            </a:r>
          </a:p>
        </p:txBody>
      </p:sp>
      <p:sp>
        <p:nvSpPr>
          <p:cNvPr id="10255" name="Oval 42"/>
          <p:cNvSpPr>
            <a:spLocks noChangeAspect="1" noChangeArrowheads="1"/>
          </p:cNvSpPr>
          <p:nvPr/>
        </p:nvSpPr>
        <p:spPr bwMode="auto">
          <a:xfrm>
            <a:off x="7029450" y="5829300"/>
            <a:ext cx="158750" cy="158750"/>
          </a:xfrm>
          <a:prstGeom prst="ellipse">
            <a:avLst/>
          </a:prstGeom>
          <a:solidFill>
            <a:schemeClr val="bg1"/>
          </a:solidFill>
          <a:ln w="28575">
            <a:solidFill>
              <a:schemeClr val="accent2"/>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chemeClr val="accent2"/>
              </a:solidFill>
            </a:endParaRPr>
          </a:p>
        </p:txBody>
      </p:sp>
      <p:sp>
        <p:nvSpPr>
          <p:cNvPr id="10256" name="TextBox 88"/>
          <p:cNvSpPr txBox="1">
            <a:spLocks noChangeArrowheads="1"/>
          </p:cNvSpPr>
          <p:nvPr/>
        </p:nvSpPr>
        <p:spPr bwMode="auto">
          <a:xfrm>
            <a:off x="7178675" y="5240338"/>
            <a:ext cx="26654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a:solidFill>
                  <a:schemeClr val="accent2"/>
                </a:solidFill>
                <a:latin typeface="微软雅黑" panose="020B0503020204020204" pitchFamily="34" charset="-122"/>
                <a:ea typeface="微软雅黑" panose="020B0503020204020204" pitchFamily="34" charset="-122"/>
              </a:rPr>
              <a:t>研究意义</a:t>
            </a:r>
          </a:p>
        </p:txBody>
      </p:sp>
      <p:sp>
        <p:nvSpPr>
          <p:cNvPr id="10257" name="Oval 42"/>
          <p:cNvSpPr>
            <a:spLocks noChangeAspect="1" noChangeArrowheads="1"/>
          </p:cNvSpPr>
          <p:nvPr/>
        </p:nvSpPr>
        <p:spPr bwMode="auto">
          <a:xfrm>
            <a:off x="7029450" y="6286500"/>
            <a:ext cx="158750" cy="160338"/>
          </a:xfrm>
          <a:prstGeom prst="ellipse">
            <a:avLst/>
          </a:prstGeom>
          <a:solidFill>
            <a:schemeClr val="bg1"/>
          </a:solidFill>
          <a:ln w="28575">
            <a:solidFill>
              <a:schemeClr val="accent2"/>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chemeClr val="accent2"/>
              </a:solidFill>
            </a:endParaRPr>
          </a:p>
        </p:txBody>
      </p:sp>
      <p:sp>
        <p:nvSpPr>
          <p:cNvPr id="10258" name="TextBox 90"/>
          <p:cNvSpPr txBox="1">
            <a:spLocks noChangeArrowheads="1"/>
          </p:cNvSpPr>
          <p:nvPr/>
        </p:nvSpPr>
        <p:spPr bwMode="auto">
          <a:xfrm>
            <a:off x="7178675" y="5676900"/>
            <a:ext cx="26654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a:solidFill>
                  <a:schemeClr val="accent2"/>
                </a:solidFill>
                <a:latin typeface="微软雅黑" panose="020B0503020204020204" pitchFamily="34" charset="-122"/>
                <a:ea typeface="微软雅黑" panose="020B0503020204020204" pitchFamily="34" charset="-122"/>
              </a:rPr>
              <a:t>参考文献</a:t>
            </a:r>
          </a:p>
        </p:txBody>
      </p:sp>
    </p:spTree>
  </p:cSld>
  <p:clrMapOvr>
    <a:masterClrMapping/>
  </p:clrMapOvr>
  <p:transition advTm="8561"/>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10242"/>
                                        </p:tgtEl>
                                        <p:attrNameLst>
                                          <p:attrName>style.visibility</p:attrName>
                                        </p:attrNameLst>
                                      </p:cBhvr>
                                      <p:to>
                                        <p:strVal val="visible"/>
                                      </p:to>
                                    </p:set>
                                    <p:animEffect transition="in" filter="wheel(1)">
                                      <p:cBhvr>
                                        <p:cTn id="7" dur="2000"/>
                                        <p:tgtEl>
                                          <p:spTgt spid="10242"/>
                                        </p:tgtEl>
                                      </p:cBhvr>
                                    </p:animEffect>
                                  </p:childTnLst>
                                </p:cTn>
                              </p:par>
                            </p:childTnLst>
                          </p:cTn>
                        </p:par>
                        <p:par>
                          <p:cTn id="8" fill="hold" nodeType="afterGroup">
                            <p:stCondLst>
                              <p:cond delay="2000"/>
                            </p:stCondLst>
                            <p:childTnLst>
                              <p:par>
                                <p:cTn id="9" presetID="31" presetClass="entr" presetSubtype="0" fill="hold" grpId="0" nodeType="afterEffect">
                                  <p:stCondLst>
                                    <p:cond delay="0"/>
                                  </p:stCondLst>
                                  <p:childTnLst>
                                    <p:set>
                                      <p:cBhvr>
                                        <p:cTn id="10" dur="1" fill="hold">
                                          <p:stCondLst>
                                            <p:cond delay="0"/>
                                          </p:stCondLst>
                                        </p:cTn>
                                        <p:tgtEl>
                                          <p:spTgt spid="10243"/>
                                        </p:tgtEl>
                                        <p:attrNameLst>
                                          <p:attrName>style.visibility</p:attrName>
                                        </p:attrNameLst>
                                      </p:cBhvr>
                                      <p:to>
                                        <p:strVal val="visible"/>
                                      </p:to>
                                    </p:set>
                                    <p:anim calcmode="lin" valueType="num">
                                      <p:cBhvr>
                                        <p:cTn id="11" dur="400" fill="hold"/>
                                        <p:tgtEl>
                                          <p:spTgt spid="10243"/>
                                        </p:tgtEl>
                                        <p:attrNameLst>
                                          <p:attrName>ppt_w</p:attrName>
                                        </p:attrNameLst>
                                      </p:cBhvr>
                                      <p:tavLst>
                                        <p:tav tm="0">
                                          <p:val>
                                            <p:fltVal val="0"/>
                                          </p:val>
                                        </p:tav>
                                        <p:tav tm="100000">
                                          <p:val>
                                            <p:strVal val="#ppt_w"/>
                                          </p:val>
                                        </p:tav>
                                      </p:tavLst>
                                    </p:anim>
                                    <p:anim calcmode="lin" valueType="num">
                                      <p:cBhvr>
                                        <p:cTn id="12" dur="400" fill="hold"/>
                                        <p:tgtEl>
                                          <p:spTgt spid="10243"/>
                                        </p:tgtEl>
                                        <p:attrNameLst>
                                          <p:attrName>ppt_h</p:attrName>
                                        </p:attrNameLst>
                                      </p:cBhvr>
                                      <p:tavLst>
                                        <p:tav tm="0">
                                          <p:val>
                                            <p:fltVal val="0"/>
                                          </p:val>
                                        </p:tav>
                                        <p:tav tm="100000">
                                          <p:val>
                                            <p:strVal val="#ppt_h"/>
                                          </p:val>
                                        </p:tav>
                                      </p:tavLst>
                                    </p:anim>
                                    <p:anim calcmode="lin" valueType="num">
                                      <p:cBhvr>
                                        <p:cTn id="13" dur="400" fill="hold"/>
                                        <p:tgtEl>
                                          <p:spTgt spid="10243"/>
                                        </p:tgtEl>
                                        <p:attrNameLst>
                                          <p:attrName>style.rotation</p:attrName>
                                        </p:attrNameLst>
                                      </p:cBhvr>
                                      <p:tavLst>
                                        <p:tav tm="0">
                                          <p:val>
                                            <p:fltVal val="90"/>
                                          </p:val>
                                        </p:tav>
                                        <p:tav tm="100000">
                                          <p:val>
                                            <p:fltVal val="0"/>
                                          </p:val>
                                        </p:tav>
                                      </p:tavLst>
                                    </p:anim>
                                    <p:animEffect transition="in" filter="fade">
                                      <p:cBhvr>
                                        <p:cTn id="14" dur="400"/>
                                        <p:tgtEl>
                                          <p:spTgt spid="10243"/>
                                        </p:tgtEl>
                                      </p:cBhvr>
                                    </p:animEffect>
                                  </p:childTnLst>
                                </p:cTn>
                              </p:par>
                            </p:childTnLst>
                          </p:cTn>
                        </p:par>
                        <p:par>
                          <p:cTn id="15" fill="hold" nodeType="afterGroup">
                            <p:stCondLst>
                              <p:cond delay="2400"/>
                            </p:stCondLst>
                            <p:childTnLst>
                              <p:par>
                                <p:cTn id="16" presetID="16" presetClass="entr" presetSubtype="21" fill="hold" grpId="0" nodeType="afterEffect">
                                  <p:stCondLst>
                                    <p:cond delay="0"/>
                                  </p:stCondLst>
                                  <p:childTnLst>
                                    <p:set>
                                      <p:cBhvr>
                                        <p:cTn id="17" dur="1" fill="hold">
                                          <p:stCondLst>
                                            <p:cond delay="0"/>
                                          </p:stCondLst>
                                        </p:cTn>
                                        <p:tgtEl>
                                          <p:spTgt spid="10244"/>
                                        </p:tgtEl>
                                        <p:attrNameLst>
                                          <p:attrName>style.visibility</p:attrName>
                                        </p:attrNameLst>
                                      </p:cBhvr>
                                      <p:to>
                                        <p:strVal val="visible"/>
                                      </p:to>
                                    </p:set>
                                    <p:animEffect transition="in" filter="barn(inVertical)">
                                      <p:cBhvr>
                                        <p:cTn id="18" dur="500"/>
                                        <p:tgtEl>
                                          <p:spTgt spid="10244"/>
                                        </p:tgtEl>
                                      </p:cBhvr>
                                    </p:animEffect>
                                  </p:childTnLst>
                                </p:cTn>
                              </p:par>
                            </p:childTnLst>
                          </p:cTn>
                        </p:par>
                        <p:par>
                          <p:cTn id="19" fill="hold" nodeType="afterGroup">
                            <p:stCondLst>
                              <p:cond delay="2900"/>
                            </p:stCondLst>
                            <p:childTnLst>
                              <p:par>
                                <p:cTn id="20" presetID="22" presetClass="entr" presetSubtype="1" fill="hold" grpId="0" nodeType="afterEffect">
                                  <p:stCondLst>
                                    <p:cond delay="0"/>
                                  </p:stCondLst>
                                  <p:childTnLst>
                                    <p:set>
                                      <p:cBhvr>
                                        <p:cTn id="21" dur="1" fill="hold">
                                          <p:stCondLst>
                                            <p:cond delay="0"/>
                                          </p:stCondLst>
                                        </p:cTn>
                                        <p:tgtEl>
                                          <p:spTgt spid="10245"/>
                                        </p:tgtEl>
                                        <p:attrNameLst>
                                          <p:attrName>style.visibility</p:attrName>
                                        </p:attrNameLst>
                                      </p:cBhvr>
                                      <p:to>
                                        <p:strVal val="visible"/>
                                      </p:to>
                                    </p:set>
                                    <p:animEffect transition="in" filter="wipe(up)">
                                      <p:cBhvr>
                                        <p:cTn id="22" dur="500"/>
                                        <p:tgtEl>
                                          <p:spTgt spid="10245"/>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10246"/>
                                        </p:tgtEl>
                                        <p:attrNameLst>
                                          <p:attrName>style.visibility</p:attrName>
                                        </p:attrNameLst>
                                      </p:cBhvr>
                                      <p:to>
                                        <p:strVal val="visible"/>
                                      </p:to>
                                    </p:set>
                                    <p:animEffect transition="in" filter="wipe(down)">
                                      <p:cBhvr>
                                        <p:cTn id="25" dur="500"/>
                                        <p:tgtEl>
                                          <p:spTgt spid="10246"/>
                                        </p:tgtEl>
                                      </p:cBhvr>
                                    </p:animEffect>
                                  </p:childTnLst>
                                </p:cTn>
                              </p:par>
                            </p:childTnLst>
                          </p:cTn>
                        </p:par>
                        <p:par>
                          <p:cTn id="26" fill="hold" nodeType="afterGroup">
                            <p:stCondLst>
                              <p:cond delay="3400"/>
                            </p:stCondLst>
                            <p:childTnLst>
                              <p:par>
                                <p:cTn id="27" presetID="2" presetClass="entr" presetSubtype="12" fill="hold" grpId="0" nodeType="afterEffect">
                                  <p:stCondLst>
                                    <p:cond delay="0"/>
                                  </p:stCondLst>
                                  <p:childTnLst>
                                    <p:set>
                                      <p:cBhvr>
                                        <p:cTn id="28" dur="1" fill="hold">
                                          <p:stCondLst>
                                            <p:cond delay="0"/>
                                          </p:stCondLst>
                                        </p:cTn>
                                        <p:tgtEl>
                                          <p:spTgt spid="10247"/>
                                        </p:tgtEl>
                                        <p:attrNameLst>
                                          <p:attrName>style.visibility</p:attrName>
                                        </p:attrNameLst>
                                      </p:cBhvr>
                                      <p:to>
                                        <p:strVal val="visible"/>
                                      </p:to>
                                    </p:set>
                                    <p:anim calcmode="lin" valueType="num">
                                      <p:cBhvr additive="base">
                                        <p:cTn id="29" dur="500" fill="hold"/>
                                        <p:tgtEl>
                                          <p:spTgt spid="10247"/>
                                        </p:tgtEl>
                                        <p:attrNameLst>
                                          <p:attrName>ppt_x</p:attrName>
                                        </p:attrNameLst>
                                      </p:cBhvr>
                                      <p:tavLst>
                                        <p:tav tm="0">
                                          <p:val>
                                            <p:strVal val="0-#ppt_w/2"/>
                                          </p:val>
                                        </p:tav>
                                        <p:tav tm="100000">
                                          <p:val>
                                            <p:strVal val="#ppt_x"/>
                                          </p:val>
                                        </p:tav>
                                      </p:tavLst>
                                    </p:anim>
                                    <p:anim calcmode="lin" valueType="num">
                                      <p:cBhvr additive="base">
                                        <p:cTn id="30" dur="500" fill="hold"/>
                                        <p:tgtEl>
                                          <p:spTgt spid="10247"/>
                                        </p:tgtEl>
                                        <p:attrNameLst>
                                          <p:attrName>ppt_y</p:attrName>
                                        </p:attrNameLst>
                                      </p:cBhvr>
                                      <p:tavLst>
                                        <p:tav tm="0">
                                          <p:val>
                                            <p:strVal val="1+#ppt_h/2"/>
                                          </p:val>
                                        </p:tav>
                                        <p:tav tm="100000">
                                          <p:val>
                                            <p:strVal val="#ppt_y"/>
                                          </p:val>
                                        </p:tav>
                                      </p:tavLst>
                                    </p:anim>
                                  </p:childTnLst>
                                </p:cTn>
                              </p:par>
                              <p:par>
                                <p:cTn id="31" presetID="2" presetClass="entr" presetSubtype="12" fill="hold" grpId="0" nodeType="withEffect">
                                  <p:stCondLst>
                                    <p:cond delay="100"/>
                                  </p:stCondLst>
                                  <p:childTnLst>
                                    <p:set>
                                      <p:cBhvr>
                                        <p:cTn id="32" dur="1" fill="hold">
                                          <p:stCondLst>
                                            <p:cond delay="0"/>
                                          </p:stCondLst>
                                        </p:cTn>
                                        <p:tgtEl>
                                          <p:spTgt spid="10248"/>
                                        </p:tgtEl>
                                        <p:attrNameLst>
                                          <p:attrName>style.visibility</p:attrName>
                                        </p:attrNameLst>
                                      </p:cBhvr>
                                      <p:to>
                                        <p:strVal val="visible"/>
                                      </p:to>
                                    </p:set>
                                    <p:anim calcmode="lin" valueType="num">
                                      <p:cBhvr additive="base">
                                        <p:cTn id="33" dur="500" fill="hold"/>
                                        <p:tgtEl>
                                          <p:spTgt spid="10248"/>
                                        </p:tgtEl>
                                        <p:attrNameLst>
                                          <p:attrName>ppt_x</p:attrName>
                                        </p:attrNameLst>
                                      </p:cBhvr>
                                      <p:tavLst>
                                        <p:tav tm="0">
                                          <p:val>
                                            <p:strVal val="0-#ppt_w/2"/>
                                          </p:val>
                                        </p:tav>
                                        <p:tav tm="100000">
                                          <p:val>
                                            <p:strVal val="#ppt_x"/>
                                          </p:val>
                                        </p:tav>
                                      </p:tavLst>
                                    </p:anim>
                                    <p:anim calcmode="lin" valueType="num">
                                      <p:cBhvr additive="base">
                                        <p:cTn id="34" dur="500" fill="hold"/>
                                        <p:tgtEl>
                                          <p:spTgt spid="10248"/>
                                        </p:tgtEl>
                                        <p:attrNameLst>
                                          <p:attrName>ppt_y</p:attrName>
                                        </p:attrNameLst>
                                      </p:cBhvr>
                                      <p:tavLst>
                                        <p:tav tm="0">
                                          <p:val>
                                            <p:strVal val="1+#ppt_h/2"/>
                                          </p:val>
                                        </p:tav>
                                        <p:tav tm="100000">
                                          <p:val>
                                            <p:strVal val="#ppt_y"/>
                                          </p:val>
                                        </p:tav>
                                      </p:tavLst>
                                    </p:anim>
                                  </p:childTnLst>
                                </p:cTn>
                              </p:par>
                              <p:par>
                                <p:cTn id="35" presetID="2" presetClass="entr" presetSubtype="12" fill="hold" grpId="0" nodeType="withEffect">
                                  <p:stCondLst>
                                    <p:cond delay="200"/>
                                  </p:stCondLst>
                                  <p:childTnLst>
                                    <p:set>
                                      <p:cBhvr>
                                        <p:cTn id="36" dur="1" fill="hold">
                                          <p:stCondLst>
                                            <p:cond delay="0"/>
                                          </p:stCondLst>
                                        </p:cTn>
                                        <p:tgtEl>
                                          <p:spTgt spid="10249"/>
                                        </p:tgtEl>
                                        <p:attrNameLst>
                                          <p:attrName>style.visibility</p:attrName>
                                        </p:attrNameLst>
                                      </p:cBhvr>
                                      <p:to>
                                        <p:strVal val="visible"/>
                                      </p:to>
                                    </p:set>
                                    <p:anim calcmode="lin" valueType="num">
                                      <p:cBhvr additive="base">
                                        <p:cTn id="37" dur="500" fill="hold"/>
                                        <p:tgtEl>
                                          <p:spTgt spid="10249"/>
                                        </p:tgtEl>
                                        <p:attrNameLst>
                                          <p:attrName>ppt_x</p:attrName>
                                        </p:attrNameLst>
                                      </p:cBhvr>
                                      <p:tavLst>
                                        <p:tav tm="0">
                                          <p:val>
                                            <p:strVal val="0-#ppt_w/2"/>
                                          </p:val>
                                        </p:tav>
                                        <p:tav tm="100000">
                                          <p:val>
                                            <p:strVal val="#ppt_x"/>
                                          </p:val>
                                        </p:tav>
                                      </p:tavLst>
                                    </p:anim>
                                    <p:anim calcmode="lin" valueType="num">
                                      <p:cBhvr additive="base">
                                        <p:cTn id="38" dur="500" fill="hold"/>
                                        <p:tgtEl>
                                          <p:spTgt spid="10249"/>
                                        </p:tgtEl>
                                        <p:attrNameLst>
                                          <p:attrName>ppt_y</p:attrName>
                                        </p:attrNameLst>
                                      </p:cBhvr>
                                      <p:tavLst>
                                        <p:tav tm="0">
                                          <p:val>
                                            <p:strVal val="1+#ppt_h/2"/>
                                          </p:val>
                                        </p:tav>
                                        <p:tav tm="100000">
                                          <p:val>
                                            <p:strVal val="#ppt_y"/>
                                          </p:val>
                                        </p:tav>
                                      </p:tavLst>
                                    </p:anim>
                                  </p:childTnLst>
                                </p:cTn>
                              </p:par>
                              <p:par>
                                <p:cTn id="39" presetID="2" presetClass="entr" presetSubtype="12" fill="hold" grpId="0" nodeType="withEffect">
                                  <p:stCondLst>
                                    <p:cond delay="300"/>
                                  </p:stCondLst>
                                  <p:childTnLst>
                                    <p:set>
                                      <p:cBhvr>
                                        <p:cTn id="40" dur="1" fill="hold">
                                          <p:stCondLst>
                                            <p:cond delay="0"/>
                                          </p:stCondLst>
                                        </p:cTn>
                                        <p:tgtEl>
                                          <p:spTgt spid="10250"/>
                                        </p:tgtEl>
                                        <p:attrNameLst>
                                          <p:attrName>style.visibility</p:attrName>
                                        </p:attrNameLst>
                                      </p:cBhvr>
                                      <p:to>
                                        <p:strVal val="visible"/>
                                      </p:to>
                                    </p:set>
                                    <p:anim calcmode="lin" valueType="num">
                                      <p:cBhvr additive="base">
                                        <p:cTn id="41" dur="500" fill="hold"/>
                                        <p:tgtEl>
                                          <p:spTgt spid="10250"/>
                                        </p:tgtEl>
                                        <p:attrNameLst>
                                          <p:attrName>ppt_x</p:attrName>
                                        </p:attrNameLst>
                                      </p:cBhvr>
                                      <p:tavLst>
                                        <p:tav tm="0">
                                          <p:val>
                                            <p:strVal val="0-#ppt_w/2"/>
                                          </p:val>
                                        </p:tav>
                                        <p:tav tm="100000">
                                          <p:val>
                                            <p:strVal val="#ppt_x"/>
                                          </p:val>
                                        </p:tav>
                                      </p:tavLst>
                                    </p:anim>
                                    <p:anim calcmode="lin" valueType="num">
                                      <p:cBhvr additive="base">
                                        <p:cTn id="42" dur="500" fill="hold"/>
                                        <p:tgtEl>
                                          <p:spTgt spid="10250"/>
                                        </p:tgtEl>
                                        <p:attrNameLst>
                                          <p:attrName>ppt_y</p:attrName>
                                        </p:attrNameLst>
                                      </p:cBhvr>
                                      <p:tavLst>
                                        <p:tav tm="0">
                                          <p:val>
                                            <p:strVal val="1+#ppt_h/2"/>
                                          </p:val>
                                        </p:tav>
                                        <p:tav tm="100000">
                                          <p:val>
                                            <p:strVal val="#ppt_y"/>
                                          </p:val>
                                        </p:tav>
                                      </p:tavLst>
                                    </p:anim>
                                  </p:childTnLst>
                                </p:cTn>
                              </p:par>
                              <p:par>
                                <p:cTn id="43" presetID="2" presetClass="entr" presetSubtype="12" fill="hold" grpId="0" nodeType="withEffect">
                                  <p:stCondLst>
                                    <p:cond delay="400"/>
                                  </p:stCondLst>
                                  <p:childTnLst>
                                    <p:set>
                                      <p:cBhvr>
                                        <p:cTn id="44" dur="1" fill="hold">
                                          <p:stCondLst>
                                            <p:cond delay="0"/>
                                          </p:stCondLst>
                                        </p:cTn>
                                        <p:tgtEl>
                                          <p:spTgt spid="10255"/>
                                        </p:tgtEl>
                                        <p:attrNameLst>
                                          <p:attrName>style.visibility</p:attrName>
                                        </p:attrNameLst>
                                      </p:cBhvr>
                                      <p:to>
                                        <p:strVal val="visible"/>
                                      </p:to>
                                    </p:set>
                                    <p:anim calcmode="lin" valueType="num">
                                      <p:cBhvr additive="base">
                                        <p:cTn id="45" dur="500" fill="hold"/>
                                        <p:tgtEl>
                                          <p:spTgt spid="10255"/>
                                        </p:tgtEl>
                                        <p:attrNameLst>
                                          <p:attrName>ppt_x</p:attrName>
                                        </p:attrNameLst>
                                      </p:cBhvr>
                                      <p:tavLst>
                                        <p:tav tm="0">
                                          <p:val>
                                            <p:strVal val="0-#ppt_w/2"/>
                                          </p:val>
                                        </p:tav>
                                        <p:tav tm="100000">
                                          <p:val>
                                            <p:strVal val="#ppt_x"/>
                                          </p:val>
                                        </p:tav>
                                      </p:tavLst>
                                    </p:anim>
                                    <p:anim calcmode="lin" valueType="num">
                                      <p:cBhvr additive="base">
                                        <p:cTn id="46" dur="500" fill="hold"/>
                                        <p:tgtEl>
                                          <p:spTgt spid="10255"/>
                                        </p:tgtEl>
                                        <p:attrNameLst>
                                          <p:attrName>ppt_y</p:attrName>
                                        </p:attrNameLst>
                                      </p:cBhvr>
                                      <p:tavLst>
                                        <p:tav tm="0">
                                          <p:val>
                                            <p:strVal val="1+#ppt_h/2"/>
                                          </p:val>
                                        </p:tav>
                                        <p:tav tm="100000">
                                          <p:val>
                                            <p:strVal val="#ppt_y"/>
                                          </p:val>
                                        </p:tav>
                                      </p:tavLst>
                                    </p:anim>
                                  </p:childTnLst>
                                </p:cTn>
                              </p:par>
                              <p:par>
                                <p:cTn id="47" presetID="2" presetClass="entr" presetSubtype="12" fill="hold" grpId="0" nodeType="withEffect">
                                  <p:stCondLst>
                                    <p:cond delay="500"/>
                                  </p:stCondLst>
                                  <p:childTnLst>
                                    <p:set>
                                      <p:cBhvr>
                                        <p:cTn id="48" dur="1" fill="hold">
                                          <p:stCondLst>
                                            <p:cond delay="0"/>
                                          </p:stCondLst>
                                        </p:cTn>
                                        <p:tgtEl>
                                          <p:spTgt spid="10257"/>
                                        </p:tgtEl>
                                        <p:attrNameLst>
                                          <p:attrName>style.visibility</p:attrName>
                                        </p:attrNameLst>
                                      </p:cBhvr>
                                      <p:to>
                                        <p:strVal val="visible"/>
                                      </p:to>
                                    </p:set>
                                    <p:anim calcmode="lin" valueType="num">
                                      <p:cBhvr additive="base">
                                        <p:cTn id="49" dur="500" fill="hold"/>
                                        <p:tgtEl>
                                          <p:spTgt spid="10257"/>
                                        </p:tgtEl>
                                        <p:attrNameLst>
                                          <p:attrName>ppt_x</p:attrName>
                                        </p:attrNameLst>
                                      </p:cBhvr>
                                      <p:tavLst>
                                        <p:tav tm="0">
                                          <p:val>
                                            <p:strVal val="0-#ppt_w/2"/>
                                          </p:val>
                                        </p:tav>
                                        <p:tav tm="100000">
                                          <p:val>
                                            <p:strVal val="#ppt_x"/>
                                          </p:val>
                                        </p:tav>
                                      </p:tavLst>
                                    </p:anim>
                                    <p:anim calcmode="lin" valueType="num">
                                      <p:cBhvr additive="base">
                                        <p:cTn id="50" dur="500" fill="hold"/>
                                        <p:tgtEl>
                                          <p:spTgt spid="10257"/>
                                        </p:tgtEl>
                                        <p:attrNameLst>
                                          <p:attrName>ppt_y</p:attrName>
                                        </p:attrNameLst>
                                      </p:cBhvr>
                                      <p:tavLst>
                                        <p:tav tm="0">
                                          <p:val>
                                            <p:strVal val="1+#ppt_h/2"/>
                                          </p:val>
                                        </p:tav>
                                        <p:tav tm="100000">
                                          <p:val>
                                            <p:strVal val="#ppt_y"/>
                                          </p:val>
                                        </p:tav>
                                      </p:tavLst>
                                    </p:anim>
                                  </p:childTnLst>
                                </p:cTn>
                              </p:par>
                            </p:childTnLst>
                          </p:cTn>
                        </p:par>
                        <p:par>
                          <p:cTn id="51" fill="hold" nodeType="afterGroup">
                            <p:stCondLst>
                              <p:cond delay="4400"/>
                            </p:stCondLst>
                            <p:childTnLst>
                              <p:par>
                                <p:cTn id="52" presetID="22" presetClass="entr" presetSubtype="8" fill="hold" grpId="0" nodeType="afterEffect">
                                  <p:stCondLst>
                                    <p:cond delay="0"/>
                                  </p:stCondLst>
                                  <p:childTnLst>
                                    <p:set>
                                      <p:cBhvr>
                                        <p:cTn id="53" dur="1" fill="hold">
                                          <p:stCondLst>
                                            <p:cond delay="0"/>
                                          </p:stCondLst>
                                        </p:cTn>
                                        <p:tgtEl>
                                          <p:spTgt spid="10251"/>
                                        </p:tgtEl>
                                        <p:attrNameLst>
                                          <p:attrName>style.visibility</p:attrName>
                                        </p:attrNameLst>
                                      </p:cBhvr>
                                      <p:to>
                                        <p:strVal val="visible"/>
                                      </p:to>
                                    </p:set>
                                    <p:animEffect transition="in" filter="wipe(left)">
                                      <p:cBhvr>
                                        <p:cTn id="54" dur="500"/>
                                        <p:tgtEl>
                                          <p:spTgt spid="10251"/>
                                        </p:tgtEl>
                                      </p:cBhvr>
                                    </p:animEffect>
                                  </p:childTnLst>
                                </p:cTn>
                              </p:par>
                              <p:par>
                                <p:cTn id="55" presetID="22" presetClass="entr" presetSubtype="8" fill="hold" grpId="0" nodeType="withEffect">
                                  <p:stCondLst>
                                    <p:cond delay="100"/>
                                  </p:stCondLst>
                                  <p:childTnLst>
                                    <p:set>
                                      <p:cBhvr>
                                        <p:cTn id="56" dur="1" fill="hold">
                                          <p:stCondLst>
                                            <p:cond delay="0"/>
                                          </p:stCondLst>
                                        </p:cTn>
                                        <p:tgtEl>
                                          <p:spTgt spid="10252"/>
                                        </p:tgtEl>
                                        <p:attrNameLst>
                                          <p:attrName>style.visibility</p:attrName>
                                        </p:attrNameLst>
                                      </p:cBhvr>
                                      <p:to>
                                        <p:strVal val="visible"/>
                                      </p:to>
                                    </p:set>
                                    <p:animEffect transition="in" filter="wipe(left)">
                                      <p:cBhvr>
                                        <p:cTn id="57" dur="500"/>
                                        <p:tgtEl>
                                          <p:spTgt spid="10252"/>
                                        </p:tgtEl>
                                      </p:cBhvr>
                                    </p:animEffect>
                                  </p:childTnLst>
                                </p:cTn>
                              </p:par>
                              <p:par>
                                <p:cTn id="58" presetID="22" presetClass="entr" presetSubtype="8" fill="hold" grpId="0" nodeType="withEffect">
                                  <p:stCondLst>
                                    <p:cond delay="200"/>
                                  </p:stCondLst>
                                  <p:childTnLst>
                                    <p:set>
                                      <p:cBhvr>
                                        <p:cTn id="59" dur="1" fill="hold">
                                          <p:stCondLst>
                                            <p:cond delay="0"/>
                                          </p:stCondLst>
                                        </p:cTn>
                                        <p:tgtEl>
                                          <p:spTgt spid="10253"/>
                                        </p:tgtEl>
                                        <p:attrNameLst>
                                          <p:attrName>style.visibility</p:attrName>
                                        </p:attrNameLst>
                                      </p:cBhvr>
                                      <p:to>
                                        <p:strVal val="visible"/>
                                      </p:to>
                                    </p:set>
                                    <p:animEffect transition="in" filter="wipe(left)">
                                      <p:cBhvr>
                                        <p:cTn id="60" dur="500"/>
                                        <p:tgtEl>
                                          <p:spTgt spid="10253"/>
                                        </p:tgtEl>
                                      </p:cBhvr>
                                    </p:animEffect>
                                  </p:childTnLst>
                                </p:cTn>
                              </p:par>
                              <p:par>
                                <p:cTn id="61" presetID="22" presetClass="entr" presetSubtype="8" fill="hold" grpId="0" nodeType="withEffect">
                                  <p:stCondLst>
                                    <p:cond delay="300"/>
                                  </p:stCondLst>
                                  <p:childTnLst>
                                    <p:set>
                                      <p:cBhvr>
                                        <p:cTn id="62" dur="1" fill="hold">
                                          <p:stCondLst>
                                            <p:cond delay="0"/>
                                          </p:stCondLst>
                                        </p:cTn>
                                        <p:tgtEl>
                                          <p:spTgt spid="10256"/>
                                        </p:tgtEl>
                                        <p:attrNameLst>
                                          <p:attrName>style.visibility</p:attrName>
                                        </p:attrNameLst>
                                      </p:cBhvr>
                                      <p:to>
                                        <p:strVal val="visible"/>
                                      </p:to>
                                    </p:set>
                                    <p:animEffect transition="in" filter="wipe(left)">
                                      <p:cBhvr>
                                        <p:cTn id="63" dur="500"/>
                                        <p:tgtEl>
                                          <p:spTgt spid="10256"/>
                                        </p:tgtEl>
                                      </p:cBhvr>
                                    </p:animEffect>
                                  </p:childTnLst>
                                </p:cTn>
                              </p:par>
                              <p:par>
                                <p:cTn id="64" presetID="22" presetClass="entr" presetSubtype="8" fill="hold" grpId="0" nodeType="withEffect">
                                  <p:stCondLst>
                                    <p:cond delay="400"/>
                                  </p:stCondLst>
                                  <p:childTnLst>
                                    <p:set>
                                      <p:cBhvr>
                                        <p:cTn id="65" dur="1" fill="hold">
                                          <p:stCondLst>
                                            <p:cond delay="0"/>
                                          </p:stCondLst>
                                        </p:cTn>
                                        <p:tgtEl>
                                          <p:spTgt spid="10258"/>
                                        </p:tgtEl>
                                        <p:attrNameLst>
                                          <p:attrName>style.visibility</p:attrName>
                                        </p:attrNameLst>
                                      </p:cBhvr>
                                      <p:to>
                                        <p:strVal val="visible"/>
                                      </p:to>
                                    </p:set>
                                    <p:animEffect transition="in" filter="wipe(left)">
                                      <p:cBhvr>
                                        <p:cTn id="66" dur="500"/>
                                        <p:tgtEl>
                                          <p:spTgt spid="10258"/>
                                        </p:tgtEl>
                                      </p:cBhvr>
                                    </p:animEffect>
                                  </p:childTnLst>
                                </p:cTn>
                              </p:par>
                              <p:par>
                                <p:cTn id="67" presetID="22" presetClass="entr" presetSubtype="8" fill="hold" grpId="0" nodeType="withEffect">
                                  <p:stCondLst>
                                    <p:cond delay="500"/>
                                  </p:stCondLst>
                                  <p:childTnLst>
                                    <p:set>
                                      <p:cBhvr>
                                        <p:cTn id="68" dur="1" fill="hold">
                                          <p:stCondLst>
                                            <p:cond delay="0"/>
                                          </p:stCondLst>
                                        </p:cTn>
                                        <p:tgtEl>
                                          <p:spTgt spid="10254"/>
                                        </p:tgtEl>
                                        <p:attrNameLst>
                                          <p:attrName>style.visibility</p:attrName>
                                        </p:attrNameLst>
                                      </p:cBhvr>
                                      <p:to>
                                        <p:strVal val="visible"/>
                                      </p:to>
                                    </p:set>
                                    <p:animEffect transition="in" filter="wipe(left)">
                                      <p:cBhvr>
                                        <p:cTn id="69" dur="500"/>
                                        <p:tgtEl>
                                          <p:spTgt spid="102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animBg="1" autoUpdateAnimBg="0"/>
      <p:bldP spid="10243" grpId="0" animBg="1"/>
      <p:bldP spid="10244" grpId="0" animBg="1"/>
      <p:bldP spid="10245" grpId="0" autoUpdateAnimBg="0"/>
      <p:bldP spid="10246" grpId="0" autoUpdateAnimBg="0"/>
      <p:bldP spid="10247" grpId="0" animBg="1" autoUpdateAnimBg="0"/>
      <p:bldP spid="10248" grpId="0" animBg="1" autoUpdateAnimBg="0"/>
      <p:bldP spid="10249" grpId="0" animBg="1" autoUpdateAnimBg="0"/>
      <p:bldP spid="10250" grpId="0" animBg="1" autoUpdateAnimBg="0"/>
      <p:bldP spid="10251" grpId="0" autoUpdateAnimBg="0"/>
      <p:bldP spid="10252" grpId="0" autoUpdateAnimBg="0"/>
      <p:bldP spid="10253" grpId="0" autoUpdateAnimBg="0"/>
      <p:bldP spid="10254" grpId="0" autoUpdateAnimBg="0"/>
      <p:bldP spid="10255" grpId="0" animBg="1" autoUpdateAnimBg="0"/>
      <p:bldP spid="10256" grpId="0" autoUpdateAnimBg="0"/>
      <p:bldP spid="10257" grpId="0" animBg="1" autoUpdateAnimBg="0"/>
      <p:bldP spid="10258" grpId="0"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37890" name="组合 16"/>
          <p:cNvPicPr>
            <a:picLocks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4187825" y="476250"/>
            <a:ext cx="3816350" cy="1376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1" name="Rectangle 3"/>
          <p:cNvSpPr txBox="1">
            <a:spLocks noChangeArrowheads="1"/>
          </p:cNvSpPr>
          <p:nvPr/>
        </p:nvSpPr>
        <p:spPr bwMode="auto">
          <a:xfrm>
            <a:off x="769938" y="2590800"/>
            <a:ext cx="10728325"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8000">
                <a:solidFill>
                  <a:srgbClr val="FFFFFF"/>
                </a:solidFill>
                <a:latin typeface="造字工房力黑（非商用）常规体" pitchFamily="50" charset="-122"/>
                <a:ea typeface="造字工房力黑（非商用）常规体" pitchFamily="50" charset="-122"/>
              </a:rPr>
              <a:t>感谢您的批评指正</a:t>
            </a:r>
          </a:p>
        </p:txBody>
      </p:sp>
      <p:sp>
        <p:nvSpPr>
          <p:cNvPr id="37892" name="TextBox 34"/>
          <p:cNvSpPr txBox="1">
            <a:spLocks noChangeArrowheads="1"/>
          </p:cNvSpPr>
          <p:nvPr/>
        </p:nvSpPr>
        <p:spPr bwMode="auto">
          <a:xfrm>
            <a:off x="5795963" y="3662363"/>
            <a:ext cx="44005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zh-CN" altLang="en-US" sz="2400">
                <a:solidFill>
                  <a:srgbClr val="FFFFFF"/>
                </a:solidFill>
                <a:latin typeface="微软雅黑" panose="020B0503020204020204" pitchFamily="34" charset="-122"/>
                <a:ea typeface="微软雅黑" panose="020B0503020204020204" pitchFamily="34" charset="-122"/>
              </a:rPr>
              <a:t>电子信息科学与技术</a:t>
            </a:r>
            <a:r>
              <a:rPr lang="en-US" altLang="zh-CN" sz="2400">
                <a:solidFill>
                  <a:srgbClr val="FFFFFF"/>
                </a:solidFill>
                <a:latin typeface="微软雅黑" panose="020B0503020204020204" pitchFamily="34" charset="-122"/>
                <a:ea typeface="微软雅黑" panose="020B0503020204020204" pitchFamily="34" charset="-122"/>
              </a:rPr>
              <a:t>203</a:t>
            </a:r>
            <a:r>
              <a:rPr lang="zh-CN" altLang="en-US" sz="2400">
                <a:solidFill>
                  <a:srgbClr val="FFFFFF"/>
                </a:solidFill>
                <a:latin typeface="微软雅黑" panose="020B0503020204020204" pitchFamily="34" charset="-122"/>
                <a:ea typeface="微软雅黑" panose="020B0503020204020204" pitchFamily="34" charset="-122"/>
              </a:rPr>
              <a:t>班</a:t>
            </a:r>
            <a:endParaRPr lang="en-US" altLang="zh-CN" sz="2400">
              <a:solidFill>
                <a:srgbClr val="FFFFFF"/>
              </a:solidFill>
              <a:latin typeface="微软雅黑" panose="020B0503020204020204" pitchFamily="34" charset="-122"/>
              <a:ea typeface="微软雅黑" panose="020B0503020204020204" pitchFamily="34" charset="-122"/>
            </a:endParaRPr>
          </a:p>
        </p:txBody>
      </p:sp>
      <p:sp>
        <p:nvSpPr>
          <p:cNvPr id="37893" name="TextBox 35"/>
          <p:cNvSpPr txBox="1">
            <a:spLocks noChangeArrowheads="1"/>
          </p:cNvSpPr>
          <p:nvPr/>
        </p:nvSpPr>
        <p:spPr bwMode="auto">
          <a:xfrm>
            <a:off x="2754313" y="3662363"/>
            <a:ext cx="287178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zh-CN" altLang="en-US" sz="2400">
                <a:solidFill>
                  <a:srgbClr val="FFFFFF"/>
                </a:solidFill>
                <a:latin typeface="微软雅黑" panose="020B0503020204020204" pitchFamily="34" charset="-122"/>
                <a:ea typeface="微软雅黑" panose="020B0503020204020204" pitchFamily="34" charset="-122"/>
              </a:rPr>
              <a:t>电子信息学院</a:t>
            </a:r>
            <a:endParaRPr lang="en-US" altLang="zh-CN" sz="2400">
              <a:solidFill>
                <a:srgbClr val="FFFFFF"/>
              </a:solidFill>
              <a:latin typeface="微软雅黑" panose="020B0503020204020204" pitchFamily="34" charset="-122"/>
              <a:ea typeface="微软雅黑" panose="020B0503020204020204" pitchFamily="34" charset="-122"/>
            </a:endParaRPr>
          </a:p>
        </p:txBody>
      </p:sp>
      <p:sp>
        <p:nvSpPr>
          <p:cNvPr id="37894" name="圆角矩形 42"/>
          <p:cNvSpPr>
            <a:spLocks noChangeArrowheads="1"/>
          </p:cNvSpPr>
          <p:nvPr/>
        </p:nvSpPr>
        <p:spPr bwMode="auto">
          <a:xfrm>
            <a:off x="6224588" y="4929188"/>
            <a:ext cx="1617662" cy="452437"/>
          </a:xfrm>
          <a:prstGeom prst="roundRect">
            <a:avLst>
              <a:gd name="adj" fmla="val 16667"/>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400">
              <a:solidFill>
                <a:srgbClr val="FFFFFF"/>
              </a:solidFill>
            </a:endParaRPr>
          </a:p>
        </p:txBody>
      </p:sp>
      <p:sp>
        <p:nvSpPr>
          <p:cNvPr id="37895" name="TextBox 43"/>
          <p:cNvSpPr txBox="1">
            <a:spLocks noChangeArrowheads="1"/>
          </p:cNvSpPr>
          <p:nvPr/>
        </p:nvSpPr>
        <p:spPr bwMode="auto">
          <a:xfrm>
            <a:off x="4611688" y="4824413"/>
            <a:ext cx="115887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zh-CN" altLang="en-US" sz="2400">
                <a:solidFill>
                  <a:srgbClr val="FFFFFF"/>
                </a:solidFill>
                <a:latin typeface="微软雅黑" panose="020B0503020204020204" pitchFamily="34" charset="-122"/>
                <a:ea typeface="微软雅黑" panose="020B0503020204020204" pitchFamily="34" charset="-122"/>
              </a:rPr>
              <a:t>张无忌</a:t>
            </a:r>
            <a:endParaRPr lang="en-US" altLang="zh-CN" sz="2400">
              <a:solidFill>
                <a:srgbClr val="FFFFFF"/>
              </a:solidFill>
              <a:latin typeface="微软雅黑" panose="020B0503020204020204" pitchFamily="34" charset="-122"/>
              <a:ea typeface="微软雅黑" panose="020B0503020204020204" pitchFamily="34" charset="-122"/>
            </a:endParaRPr>
          </a:p>
        </p:txBody>
      </p:sp>
      <p:sp>
        <p:nvSpPr>
          <p:cNvPr id="37896" name="TextBox 44"/>
          <p:cNvSpPr txBox="1">
            <a:spLocks noChangeArrowheads="1"/>
          </p:cNvSpPr>
          <p:nvPr/>
        </p:nvSpPr>
        <p:spPr bwMode="auto">
          <a:xfrm>
            <a:off x="8007350" y="4824413"/>
            <a:ext cx="134143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zh-CN" altLang="en-US" sz="2400">
                <a:solidFill>
                  <a:srgbClr val="FFFFFF"/>
                </a:solidFill>
                <a:latin typeface="微软雅黑" panose="020B0503020204020204" pitchFamily="34" charset="-122"/>
                <a:ea typeface="微软雅黑" panose="020B0503020204020204" pitchFamily="34" charset="-122"/>
              </a:rPr>
              <a:t>张三丰</a:t>
            </a:r>
            <a:endParaRPr lang="en-US" altLang="zh-CN" sz="2400">
              <a:solidFill>
                <a:srgbClr val="FFFFFF"/>
              </a:solidFill>
              <a:latin typeface="微软雅黑" panose="020B0503020204020204" pitchFamily="34" charset="-122"/>
              <a:ea typeface="微软雅黑" panose="020B0503020204020204" pitchFamily="34" charset="-122"/>
            </a:endParaRPr>
          </a:p>
        </p:txBody>
      </p:sp>
      <p:sp>
        <p:nvSpPr>
          <p:cNvPr id="37897" name="TextBox 45"/>
          <p:cNvSpPr txBox="1">
            <a:spLocks noChangeArrowheads="1"/>
          </p:cNvSpPr>
          <p:nvPr/>
        </p:nvSpPr>
        <p:spPr bwMode="auto">
          <a:xfrm>
            <a:off x="6272213" y="4791075"/>
            <a:ext cx="15081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dist" eaLnBrk="1" hangingPunct="1">
              <a:lnSpc>
                <a:spcPct val="150000"/>
              </a:lnSpc>
            </a:pPr>
            <a:r>
              <a:rPr lang="zh-CN" altLang="en-US" sz="2400" b="1">
                <a:solidFill>
                  <a:srgbClr val="FFFFFF"/>
                </a:solidFill>
                <a:latin typeface="微软雅黑" panose="020B0503020204020204" pitchFamily="34" charset="-122"/>
                <a:ea typeface="微软雅黑" panose="020B0503020204020204" pitchFamily="34" charset="-122"/>
              </a:rPr>
              <a:t>指导老师</a:t>
            </a:r>
            <a:endParaRPr lang="en-US" altLang="zh-CN" sz="2400" b="1">
              <a:solidFill>
                <a:srgbClr val="FFFFFF"/>
              </a:solidFill>
              <a:latin typeface="微软雅黑" panose="020B0503020204020204" pitchFamily="34" charset="-122"/>
              <a:ea typeface="微软雅黑" panose="020B0503020204020204" pitchFamily="34" charset="-122"/>
            </a:endParaRPr>
          </a:p>
        </p:txBody>
      </p:sp>
      <p:sp>
        <p:nvSpPr>
          <p:cNvPr id="37898" name="圆角矩形 46"/>
          <p:cNvSpPr>
            <a:spLocks noChangeArrowheads="1"/>
          </p:cNvSpPr>
          <p:nvPr/>
        </p:nvSpPr>
        <p:spPr bwMode="auto">
          <a:xfrm>
            <a:off x="3181350" y="4929188"/>
            <a:ext cx="1354138" cy="452437"/>
          </a:xfrm>
          <a:prstGeom prst="roundRect">
            <a:avLst>
              <a:gd name="adj" fmla="val 16667"/>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400">
              <a:solidFill>
                <a:srgbClr val="FFFFFF"/>
              </a:solidFill>
            </a:endParaRPr>
          </a:p>
        </p:txBody>
      </p:sp>
      <p:sp>
        <p:nvSpPr>
          <p:cNvPr id="37899" name="TextBox 47"/>
          <p:cNvSpPr txBox="1">
            <a:spLocks noChangeArrowheads="1"/>
          </p:cNvSpPr>
          <p:nvPr/>
        </p:nvSpPr>
        <p:spPr bwMode="auto">
          <a:xfrm>
            <a:off x="3228975" y="4791075"/>
            <a:ext cx="1306513"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dist" eaLnBrk="1" hangingPunct="1">
              <a:lnSpc>
                <a:spcPct val="150000"/>
              </a:lnSpc>
            </a:pPr>
            <a:r>
              <a:rPr lang="zh-CN" altLang="en-US" sz="2400" b="1">
                <a:solidFill>
                  <a:srgbClr val="FFFFFF"/>
                </a:solidFill>
                <a:latin typeface="微软雅黑" panose="020B0503020204020204" pitchFamily="34" charset="-122"/>
                <a:ea typeface="微软雅黑" panose="020B0503020204020204" pitchFamily="34" charset="-122"/>
              </a:rPr>
              <a:t>答辩人</a:t>
            </a:r>
            <a:endParaRPr lang="en-US" altLang="zh-CN" sz="2400" b="1">
              <a:solidFill>
                <a:srgbClr val="FFFFFF"/>
              </a:solidFill>
              <a:latin typeface="微软雅黑" panose="020B0503020204020204" pitchFamily="34" charset="-122"/>
              <a:ea typeface="微软雅黑" panose="020B0503020204020204" pitchFamily="34" charset="-122"/>
            </a:endParaRPr>
          </a:p>
        </p:txBody>
      </p:sp>
      <p:sp>
        <p:nvSpPr>
          <p:cNvPr id="37900" name="Rectangle 5"/>
          <p:cNvSpPr>
            <a:spLocks noChangeArrowheads="1"/>
          </p:cNvSpPr>
          <p:nvPr/>
        </p:nvSpPr>
        <p:spPr bwMode="auto">
          <a:xfrm>
            <a:off x="0" y="6127750"/>
            <a:ext cx="12196763" cy="412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4C54"/>
              </a:solidFill>
            </a:endParaRPr>
          </a:p>
        </p:txBody>
      </p:sp>
      <p:sp>
        <p:nvSpPr>
          <p:cNvPr id="37901" name="Oval 6"/>
          <p:cNvSpPr>
            <a:spLocks noChangeArrowheads="1"/>
          </p:cNvSpPr>
          <p:nvPr/>
        </p:nvSpPr>
        <p:spPr bwMode="auto">
          <a:xfrm>
            <a:off x="5837238" y="5876925"/>
            <a:ext cx="522287" cy="54451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4C54"/>
              </a:solidFill>
            </a:endParaRPr>
          </a:p>
        </p:txBody>
      </p:sp>
      <p:sp>
        <p:nvSpPr>
          <p:cNvPr id="37902" name="Freeform 7"/>
          <p:cNvSpPr>
            <a:spLocks noEditPoints="1"/>
          </p:cNvSpPr>
          <p:nvPr/>
        </p:nvSpPr>
        <p:spPr bwMode="auto">
          <a:xfrm>
            <a:off x="5972175" y="5926138"/>
            <a:ext cx="261938" cy="441325"/>
          </a:xfrm>
          <a:custGeom>
            <a:avLst/>
            <a:gdLst>
              <a:gd name="T0" fmla="*/ 261938 w 346"/>
              <a:gd name="T1" fmla="*/ 225831 h 555"/>
              <a:gd name="T2" fmla="*/ 261938 w 346"/>
              <a:gd name="T3" fmla="*/ 145518 h 555"/>
              <a:gd name="T4" fmla="*/ 227114 w 346"/>
              <a:gd name="T5" fmla="*/ 145518 h 555"/>
              <a:gd name="T6" fmla="*/ 227114 w 346"/>
              <a:gd name="T7" fmla="*/ 225831 h 555"/>
              <a:gd name="T8" fmla="*/ 133240 w 346"/>
              <a:gd name="T9" fmla="*/ 324434 h 555"/>
              <a:gd name="T10" fmla="*/ 130969 w 346"/>
              <a:gd name="T11" fmla="*/ 324434 h 555"/>
              <a:gd name="T12" fmla="*/ 130969 w 346"/>
              <a:gd name="T13" fmla="*/ 324434 h 555"/>
              <a:gd name="T14" fmla="*/ 130212 w 346"/>
              <a:gd name="T15" fmla="*/ 324434 h 555"/>
              <a:gd name="T16" fmla="*/ 128698 w 346"/>
              <a:gd name="T17" fmla="*/ 324434 h 555"/>
              <a:gd name="T18" fmla="*/ 34824 w 346"/>
              <a:gd name="T19" fmla="*/ 225831 h 555"/>
              <a:gd name="T20" fmla="*/ 34824 w 346"/>
              <a:gd name="T21" fmla="*/ 145518 h 555"/>
              <a:gd name="T22" fmla="*/ 0 w 346"/>
              <a:gd name="T23" fmla="*/ 145518 h 555"/>
              <a:gd name="T24" fmla="*/ 0 w 346"/>
              <a:gd name="T25" fmla="*/ 225831 h 555"/>
              <a:gd name="T26" fmla="*/ 110529 w 346"/>
              <a:gd name="T27" fmla="*/ 359421 h 555"/>
              <a:gd name="T28" fmla="*/ 110529 w 346"/>
              <a:gd name="T29" fmla="*/ 418265 h 555"/>
              <a:gd name="T30" fmla="*/ 31796 w 346"/>
              <a:gd name="T31" fmla="*/ 441325 h 555"/>
              <a:gd name="T32" fmla="*/ 230142 w 346"/>
              <a:gd name="T33" fmla="*/ 441325 h 555"/>
              <a:gd name="T34" fmla="*/ 151409 w 346"/>
              <a:gd name="T35" fmla="*/ 417470 h 555"/>
              <a:gd name="T36" fmla="*/ 151409 w 346"/>
              <a:gd name="T37" fmla="*/ 360217 h 555"/>
              <a:gd name="T38" fmla="*/ 261938 w 346"/>
              <a:gd name="T39" fmla="*/ 225831 h 555"/>
              <a:gd name="T40" fmla="*/ 129455 w 346"/>
              <a:gd name="T41" fmla="*/ 290241 h 555"/>
              <a:gd name="T42" fmla="*/ 130969 w 346"/>
              <a:gd name="T43" fmla="*/ 290241 h 555"/>
              <a:gd name="T44" fmla="*/ 131726 w 346"/>
              <a:gd name="T45" fmla="*/ 290241 h 555"/>
              <a:gd name="T46" fmla="*/ 194561 w 346"/>
              <a:gd name="T47" fmla="*/ 224241 h 555"/>
              <a:gd name="T48" fmla="*/ 194561 w 346"/>
              <a:gd name="T49" fmla="*/ 66000 h 555"/>
              <a:gd name="T50" fmla="*/ 131726 w 346"/>
              <a:gd name="T51" fmla="*/ 0 h 555"/>
              <a:gd name="T52" fmla="*/ 130969 w 346"/>
              <a:gd name="T53" fmla="*/ 0 h 555"/>
              <a:gd name="T54" fmla="*/ 129455 w 346"/>
              <a:gd name="T55" fmla="*/ 0 h 555"/>
              <a:gd name="T56" fmla="*/ 67377 w 346"/>
              <a:gd name="T57" fmla="*/ 66000 h 555"/>
              <a:gd name="T58" fmla="*/ 67377 w 346"/>
              <a:gd name="T59" fmla="*/ 224241 h 555"/>
              <a:gd name="T60" fmla="*/ 129455 w 346"/>
              <a:gd name="T61" fmla="*/ 290241 h 555"/>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346" h="555">
                <a:moveTo>
                  <a:pt x="346" y="284"/>
                </a:moveTo>
                <a:lnTo>
                  <a:pt x="346" y="183"/>
                </a:lnTo>
                <a:cubicBezTo>
                  <a:pt x="346" y="154"/>
                  <a:pt x="300" y="154"/>
                  <a:pt x="300" y="183"/>
                </a:cubicBezTo>
                <a:lnTo>
                  <a:pt x="300" y="284"/>
                </a:lnTo>
                <a:cubicBezTo>
                  <a:pt x="300" y="352"/>
                  <a:pt x="244" y="408"/>
                  <a:pt x="176" y="408"/>
                </a:cubicBezTo>
                <a:cubicBezTo>
                  <a:pt x="175" y="408"/>
                  <a:pt x="174" y="408"/>
                  <a:pt x="173" y="408"/>
                </a:cubicBezTo>
                <a:lnTo>
                  <a:pt x="172" y="408"/>
                </a:lnTo>
                <a:cubicBezTo>
                  <a:pt x="171" y="408"/>
                  <a:pt x="171" y="408"/>
                  <a:pt x="170" y="408"/>
                </a:cubicBezTo>
                <a:cubicBezTo>
                  <a:pt x="101" y="408"/>
                  <a:pt x="46" y="352"/>
                  <a:pt x="46" y="284"/>
                </a:cubicBezTo>
                <a:lnTo>
                  <a:pt x="46" y="183"/>
                </a:lnTo>
                <a:cubicBezTo>
                  <a:pt x="46" y="154"/>
                  <a:pt x="0" y="154"/>
                  <a:pt x="0" y="183"/>
                </a:cubicBezTo>
                <a:cubicBezTo>
                  <a:pt x="0" y="197"/>
                  <a:pt x="0" y="284"/>
                  <a:pt x="0" y="284"/>
                </a:cubicBezTo>
                <a:cubicBezTo>
                  <a:pt x="0" y="370"/>
                  <a:pt x="63" y="441"/>
                  <a:pt x="146" y="452"/>
                </a:cubicBezTo>
                <a:lnTo>
                  <a:pt x="146" y="526"/>
                </a:lnTo>
                <a:lnTo>
                  <a:pt x="42" y="555"/>
                </a:lnTo>
                <a:lnTo>
                  <a:pt x="304" y="555"/>
                </a:lnTo>
                <a:lnTo>
                  <a:pt x="200" y="525"/>
                </a:lnTo>
                <a:lnTo>
                  <a:pt x="200" y="453"/>
                </a:lnTo>
                <a:cubicBezTo>
                  <a:pt x="282" y="441"/>
                  <a:pt x="346" y="370"/>
                  <a:pt x="346" y="284"/>
                </a:cubicBezTo>
                <a:close/>
                <a:moveTo>
                  <a:pt x="171" y="365"/>
                </a:moveTo>
                <a:cubicBezTo>
                  <a:pt x="172" y="365"/>
                  <a:pt x="172" y="365"/>
                  <a:pt x="173" y="365"/>
                </a:cubicBezTo>
                <a:cubicBezTo>
                  <a:pt x="173" y="365"/>
                  <a:pt x="174" y="365"/>
                  <a:pt x="174" y="365"/>
                </a:cubicBezTo>
                <a:cubicBezTo>
                  <a:pt x="220" y="365"/>
                  <a:pt x="257" y="328"/>
                  <a:pt x="257" y="282"/>
                </a:cubicBezTo>
                <a:lnTo>
                  <a:pt x="257" y="83"/>
                </a:lnTo>
                <a:cubicBezTo>
                  <a:pt x="257" y="37"/>
                  <a:pt x="220" y="0"/>
                  <a:pt x="174" y="0"/>
                </a:cubicBezTo>
                <a:cubicBezTo>
                  <a:pt x="174" y="0"/>
                  <a:pt x="173" y="0"/>
                  <a:pt x="173" y="0"/>
                </a:cubicBezTo>
                <a:cubicBezTo>
                  <a:pt x="172" y="0"/>
                  <a:pt x="172" y="0"/>
                  <a:pt x="171" y="0"/>
                </a:cubicBezTo>
                <a:cubicBezTo>
                  <a:pt x="126" y="0"/>
                  <a:pt x="89" y="37"/>
                  <a:pt x="89" y="83"/>
                </a:cubicBezTo>
                <a:lnTo>
                  <a:pt x="89" y="282"/>
                </a:lnTo>
                <a:cubicBezTo>
                  <a:pt x="89" y="328"/>
                  <a:pt x="126" y="365"/>
                  <a:pt x="171" y="365"/>
                </a:cubicBezTo>
                <a:close/>
              </a:path>
            </a:pathLst>
          </a:custGeom>
          <a:solidFill>
            <a:srgbClr val="00586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Tree>
  </p:cSld>
  <p:clrMapOvr>
    <a:masterClrMapping/>
  </p:clrMapOvr>
  <p:transition spd="slow" advTm="7871">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1" presetClass="entr" presetSubtype="0" fill="hold" nodeType="afterEffect">
                                  <p:stCondLst>
                                    <p:cond delay="0"/>
                                  </p:stCondLst>
                                  <p:childTnLst>
                                    <p:set>
                                      <p:cBhvr>
                                        <p:cTn id="6" dur="1" fill="hold">
                                          <p:stCondLst>
                                            <p:cond delay="0"/>
                                          </p:stCondLst>
                                        </p:cTn>
                                        <p:tgtEl>
                                          <p:spTgt spid="37890"/>
                                        </p:tgtEl>
                                        <p:attrNameLst>
                                          <p:attrName>style.visibility</p:attrName>
                                        </p:attrNameLst>
                                      </p:cBhvr>
                                      <p:to>
                                        <p:strVal val="visible"/>
                                      </p:to>
                                    </p:set>
                                    <p:anim calcmode="lin" valueType="num">
                                      <p:cBhvr>
                                        <p:cTn id="7" dur="500" fill="hold"/>
                                        <p:tgtEl>
                                          <p:spTgt spid="37890"/>
                                        </p:tgtEl>
                                        <p:attrNameLst>
                                          <p:attrName>ppt_w</p:attrName>
                                        </p:attrNameLst>
                                      </p:cBhvr>
                                      <p:tavLst>
                                        <p:tav tm="0">
                                          <p:val>
                                            <p:fltVal val="0"/>
                                          </p:val>
                                        </p:tav>
                                        <p:tav tm="100000">
                                          <p:val>
                                            <p:strVal val="#ppt_w"/>
                                          </p:val>
                                        </p:tav>
                                      </p:tavLst>
                                    </p:anim>
                                    <p:anim calcmode="lin" valueType="num">
                                      <p:cBhvr>
                                        <p:cTn id="8" dur="500" fill="hold"/>
                                        <p:tgtEl>
                                          <p:spTgt spid="37890"/>
                                        </p:tgtEl>
                                        <p:attrNameLst>
                                          <p:attrName>ppt_h</p:attrName>
                                        </p:attrNameLst>
                                      </p:cBhvr>
                                      <p:tavLst>
                                        <p:tav tm="0">
                                          <p:val>
                                            <p:fltVal val="0"/>
                                          </p:val>
                                        </p:tav>
                                        <p:tav tm="100000">
                                          <p:val>
                                            <p:strVal val="#ppt_h"/>
                                          </p:val>
                                        </p:tav>
                                      </p:tavLst>
                                    </p:anim>
                                    <p:anim calcmode="lin" valueType="num">
                                      <p:cBhvr>
                                        <p:cTn id="9" dur="500" fill="hold"/>
                                        <p:tgtEl>
                                          <p:spTgt spid="37890"/>
                                        </p:tgtEl>
                                        <p:attrNameLst>
                                          <p:attrName>style.rotation</p:attrName>
                                        </p:attrNameLst>
                                      </p:cBhvr>
                                      <p:tavLst>
                                        <p:tav tm="0">
                                          <p:val>
                                            <p:fltVal val="90"/>
                                          </p:val>
                                        </p:tav>
                                        <p:tav tm="100000">
                                          <p:val>
                                            <p:fltVal val="0"/>
                                          </p:val>
                                        </p:tav>
                                      </p:tavLst>
                                    </p:anim>
                                    <p:animEffect transition="in" filter="fade">
                                      <p:cBhvr>
                                        <p:cTn id="10" dur="500"/>
                                        <p:tgtEl>
                                          <p:spTgt spid="37890"/>
                                        </p:tgtEl>
                                      </p:cBhvr>
                                    </p:animEffect>
                                  </p:childTnLst>
                                </p:cTn>
                              </p:par>
                            </p:childTnLst>
                          </p:cTn>
                        </p:par>
                        <p:par>
                          <p:cTn id="11" fill="hold" nodeType="afterGroup">
                            <p:stCondLst>
                              <p:cond delay="500"/>
                            </p:stCondLst>
                            <p:childTnLst>
                              <p:par>
                                <p:cTn id="12" presetID="56" presetClass="entr" presetSubtype="0" fill="hold" grpId="0" nodeType="afterEffect">
                                  <p:stCondLst>
                                    <p:cond delay="0"/>
                                  </p:stCondLst>
                                  <p:iterate type="lt">
                                    <p:tmPct val="10000"/>
                                  </p:iterate>
                                  <p:childTnLst>
                                    <p:set>
                                      <p:cBhvr>
                                        <p:cTn id="13" dur="1" fill="hold">
                                          <p:stCondLst>
                                            <p:cond delay="0"/>
                                          </p:stCondLst>
                                        </p:cTn>
                                        <p:tgtEl>
                                          <p:spTgt spid="37891"/>
                                        </p:tgtEl>
                                        <p:attrNameLst>
                                          <p:attrName>style.visibility</p:attrName>
                                        </p:attrNameLst>
                                      </p:cBhvr>
                                      <p:to>
                                        <p:strVal val="visible"/>
                                      </p:to>
                                    </p:set>
                                    <p:anim by="(-#ppt_w*2)" calcmode="lin" valueType="num">
                                      <p:cBhvr rctx="PPT">
                                        <p:cTn id="14" dur="500" autoRev="1" fill="hold">
                                          <p:stCondLst>
                                            <p:cond delay="0"/>
                                          </p:stCondLst>
                                        </p:cTn>
                                        <p:tgtEl>
                                          <p:spTgt spid="37891"/>
                                        </p:tgtEl>
                                        <p:attrNameLst>
                                          <p:attrName>ppt_w</p:attrName>
                                        </p:attrNameLst>
                                      </p:cBhvr>
                                    </p:anim>
                                    <p:anim by="(#ppt_w*0.50)" calcmode="lin" valueType="num">
                                      <p:cBhvr>
                                        <p:cTn id="15" dur="500" decel="50000" autoRev="1" fill="hold">
                                          <p:stCondLst>
                                            <p:cond delay="0"/>
                                          </p:stCondLst>
                                        </p:cTn>
                                        <p:tgtEl>
                                          <p:spTgt spid="37891"/>
                                        </p:tgtEl>
                                        <p:attrNameLst>
                                          <p:attrName>ppt_x</p:attrName>
                                        </p:attrNameLst>
                                      </p:cBhvr>
                                    </p:anim>
                                    <p:anim from="(-#ppt_h/2)" to="(#ppt_y)" calcmode="lin" valueType="num">
                                      <p:cBhvr>
                                        <p:cTn id="16" dur="1000" fill="hold">
                                          <p:stCondLst>
                                            <p:cond delay="0"/>
                                          </p:stCondLst>
                                        </p:cTn>
                                        <p:tgtEl>
                                          <p:spTgt spid="37891"/>
                                        </p:tgtEl>
                                        <p:attrNameLst>
                                          <p:attrName>ppt_y</p:attrName>
                                        </p:attrNameLst>
                                      </p:cBhvr>
                                    </p:anim>
                                    <p:animRot by="21600000">
                                      <p:cBhvr>
                                        <p:cTn id="17" dur="1000" fill="hold">
                                          <p:stCondLst>
                                            <p:cond delay="0"/>
                                          </p:stCondLst>
                                        </p:cTn>
                                        <p:tgtEl>
                                          <p:spTgt spid="37891"/>
                                        </p:tgtEl>
                                        <p:attrNameLst>
                                          <p:attrName>r</p:attrName>
                                        </p:attrNameLst>
                                      </p:cBhvr>
                                    </p:animRot>
                                  </p:childTnLst>
                                </p:cTn>
                              </p:par>
                            </p:childTnLst>
                          </p:cTn>
                        </p:par>
                        <p:par>
                          <p:cTn id="18" fill="hold" nodeType="afterGroup">
                            <p:stCondLst>
                              <p:cond delay="2200"/>
                            </p:stCondLst>
                            <p:childTnLst>
                              <p:par>
                                <p:cTn id="19" presetID="31" presetClass="entr" presetSubtype="0" fill="hold" grpId="0" nodeType="afterEffect">
                                  <p:stCondLst>
                                    <p:cond delay="0"/>
                                  </p:stCondLst>
                                  <p:childTnLst>
                                    <p:set>
                                      <p:cBhvr>
                                        <p:cTn id="20" dur="1" fill="hold">
                                          <p:stCondLst>
                                            <p:cond delay="0"/>
                                          </p:stCondLst>
                                        </p:cTn>
                                        <p:tgtEl>
                                          <p:spTgt spid="37892"/>
                                        </p:tgtEl>
                                        <p:attrNameLst>
                                          <p:attrName>style.visibility</p:attrName>
                                        </p:attrNameLst>
                                      </p:cBhvr>
                                      <p:to>
                                        <p:strVal val="visible"/>
                                      </p:to>
                                    </p:set>
                                    <p:anim calcmode="lin" valueType="num">
                                      <p:cBhvr>
                                        <p:cTn id="21" dur="500" fill="hold"/>
                                        <p:tgtEl>
                                          <p:spTgt spid="37892"/>
                                        </p:tgtEl>
                                        <p:attrNameLst>
                                          <p:attrName>ppt_w</p:attrName>
                                        </p:attrNameLst>
                                      </p:cBhvr>
                                      <p:tavLst>
                                        <p:tav tm="0">
                                          <p:val>
                                            <p:fltVal val="0"/>
                                          </p:val>
                                        </p:tav>
                                        <p:tav tm="100000">
                                          <p:val>
                                            <p:strVal val="#ppt_w"/>
                                          </p:val>
                                        </p:tav>
                                      </p:tavLst>
                                    </p:anim>
                                    <p:anim calcmode="lin" valueType="num">
                                      <p:cBhvr>
                                        <p:cTn id="22" dur="500" fill="hold"/>
                                        <p:tgtEl>
                                          <p:spTgt spid="37892"/>
                                        </p:tgtEl>
                                        <p:attrNameLst>
                                          <p:attrName>ppt_h</p:attrName>
                                        </p:attrNameLst>
                                      </p:cBhvr>
                                      <p:tavLst>
                                        <p:tav tm="0">
                                          <p:val>
                                            <p:fltVal val="0"/>
                                          </p:val>
                                        </p:tav>
                                        <p:tav tm="100000">
                                          <p:val>
                                            <p:strVal val="#ppt_h"/>
                                          </p:val>
                                        </p:tav>
                                      </p:tavLst>
                                    </p:anim>
                                    <p:anim calcmode="lin" valueType="num">
                                      <p:cBhvr>
                                        <p:cTn id="23" dur="500" fill="hold"/>
                                        <p:tgtEl>
                                          <p:spTgt spid="37892"/>
                                        </p:tgtEl>
                                        <p:attrNameLst>
                                          <p:attrName>style.rotation</p:attrName>
                                        </p:attrNameLst>
                                      </p:cBhvr>
                                      <p:tavLst>
                                        <p:tav tm="0">
                                          <p:val>
                                            <p:fltVal val="90"/>
                                          </p:val>
                                        </p:tav>
                                        <p:tav tm="100000">
                                          <p:val>
                                            <p:fltVal val="0"/>
                                          </p:val>
                                        </p:tav>
                                      </p:tavLst>
                                    </p:anim>
                                    <p:animEffect transition="in" filter="fade">
                                      <p:cBhvr>
                                        <p:cTn id="24" dur="500"/>
                                        <p:tgtEl>
                                          <p:spTgt spid="37892"/>
                                        </p:tgtEl>
                                      </p:cBhvr>
                                    </p:animEffect>
                                  </p:childTnLst>
                                </p:cTn>
                              </p:par>
                              <p:par>
                                <p:cTn id="25" presetID="31" presetClass="entr" presetSubtype="0" fill="hold" grpId="0" nodeType="withEffect">
                                  <p:stCondLst>
                                    <p:cond delay="0"/>
                                  </p:stCondLst>
                                  <p:childTnLst>
                                    <p:set>
                                      <p:cBhvr>
                                        <p:cTn id="26" dur="1" fill="hold">
                                          <p:stCondLst>
                                            <p:cond delay="0"/>
                                          </p:stCondLst>
                                        </p:cTn>
                                        <p:tgtEl>
                                          <p:spTgt spid="37893"/>
                                        </p:tgtEl>
                                        <p:attrNameLst>
                                          <p:attrName>style.visibility</p:attrName>
                                        </p:attrNameLst>
                                      </p:cBhvr>
                                      <p:to>
                                        <p:strVal val="visible"/>
                                      </p:to>
                                    </p:set>
                                    <p:anim calcmode="lin" valueType="num">
                                      <p:cBhvr>
                                        <p:cTn id="27" dur="500" fill="hold"/>
                                        <p:tgtEl>
                                          <p:spTgt spid="37893"/>
                                        </p:tgtEl>
                                        <p:attrNameLst>
                                          <p:attrName>ppt_w</p:attrName>
                                        </p:attrNameLst>
                                      </p:cBhvr>
                                      <p:tavLst>
                                        <p:tav tm="0">
                                          <p:val>
                                            <p:fltVal val="0"/>
                                          </p:val>
                                        </p:tav>
                                        <p:tav tm="100000">
                                          <p:val>
                                            <p:strVal val="#ppt_w"/>
                                          </p:val>
                                        </p:tav>
                                      </p:tavLst>
                                    </p:anim>
                                    <p:anim calcmode="lin" valueType="num">
                                      <p:cBhvr>
                                        <p:cTn id="28" dur="500" fill="hold"/>
                                        <p:tgtEl>
                                          <p:spTgt spid="37893"/>
                                        </p:tgtEl>
                                        <p:attrNameLst>
                                          <p:attrName>ppt_h</p:attrName>
                                        </p:attrNameLst>
                                      </p:cBhvr>
                                      <p:tavLst>
                                        <p:tav tm="0">
                                          <p:val>
                                            <p:fltVal val="0"/>
                                          </p:val>
                                        </p:tav>
                                        <p:tav tm="100000">
                                          <p:val>
                                            <p:strVal val="#ppt_h"/>
                                          </p:val>
                                        </p:tav>
                                      </p:tavLst>
                                    </p:anim>
                                    <p:anim calcmode="lin" valueType="num">
                                      <p:cBhvr>
                                        <p:cTn id="29" dur="500" fill="hold"/>
                                        <p:tgtEl>
                                          <p:spTgt spid="37893"/>
                                        </p:tgtEl>
                                        <p:attrNameLst>
                                          <p:attrName>style.rotation</p:attrName>
                                        </p:attrNameLst>
                                      </p:cBhvr>
                                      <p:tavLst>
                                        <p:tav tm="0">
                                          <p:val>
                                            <p:fltVal val="90"/>
                                          </p:val>
                                        </p:tav>
                                        <p:tav tm="100000">
                                          <p:val>
                                            <p:fltVal val="0"/>
                                          </p:val>
                                        </p:tav>
                                      </p:tavLst>
                                    </p:anim>
                                    <p:animEffect transition="in" filter="fade">
                                      <p:cBhvr>
                                        <p:cTn id="30" dur="500"/>
                                        <p:tgtEl>
                                          <p:spTgt spid="37893"/>
                                        </p:tgtEl>
                                      </p:cBhvr>
                                    </p:animEffect>
                                  </p:childTnLst>
                                </p:cTn>
                              </p:par>
                            </p:childTnLst>
                          </p:cTn>
                        </p:par>
                        <p:par>
                          <p:cTn id="31" fill="hold" nodeType="afterGroup">
                            <p:stCondLst>
                              <p:cond delay="2700"/>
                            </p:stCondLst>
                            <p:childTnLst>
                              <p:par>
                                <p:cTn id="32" presetID="16" presetClass="entr" presetSubtype="21" fill="hold" grpId="0" nodeType="afterEffect">
                                  <p:stCondLst>
                                    <p:cond delay="0"/>
                                  </p:stCondLst>
                                  <p:childTnLst>
                                    <p:set>
                                      <p:cBhvr>
                                        <p:cTn id="33" dur="1" fill="hold">
                                          <p:stCondLst>
                                            <p:cond delay="0"/>
                                          </p:stCondLst>
                                        </p:cTn>
                                        <p:tgtEl>
                                          <p:spTgt spid="37900"/>
                                        </p:tgtEl>
                                        <p:attrNameLst>
                                          <p:attrName>style.visibility</p:attrName>
                                        </p:attrNameLst>
                                      </p:cBhvr>
                                      <p:to>
                                        <p:strVal val="visible"/>
                                      </p:to>
                                    </p:set>
                                    <p:animEffect transition="in" filter="barn(inVertical)">
                                      <p:cBhvr>
                                        <p:cTn id="34" dur="500"/>
                                        <p:tgtEl>
                                          <p:spTgt spid="37900"/>
                                        </p:tgtEl>
                                      </p:cBhvr>
                                    </p:animEffect>
                                  </p:childTnLst>
                                </p:cTn>
                              </p:par>
                            </p:childTnLst>
                          </p:cTn>
                        </p:par>
                        <p:par>
                          <p:cTn id="35" fill="hold" nodeType="afterGroup">
                            <p:stCondLst>
                              <p:cond delay="3200"/>
                            </p:stCondLst>
                            <p:childTnLst>
                              <p:par>
                                <p:cTn id="36" presetID="10" presetClass="entr" presetSubtype="0" fill="hold" grpId="0" nodeType="afterEffect">
                                  <p:stCondLst>
                                    <p:cond delay="0"/>
                                  </p:stCondLst>
                                  <p:childTnLst>
                                    <p:set>
                                      <p:cBhvr>
                                        <p:cTn id="37" dur="1" fill="hold">
                                          <p:stCondLst>
                                            <p:cond delay="0"/>
                                          </p:stCondLst>
                                        </p:cTn>
                                        <p:tgtEl>
                                          <p:spTgt spid="37901"/>
                                        </p:tgtEl>
                                        <p:attrNameLst>
                                          <p:attrName>style.visibility</p:attrName>
                                        </p:attrNameLst>
                                      </p:cBhvr>
                                      <p:to>
                                        <p:strVal val="visible"/>
                                      </p:to>
                                    </p:set>
                                    <p:anim calcmode="lin" valueType="num">
                                      <p:cBhvr>
                                        <p:cTn id="38" dur="500" fill="hold"/>
                                        <p:tgtEl>
                                          <p:spTgt spid="37901"/>
                                        </p:tgtEl>
                                        <p:attrNameLst>
                                          <p:attrName>ppt_w</p:attrName>
                                        </p:attrNameLst>
                                      </p:cBhvr>
                                      <p:tavLst>
                                        <p:tav tm="0">
                                          <p:val>
                                            <p:fltVal val="0"/>
                                          </p:val>
                                        </p:tav>
                                        <p:tav tm="100000">
                                          <p:val>
                                            <p:strVal val="#ppt_w"/>
                                          </p:val>
                                        </p:tav>
                                      </p:tavLst>
                                    </p:anim>
                                    <p:anim calcmode="lin" valueType="num">
                                      <p:cBhvr>
                                        <p:cTn id="39" dur="500" fill="hold"/>
                                        <p:tgtEl>
                                          <p:spTgt spid="37901"/>
                                        </p:tgtEl>
                                        <p:attrNameLst>
                                          <p:attrName>ppt_h</p:attrName>
                                        </p:attrNameLst>
                                      </p:cBhvr>
                                      <p:tavLst>
                                        <p:tav tm="0">
                                          <p:val>
                                            <p:fltVal val="0"/>
                                          </p:val>
                                        </p:tav>
                                        <p:tav tm="100000">
                                          <p:val>
                                            <p:strVal val="#ppt_h"/>
                                          </p:val>
                                        </p:tav>
                                      </p:tavLst>
                                    </p:anim>
                                    <p:animEffect transition="in" filter="fade">
                                      <p:cBhvr>
                                        <p:cTn id="40" dur="500"/>
                                        <p:tgtEl>
                                          <p:spTgt spid="37901"/>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7902"/>
                                        </p:tgtEl>
                                        <p:attrNameLst>
                                          <p:attrName>style.visibility</p:attrName>
                                        </p:attrNameLst>
                                      </p:cBhvr>
                                      <p:to>
                                        <p:strVal val="visible"/>
                                      </p:to>
                                    </p:set>
                                    <p:anim calcmode="lin" valueType="num">
                                      <p:cBhvr>
                                        <p:cTn id="43" dur="500" fill="hold"/>
                                        <p:tgtEl>
                                          <p:spTgt spid="37902"/>
                                        </p:tgtEl>
                                        <p:attrNameLst>
                                          <p:attrName>ppt_w</p:attrName>
                                        </p:attrNameLst>
                                      </p:cBhvr>
                                      <p:tavLst>
                                        <p:tav tm="0">
                                          <p:val>
                                            <p:fltVal val="0"/>
                                          </p:val>
                                        </p:tav>
                                        <p:tav tm="100000">
                                          <p:val>
                                            <p:strVal val="#ppt_w"/>
                                          </p:val>
                                        </p:tav>
                                      </p:tavLst>
                                    </p:anim>
                                    <p:anim calcmode="lin" valueType="num">
                                      <p:cBhvr>
                                        <p:cTn id="44" dur="500" fill="hold"/>
                                        <p:tgtEl>
                                          <p:spTgt spid="37902"/>
                                        </p:tgtEl>
                                        <p:attrNameLst>
                                          <p:attrName>ppt_h</p:attrName>
                                        </p:attrNameLst>
                                      </p:cBhvr>
                                      <p:tavLst>
                                        <p:tav tm="0">
                                          <p:val>
                                            <p:fltVal val="0"/>
                                          </p:val>
                                        </p:tav>
                                        <p:tav tm="100000">
                                          <p:val>
                                            <p:strVal val="#ppt_h"/>
                                          </p:val>
                                        </p:tav>
                                      </p:tavLst>
                                    </p:anim>
                                    <p:animEffect transition="in" filter="fade">
                                      <p:cBhvr>
                                        <p:cTn id="45" dur="500"/>
                                        <p:tgtEl>
                                          <p:spTgt spid="37902"/>
                                        </p:tgtEl>
                                      </p:cBhvr>
                                    </p:animEffect>
                                  </p:childTnLst>
                                </p:cTn>
                              </p:par>
                            </p:childTnLst>
                          </p:cTn>
                        </p:par>
                        <p:par>
                          <p:cTn id="46" fill="hold" nodeType="afterGroup">
                            <p:stCondLst>
                              <p:cond delay="3700"/>
                            </p:stCondLst>
                            <p:childTnLst>
                              <p:par>
                                <p:cTn id="47" presetID="31" presetClass="entr" presetSubtype="0" fill="hold" grpId="0" nodeType="afterEffect">
                                  <p:stCondLst>
                                    <p:cond delay="0"/>
                                  </p:stCondLst>
                                  <p:childTnLst>
                                    <p:set>
                                      <p:cBhvr>
                                        <p:cTn id="48" dur="1" fill="hold">
                                          <p:stCondLst>
                                            <p:cond delay="0"/>
                                          </p:stCondLst>
                                        </p:cTn>
                                        <p:tgtEl>
                                          <p:spTgt spid="37898"/>
                                        </p:tgtEl>
                                        <p:attrNameLst>
                                          <p:attrName>style.visibility</p:attrName>
                                        </p:attrNameLst>
                                      </p:cBhvr>
                                      <p:to>
                                        <p:strVal val="visible"/>
                                      </p:to>
                                    </p:set>
                                    <p:anim calcmode="lin" valueType="num">
                                      <p:cBhvr>
                                        <p:cTn id="49" dur="500" fill="hold"/>
                                        <p:tgtEl>
                                          <p:spTgt spid="37898"/>
                                        </p:tgtEl>
                                        <p:attrNameLst>
                                          <p:attrName>ppt_w</p:attrName>
                                        </p:attrNameLst>
                                      </p:cBhvr>
                                      <p:tavLst>
                                        <p:tav tm="0">
                                          <p:val>
                                            <p:fltVal val="0"/>
                                          </p:val>
                                        </p:tav>
                                        <p:tav tm="100000">
                                          <p:val>
                                            <p:strVal val="#ppt_w"/>
                                          </p:val>
                                        </p:tav>
                                      </p:tavLst>
                                    </p:anim>
                                    <p:anim calcmode="lin" valueType="num">
                                      <p:cBhvr>
                                        <p:cTn id="50" dur="500" fill="hold"/>
                                        <p:tgtEl>
                                          <p:spTgt spid="37898"/>
                                        </p:tgtEl>
                                        <p:attrNameLst>
                                          <p:attrName>ppt_h</p:attrName>
                                        </p:attrNameLst>
                                      </p:cBhvr>
                                      <p:tavLst>
                                        <p:tav tm="0">
                                          <p:val>
                                            <p:fltVal val="0"/>
                                          </p:val>
                                        </p:tav>
                                        <p:tav tm="100000">
                                          <p:val>
                                            <p:strVal val="#ppt_h"/>
                                          </p:val>
                                        </p:tav>
                                      </p:tavLst>
                                    </p:anim>
                                    <p:anim calcmode="lin" valueType="num">
                                      <p:cBhvr>
                                        <p:cTn id="51" dur="500" fill="hold"/>
                                        <p:tgtEl>
                                          <p:spTgt spid="37898"/>
                                        </p:tgtEl>
                                        <p:attrNameLst>
                                          <p:attrName>style.rotation</p:attrName>
                                        </p:attrNameLst>
                                      </p:cBhvr>
                                      <p:tavLst>
                                        <p:tav tm="0">
                                          <p:val>
                                            <p:fltVal val="90"/>
                                          </p:val>
                                        </p:tav>
                                        <p:tav tm="100000">
                                          <p:val>
                                            <p:fltVal val="0"/>
                                          </p:val>
                                        </p:tav>
                                      </p:tavLst>
                                    </p:anim>
                                    <p:animEffect transition="in" filter="fade">
                                      <p:cBhvr>
                                        <p:cTn id="52" dur="500"/>
                                        <p:tgtEl>
                                          <p:spTgt spid="37898"/>
                                        </p:tgtEl>
                                      </p:cBhvr>
                                    </p:animEffect>
                                  </p:childTnLst>
                                </p:cTn>
                              </p:par>
                              <p:par>
                                <p:cTn id="53" presetID="31" presetClass="entr" presetSubtype="0" fill="hold" grpId="0" nodeType="withEffect">
                                  <p:stCondLst>
                                    <p:cond delay="0"/>
                                  </p:stCondLst>
                                  <p:childTnLst>
                                    <p:set>
                                      <p:cBhvr>
                                        <p:cTn id="54" dur="1" fill="hold">
                                          <p:stCondLst>
                                            <p:cond delay="0"/>
                                          </p:stCondLst>
                                        </p:cTn>
                                        <p:tgtEl>
                                          <p:spTgt spid="37899"/>
                                        </p:tgtEl>
                                        <p:attrNameLst>
                                          <p:attrName>style.visibility</p:attrName>
                                        </p:attrNameLst>
                                      </p:cBhvr>
                                      <p:to>
                                        <p:strVal val="visible"/>
                                      </p:to>
                                    </p:set>
                                    <p:anim calcmode="lin" valueType="num">
                                      <p:cBhvr>
                                        <p:cTn id="55" dur="500" fill="hold"/>
                                        <p:tgtEl>
                                          <p:spTgt spid="37899"/>
                                        </p:tgtEl>
                                        <p:attrNameLst>
                                          <p:attrName>ppt_w</p:attrName>
                                        </p:attrNameLst>
                                      </p:cBhvr>
                                      <p:tavLst>
                                        <p:tav tm="0">
                                          <p:val>
                                            <p:fltVal val="0"/>
                                          </p:val>
                                        </p:tav>
                                        <p:tav tm="100000">
                                          <p:val>
                                            <p:strVal val="#ppt_w"/>
                                          </p:val>
                                        </p:tav>
                                      </p:tavLst>
                                    </p:anim>
                                    <p:anim calcmode="lin" valueType="num">
                                      <p:cBhvr>
                                        <p:cTn id="56" dur="500" fill="hold"/>
                                        <p:tgtEl>
                                          <p:spTgt spid="37899"/>
                                        </p:tgtEl>
                                        <p:attrNameLst>
                                          <p:attrName>ppt_h</p:attrName>
                                        </p:attrNameLst>
                                      </p:cBhvr>
                                      <p:tavLst>
                                        <p:tav tm="0">
                                          <p:val>
                                            <p:fltVal val="0"/>
                                          </p:val>
                                        </p:tav>
                                        <p:tav tm="100000">
                                          <p:val>
                                            <p:strVal val="#ppt_h"/>
                                          </p:val>
                                        </p:tav>
                                      </p:tavLst>
                                    </p:anim>
                                    <p:anim calcmode="lin" valueType="num">
                                      <p:cBhvr>
                                        <p:cTn id="57" dur="500" fill="hold"/>
                                        <p:tgtEl>
                                          <p:spTgt spid="37899"/>
                                        </p:tgtEl>
                                        <p:attrNameLst>
                                          <p:attrName>style.rotation</p:attrName>
                                        </p:attrNameLst>
                                      </p:cBhvr>
                                      <p:tavLst>
                                        <p:tav tm="0">
                                          <p:val>
                                            <p:fltVal val="90"/>
                                          </p:val>
                                        </p:tav>
                                        <p:tav tm="100000">
                                          <p:val>
                                            <p:fltVal val="0"/>
                                          </p:val>
                                        </p:tav>
                                      </p:tavLst>
                                    </p:anim>
                                    <p:animEffect transition="in" filter="fade">
                                      <p:cBhvr>
                                        <p:cTn id="58" dur="500"/>
                                        <p:tgtEl>
                                          <p:spTgt spid="37899"/>
                                        </p:tgtEl>
                                      </p:cBhvr>
                                    </p:animEffect>
                                  </p:childTnLst>
                                </p:cTn>
                              </p:par>
                              <p:par>
                                <p:cTn id="59" presetID="31" presetClass="entr" presetSubtype="0" fill="hold" grpId="0" nodeType="withEffect">
                                  <p:stCondLst>
                                    <p:cond delay="0"/>
                                  </p:stCondLst>
                                  <p:childTnLst>
                                    <p:set>
                                      <p:cBhvr>
                                        <p:cTn id="60" dur="1" fill="hold">
                                          <p:stCondLst>
                                            <p:cond delay="0"/>
                                          </p:stCondLst>
                                        </p:cTn>
                                        <p:tgtEl>
                                          <p:spTgt spid="37894"/>
                                        </p:tgtEl>
                                        <p:attrNameLst>
                                          <p:attrName>style.visibility</p:attrName>
                                        </p:attrNameLst>
                                      </p:cBhvr>
                                      <p:to>
                                        <p:strVal val="visible"/>
                                      </p:to>
                                    </p:set>
                                    <p:anim calcmode="lin" valueType="num">
                                      <p:cBhvr>
                                        <p:cTn id="61" dur="500" fill="hold"/>
                                        <p:tgtEl>
                                          <p:spTgt spid="37894"/>
                                        </p:tgtEl>
                                        <p:attrNameLst>
                                          <p:attrName>ppt_w</p:attrName>
                                        </p:attrNameLst>
                                      </p:cBhvr>
                                      <p:tavLst>
                                        <p:tav tm="0">
                                          <p:val>
                                            <p:fltVal val="0"/>
                                          </p:val>
                                        </p:tav>
                                        <p:tav tm="100000">
                                          <p:val>
                                            <p:strVal val="#ppt_w"/>
                                          </p:val>
                                        </p:tav>
                                      </p:tavLst>
                                    </p:anim>
                                    <p:anim calcmode="lin" valueType="num">
                                      <p:cBhvr>
                                        <p:cTn id="62" dur="500" fill="hold"/>
                                        <p:tgtEl>
                                          <p:spTgt spid="37894"/>
                                        </p:tgtEl>
                                        <p:attrNameLst>
                                          <p:attrName>ppt_h</p:attrName>
                                        </p:attrNameLst>
                                      </p:cBhvr>
                                      <p:tavLst>
                                        <p:tav tm="0">
                                          <p:val>
                                            <p:fltVal val="0"/>
                                          </p:val>
                                        </p:tav>
                                        <p:tav tm="100000">
                                          <p:val>
                                            <p:strVal val="#ppt_h"/>
                                          </p:val>
                                        </p:tav>
                                      </p:tavLst>
                                    </p:anim>
                                    <p:anim calcmode="lin" valueType="num">
                                      <p:cBhvr>
                                        <p:cTn id="63" dur="500" fill="hold"/>
                                        <p:tgtEl>
                                          <p:spTgt spid="37894"/>
                                        </p:tgtEl>
                                        <p:attrNameLst>
                                          <p:attrName>style.rotation</p:attrName>
                                        </p:attrNameLst>
                                      </p:cBhvr>
                                      <p:tavLst>
                                        <p:tav tm="0">
                                          <p:val>
                                            <p:fltVal val="90"/>
                                          </p:val>
                                        </p:tav>
                                        <p:tav tm="100000">
                                          <p:val>
                                            <p:fltVal val="0"/>
                                          </p:val>
                                        </p:tav>
                                      </p:tavLst>
                                    </p:anim>
                                    <p:animEffect transition="in" filter="fade">
                                      <p:cBhvr>
                                        <p:cTn id="64" dur="500"/>
                                        <p:tgtEl>
                                          <p:spTgt spid="37894"/>
                                        </p:tgtEl>
                                      </p:cBhvr>
                                    </p:animEffect>
                                  </p:childTnLst>
                                </p:cTn>
                              </p:par>
                              <p:par>
                                <p:cTn id="65" presetID="31" presetClass="entr" presetSubtype="0" fill="hold" grpId="0" nodeType="withEffect">
                                  <p:stCondLst>
                                    <p:cond delay="0"/>
                                  </p:stCondLst>
                                  <p:childTnLst>
                                    <p:set>
                                      <p:cBhvr>
                                        <p:cTn id="66" dur="1" fill="hold">
                                          <p:stCondLst>
                                            <p:cond delay="0"/>
                                          </p:stCondLst>
                                        </p:cTn>
                                        <p:tgtEl>
                                          <p:spTgt spid="37897"/>
                                        </p:tgtEl>
                                        <p:attrNameLst>
                                          <p:attrName>style.visibility</p:attrName>
                                        </p:attrNameLst>
                                      </p:cBhvr>
                                      <p:to>
                                        <p:strVal val="visible"/>
                                      </p:to>
                                    </p:set>
                                    <p:anim calcmode="lin" valueType="num">
                                      <p:cBhvr>
                                        <p:cTn id="67" dur="500" fill="hold"/>
                                        <p:tgtEl>
                                          <p:spTgt spid="37897"/>
                                        </p:tgtEl>
                                        <p:attrNameLst>
                                          <p:attrName>ppt_w</p:attrName>
                                        </p:attrNameLst>
                                      </p:cBhvr>
                                      <p:tavLst>
                                        <p:tav tm="0">
                                          <p:val>
                                            <p:fltVal val="0"/>
                                          </p:val>
                                        </p:tav>
                                        <p:tav tm="100000">
                                          <p:val>
                                            <p:strVal val="#ppt_w"/>
                                          </p:val>
                                        </p:tav>
                                      </p:tavLst>
                                    </p:anim>
                                    <p:anim calcmode="lin" valueType="num">
                                      <p:cBhvr>
                                        <p:cTn id="68" dur="500" fill="hold"/>
                                        <p:tgtEl>
                                          <p:spTgt spid="37897"/>
                                        </p:tgtEl>
                                        <p:attrNameLst>
                                          <p:attrName>ppt_h</p:attrName>
                                        </p:attrNameLst>
                                      </p:cBhvr>
                                      <p:tavLst>
                                        <p:tav tm="0">
                                          <p:val>
                                            <p:fltVal val="0"/>
                                          </p:val>
                                        </p:tav>
                                        <p:tav tm="100000">
                                          <p:val>
                                            <p:strVal val="#ppt_h"/>
                                          </p:val>
                                        </p:tav>
                                      </p:tavLst>
                                    </p:anim>
                                    <p:anim calcmode="lin" valueType="num">
                                      <p:cBhvr>
                                        <p:cTn id="69" dur="500" fill="hold"/>
                                        <p:tgtEl>
                                          <p:spTgt spid="37897"/>
                                        </p:tgtEl>
                                        <p:attrNameLst>
                                          <p:attrName>style.rotation</p:attrName>
                                        </p:attrNameLst>
                                      </p:cBhvr>
                                      <p:tavLst>
                                        <p:tav tm="0">
                                          <p:val>
                                            <p:fltVal val="90"/>
                                          </p:val>
                                        </p:tav>
                                        <p:tav tm="100000">
                                          <p:val>
                                            <p:fltVal val="0"/>
                                          </p:val>
                                        </p:tav>
                                      </p:tavLst>
                                    </p:anim>
                                    <p:animEffect transition="in" filter="fade">
                                      <p:cBhvr>
                                        <p:cTn id="70" dur="500"/>
                                        <p:tgtEl>
                                          <p:spTgt spid="37897"/>
                                        </p:tgtEl>
                                      </p:cBhvr>
                                    </p:animEffect>
                                  </p:childTnLst>
                                </p:cTn>
                              </p:par>
                            </p:childTnLst>
                          </p:cTn>
                        </p:par>
                        <p:par>
                          <p:cTn id="71" fill="hold" nodeType="afterGroup">
                            <p:stCondLst>
                              <p:cond delay="4200"/>
                            </p:stCondLst>
                            <p:childTnLst>
                              <p:par>
                                <p:cTn id="72" presetID="22" presetClass="entr" presetSubtype="8" fill="hold" grpId="0" nodeType="afterEffect">
                                  <p:stCondLst>
                                    <p:cond delay="0"/>
                                  </p:stCondLst>
                                  <p:childTnLst>
                                    <p:set>
                                      <p:cBhvr>
                                        <p:cTn id="73" dur="1" fill="hold">
                                          <p:stCondLst>
                                            <p:cond delay="0"/>
                                          </p:stCondLst>
                                        </p:cTn>
                                        <p:tgtEl>
                                          <p:spTgt spid="37895"/>
                                        </p:tgtEl>
                                        <p:attrNameLst>
                                          <p:attrName>style.visibility</p:attrName>
                                        </p:attrNameLst>
                                      </p:cBhvr>
                                      <p:to>
                                        <p:strVal val="visible"/>
                                      </p:to>
                                    </p:set>
                                    <p:animEffect transition="in" filter="wipe(left)">
                                      <p:cBhvr>
                                        <p:cTn id="74" dur="500"/>
                                        <p:tgtEl>
                                          <p:spTgt spid="37895"/>
                                        </p:tgtEl>
                                      </p:cBhvr>
                                    </p:animEffect>
                                  </p:childTnLst>
                                </p:cTn>
                              </p:par>
                              <p:par>
                                <p:cTn id="75" presetID="22" presetClass="entr" presetSubtype="8" fill="hold" grpId="0" nodeType="withEffect">
                                  <p:stCondLst>
                                    <p:cond delay="0"/>
                                  </p:stCondLst>
                                  <p:childTnLst>
                                    <p:set>
                                      <p:cBhvr>
                                        <p:cTn id="76" dur="1" fill="hold">
                                          <p:stCondLst>
                                            <p:cond delay="0"/>
                                          </p:stCondLst>
                                        </p:cTn>
                                        <p:tgtEl>
                                          <p:spTgt spid="37896"/>
                                        </p:tgtEl>
                                        <p:attrNameLst>
                                          <p:attrName>style.visibility</p:attrName>
                                        </p:attrNameLst>
                                      </p:cBhvr>
                                      <p:to>
                                        <p:strVal val="visible"/>
                                      </p:to>
                                    </p:set>
                                    <p:animEffect transition="in" filter="wipe(left)">
                                      <p:cBhvr>
                                        <p:cTn id="77" dur="500"/>
                                        <p:tgtEl>
                                          <p:spTgt spid="378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1" grpId="0" autoUpdateAnimBg="0"/>
      <p:bldP spid="37892" grpId="0" autoUpdateAnimBg="0"/>
      <p:bldP spid="37893" grpId="0" autoUpdateAnimBg="0"/>
      <p:bldP spid="37894" grpId="0" animBg="1" autoUpdateAnimBg="0"/>
      <p:bldP spid="37895" grpId="0" autoUpdateAnimBg="0"/>
      <p:bldP spid="37896" grpId="0" autoUpdateAnimBg="0"/>
      <p:bldP spid="37897" grpId="0" autoUpdateAnimBg="0"/>
      <p:bldP spid="37898" grpId="0" animBg="1" autoUpdateAnimBg="0"/>
      <p:bldP spid="37899" grpId="0" autoUpdateAnimBg="0"/>
      <p:bldP spid="37900" grpId="0" animBg="1" autoUpdateAnimBg="0"/>
      <p:bldP spid="37901" grpId="0" animBg="1" autoUpdateAnimBg="0"/>
      <p:bldP spid="37902"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064360" y="4437115"/>
            <a:ext cx="8610801" cy="16927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buFontTx/>
              <a:buNone/>
            </a:pP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2"/>
              </a:rPr>
              <a:t>www.1ppt.com/moban/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行业</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3"/>
              </a:rPr>
              <a:t>www.1ppt.com/hangye/</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pPr fontAlgn="auto">
              <a:spcBef>
                <a:spcPts val="0"/>
              </a:spcBef>
              <a:spcAft>
                <a:spcPts val="0"/>
              </a:spcAft>
              <a:buFontTx/>
              <a:buNone/>
            </a:pPr>
            <a:r>
              <a:rPr lang="zh-CN" altLang="en-US" sz="1100" dirty="0">
                <a:solidFill>
                  <a:srgbClr val="EEECE1">
                    <a:lumMod val="25000"/>
                  </a:srgbClr>
                </a:solidFill>
                <a:latin typeface="微软雅黑" panose="020B0503020204020204" pitchFamily="34" charset="-122"/>
                <a:ea typeface="微软雅黑" panose="020B0503020204020204" pitchFamily="34" charset="-122"/>
              </a:rPr>
              <a:t>节日</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4"/>
              </a:rPr>
              <a:t>www.1ppt.com/jieri/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素材下载：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5"/>
              </a:rPr>
              <a:t>www.1ppt.com/sucai/</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pPr fontAlgn="auto">
              <a:spcBef>
                <a:spcPts val="0"/>
              </a:spcBef>
              <a:spcAft>
                <a:spcPts val="0"/>
              </a:spcAft>
              <a:buFontTx/>
              <a:buNone/>
            </a:pP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6"/>
              </a:rPr>
              <a:t>www.1ppt.com/beijing/</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图表下载：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7"/>
              </a:rPr>
              <a:t>www.1ppt.com/tubiao/</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pPr fontAlgn="auto">
              <a:spcBef>
                <a:spcPts val="0"/>
              </a:spcBef>
              <a:spcAft>
                <a:spcPts val="0"/>
              </a:spcAft>
              <a:buFontTx/>
              <a:buNone/>
            </a:pPr>
            <a:r>
              <a:rPr lang="zh-CN" altLang="en-US" sz="1100" dirty="0">
                <a:solidFill>
                  <a:srgbClr val="EEECE1">
                    <a:lumMod val="25000"/>
                  </a:srgbClr>
                </a:solidFill>
                <a:latin typeface="微软雅黑" panose="020B0503020204020204" pitchFamily="34" charset="-122"/>
                <a:ea typeface="微软雅黑" panose="020B0503020204020204" pitchFamily="34" charset="-122"/>
              </a:rPr>
              <a:t>优秀</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8"/>
              </a:rPr>
              <a:t>www.1ppt.com/xiazai/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9"/>
              </a:rPr>
              <a:t>www.1ppt.com/powerpoint</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9"/>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pPr fontAlgn="auto">
              <a:spcBef>
                <a:spcPts val="0"/>
              </a:spcBef>
              <a:spcAft>
                <a:spcPts val="0"/>
              </a:spcAft>
              <a:buFontTx/>
              <a:buNone/>
            </a:pPr>
            <a:r>
              <a:rPr lang="en-US" altLang="zh-CN" sz="1100" dirty="0">
                <a:solidFill>
                  <a:srgbClr val="EEECE1">
                    <a:lumMod val="25000"/>
                  </a:srgbClr>
                </a:solidFill>
                <a:latin typeface="微软雅黑" panose="020B0503020204020204" pitchFamily="34" charset="-122"/>
                <a:ea typeface="微软雅黑" panose="020B0503020204020204" pitchFamily="34" charset="-122"/>
              </a:rPr>
              <a:t>Word</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0"/>
              </a:rPr>
              <a:t>www.1ppt.com/word</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0"/>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Excel</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1"/>
              </a:rPr>
              <a:t>www.1ppt.com/excel</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1"/>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pPr fontAlgn="auto">
              <a:spcBef>
                <a:spcPts val="0"/>
              </a:spcBef>
              <a:spcAft>
                <a:spcPts val="0"/>
              </a:spcAft>
              <a:buFontTx/>
              <a:buNone/>
            </a:pPr>
            <a:r>
              <a:rPr lang="zh-CN" altLang="en-US" sz="1100" dirty="0">
                <a:solidFill>
                  <a:srgbClr val="EEECE1">
                    <a:lumMod val="25000"/>
                  </a:srgbClr>
                </a:solidFill>
                <a:latin typeface="微软雅黑" panose="020B0503020204020204" pitchFamily="34" charset="-122"/>
                <a:ea typeface="微软雅黑" panose="020B0503020204020204" pitchFamily="34" charset="-122"/>
              </a:rPr>
              <a:t>资料</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2"/>
              </a:rPr>
              <a:t>www.1ppt.com/ziliao/</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课件下载：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3"/>
              </a:rPr>
              <a:t>www.1ppt.com/kejian/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pPr fontAlgn="auto">
              <a:spcBef>
                <a:spcPts val="0"/>
              </a:spcBef>
              <a:spcAft>
                <a:spcPts val="0"/>
              </a:spcAft>
              <a:buFontTx/>
              <a:buNone/>
            </a:pPr>
            <a:r>
              <a:rPr lang="zh-CN" altLang="en-US" sz="1100" dirty="0">
                <a:solidFill>
                  <a:srgbClr val="EEECE1">
                    <a:lumMod val="25000"/>
                  </a:srgbClr>
                </a:solidFill>
                <a:latin typeface="微软雅黑" panose="020B0503020204020204" pitchFamily="34" charset="-122"/>
                <a:ea typeface="微软雅黑" panose="020B0503020204020204" pitchFamily="34" charset="-122"/>
              </a:rPr>
              <a:t>范文下载</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4"/>
              </a:rPr>
              <a:t>www.1ppt.com/fanwen</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4"/>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试卷</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5"/>
              </a:rPr>
              <a:t>www.1ppt.com/shiti/</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pPr fontAlgn="auto">
              <a:spcBef>
                <a:spcPts val="0"/>
              </a:spcBef>
              <a:spcAft>
                <a:spcPts val="0"/>
              </a:spcAft>
              <a:buFontTx/>
              <a:buNone/>
            </a:pPr>
            <a:r>
              <a:rPr lang="zh-CN" altLang="en-US" sz="1100" dirty="0">
                <a:solidFill>
                  <a:srgbClr val="EEECE1">
                    <a:lumMod val="25000"/>
                  </a:srgbClr>
                </a:solidFill>
                <a:latin typeface="微软雅黑" panose="020B0503020204020204" pitchFamily="34" charset="-122"/>
                <a:ea typeface="微软雅黑" panose="020B0503020204020204" pitchFamily="34" charset="-122"/>
              </a:rPr>
              <a:t>教案</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6"/>
              </a:rPr>
              <a:t>www.1ppt.com/jiaoan/</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字体下载</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7"/>
              </a:rPr>
              <a:t>www.1ppt.com/ziti/</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endParaRPr lang="zh-CN" altLang="en-US" sz="1100" dirty="0">
              <a:solidFill>
                <a:srgbClr val="EEECE1">
                  <a:lumMod val="25000"/>
                </a:srgbClr>
              </a:solidFill>
              <a:latin typeface="微软雅黑" panose="020B0503020204020204" pitchFamily="34" charset="-122"/>
              <a:ea typeface="微软雅黑" panose="020B0503020204020204" pitchFamily="34" charset="-122"/>
            </a:endParaRPr>
          </a:p>
        </p:txBody>
      </p:sp>
      <p:sp>
        <p:nvSpPr>
          <p:cNvPr id="3" name="Rectangle 17"/>
          <p:cNvSpPr>
            <a:spLocks noChangeArrowheads="1"/>
          </p:cNvSpPr>
          <p:nvPr/>
        </p:nvSpPr>
        <p:spPr bwMode="gray">
          <a:xfrm>
            <a:off x="0" y="2998275"/>
            <a:ext cx="12196763" cy="1366829"/>
          </a:xfrm>
          <a:prstGeom prst="rect">
            <a:avLst/>
          </a:prstGeom>
          <a:solidFill>
            <a:schemeClr val="tx2">
              <a:lumMod val="75000"/>
            </a:schemeClr>
          </a:solidFill>
          <a:ln w="9525">
            <a:noFill/>
            <a:miter lim="800000"/>
            <a:headEnd/>
            <a:tailEnd/>
          </a:ln>
        </p:spPr>
        <p:txBody>
          <a:bodyPr wrap="none" anchor="ctr"/>
          <a:lstStyle/>
          <a:p>
            <a:pPr fontAlgn="auto">
              <a:spcBef>
                <a:spcPts val="0"/>
              </a:spcBef>
              <a:spcAft>
                <a:spcPts val="0"/>
              </a:spcAft>
              <a:buFontTx/>
              <a:buNone/>
              <a:defRPr/>
            </a:pPr>
            <a:endParaRPr lang="zh-CN" altLang="en-US" kern="0" dirty="0">
              <a:solidFill>
                <a:srgbClr val="005397"/>
              </a:solidFill>
              <a:latin typeface="Arial"/>
              <a:ea typeface="微软雅黑"/>
            </a:endParaRPr>
          </a:p>
        </p:txBody>
      </p:sp>
      <p:pic>
        <p:nvPicPr>
          <p:cNvPr id="10" name="图片 9"/>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094830" y="315180"/>
            <a:ext cx="10286201" cy="2681772"/>
          </a:xfrm>
          <a:prstGeom prst="rect">
            <a:avLst/>
          </a:prstGeom>
          <a:noFill/>
          <a:ln>
            <a:noFill/>
          </a:ln>
        </p:spPr>
      </p:pic>
      <p:sp>
        <p:nvSpPr>
          <p:cNvPr id="15" name="Rectangle 3"/>
          <p:cNvSpPr>
            <a:spLocks noChangeArrowheads="1"/>
          </p:cNvSpPr>
          <p:nvPr/>
        </p:nvSpPr>
        <p:spPr bwMode="auto">
          <a:xfrm>
            <a:off x="624662" y="3097348"/>
            <a:ext cx="5473720" cy="1618679"/>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fontAlgn="auto">
              <a:spcBef>
                <a:spcPct val="20000"/>
              </a:spcBef>
              <a:spcAft>
                <a:spcPts val="0"/>
              </a:spcAft>
              <a:buClr>
                <a:srgbClr val="5B8CC1"/>
              </a:buClr>
              <a:buFont typeface="Wingdings" pitchFamily="2" charset="2"/>
              <a:buNone/>
              <a:defRPr/>
            </a:pPr>
            <a:r>
              <a:rPr lang="zh-CN" altLang="en-US" sz="2000" b="1" kern="0" dirty="0" smtClean="0">
                <a:solidFill>
                  <a:prstClr val="white"/>
                </a:solidFill>
                <a:latin typeface="微软雅黑" pitchFamily="34" charset="-122"/>
                <a:ea typeface="微软雅黑" pitchFamily="34" charset="-122"/>
              </a:rPr>
              <a:t>可以在下列情况使用</a:t>
            </a:r>
            <a:endParaRPr lang="zh-CN" altLang="en-US" sz="1200" kern="0" dirty="0" smtClean="0">
              <a:solidFill>
                <a:prstClr val="white"/>
              </a:solidFill>
              <a:latin typeface="微软雅黑" pitchFamily="34" charset="-122"/>
              <a:ea typeface="微软雅黑" pitchFamily="34" charset="-122"/>
            </a:endParaRPr>
          </a:p>
          <a:p>
            <a:pPr fontAlgn="auto">
              <a:lnSpc>
                <a:spcPct val="150000"/>
              </a:lnSpc>
              <a:spcBef>
                <a:spcPts val="0"/>
              </a:spcBef>
              <a:spcAft>
                <a:spcPts val="0"/>
              </a:spcAft>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不限次数的用于您个人</a:t>
            </a:r>
            <a:r>
              <a:rPr lang="en-US" altLang="zh-CN" sz="1200" kern="0" dirty="0" smtClean="0">
                <a:solidFill>
                  <a:prstClr val="white"/>
                </a:solidFill>
                <a:latin typeface="微软雅黑" pitchFamily="34" charset="-122"/>
                <a:ea typeface="微软雅黑" pitchFamily="34" charset="-122"/>
              </a:rPr>
              <a:t>/</a:t>
            </a:r>
            <a:r>
              <a:rPr lang="zh-CN" altLang="en-US" sz="1200" kern="0" dirty="0" smtClean="0">
                <a:solidFill>
                  <a:prstClr val="white"/>
                </a:solidFill>
                <a:latin typeface="微软雅黑" pitchFamily="34" charset="-122"/>
                <a:ea typeface="微软雅黑" pitchFamily="34" charset="-122"/>
              </a:rPr>
              <a:t>公司、企业的商业演示。</a:t>
            </a:r>
          </a:p>
          <a:p>
            <a:pPr fontAlgn="auto">
              <a:lnSpc>
                <a:spcPct val="150000"/>
              </a:lnSpc>
              <a:spcBef>
                <a:spcPts val="0"/>
              </a:spcBef>
              <a:spcAft>
                <a:spcPts val="0"/>
              </a:spcAft>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拷贝模板中的内容用于其它幻灯片母版中使用。</a:t>
            </a:r>
          </a:p>
        </p:txBody>
      </p:sp>
      <p:sp>
        <p:nvSpPr>
          <p:cNvPr id="16" name="Rectangle 4"/>
          <p:cNvSpPr>
            <a:spLocks noChangeArrowheads="1"/>
          </p:cNvSpPr>
          <p:nvPr/>
        </p:nvSpPr>
        <p:spPr bwMode="auto">
          <a:xfrm>
            <a:off x="6098381" y="3097348"/>
            <a:ext cx="5473722" cy="1546671"/>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fontAlgn="auto">
              <a:spcBef>
                <a:spcPct val="20000"/>
              </a:spcBef>
              <a:spcAft>
                <a:spcPts val="0"/>
              </a:spcAft>
              <a:buClr>
                <a:srgbClr val="5B8CC1"/>
              </a:buClr>
              <a:buFont typeface="Wingdings" pitchFamily="2" charset="2"/>
              <a:buNone/>
              <a:defRPr/>
            </a:pPr>
            <a:r>
              <a:rPr lang="zh-CN" altLang="en-US" sz="2000" b="1" kern="0" dirty="0" smtClean="0">
                <a:solidFill>
                  <a:prstClr val="white"/>
                </a:solidFill>
                <a:latin typeface="微软雅黑" pitchFamily="34" charset="-122"/>
                <a:ea typeface="微软雅黑" pitchFamily="34" charset="-122"/>
              </a:rPr>
              <a:t>不可以在以下情况使用</a:t>
            </a:r>
            <a:endParaRPr lang="zh-CN" altLang="en-US" sz="1050" b="1" kern="0" dirty="0" smtClean="0">
              <a:solidFill>
                <a:prstClr val="white"/>
              </a:solidFill>
              <a:latin typeface="微软雅黑" pitchFamily="34" charset="-122"/>
              <a:ea typeface="微软雅黑" pitchFamily="34" charset="-122"/>
            </a:endParaRPr>
          </a:p>
          <a:p>
            <a:pPr fontAlgn="auto">
              <a:lnSpc>
                <a:spcPct val="150000"/>
              </a:lnSpc>
              <a:spcBef>
                <a:spcPts val="0"/>
              </a:spcBef>
              <a:spcAft>
                <a:spcPts val="0"/>
              </a:spcAft>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用于任何形式的在线付费下载。</a:t>
            </a:r>
          </a:p>
          <a:p>
            <a:pPr fontAlgn="auto">
              <a:lnSpc>
                <a:spcPct val="150000"/>
              </a:lnSpc>
              <a:spcBef>
                <a:spcPts val="0"/>
              </a:spcBef>
              <a:spcAft>
                <a:spcPts val="0"/>
              </a:spcAft>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收集整理我们发布的免费资源后，刻录光碟销售。</a:t>
            </a:r>
            <a:endParaRPr lang="zh-CN" altLang="en-GB" sz="1200" kern="0" dirty="0" smtClean="0">
              <a:solidFill>
                <a:prstClr val="white"/>
              </a:solidFill>
              <a:latin typeface="微软雅黑" pitchFamily="34" charset="-122"/>
              <a:ea typeface="微软雅黑" pitchFamily="34" charset="-122"/>
            </a:endParaRPr>
          </a:p>
        </p:txBody>
      </p:sp>
      <p:pic>
        <p:nvPicPr>
          <p:cNvPr id="17" name="Picture 10" descr="png-0644"/>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889274" y="3097345"/>
            <a:ext cx="525138"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1" descr="png-065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9649103" y="3097345"/>
            <a:ext cx="525138"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378950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27"/>
          <p:cNvSpPr txBox="1">
            <a:spLocks noChangeArrowheads="1"/>
          </p:cNvSpPr>
          <p:nvPr/>
        </p:nvSpPr>
        <p:spPr bwMode="auto">
          <a:xfrm>
            <a:off x="1012825" y="176213"/>
            <a:ext cx="48006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000" b="1">
                <a:solidFill>
                  <a:schemeClr val="accent1"/>
                </a:solidFill>
                <a:latin typeface="微软雅黑" panose="020B0503020204020204" pitchFamily="34" charset="-122"/>
                <a:ea typeface="微软雅黑" panose="020B0503020204020204" pitchFamily="34" charset="-122"/>
              </a:rPr>
              <a:t>选题背景（模板简要说明）</a:t>
            </a:r>
          </a:p>
        </p:txBody>
      </p:sp>
      <p:sp>
        <p:nvSpPr>
          <p:cNvPr id="11267" name="Freeform 5"/>
          <p:cNvSpPr>
            <a:spLocks/>
          </p:cNvSpPr>
          <p:nvPr/>
        </p:nvSpPr>
        <p:spPr bwMode="auto">
          <a:xfrm>
            <a:off x="427038" y="220663"/>
            <a:ext cx="474662" cy="560387"/>
          </a:xfrm>
          <a:custGeom>
            <a:avLst/>
            <a:gdLst>
              <a:gd name="T0" fmla="*/ 99232 w 574"/>
              <a:gd name="T1" fmla="*/ 362894 h 681"/>
              <a:gd name="T2" fmla="*/ 169522 w 574"/>
              <a:gd name="T3" fmla="*/ 391695 h 681"/>
              <a:gd name="T4" fmla="*/ 321679 w 574"/>
              <a:gd name="T5" fmla="*/ 270730 h 681"/>
              <a:gd name="T6" fmla="*/ 314236 w 574"/>
              <a:gd name="T7" fmla="*/ 237815 h 681"/>
              <a:gd name="T8" fmla="*/ 324159 w 574"/>
              <a:gd name="T9" fmla="*/ 198316 h 681"/>
              <a:gd name="T10" fmla="*/ 223273 w 574"/>
              <a:gd name="T11" fmla="*/ 113559 h 681"/>
              <a:gd name="T12" fmla="*/ 179445 w 574"/>
              <a:gd name="T13" fmla="*/ 130839 h 681"/>
              <a:gd name="T14" fmla="*/ 113290 w 574"/>
              <a:gd name="T15" fmla="*/ 65008 h 681"/>
              <a:gd name="T16" fmla="*/ 179445 w 574"/>
              <a:gd name="T17" fmla="*/ 0 h 681"/>
              <a:gd name="T18" fmla="*/ 244773 w 574"/>
              <a:gd name="T19" fmla="*/ 65008 h 681"/>
              <a:gd name="T20" fmla="*/ 238985 w 574"/>
              <a:gd name="T21" fmla="*/ 92986 h 681"/>
              <a:gd name="T22" fmla="*/ 340698 w 574"/>
              <a:gd name="T23" fmla="*/ 178567 h 681"/>
              <a:gd name="T24" fmla="*/ 394449 w 574"/>
              <a:gd name="T25" fmla="*/ 157995 h 681"/>
              <a:gd name="T26" fmla="*/ 474662 w 574"/>
              <a:gd name="T27" fmla="*/ 237815 h 681"/>
              <a:gd name="T28" fmla="*/ 394449 w 574"/>
              <a:gd name="T29" fmla="*/ 317635 h 681"/>
              <a:gd name="T30" fmla="*/ 335737 w 574"/>
              <a:gd name="T31" fmla="*/ 292125 h 681"/>
              <a:gd name="T32" fmla="*/ 185234 w 574"/>
              <a:gd name="T33" fmla="*/ 412267 h 681"/>
              <a:gd name="T34" fmla="*/ 198465 w 574"/>
              <a:gd name="T35" fmla="*/ 461640 h 681"/>
              <a:gd name="T36" fmla="*/ 99232 w 574"/>
              <a:gd name="T37" fmla="*/ 560387 h 681"/>
              <a:gd name="T38" fmla="*/ 0 w 574"/>
              <a:gd name="T39" fmla="*/ 461640 h 681"/>
              <a:gd name="T40" fmla="*/ 99232 w 574"/>
              <a:gd name="T41" fmla="*/ 362894 h 68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268" name="Oval 7"/>
          <p:cNvSpPr>
            <a:spLocks noChangeArrowheads="1"/>
          </p:cNvSpPr>
          <p:nvPr/>
        </p:nvSpPr>
        <p:spPr bwMode="auto">
          <a:xfrm>
            <a:off x="4792663" y="1355725"/>
            <a:ext cx="509587" cy="511175"/>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200" b="1">
                <a:solidFill>
                  <a:schemeClr val="accent2"/>
                </a:solidFill>
              </a:rPr>
              <a:t>1</a:t>
            </a:r>
            <a:endParaRPr lang="zh-CN" altLang="en-US" sz="2200" b="1">
              <a:solidFill>
                <a:schemeClr val="accent2"/>
              </a:solidFill>
            </a:endParaRPr>
          </a:p>
        </p:txBody>
      </p:sp>
      <p:sp>
        <p:nvSpPr>
          <p:cNvPr id="11269" name="Oval 12"/>
          <p:cNvSpPr>
            <a:spLocks noChangeArrowheads="1"/>
          </p:cNvSpPr>
          <p:nvPr/>
        </p:nvSpPr>
        <p:spPr bwMode="auto">
          <a:xfrm>
            <a:off x="4792663" y="3211513"/>
            <a:ext cx="509587" cy="511175"/>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200" b="1">
                <a:solidFill>
                  <a:schemeClr val="accent2"/>
                </a:solidFill>
              </a:rPr>
              <a:t>2</a:t>
            </a:r>
            <a:endParaRPr lang="zh-CN" altLang="en-US" sz="2200" b="1">
              <a:solidFill>
                <a:schemeClr val="accent2"/>
              </a:solidFill>
            </a:endParaRPr>
          </a:p>
        </p:txBody>
      </p:sp>
      <p:sp>
        <p:nvSpPr>
          <p:cNvPr id="11270" name="Oval 13"/>
          <p:cNvSpPr>
            <a:spLocks noChangeArrowheads="1"/>
          </p:cNvSpPr>
          <p:nvPr/>
        </p:nvSpPr>
        <p:spPr bwMode="auto">
          <a:xfrm>
            <a:off x="4792663" y="5065713"/>
            <a:ext cx="509587" cy="509587"/>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200" b="1">
                <a:solidFill>
                  <a:schemeClr val="accent2"/>
                </a:solidFill>
              </a:rPr>
              <a:t>3</a:t>
            </a:r>
            <a:endParaRPr lang="zh-CN" altLang="en-US" sz="2200" b="1">
              <a:solidFill>
                <a:schemeClr val="accent2"/>
              </a:solidFill>
            </a:endParaRPr>
          </a:p>
        </p:txBody>
      </p:sp>
      <p:sp>
        <p:nvSpPr>
          <p:cNvPr id="11271" name="TextBox 19"/>
          <p:cNvSpPr txBox="1">
            <a:spLocks noChangeArrowheads="1"/>
          </p:cNvSpPr>
          <p:nvPr/>
        </p:nvSpPr>
        <p:spPr bwMode="auto">
          <a:xfrm>
            <a:off x="5394325" y="1158875"/>
            <a:ext cx="37941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a:solidFill>
                  <a:schemeClr val="accent1"/>
                </a:solidFill>
                <a:latin typeface="微软雅黑" panose="020B0503020204020204" pitchFamily="34" charset="-122"/>
                <a:ea typeface="微软雅黑" panose="020B0503020204020204" pitchFamily="34" charset="-122"/>
              </a:rPr>
              <a:t>关于逻辑框架</a:t>
            </a:r>
            <a:endParaRPr lang="en-US" altLang="zh-CN" sz="2000" b="1">
              <a:solidFill>
                <a:schemeClr val="accent1"/>
              </a:solidFill>
              <a:latin typeface="微软雅黑" panose="020B0503020204020204" pitchFamily="34" charset="-122"/>
              <a:ea typeface="微软雅黑" panose="020B0503020204020204" pitchFamily="34" charset="-122"/>
            </a:endParaRPr>
          </a:p>
        </p:txBody>
      </p:sp>
      <p:sp>
        <p:nvSpPr>
          <p:cNvPr id="11272" name="TextBox 20"/>
          <p:cNvSpPr txBox="1">
            <a:spLocks noChangeArrowheads="1"/>
          </p:cNvSpPr>
          <p:nvPr/>
        </p:nvSpPr>
        <p:spPr bwMode="auto">
          <a:xfrm>
            <a:off x="5386388" y="1481138"/>
            <a:ext cx="5927725"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2000" dirty="0">
                <a:solidFill>
                  <a:schemeClr val="accent1"/>
                </a:solidFill>
                <a:latin typeface="微软雅黑" panose="020B0503020204020204" pitchFamily="34" charset="-122"/>
                <a:ea typeface="微软雅黑" panose="020B0503020204020204" pitchFamily="34" charset="-122"/>
              </a:rPr>
              <a:t>本模板根据一般论文的逻辑结构设置了</a:t>
            </a:r>
            <a:r>
              <a:rPr lang="en-US" altLang="zh-CN" sz="2000" dirty="0">
                <a:solidFill>
                  <a:schemeClr val="bg1"/>
                </a:solidFill>
                <a:latin typeface="微软雅黑" panose="020B0503020204020204" pitchFamily="34" charset="-122"/>
                <a:ea typeface="微软雅黑" panose="020B0503020204020204" pitchFamily="34" charset="-122"/>
              </a:rPr>
              <a:t>5</a:t>
            </a:r>
            <a:r>
              <a:rPr lang="zh-CN" altLang="en-US" sz="2000" dirty="0">
                <a:solidFill>
                  <a:schemeClr val="bg1"/>
                </a:solidFill>
                <a:latin typeface="微软雅黑" panose="020B0503020204020204" pitchFamily="34" charset="-122"/>
                <a:ea typeface="微软雅黑" panose="020B0503020204020204" pitchFamily="34" charset="-122"/>
              </a:rPr>
              <a:t>章</a:t>
            </a:r>
            <a:r>
              <a:rPr lang="en-US" altLang="zh-CN" sz="2000" dirty="0">
                <a:solidFill>
                  <a:schemeClr val="bg1"/>
                </a:solidFill>
                <a:latin typeface="微软雅黑" panose="020B0503020204020204" pitchFamily="34" charset="-122"/>
                <a:ea typeface="微软雅黑" panose="020B0503020204020204" pitchFamily="34" charset="-122"/>
              </a:rPr>
              <a:t>24</a:t>
            </a:r>
            <a:r>
              <a:rPr lang="zh-CN" altLang="en-US" sz="2000" dirty="0">
                <a:solidFill>
                  <a:schemeClr val="bg1"/>
                </a:solidFill>
                <a:latin typeface="微软雅黑" panose="020B0503020204020204" pitchFamily="34" charset="-122"/>
                <a:ea typeface="微软雅黑" panose="020B0503020204020204" pitchFamily="34" charset="-122"/>
              </a:rPr>
              <a:t>小节</a:t>
            </a:r>
            <a:r>
              <a:rPr lang="zh-CN" altLang="en-US" sz="2000" dirty="0">
                <a:solidFill>
                  <a:schemeClr val="accent1"/>
                </a:solidFill>
                <a:latin typeface="微软雅黑" panose="020B0503020204020204" pitchFamily="34" charset="-122"/>
                <a:ea typeface="微软雅黑" panose="020B0503020204020204" pitchFamily="34" charset="-122"/>
              </a:rPr>
              <a:t>，每个页面就是按着这些章节来设置内容，因而具有极强的参考和实用价值，也更容易驾驭。</a:t>
            </a:r>
          </a:p>
        </p:txBody>
      </p:sp>
      <p:sp>
        <p:nvSpPr>
          <p:cNvPr id="11273" name="TextBox 21"/>
          <p:cNvSpPr txBox="1">
            <a:spLocks noChangeArrowheads="1"/>
          </p:cNvSpPr>
          <p:nvPr/>
        </p:nvSpPr>
        <p:spPr bwMode="auto">
          <a:xfrm>
            <a:off x="5394325" y="3055938"/>
            <a:ext cx="37941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a:solidFill>
                  <a:schemeClr val="accent1"/>
                </a:solidFill>
                <a:latin typeface="微软雅黑" panose="020B0503020204020204" pitchFamily="34" charset="-122"/>
                <a:ea typeface="微软雅黑" panose="020B0503020204020204" pitchFamily="34" charset="-122"/>
              </a:rPr>
              <a:t>关于动画和图形</a:t>
            </a:r>
            <a:endParaRPr lang="en-US" altLang="zh-CN" sz="2000" b="1">
              <a:solidFill>
                <a:schemeClr val="accent1"/>
              </a:solidFill>
              <a:latin typeface="微软雅黑" panose="020B0503020204020204" pitchFamily="34" charset="-122"/>
              <a:ea typeface="微软雅黑" panose="020B0503020204020204" pitchFamily="34" charset="-122"/>
            </a:endParaRPr>
          </a:p>
        </p:txBody>
      </p:sp>
      <p:sp>
        <p:nvSpPr>
          <p:cNvPr id="11274" name="TextBox 22"/>
          <p:cNvSpPr txBox="1">
            <a:spLocks noChangeArrowheads="1"/>
          </p:cNvSpPr>
          <p:nvPr/>
        </p:nvSpPr>
        <p:spPr bwMode="auto">
          <a:xfrm>
            <a:off x="5386388" y="3378200"/>
            <a:ext cx="592772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2000">
                <a:solidFill>
                  <a:schemeClr val="accent1"/>
                </a:solidFill>
                <a:latin typeface="微软雅黑" panose="020B0503020204020204" pitchFamily="34" charset="-122"/>
                <a:ea typeface="微软雅黑" panose="020B0503020204020204" pitchFamily="34" charset="-122"/>
              </a:rPr>
              <a:t>所有图形都能编辑动画，颜色，大小等，不一定每个图形都能用上，但是表达方式、配色、动画设计都是可以借鉴的。</a:t>
            </a:r>
          </a:p>
        </p:txBody>
      </p:sp>
      <p:sp>
        <p:nvSpPr>
          <p:cNvPr id="11275" name="TextBox 23"/>
          <p:cNvSpPr txBox="1">
            <a:spLocks noChangeArrowheads="1"/>
          </p:cNvSpPr>
          <p:nvPr/>
        </p:nvSpPr>
        <p:spPr bwMode="auto">
          <a:xfrm>
            <a:off x="5394325" y="4714875"/>
            <a:ext cx="37941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a:solidFill>
                  <a:schemeClr val="accent1"/>
                </a:solidFill>
                <a:latin typeface="微软雅黑" panose="020B0503020204020204" pitchFamily="34" charset="-122"/>
                <a:ea typeface="微软雅黑" panose="020B0503020204020204" pitchFamily="34" charset="-122"/>
              </a:rPr>
              <a:t>关于版面和字体</a:t>
            </a:r>
            <a:endParaRPr lang="en-US" altLang="zh-CN" sz="2000" b="1">
              <a:solidFill>
                <a:schemeClr val="accent1"/>
              </a:solidFill>
              <a:latin typeface="微软雅黑" panose="020B0503020204020204" pitchFamily="34" charset="-122"/>
              <a:ea typeface="微软雅黑" panose="020B0503020204020204" pitchFamily="34" charset="-122"/>
            </a:endParaRPr>
          </a:p>
        </p:txBody>
      </p:sp>
      <p:sp>
        <p:nvSpPr>
          <p:cNvPr id="11276" name="TextBox 25"/>
          <p:cNvSpPr txBox="1">
            <a:spLocks noChangeArrowheads="1"/>
          </p:cNvSpPr>
          <p:nvPr/>
        </p:nvSpPr>
        <p:spPr bwMode="auto">
          <a:xfrm>
            <a:off x="5386388" y="5037138"/>
            <a:ext cx="592772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2000">
                <a:solidFill>
                  <a:schemeClr val="accent1"/>
                </a:solidFill>
                <a:latin typeface="微软雅黑" panose="020B0503020204020204" pitchFamily="34" charset="-122"/>
                <a:ea typeface="微软雅黑" panose="020B0503020204020204" pitchFamily="34" charset="-122"/>
              </a:rPr>
              <a:t>本模板封面、目录、过渡章节页面各种元素均能移动，有文字的地方全部可以编辑，字体为微软雅黑，附带多种图标以便在目录中使用，以表达不同意义。</a:t>
            </a:r>
          </a:p>
        </p:txBody>
      </p:sp>
      <p:sp>
        <p:nvSpPr>
          <p:cNvPr id="11277" name="TextBox 28"/>
          <p:cNvSpPr txBox="1">
            <a:spLocks noChangeArrowheads="1"/>
          </p:cNvSpPr>
          <p:nvPr/>
        </p:nvSpPr>
        <p:spPr bwMode="auto">
          <a:xfrm>
            <a:off x="693738" y="5508625"/>
            <a:ext cx="3395662" cy="922338"/>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solidFill>
                  <a:schemeClr val="accent2"/>
                </a:solidFill>
                <a:latin typeface="微软雅黑" panose="020B0503020204020204" pitchFamily="34" charset="-122"/>
                <a:ea typeface="微软雅黑" panose="020B0503020204020204" pitchFamily="34" charset="-122"/>
              </a:rPr>
              <a:t>以上所有图标均可自由变色、拉大使用，可用于目录等处以表达不同意义。</a:t>
            </a:r>
          </a:p>
        </p:txBody>
      </p:sp>
      <p:sp>
        <p:nvSpPr>
          <p:cNvPr id="9230" name="Freeform 5"/>
          <p:cNvSpPr>
            <a:spLocks/>
          </p:cNvSpPr>
          <p:nvPr/>
        </p:nvSpPr>
        <p:spPr bwMode="auto">
          <a:xfrm>
            <a:off x="2176463" y="2968625"/>
            <a:ext cx="385762" cy="392113"/>
          </a:xfrm>
          <a:custGeom>
            <a:avLst/>
            <a:gdLst>
              <a:gd name="T0" fmla="*/ 145398 w 589"/>
              <a:gd name="T1" fmla="*/ 0 h 596"/>
              <a:gd name="T2" fmla="*/ 145398 w 589"/>
              <a:gd name="T3" fmla="*/ 14474 h 596"/>
              <a:gd name="T4" fmla="*/ 145398 w 589"/>
              <a:gd name="T5" fmla="*/ 57238 h 596"/>
              <a:gd name="T6" fmla="*/ 145398 w 589"/>
              <a:gd name="T7" fmla="*/ 248689 h 596"/>
              <a:gd name="T8" fmla="*/ 81213 w 589"/>
              <a:gd name="T9" fmla="*/ 228294 h 596"/>
              <a:gd name="T10" fmla="*/ 0 w 589"/>
              <a:gd name="T11" fmla="*/ 279611 h 596"/>
              <a:gd name="T12" fmla="*/ 81213 w 589"/>
              <a:gd name="T13" fmla="*/ 331585 h 596"/>
              <a:gd name="T14" fmla="*/ 161771 w 589"/>
              <a:gd name="T15" fmla="*/ 285532 h 596"/>
              <a:gd name="T16" fmla="*/ 161771 w 589"/>
              <a:gd name="T17" fmla="*/ 285532 h 596"/>
              <a:gd name="T18" fmla="*/ 161771 w 589"/>
              <a:gd name="T19" fmla="*/ 60528 h 596"/>
              <a:gd name="T20" fmla="*/ 369388 w 589"/>
              <a:gd name="T21" fmla="*/ 98686 h 596"/>
              <a:gd name="T22" fmla="*/ 369388 w 589"/>
              <a:gd name="T23" fmla="*/ 309217 h 596"/>
              <a:gd name="T24" fmla="*/ 305204 w 589"/>
              <a:gd name="T25" fmla="*/ 288821 h 596"/>
              <a:gd name="T26" fmla="*/ 223991 w 589"/>
              <a:gd name="T27" fmla="*/ 340796 h 596"/>
              <a:gd name="T28" fmla="*/ 305204 w 589"/>
              <a:gd name="T29" fmla="*/ 392113 h 596"/>
              <a:gd name="T30" fmla="*/ 385762 w 589"/>
              <a:gd name="T31" fmla="*/ 340796 h 596"/>
              <a:gd name="T32" fmla="*/ 385762 w 589"/>
              <a:gd name="T33" fmla="*/ 340796 h 596"/>
              <a:gd name="T34" fmla="*/ 385762 w 589"/>
              <a:gd name="T35" fmla="*/ 101976 h 596"/>
              <a:gd name="T36" fmla="*/ 385762 w 589"/>
              <a:gd name="T37" fmla="*/ 70396 h 596"/>
              <a:gd name="T38" fmla="*/ 385762 w 589"/>
              <a:gd name="T39" fmla="*/ 44738 h 596"/>
              <a:gd name="T40" fmla="*/ 145398 w 589"/>
              <a:gd name="T41" fmla="*/ 0 h 59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89" h="596">
                <a:moveTo>
                  <a:pt x="222" y="0"/>
                </a:moveTo>
                <a:lnTo>
                  <a:pt x="222" y="22"/>
                </a:lnTo>
                <a:lnTo>
                  <a:pt x="222" y="87"/>
                </a:lnTo>
                <a:lnTo>
                  <a:pt x="222" y="378"/>
                </a:lnTo>
                <a:cubicBezTo>
                  <a:pt x="199" y="359"/>
                  <a:pt x="164" y="347"/>
                  <a:pt x="124" y="347"/>
                </a:cubicBezTo>
                <a:cubicBezTo>
                  <a:pt x="55" y="347"/>
                  <a:pt x="0" y="382"/>
                  <a:pt x="0" y="425"/>
                </a:cubicBezTo>
                <a:cubicBezTo>
                  <a:pt x="0" y="469"/>
                  <a:pt x="55" y="504"/>
                  <a:pt x="124" y="504"/>
                </a:cubicBezTo>
                <a:cubicBezTo>
                  <a:pt x="188" y="504"/>
                  <a:pt x="240" y="473"/>
                  <a:pt x="247" y="434"/>
                </a:cubicBezTo>
                <a:lnTo>
                  <a:pt x="247" y="92"/>
                </a:lnTo>
                <a:lnTo>
                  <a:pt x="564" y="150"/>
                </a:lnTo>
                <a:lnTo>
                  <a:pt x="564" y="470"/>
                </a:lnTo>
                <a:cubicBezTo>
                  <a:pt x="541" y="451"/>
                  <a:pt x="506" y="439"/>
                  <a:pt x="466" y="439"/>
                </a:cubicBezTo>
                <a:cubicBezTo>
                  <a:pt x="397" y="439"/>
                  <a:pt x="342" y="474"/>
                  <a:pt x="342" y="518"/>
                </a:cubicBezTo>
                <a:cubicBezTo>
                  <a:pt x="342" y="561"/>
                  <a:pt x="397" y="596"/>
                  <a:pt x="466" y="596"/>
                </a:cubicBezTo>
                <a:cubicBezTo>
                  <a:pt x="534" y="596"/>
                  <a:pt x="589" y="561"/>
                  <a:pt x="589" y="518"/>
                </a:cubicBezTo>
                <a:lnTo>
                  <a:pt x="589" y="155"/>
                </a:lnTo>
                <a:lnTo>
                  <a:pt x="589" y="107"/>
                </a:lnTo>
                <a:lnTo>
                  <a:pt x="589" y="68"/>
                </a:lnTo>
                <a:lnTo>
                  <a:pt x="222"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31" name="Freeform 6"/>
          <p:cNvSpPr>
            <a:spLocks noEditPoints="1"/>
          </p:cNvSpPr>
          <p:nvPr/>
        </p:nvSpPr>
        <p:spPr bwMode="auto">
          <a:xfrm>
            <a:off x="2855913" y="2955925"/>
            <a:ext cx="409575" cy="409575"/>
          </a:xfrm>
          <a:custGeom>
            <a:avLst/>
            <a:gdLst>
              <a:gd name="T0" fmla="*/ 363629 w 624"/>
              <a:gd name="T1" fmla="*/ 213634 h 625"/>
              <a:gd name="T2" fmla="*/ 363629 w 624"/>
              <a:gd name="T3" fmla="*/ 46528 h 625"/>
              <a:gd name="T4" fmla="*/ 195598 w 624"/>
              <a:gd name="T5" fmla="*/ 46528 h 625"/>
              <a:gd name="T6" fmla="*/ 173938 w 624"/>
              <a:gd name="T7" fmla="*/ 184145 h 625"/>
              <a:gd name="T8" fmla="*/ 170656 w 624"/>
              <a:gd name="T9" fmla="*/ 186111 h 625"/>
              <a:gd name="T10" fmla="*/ 5907 w 624"/>
              <a:gd name="T11" fmla="*/ 350596 h 625"/>
              <a:gd name="T12" fmla="*/ 9189 w 624"/>
              <a:gd name="T13" fmla="*/ 376809 h 625"/>
              <a:gd name="T14" fmla="*/ 32162 w 624"/>
              <a:gd name="T15" fmla="*/ 399745 h 625"/>
              <a:gd name="T16" fmla="*/ 58417 w 624"/>
              <a:gd name="T17" fmla="*/ 403022 h 625"/>
              <a:gd name="T18" fmla="*/ 223166 w 624"/>
              <a:gd name="T19" fmla="*/ 238536 h 625"/>
              <a:gd name="T20" fmla="*/ 225135 w 624"/>
              <a:gd name="T21" fmla="*/ 235260 h 625"/>
              <a:gd name="T22" fmla="*/ 363629 w 624"/>
              <a:gd name="T23" fmla="*/ 213634 h 625"/>
              <a:gd name="T24" fmla="*/ 63012 w 624"/>
              <a:gd name="T25" fmla="*/ 370911 h 625"/>
              <a:gd name="T26" fmla="*/ 63012 w 624"/>
              <a:gd name="T27" fmla="*/ 370911 h 625"/>
              <a:gd name="T28" fmla="*/ 50541 w 624"/>
              <a:gd name="T29" fmla="*/ 369600 h 625"/>
              <a:gd name="T30" fmla="*/ 39382 w 624"/>
              <a:gd name="T31" fmla="*/ 358460 h 625"/>
              <a:gd name="T32" fmla="*/ 38069 w 624"/>
              <a:gd name="T33" fmla="*/ 346009 h 625"/>
              <a:gd name="T34" fmla="*/ 117490 w 624"/>
              <a:gd name="T35" fmla="*/ 266715 h 625"/>
              <a:gd name="T36" fmla="*/ 129961 w 624"/>
              <a:gd name="T37" fmla="*/ 268681 h 625"/>
              <a:gd name="T38" fmla="*/ 140463 w 624"/>
              <a:gd name="T39" fmla="*/ 279822 h 625"/>
              <a:gd name="T40" fmla="*/ 142432 w 624"/>
              <a:gd name="T41" fmla="*/ 292273 h 625"/>
              <a:gd name="T42" fmla="*/ 63012 w 624"/>
              <a:gd name="T43" fmla="*/ 370911 h 625"/>
              <a:gd name="T44" fmla="*/ 210695 w 624"/>
              <a:gd name="T45" fmla="*/ 198562 h 625"/>
              <a:gd name="T46" fmla="*/ 210695 w 624"/>
              <a:gd name="T47" fmla="*/ 198562 h 625"/>
              <a:gd name="T48" fmla="*/ 210695 w 624"/>
              <a:gd name="T49" fmla="*/ 61600 h 625"/>
              <a:gd name="T50" fmla="*/ 347876 w 624"/>
              <a:gd name="T51" fmla="*/ 61600 h 625"/>
              <a:gd name="T52" fmla="*/ 347876 w 624"/>
              <a:gd name="T53" fmla="*/ 198562 h 625"/>
              <a:gd name="T54" fmla="*/ 210695 w 624"/>
              <a:gd name="T55" fmla="*/ 198562 h 625"/>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624" h="625">
                <a:moveTo>
                  <a:pt x="554" y="326"/>
                </a:moveTo>
                <a:cubicBezTo>
                  <a:pt x="624" y="256"/>
                  <a:pt x="624" y="141"/>
                  <a:pt x="554" y="71"/>
                </a:cubicBezTo>
                <a:cubicBezTo>
                  <a:pt x="483" y="0"/>
                  <a:pt x="368" y="0"/>
                  <a:pt x="298" y="71"/>
                </a:cubicBezTo>
                <a:cubicBezTo>
                  <a:pt x="241" y="127"/>
                  <a:pt x="230" y="213"/>
                  <a:pt x="265" y="281"/>
                </a:cubicBezTo>
                <a:cubicBezTo>
                  <a:pt x="263" y="282"/>
                  <a:pt x="262" y="283"/>
                  <a:pt x="260" y="284"/>
                </a:cubicBezTo>
                <a:lnTo>
                  <a:pt x="9" y="535"/>
                </a:lnTo>
                <a:cubicBezTo>
                  <a:pt x="0" y="545"/>
                  <a:pt x="2" y="562"/>
                  <a:pt x="14" y="575"/>
                </a:cubicBezTo>
                <a:lnTo>
                  <a:pt x="49" y="610"/>
                </a:lnTo>
                <a:cubicBezTo>
                  <a:pt x="62" y="622"/>
                  <a:pt x="79" y="625"/>
                  <a:pt x="89" y="615"/>
                </a:cubicBezTo>
                <a:lnTo>
                  <a:pt x="340" y="364"/>
                </a:lnTo>
                <a:cubicBezTo>
                  <a:pt x="341" y="363"/>
                  <a:pt x="342" y="361"/>
                  <a:pt x="343" y="359"/>
                </a:cubicBezTo>
                <a:cubicBezTo>
                  <a:pt x="411" y="394"/>
                  <a:pt x="497" y="383"/>
                  <a:pt x="554" y="326"/>
                </a:cubicBezTo>
                <a:close/>
                <a:moveTo>
                  <a:pt x="96" y="566"/>
                </a:moveTo>
                <a:lnTo>
                  <a:pt x="96" y="566"/>
                </a:lnTo>
                <a:cubicBezTo>
                  <a:pt x="92" y="571"/>
                  <a:pt x="83" y="570"/>
                  <a:pt x="77" y="564"/>
                </a:cubicBezTo>
                <a:lnTo>
                  <a:pt x="60" y="547"/>
                </a:lnTo>
                <a:cubicBezTo>
                  <a:pt x="54" y="541"/>
                  <a:pt x="53" y="532"/>
                  <a:pt x="58" y="528"/>
                </a:cubicBezTo>
                <a:lnTo>
                  <a:pt x="179" y="407"/>
                </a:lnTo>
                <a:cubicBezTo>
                  <a:pt x="183" y="403"/>
                  <a:pt x="192" y="404"/>
                  <a:pt x="198" y="410"/>
                </a:cubicBezTo>
                <a:lnTo>
                  <a:pt x="214" y="427"/>
                </a:lnTo>
                <a:cubicBezTo>
                  <a:pt x="220" y="433"/>
                  <a:pt x="221" y="441"/>
                  <a:pt x="217" y="446"/>
                </a:cubicBezTo>
                <a:lnTo>
                  <a:pt x="96" y="566"/>
                </a:lnTo>
                <a:close/>
                <a:moveTo>
                  <a:pt x="321" y="303"/>
                </a:moveTo>
                <a:lnTo>
                  <a:pt x="321" y="303"/>
                </a:lnTo>
                <a:cubicBezTo>
                  <a:pt x="264" y="245"/>
                  <a:pt x="264" y="152"/>
                  <a:pt x="321" y="94"/>
                </a:cubicBezTo>
                <a:cubicBezTo>
                  <a:pt x="379" y="36"/>
                  <a:pt x="472" y="36"/>
                  <a:pt x="530" y="94"/>
                </a:cubicBezTo>
                <a:cubicBezTo>
                  <a:pt x="588" y="152"/>
                  <a:pt x="588" y="245"/>
                  <a:pt x="530" y="303"/>
                </a:cubicBezTo>
                <a:cubicBezTo>
                  <a:pt x="472" y="360"/>
                  <a:pt x="379" y="360"/>
                  <a:pt x="321" y="303"/>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32" name="Freeform 7"/>
          <p:cNvSpPr>
            <a:spLocks noEditPoints="1"/>
          </p:cNvSpPr>
          <p:nvPr/>
        </p:nvSpPr>
        <p:spPr bwMode="auto">
          <a:xfrm>
            <a:off x="3562350" y="2967038"/>
            <a:ext cx="392113" cy="395287"/>
          </a:xfrm>
          <a:custGeom>
            <a:avLst/>
            <a:gdLst>
              <a:gd name="T0" fmla="*/ 196057 w 596"/>
              <a:gd name="T1" fmla="*/ 0 h 601"/>
              <a:gd name="T2" fmla="*/ 0 w 596"/>
              <a:gd name="T3" fmla="*/ 197315 h 601"/>
              <a:gd name="T4" fmla="*/ 196057 w 596"/>
              <a:gd name="T5" fmla="*/ 395287 h 601"/>
              <a:gd name="T6" fmla="*/ 392113 w 596"/>
              <a:gd name="T7" fmla="*/ 197315 h 601"/>
              <a:gd name="T8" fmla="*/ 196057 w 596"/>
              <a:gd name="T9" fmla="*/ 0 h 601"/>
              <a:gd name="T10" fmla="*/ 196057 w 596"/>
              <a:gd name="T11" fmla="*/ 380817 h 601"/>
              <a:gd name="T12" fmla="*/ 196057 w 596"/>
              <a:gd name="T13" fmla="*/ 380817 h 601"/>
              <a:gd name="T14" fmla="*/ 13816 w 596"/>
              <a:gd name="T15" fmla="*/ 197315 h 601"/>
              <a:gd name="T16" fmla="*/ 196057 w 596"/>
              <a:gd name="T17" fmla="*/ 13812 h 601"/>
              <a:gd name="T18" fmla="*/ 378297 w 596"/>
              <a:gd name="T19" fmla="*/ 197315 h 601"/>
              <a:gd name="T20" fmla="*/ 196057 w 596"/>
              <a:gd name="T21" fmla="*/ 380817 h 601"/>
              <a:gd name="T22" fmla="*/ 196057 w 596"/>
              <a:gd name="T23" fmla="*/ 26309 h 601"/>
              <a:gd name="T24" fmla="*/ 196057 w 596"/>
              <a:gd name="T25" fmla="*/ 26309 h 601"/>
              <a:gd name="T26" fmla="*/ 26316 w 596"/>
              <a:gd name="T27" fmla="*/ 197315 h 601"/>
              <a:gd name="T28" fmla="*/ 196057 w 596"/>
              <a:gd name="T29" fmla="*/ 368978 h 601"/>
              <a:gd name="T30" fmla="*/ 365797 w 596"/>
              <a:gd name="T31" fmla="*/ 197315 h 601"/>
              <a:gd name="T32" fmla="*/ 196057 w 596"/>
              <a:gd name="T33" fmla="*/ 26309 h 601"/>
              <a:gd name="T34" fmla="*/ 200004 w 596"/>
              <a:gd name="T35" fmla="*/ 301234 h 601"/>
              <a:gd name="T36" fmla="*/ 200004 w 596"/>
              <a:gd name="T37" fmla="*/ 301234 h 601"/>
              <a:gd name="T38" fmla="*/ 217767 w 596"/>
              <a:gd name="T39" fmla="*/ 286764 h 601"/>
              <a:gd name="T40" fmla="*/ 231584 w 596"/>
              <a:gd name="T41" fmla="*/ 270979 h 601"/>
              <a:gd name="T42" fmla="*/ 227636 w 596"/>
              <a:gd name="T43" fmla="*/ 287422 h 601"/>
              <a:gd name="T44" fmla="*/ 188162 w 596"/>
              <a:gd name="T45" fmla="*/ 325569 h 601"/>
              <a:gd name="T46" fmla="*/ 143424 w 596"/>
              <a:gd name="T47" fmla="*/ 306495 h 601"/>
              <a:gd name="T48" fmla="*/ 151319 w 596"/>
              <a:gd name="T49" fmla="*/ 269006 h 601"/>
              <a:gd name="T50" fmla="*/ 173688 w 596"/>
              <a:gd name="T51" fmla="*/ 201261 h 601"/>
              <a:gd name="T52" fmla="*/ 160529 w 596"/>
              <a:gd name="T53" fmla="*/ 156536 h 601"/>
              <a:gd name="T54" fmla="*/ 175661 w 596"/>
              <a:gd name="T55" fmla="*/ 146013 h 601"/>
              <a:gd name="T56" fmla="*/ 242768 w 596"/>
              <a:gd name="T57" fmla="*/ 137463 h 601"/>
              <a:gd name="T58" fmla="*/ 205267 w 596"/>
              <a:gd name="T59" fmla="*/ 255194 h 601"/>
              <a:gd name="T60" fmla="*/ 200004 w 596"/>
              <a:gd name="T61" fmla="*/ 301234 h 601"/>
              <a:gd name="T62" fmla="*/ 214478 w 596"/>
              <a:gd name="T63" fmla="*/ 124308 h 601"/>
              <a:gd name="T64" fmla="*/ 214478 w 596"/>
              <a:gd name="T65" fmla="*/ 124308 h 601"/>
              <a:gd name="T66" fmla="*/ 217110 w 596"/>
              <a:gd name="T67" fmla="*/ 67087 h 601"/>
              <a:gd name="T68" fmla="*/ 214478 w 596"/>
              <a:gd name="T69" fmla="*/ 124308 h 60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596" h="601">
                <a:moveTo>
                  <a:pt x="298" y="0"/>
                </a:moveTo>
                <a:cubicBezTo>
                  <a:pt x="133" y="0"/>
                  <a:pt x="0" y="134"/>
                  <a:pt x="0" y="300"/>
                </a:cubicBezTo>
                <a:cubicBezTo>
                  <a:pt x="0" y="466"/>
                  <a:pt x="133" y="601"/>
                  <a:pt x="298" y="601"/>
                </a:cubicBezTo>
                <a:cubicBezTo>
                  <a:pt x="463" y="601"/>
                  <a:pt x="596" y="466"/>
                  <a:pt x="596" y="300"/>
                </a:cubicBezTo>
                <a:cubicBezTo>
                  <a:pt x="596" y="134"/>
                  <a:pt x="463" y="0"/>
                  <a:pt x="298" y="0"/>
                </a:cubicBezTo>
                <a:close/>
                <a:moveTo>
                  <a:pt x="298" y="579"/>
                </a:moveTo>
                <a:lnTo>
                  <a:pt x="298" y="579"/>
                </a:lnTo>
                <a:cubicBezTo>
                  <a:pt x="145" y="579"/>
                  <a:pt x="21" y="454"/>
                  <a:pt x="21" y="300"/>
                </a:cubicBezTo>
                <a:cubicBezTo>
                  <a:pt x="21" y="146"/>
                  <a:pt x="145" y="21"/>
                  <a:pt x="298" y="21"/>
                </a:cubicBezTo>
                <a:cubicBezTo>
                  <a:pt x="451" y="21"/>
                  <a:pt x="575" y="146"/>
                  <a:pt x="575" y="300"/>
                </a:cubicBezTo>
                <a:cubicBezTo>
                  <a:pt x="575" y="454"/>
                  <a:pt x="451" y="579"/>
                  <a:pt x="298" y="579"/>
                </a:cubicBezTo>
                <a:close/>
                <a:moveTo>
                  <a:pt x="298" y="40"/>
                </a:moveTo>
                <a:lnTo>
                  <a:pt x="298" y="40"/>
                </a:lnTo>
                <a:cubicBezTo>
                  <a:pt x="155" y="40"/>
                  <a:pt x="40" y="156"/>
                  <a:pt x="40" y="300"/>
                </a:cubicBezTo>
                <a:cubicBezTo>
                  <a:pt x="40" y="444"/>
                  <a:pt x="155" y="561"/>
                  <a:pt x="298" y="561"/>
                </a:cubicBezTo>
                <a:cubicBezTo>
                  <a:pt x="441" y="561"/>
                  <a:pt x="556" y="444"/>
                  <a:pt x="556" y="300"/>
                </a:cubicBezTo>
                <a:cubicBezTo>
                  <a:pt x="556" y="156"/>
                  <a:pt x="441" y="40"/>
                  <a:pt x="298" y="40"/>
                </a:cubicBezTo>
                <a:close/>
                <a:moveTo>
                  <a:pt x="304" y="458"/>
                </a:moveTo>
                <a:lnTo>
                  <a:pt x="304" y="458"/>
                </a:lnTo>
                <a:cubicBezTo>
                  <a:pt x="314" y="460"/>
                  <a:pt x="324" y="445"/>
                  <a:pt x="331" y="436"/>
                </a:cubicBezTo>
                <a:cubicBezTo>
                  <a:pt x="338" y="427"/>
                  <a:pt x="343" y="414"/>
                  <a:pt x="352" y="412"/>
                </a:cubicBezTo>
                <a:cubicBezTo>
                  <a:pt x="360" y="418"/>
                  <a:pt x="351" y="430"/>
                  <a:pt x="346" y="437"/>
                </a:cubicBezTo>
                <a:cubicBezTo>
                  <a:pt x="333" y="457"/>
                  <a:pt x="307" y="487"/>
                  <a:pt x="286" y="495"/>
                </a:cubicBezTo>
                <a:cubicBezTo>
                  <a:pt x="255" y="506"/>
                  <a:pt x="221" y="495"/>
                  <a:pt x="218" y="466"/>
                </a:cubicBezTo>
                <a:cubicBezTo>
                  <a:pt x="216" y="451"/>
                  <a:pt x="224" y="428"/>
                  <a:pt x="230" y="409"/>
                </a:cubicBezTo>
                <a:cubicBezTo>
                  <a:pt x="242" y="371"/>
                  <a:pt x="251" y="347"/>
                  <a:pt x="264" y="306"/>
                </a:cubicBezTo>
                <a:cubicBezTo>
                  <a:pt x="273" y="277"/>
                  <a:pt x="293" y="228"/>
                  <a:pt x="244" y="238"/>
                </a:cubicBezTo>
                <a:cubicBezTo>
                  <a:pt x="244" y="225"/>
                  <a:pt x="257" y="224"/>
                  <a:pt x="267" y="222"/>
                </a:cubicBezTo>
                <a:cubicBezTo>
                  <a:pt x="299" y="217"/>
                  <a:pt x="335" y="211"/>
                  <a:pt x="369" y="209"/>
                </a:cubicBezTo>
                <a:cubicBezTo>
                  <a:pt x="353" y="263"/>
                  <a:pt x="331" y="327"/>
                  <a:pt x="312" y="388"/>
                </a:cubicBezTo>
                <a:cubicBezTo>
                  <a:pt x="306" y="407"/>
                  <a:pt x="283" y="451"/>
                  <a:pt x="304" y="458"/>
                </a:cubicBezTo>
                <a:close/>
                <a:moveTo>
                  <a:pt x="326" y="189"/>
                </a:moveTo>
                <a:lnTo>
                  <a:pt x="326" y="189"/>
                </a:lnTo>
                <a:cubicBezTo>
                  <a:pt x="283" y="182"/>
                  <a:pt x="281" y="109"/>
                  <a:pt x="330" y="102"/>
                </a:cubicBezTo>
                <a:cubicBezTo>
                  <a:pt x="397" y="91"/>
                  <a:pt x="394" y="201"/>
                  <a:pt x="326" y="189"/>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33" name="Freeform 8"/>
          <p:cNvSpPr>
            <a:spLocks noEditPoints="1"/>
          </p:cNvSpPr>
          <p:nvPr/>
        </p:nvSpPr>
        <p:spPr bwMode="auto">
          <a:xfrm>
            <a:off x="2846388" y="4165600"/>
            <a:ext cx="425450" cy="419100"/>
          </a:xfrm>
          <a:custGeom>
            <a:avLst/>
            <a:gdLst>
              <a:gd name="T0" fmla="*/ 111615 w 648"/>
              <a:gd name="T1" fmla="*/ 183643 h 639"/>
              <a:gd name="T2" fmla="*/ 148382 w 648"/>
              <a:gd name="T3" fmla="*/ 120024 h 639"/>
              <a:gd name="T4" fmla="*/ 157574 w 648"/>
              <a:gd name="T5" fmla="*/ 109530 h 639"/>
              <a:gd name="T6" fmla="*/ 240300 w 648"/>
              <a:gd name="T7" fmla="*/ 116089 h 639"/>
              <a:gd name="T8" fmla="*/ 235705 w 648"/>
              <a:gd name="T9" fmla="*/ 106251 h 639"/>
              <a:gd name="T10" fmla="*/ 254745 w 648"/>
              <a:gd name="T11" fmla="*/ 100348 h 639"/>
              <a:gd name="T12" fmla="*/ 267876 w 648"/>
              <a:gd name="T13" fmla="*/ 101004 h 639"/>
              <a:gd name="T14" fmla="*/ 263937 w 648"/>
              <a:gd name="T15" fmla="*/ 120024 h 639"/>
              <a:gd name="T16" fmla="*/ 256714 w 648"/>
              <a:gd name="T17" fmla="*/ 130518 h 639"/>
              <a:gd name="T18" fmla="*/ 209442 w 648"/>
              <a:gd name="T19" fmla="*/ 173805 h 639"/>
              <a:gd name="T20" fmla="*/ 208786 w 648"/>
              <a:gd name="T21" fmla="*/ 174461 h 639"/>
              <a:gd name="T22" fmla="*/ 404440 w 648"/>
              <a:gd name="T23" fmla="*/ 403359 h 639"/>
              <a:gd name="T24" fmla="*/ 326310 w 648"/>
              <a:gd name="T25" fmla="*/ 403359 h 639"/>
              <a:gd name="T26" fmla="*/ 178584 w 648"/>
              <a:gd name="T27" fmla="*/ 358104 h 639"/>
              <a:gd name="T28" fmla="*/ 178584 w 648"/>
              <a:gd name="T29" fmla="*/ 0 h 639"/>
              <a:gd name="T30" fmla="*/ 338128 w 648"/>
              <a:gd name="T31" fmla="*/ 260380 h 639"/>
              <a:gd name="T32" fmla="*/ 404440 w 648"/>
              <a:gd name="T33" fmla="*/ 403359 h 639"/>
              <a:gd name="T34" fmla="*/ 178584 w 648"/>
              <a:gd name="T35" fmla="*/ 335149 h 639"/>
              <a:gd name="T36" fmla="*/ 178584 w 648"/>
              <a:gd name="T37" fmla="*/ 22955 h 639"/>
              <a:gd name="T38" fmla="*/ 178584 w 648"/>
              <a:gd name="T39" fmla="*/ 335149 h 639"/>
              <a:gd name="T40" fmla="*/ 292169 w 648"/>
              <a:gd name="T41" fmla="*/ 256445 h 639"/>
              <a:gd name="T42" fmla="*/ 268532 w 648"/>
              <a:gd name="T43" fmla="*/ 263003 h 639"/>
              <a:gd name="T44" fmla="*/ 221917 w 648"/>
              <a:gd name="T45" fmla="*/ 263003 h 639"/>
              <a:gd name="T46" fmla="*/ 174645 w 648"/>
              <a:gd name="T47" fmla="*/ 263003 h 639"/>
              <a:gd name="T48" fmla="*/ 127372 w 648"/>
              <a:gd name="T49" fmla="*/ 263003 h 639"/>
              <a:gd name="T50" fmla="*/ 72878 w 648"/>
              <a:gd name="T51" fmla="*/ 263003 h 639"/>
              <a:gd name="T52" fmla="*/ 65656 w 648"/>
              <a:gd name="T53" fmla="*/ 256445 h 639"/>
              <a:gd name="T54" fmla="*/ 72878 w 648"/>
              <a:gd name="T55" fmla="*/ 95101 h 639"/>
              <a:gd name="T56" fmla="*/ 80100 w 648"/>
              <a:gd name="T57" fmla="*/ 249230 h 639"/>
              <a:gd name="T58" fmla="*/ 99797 w 648"/>
              <a:gd name="T59" fmla="*/ 217092 h 639"/>
              <a:gd name="T60" fmla="*/ 120150 w 648"/>
              <a:gd name="T61" fmla="*/ 209878 h 639"/>
              <a:gd name="T62" fmla="*/ 127372 w 648"/>
              <a:gd name="T63" fmla="*/ 249230 h 639"/>
              <a:gd name="T64" fmla="*/ 147069 w 648"/>
              <a:gd name="T65" fmla="*/ 167902 h 639"/>
              <a:gd name="T66" fmla="*/ 167422 w 648"/>
              <a:gd name="T67" fmla="*/ 160688 h 639"/>
              <a:gd name="T68" fmla="*/ 174645 w 648"/>
              <a:gd name="T69" fmla="*/ 249230 h 639"/>
              <a:gd name="T70" fmla="*/ 194341 w 648"/>
              <a:gd name="T71" fmla="*/ 191514 h 639"/>
              <a:gd name="T72" fmla="*/ 214695 w 648"/>
              <a:gd name="T73" fmla="*/ 184955 h 639"/>
              <a:gd name="T74" fmla="*/ 221917 w 648"/>
              <a:gd name="T75" fmla="*/ 249230 h 639"/>
              <a:gd name="T76" fmla="*/ 241614 w 648"/>
              <a:gd name="T77" fmla="*/ 151506 h 639"/>
              <a:gd name="T78" fmla="*/ 261967 w 648"/>
              <a:gd name="T79" fmla="*/ 144291 h 639"/>
              <a:gd name="T80" fmla="*/ 268532 w 648"/>
              <a:gd name="T81" fmla="*/ 249230 h 639"/>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648" h="639">
                <a:moveTo>
                  <a:pt x="242" y="199"/>
                </a:moveTo>
                <a:lnTo>
                  <a:pt x="170" y="280"/>
                </a:lnTo>
                <a:lnTo>
                  <a:pt x="153" y="266"/>
                </a:lnTo>
                <a:lnTo>
                  <a:pt x="226" y="183"/>
                </a:lnTo>
                <a:lnTo>
                  <a:pt x="240" y="167"/>
                </a:lnTo>
                <a:lnTo>
                  <a:pt x="316" y="234"/>
                </a:lnTo>
                <a:lnTo>
                  <a:pt x="366" y="177"/>
                </a:lnTo>
                <a:lnTo>
                  <a:pt x="357" y="169"/>
                </a:lnTo>
                <a:cubicBezTo>
                  <a:pt x="354" y="167"/>
                  <a:pt x="355" y="163"/>
                  <a:pt x="359" y="162"/>
                </a:cubicBezTo>
                <a:lnTo>
                  <a:pt x="373" y="158"/>
                </a:lnTo>
                <a:cubicBezTo>
                  <a:pt x="377" y="156"/>
                  <a:pt x="384" y="154"/>
                  <a:pt x="388" y="153"/>
                </a:cubicBezTo>
                <a:lnTo>
                  <a:pt x="402" y="149"/>
                </a:lnTo>
                <a:cubicBezTo>
                  <a:pt x="406" y="147"/>
                  <a:pt x="409" y="150"/>
                  <a:pt x="408" y="154"/>
                </a:cubicBezTo>
                <a:lnTo>
                  <a:pt x="405" y="167"/>
                </a:lnTo>
                <a:cubicBezTo>
                  <a:pt x="404" y="172"/>
                  <a:pt x="402" y="179"/>
                  <a:pt x="402" y="183"/>
                </a:cubicBezTo>
                <a:lnTo>
                  <a:pt x="399" y="196"/>
                </a:lnTo>
                <a:cubicBezTo>
                  <a:pt x="398" y="200"/>
                  <a:pt x="395" y="202"/>
                  <a:pt x="391" y="199"/>
                </a:cubicBezTo>
                <a:lnTo>
                  <a:pt x="383" y="192"/>
                </a:lnTo>
                <a:lnTo>
                  <a:pt x="319" y="265"/>
                </a:lnTo>
                <a:lnTo>
                  <a:pt x="318" y="266"/>
                </a:lnTo>
                <a:lnTo>
                  <a:pt x="242" y="199"/>
                </a:lnTo>
                <a:close/>
                <a:moveTo>
                  <a:pt x="616" y="615"/>
                </a:moveTo>
                <a:cubicBezTo>
                  <a:pt x="599" y="631"/>
                  <a:pt x="578" y="639"/>
                  <a:pt x="556" y="639"/>
                </a:cubicBezTo>
                <a:cubicBezTo>
                  <a:pt x="535" y="639"/>
                  <a:pt x="513" y="631"/>
                  <a:pt x="497" y="615"/>
                </a:cubicBezTo>
                <a:lnTo>
                  <a:pt x="396" y="516"/>
                </a:lnTo>
                <a:cubicBezTo>
                  <a:pt x="359" y="535"/>
                  <a:pt x="317" y="546"/>
                  <a:pt x="272" y="546"/>
                </a:cubicBezTo>
                <a:cubicBezTo>
                  <a:pt x="122" y="546"/>
                  <a:pt x="0" y="424"/>
                  <a:pt x="0" y="273"/>
                </a:cubicBezTo>
                <a:cubicBezTo>
                  <a:pt x="0" y="123"/>
                  <a:pt x="122" y="0"/>
                  <a:pt x="272" y="0"/>
                </a:cubicBezTo>
                <a:cubicBezTo>
                  <a:pt x="423" y="0"/>
                  <a:pt x="545" y="123"/>
                  <a:pt x="545" y="273"/>
                </a:cubicBezTo>
                <a:cubicBezTo>
                  <a:pt x="545" y="318"/>
                  <a:pt x="534" y="360"/>
                  <a:pt x="515" y="397"/>
                </a:cubicBezTo>
                <a:lnTo>
                  <a:pt x="616" y="496"/>
                </a:lnTo>
                <a:cubicBezTo>
                  <a:pt x="648" y="529"/>
                  <a:pt x="648" y="582"/>
                  <a:pt x="616" y="615"/>
                </a:cubicBezTo>
                <a:close/>
                <a:moveTo>
                  <a:pt x="272" y="511"/>
                </a:moveTo>
                <a:lnTo>
                  <a:pt x="272" y="511"/>
                </a:lnTo>
                <a:cubicBezTo>
                  <a:pt x="404" y="511"/>
                  <a:pt x="510" y="405"/>
                  <a:pt x="510" y="273"/>
                </a:cubicBezTo>
                <a:cubicBezTo>
                  <a:pt x="510" y="142"/>
                  <a:pt x="404" y="35"/>
                  <a:pt x="272" y="35"/>
                </a:cubicBezTo>
                <a:cubicBezTo>
                  <a:pt x="141" y="35"/>
                  <a:pt x="35" y="142"/>
                  <a:pt x="35" y="273"/>
                </a:cubicBezTo>
                <a:cubicBezTo>
                  <a:pt x="35" y="405"/>
                  <a:pt x="141" y="511"/>
                  <a:pt x="272" y="511"/>
                </a:cubicBezTo>
                <a:close/>
                <a:moveTo>
                  <a:pt x="434" y="380"/>
                </a:moveTo>
                <a:cubicBezTo>
                  <a:pt x="440" y="380"/>
                  <a:pt x="445" y="385"/>
                  <a:pt x="445" y="391"/>
                </a:cubicBezTo>
                <a:cubicBezTo>
                  <a:pt x="445" y="397"/>
                  <a:pt x="440" y="401"/>
                  <a:pt x="434" y="401"/>
                </a:cubicBezTo>
                <a:lnTo>
                  <a:pt x="409" y="401"/>
                </a:lnTo>
                <a:lnTo>
                  <a:pt x="368" y="401"/>
                </a:lnTo>
                <a:lnTo>
                  <a:pt x="338" y="401"/>
                </a:lnTo>
                <a:lnTo>
                  <a:pt x="296" y="401"/>
                </a:lnTo>
                <a:lnTo>
                  <a:pt x="266" y="401"/>
                </a:lnTo>
                <a:lnTo>
                  <a:pt x="224" y="401"/>
                </a:lnTo>
                <a:lnTo>
                  <a:pt x="194" y="401"/>
                </a:lnTo>
                <a:lnTo>
                  <a:pt x="152" y="401"/>
                </a:lnTo>
                <a:lnTo>
                  <a:pt x="111" y="401"/>
                </a:lnTo>
                <a:cubicBezTo>
                  <a:pt x="105" y="401"/>
                  <a:pt x="100" y="397"/>
                  <a:pt x="100" y="391"/>
                </a:cubicBezTo>
                <a:lnTo>
                  <a:pt x="100" y="155"/>
                </a:lnTo>
                <a:cubicBezTo>
                  <a:pt x="100" y="150"/>
                  <a:pt x="105" y="145"/>
                  <a:pt x="111" y="145"/>
                </a:cubicBezTo>
                <a:cubicBezTo>
                  <a:pt x="117" y="145"/>
                  <a:pt x="121" y="150"/>
                  <a:pt x="121" y="155"/>
                </a:cubicBezTo>
                <a:lnTo>
                  <a:pt x="122" y="380"/>
                </a:lnTo>
                <a:lnTo>
                  <a:pt x="152" y="380"/>
                </a:lnTo>
                <a:lnTo>
                  <a:pt x="152" y="331"/>
                </a:lnTo>
                <a:cubicBezTo>
                  <a:pt x="152" y="325"/>
                  <a:pt x="157" y="320"/>
                  <a:pt x="163" y="320"/>
                </a:cubicBezTo>
                <a:lnTo>
                  <a:pt x="183" y="320"/>
                </a:lnTo>
                <a:cubicBezTo>
                  <a:pt x="189" y="320"/>
                  <a:pt x="194" y="325"/>
                  <a:pt x="194" y="331"/>
                </a:cubicBezTo>
                <a:lnTo>
                  <a:pt x="194" y="380"/>
                </a:lnTo>
                <a:lnTo>
                  <a:pt x="224" y="380"/>
                </a:lnTo>
                <a:lnTo>
                  <a:pt x="224" y="256"/>
                </a:lnTo>
                <a:cubicBezTo>
                  <a:pt x="224" y="250"/>
                  <a:pt x="229" y="245"/>
                  <a:pt x="235" y="245"/>
                </a:cubicBezTo>
                <a:lnTo>
                  <a:pt x="255" y="245"/>
                </a:lnTo>
                <a:cubicBezTo>
                  <a:pt x="261" y="245"/>
                  <a:pt x="266" y="250"/>
                  <a:pt x="266" y="256"/>
                </a:cubicBezTo>
                <a:lnTo>
                  <a:pt x="266" y="380"/>
                </a:lnTo>
                <a:lnTo>
                  <a:pt x="296" y="380"/>
                </a:lnTo>
                <a:lnTo>
                  <a:pt x="296" y="292"/>
                </a:lnTo>
                <a:cubicBezTo>
                  <a:pt x="296" y="286"/>
                  <a:pt x="300" y="282"/>
                  <a:pt x="307" y="282"/>
                </a:cubicBezTo>
                <a:lnTo>
                  <a:pt x="327" y="282"/>
                </a:lnTo>
                <a:cubicBezTo>
                  <a:pt x="333" y="282"/>
                  <a:pt x="338" y="286"/>
                  <a:pt x="338" y="292"/>
                </a:cubicBezTo>
                <a:lnTo>
                  <a:pt x="338" y="380"/>
                </a:lnTo>
                <a:lnTo>
                  <a:pt x="368" y="380"/>
                </a:lnTo>
                <a:lnTo>
                  <a:pt x="368" y="231"/>
                </a:lnTo>
                <a:cubicBezTo>
                  <a:pt x="368" y="225"/>
                  <a:pt x="372" y="220"/>
                  <a:pt x="378" y="220"/>
                </a:cubicBezTo>
                <a:lnTo>
                  <a:pt x="399" y="220"/>
                </a:lnTo>
                <a:cubicBezTo>
                  <a:pt x="405" y="220"/>
                  <a:pt x="409" y="225"/>
                  <a:pt x="409" y="231"/>
                </a:cubicBezTo>
                <a:lnTo>
                  <a:pt x="409" y="380"/>
                </a:lnTo>
                <a:lnTo>
                  <a:pt x="434" y="38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34" name="Freeform 9"/>
          <p:cNvSpPr>
            <a:spLocks noEditPoints="1"/>
          </p:cNvSpPr>
          <p:nvPr/>
        </p:nvSpPr>
        <p:spPr bwMode="auto">
          <a:xfrm>
            <a:off x="1538288" y="4175125"/>
            <a:ext cx="377825" cy="400050"/>
          </a:xfrm>
          <a:custGeom>
            <a:avLst/>
            <a:gdLst>
              <a:gd name="T0" fmla="*/ 91019 w 577"/>
              <a:gd name="T1" fmla="*/ 57150 h 609"/>
              <a:gd name="T2" fmla="*/ 17680 w 577"/>
              <a:gd name="T3" fmla="*/ 57150 h 609"/>
              <a:gd name="T4" fmla="*/ 17680 w 577"/>
              <a:gd name="T5" fmla="*/ 31531 h 609"/>
              <a:gd name="T6" fmla="*/ 91019 w 577"/>
              <a:gd name="T7" fmla="*/ 31531 h 609"/>
              <a:gd name="T8" fmla="*/ 91019 w 577"/>
              <a:gd name="T9" fmla="*/ 57150 h 609"/>
              <a:gd name="T10" fmla="*/ 91019 w 577"/>
              <a:gd name="T11" fmla="*/ 117584 h 609"/>
              <a:gd name="T12" fmla="*/ 17680 w 577"/>
              <a:gd name="T13" fmla="*/ 117584 h 609"/>
              <a:gd name="T14" fmla="*/ 17680 w 577"/>
              <a:gd name="T15" fmla="*/ 91966 h 609"/>
              <a:gd name="T16" fmla="*/ 91019 w 577"/>
              <a:gd name="T17" fmla="*/ 91966 h 609"/>
              <a:gd name="T18" fmla="*/ 91019 w 577"/>
              <a:gd name="T19" fmla="*/ 117584 h 609"/>
              <a:gd name="T20" fmla="*/ 91019 w 577"/>
              <a:gd name="T21" fmla="*/ 178019 h 609"/>
              <a:gd name="T22" fmla="*/ 17680 w 577"/>
              <a:gd name="T23" fmla="*/ 178019 h 609"/>
              <a:gd name="T24" fmla="*/ 17680 w 577"/>
              <a:gd name="T25" fmla="*/ 152400 h 609"/>
              <a:gd name="T26" fmla="*/ 91019 w 577"/>
              <a:gd name="T27" fmla="*/ 152400 h 609"/>
              <a:gd name="T28" fmla="*/ 91019 w 577"/>
              <a:gd name="T29" fmla="*/ 178019 h 609"/>
              <a:gd name="T30" fmla="*/ 0 w 577"/>
              <a:gd name="T31" fmla="*/ 400050 h 609"/>
              <a:gd name="T32" fmla="*/ 108698 w 577"/>
              <a:gd name="T33" fmla="*/ 400050 h 609"/>
              <a:gd name="T34" fmla="*/ 108698 w 577"/>
              <a:gd name="T35" fmla="*/ 0 h 609"/>
              <a:gd name="T36" fmla="*/ 0 w 577"/>
              <a:gd name="T37" fmla="*/ 0 h 609"/>
              <a:gd name="T38" fmla="*/ 0 w 577"/>
              <a:gd name="T39" fmla="*/ 400050 h 609"/>
              <a:gd name="T40" fmla="*/ 225254 w 577"/>
              <a:gd name="T41" fmla="*/ 57150 h 609"/>
              <a:gd name="T42" fmla="*/ 151916 w 577"/>
              <a:gd name="T43" fmla="*/ 57150 h 609"/>
              <a:gd name="T44" fmla="*/ 151916 w 577"/>
              <a:gd name="T45" fmla="*/ 31531 h 609"/>
              <a:gd name="T46" fmla="*/ 225254 w 577"/>
              <a:gd name="T47" fmla="*/ 31531 h 609"/>
              <a:gd name="T48" fmla="*/ 225254 w 577"/>
              <a:gd name="T49" fmla="*/ 57150 h 609"/>
              <a:gd name="T50" fmla="*/ 225254 w 577"/>
              <a:gd name="T51" fmla="*/ 117584 h 609"/>
              <a:gd name="T52" fmla="*/ 151916 w 577"/>
              <a:gd name="T53" fmla="*/ 117584 h 609"/>
              <a:gd name="T54" fmla="*/ 151916 w 577"/>
              <a:gd name="T55" fmla="*/ 91966 h 609"/>
              <a:gd name="T56" fmla="*/ 225254 w 577"/>
              <a:gd name="T57" fmla="*/ 91966 h 609"/>
              <a:gd name="T58" fmla="*/ 225254 w 577"/>
              <a:gd name="T59" fmla="*/ 117584 h 609"/>
              <a:gd name="T60" fmla="*/ 225254 w 577"/>
              <a:gd name="T61" fmla="*/ 178019 h 609"/>
              <a:gd name="T62" fmla="*/ 151916 w 577"/>
              <a:gd name="T63" fmla="*/ 178019 h 609"/>
              <a:gd name="T64" fmla="*/ 151916 w 577"/>
              <a:gd name="T65" fmla="*/ 152400 h 609"/>
              <a:gd name="T66" fmla="*/ 225254 w 577"/>
              <a:gd name="T67" fmla="*/ 152400 h 609"/>
              <a:gd name="T68" fmla="*/ 225254 w 577"/>
              <a:gd name="T69" fmla="*/ 178019 h 609"/>
              <a:gd name="T70" fmla="*/ 134236 w 577"/>
              <a:gd name="T71" fmla="*/ 400050 h 609"/>
              <a:gd name="T72" fmla="*/ 242934 w 577"/>
              <a:gd name="T73" fmla="*/ 400050 h 609"/>
              <a:gd name="T74" fmla="*/ 242934 w 577"/>
              <a:gd name="T75" fmla="*/ 0 h 609"/>
              <a:gd name="T76" fmla="*/ 134236 w 577"/>
              <a:gd name="T77" fmla="*/ 0 h 609"/>
              <a:gd name="T78" fmla="*/ 134236 w 577"/>
              <a:gd name="T79" fmla="*/ 400050 h 609"/>
              <a:gd name="T80" fmla="*/ 359490 w 577"/>
              <a:gd name="T81" fmla="*/ 57150 h 609"/>
              <a:gd name="T82" fmla="*/ 286152 w 577"/>
              <a:gd name="T83" fmla="*/ 57150 h 609"/>
              <a:gd name="T84" fmla="*/ 286152 w 577"/>
              <a:gd name="T85" fmla="*/ 31531 h 609"/>
              <a:gd name="T86" fmla="*/ 359490 w 577"/>
              <a:gd name="T87" fmla="*/ 31531 h 609"/>
              <a:gd name="T88" fmla="*/ 359490 w 577"/>
              <a:gd name="T89" fmla="*/ 57150 h 609"/>
              <a:gd name="T90" fmla="*/ 359490 w 577"/>
              <a:gd name="T91" fmla="*/ 117584 h 609"/>
              <a:gd name="T92" fmla="*/ 286152 w 577"/>
              <a:gd name="T93" fmla="*/ 117584 h 609"/>
              <a:gd name="T94" fmla="*/ 286152 w 577"/>
              <a:gd name="T95" fmla="*/ 91966 h 609"/>
              <a:gd name="T96" fmla="*/ 359490 w 577"/>
              <a:gd name="T97" fmla="*/ 91966 h 609"/>
              <a:gd name="T98" fmla="*/ 359490 w 577"/>
              <a:gd name="T99" fmla="*/ 117584 h 609"/>
              <a:gd name="T100" fmla="*/ 359490 w 577"/>
              <a:gd name="T101" fmla="*/ 178019 h 609"/>
              <a:gd name="T102" fmla="*/ 286152 w 577"/>
              <a:gd name="T103" fmla="*/ 178019 h 609"/>
              <a:gd name="T104" fmla="*/ 286152 w 577"/>
              <a:gd name="T105" fmla="*/ 152400 h 609"/>
              <a:gd name="T106" fmla="*/ 359490 w 577"/>
              <a:gd name="T107" fmla="*/ 152400 h 609"/>
              <a:gd name="T108" fmla="*/ 359490 w 577"/>
              <a:gd name="T109" fmla="*/ 178019 h 609"/>
              <a:gd name="T110" fmla="*/ 268472 w 577"/>
              <a:gd name="T111" fmla="*/ 400050 h 609"/>
              <a:gd name="T112" fmla="*/ 377825 w 577"/>
              <a:gd name="T113" fmla="*/ 400050 h 609"/>
              <a:gd name="T114" fmla="*/ 377825 w 577"/>
              <a:gd name="T115" fmla="*/ 0 h 609"/>
              <a:gd name="T116" fmla="*/ 268472 w 577"/>
              <a:gd name="T117" fmla="*/ 0 h 609"/>
              <a:gd name="T118" fmla="*/ 268472 w 577"/>
              <a:gd name="T119" fmla="*/ 400050 h 609"/>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577" h="609">
                <a:moveTo>
                  <a:pt x="139" y="87"/>
                </a:moveTo>
                <a:lnTo>
                  <a:pt x="27" y="87"/>
                </a:lnTo>
                <a:lnTo>
                  <a:pt x="27" y="48"/>
                </a:lnTo>
                <a:lnTo>
                  <a:pt x="139" y="48"/>
                </a:lnTo>
                <a:lnTo>
                  <a:pt x="139" y="87"/>
                </a:lnTo>
                <a:close/>
                <a:moveTo>
                  <a:pt x="139" y="179"/>
                </a:moveTo>
                <a:lnTo>
                  <a:pt x="27" y="179"/>
                </a:lnTo>
                <a:lnTo>
                  <a:pt x="27" y="140"/>
                </a:lnTo>
                <a:lnTo>
                  <a:pt x="139" y="140"/>
                </a:lnTo>
                <a:lnTo>
                  <a:pt x="139" y="179"/>
                </a:lnTo>
                <a:close/>
                <a:moveTo>
                  <a:pt x="139" y="271"/>
                </a:moveTo>
                <a:lnTo>
                  <a:pt x="27" y="271"/>
                </a:lnTo>
                <a:lnTo>
                  <a:pt x="27" y="232"/>
                </a:lnTo>
                <a:lnTo>
                  <a:pt x="139" y="232"/>
                </a:lnTo>
                <a:lnTo>
                  <a:pt x="139" y="271"/>
                </a:lnTo>
                <a:close/>
                <a:moveTo>
                  <a:pt x="0" y="609"/>
                </a:moveTo>
                <a:lnTo>
                  <a:pt x="166" y="609"/>
                </a:lnTo>
                <a:lnTo>
                  <a:pt x="166" y="0"/>
                </a:lnTo>
                <a:lnTo>
                  <a:pt x="0" y="0"/>
                </a:lnTo>
                <a:lnTo>
                  <a:pt x="0" y="609"/>
                </a:lnTo>
                <a:close/>
                <a:moveTo>
                  <a:pt x="344" y="87"/>
                </a:moveTo>
                <a:lnTo>
                  <a:pt x="232" y="87"/>
                </a:lnTo>
                <a:lnTo>
                  <a:pt x="232" y="48"/>
                </a:lnTo>
                <a:lnTo>
                  <a:pt x="344" y="48"/>
                </a:lnTo>
                <a:lnTo>
                  <a:pt x="344" y="87"/>
                </a:lnTo>
                <a:close/>
                <a:moveTo>
                  <a:pt x="344" y="179"/>
                </a:moveTo>
                <a:lnTo>
                  <a:pt x="232" y="179"/>
                </a:lnTo>
                <a:lnTo>
                  <a:pt x="232" y="140"/>
                </a:lnTo>
                <a:lnTo>
                  <a:pt x="344" y="140"/>
                </a:lnTo>
                <a:lnTo>
                  <a:pt x="344" y="179"/>
                </a:lnTo>
                <a:close/>
                <a:moveTo>
                  <a:pt x="344" y="271"/>
                </a:moveTo>
                <a:lnTo>
                  <a:pt x="232" y="271"/>
                </a:lnTo>
                <a:lnTo>
                  <a:pt x="232" y="232"/>
                </a:lnTo>
                <a:lnTo>
                  <a:pt x="344" y="232"/>
                </a:lnTo>
                <a:lnTo>
                  <a:pt x="344" y="271"/>
                </a:lnTo>
                <a:close/>
                <a:moveTo>
                  <a:pt x="205" y="609"/>
                </a:moveTo>
                <a:lnTo>
                  <a:pt x="371" y="609"/>
                </a:lnTo>
                <a:lnTo>
                  <a:pt x="371" y="0"/>
                </a:lnTo>
                <a:lnTo>
                  <a:pt x="205" y="0"/>
                </a:lnTo>
                <a:lnTo>
                  <a:pt x="205" y="609"/>
                </a:lnTo>
                <a:close/>
                <a:moveTo>
                  <a:pt x="549" y="87"/>
                </a:moveTo>
                <a:lnTo>
                  <a:pt x="437" y="87"/>
                </a:lnTo>
                <a:lnTo>
                  <a:pt x="437" y="48"/>
                </a:lnTo>
                <a:lnTo>
                  <a:pt x="549" y="48"/>
                </a:lnTo>
                <a:lnTo>
                  <a:pt x="549" y="87"/>
                </a:lnTo>
                <a:close/>
                <a:moveTo>
                  <a:pt x="549" y="179"/>
                </a:moveTo>
                <a:lnTo>
                  <a:pt x="437" y="179"/>
                </a:lnTo>
                <a:lnTo>
                  <a:pt x="437" y="140"/>
                </a:lnTo>
                <a:lnTo>
                  <a:pt x="549" y="140"/>
                </a:lnTo>
                <a:lnTo>
                  <a:pt x="549" y="179"/>
                </a:lnTo>
                <a:close/>
                <a:moveTo>
                  <a:pt x="549" y="271"/>
                </a:moveTo>
                <a:lnTo>
                  <a:pt x="437" y="271"/>
                </a:lnTo>
                <a:lnTo>
                  <a:pt x="437" y="232"/>
                </a:lnTo>
                <a:lnTo>
                  <a:pt x="549" y="232"/>
                </a:lnTo>
                <a:lnTo>
                  <a:pt x="549" y="271"/>
                </a:lnTo>
                <a:close/>
                <a:moveTo>
                  <a:pt x="410" y="609"/>
                </a:moveTo>
                <a:lnTo>
                  <a:pt x="577" y="609"/>
                </a:lnTo>
                <a:lnTo>
                  <a:pt x="577" y="0"/>
                </a:lnTo>
                <a:lnTo>
                  <a:pt x="410" y="0"/>
                </a:lnTo>
                <a:lnTo>
                  <a:pt x="410" y="609"/>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35" name="Freeform 10"/>
          <p:cNvSpPr>
            <a:spLocks noEditPoints="1"/>
          </p:cNvSpPr>
          <p:nvPr/>
        </p:nvSpPr>
        <p:spPr bwMode="auto">
          <a:xfrm>
            <a:off x="803275" y="4149725"/>
            <a:ext cx="452438" cy="450850"/>
          </a:xfrm>
          <a:custGeom>
            <a:avLst/>
            <a:gdLst>
              <a:gd name="T0" fmla="*/ 80112 w 689"/>
              <a:gd name="T1" fmla="*/ 309304 h 688"/>
              <a:gd name="T2" fmla="*/ 372326 w 689"/>
              <a:gd name="T3" fmla="*/ 140891 h 688"/>
              <a:gd name="T4" fmla="*/ 325046 w 689"/>
              <a:gd name="T5" fmla="*/ 396460 h 688"/>
              <a:gd name="T6" fmla="*/ 127392 w 689"/>
              <a:gd name="T7" fmla="*/ 54390 h 688"/>
              <a:gd name="T8" fmla="*/ 325046 w 689"/>
              <a:gd name="T9" fmla="*/ 396460 h 688"/>
              <a:gd name="T10" fmla="*/ 105722 w 689"/>
              <a:gd name="T11" fmla="*/ 294887 h 688"/>
              <a:gd name="T12" fmla="*/ 346716 w 689"/>
              <a:gd name="T13" fmla="*/ 155963 h 688"/>
              <a:gd name="T14" fmla="*/ 302063 w 689"/>
              <a:gd name="T15" fmla="*/ 355831 h 688"/>
              <a:gd name="T16" fmla="*/ 151032 w 689"/>
              <a:gd name="T17" fmla="*/ 95019 h 688"/>
              <a:gd name="T18" fmla="*/ 302063 w 689"/>
              <a:gd name="T19" fmla="*/ 355831 h 688"/>
              <a:gd name="T20" fmla="*/ 226547 w 689"/>
              <a:gd name="T21" fmla="*/ 246395 h 688"/>
              <a:gd name="T22" fmla="*/ 226547 w 689"/>
              <a:gd name="T23" fmla="*/ 203800 h 688"/>
              <a:gd name="T24" fmla="*/ 235741 w 689"/>
              <a:gd name="T25" fmla="*/ 103538 h 688"/>
              <a:gd name="T26" fmla="*/ 225891 w 689"/>
              <a:gd name="T27" fmla="*/ 112713 h 688"/>
              <a:gd name="T28" fmla="*/ 216697 w 689"/>
              <a:gd name="T29" fmla="*/ 88466 h 688"/>
              <a:gd name="T30" fmla="*/ 226547 w 689"/>
              <a:gd name="T31" fmla="*/ 79292 h 688"/>
              <a:gd name="T32" fmla="*/ 235741 w 689"/>
              <a:gd name="T33" fmla="*/ 103538 h 688"/>
              <a:gd name="T34" fmla="*/ 226547 w 689"/>
              <a:gd name="T35" fmla="*/ 371558 h 688"/>
              <a:gd name="T36" fmla="*/ 216697 w 689"/>
              <a:gd name="T37" fmla="*/ 362384 h 688"/>
              <a:gd name="T38" fmla="*/ 225891 w 689"/>
              <a:gd name="T39" fmla="*/ 338138 h 688"/>
              <a:gd name="T40" fmla="*/ 235741 w 689"/>
              <a:gd name="T41" fmla="*/ 347312 h 688"/>
              <a:gd name="T42" fmla="*/ 104409 w 689"/>
              <a:gd name="T43" fmla="*/ 213630 h 688"/>
              <a:gd name="T44" fmla="*/ 113602 w 689"/>
              <a:gd name="T45" fmla="*/ 224114 h 688"/>
              <a:gd name="T46" fmla="*/ 89306 w 689"/>
              <a:gd name="T47" fmla="*/ 233289 h 688"/>
              <a:gd name="T48" fmla="*/ 80112 w 689"/>
              <a:gd name="T49" fmla="*/ 222804 h 688"/>
              <a:gd name="T50" fmla="*/ 104409 w 689"/>
              <a:gd name="T51" fmla="*/ 213630 h 688"/>
              <a:gd name="T52" fmla="*/ 372326 w 689"/>
              <a:gd name="T53" fmla="*/ 222804 h 688"/>
              <a:gd name="T54" fmla="*/ 363132 w 689"/>
              <a:gd name="T55" fmla="*/ 233289 h 688"/>
              <a:gd name="T56" fmla="*/ 338836 w 689"/>
              <a:gd name="T57" fmla="*/ 224114 h 688"/>
              <a:gd name="T58" fmla="*/ 348029 w 689"/>
              <a:gd name="T59" fmla="*/ 213630 h 688"/>
              <a:gd name="T60" fmla="*/ 238367 w 689"/>
              <a:gd name="T61" fmla="*/ 225425 h 688"/>
              <a:gd name="T62" fmla="*/ 214727 w 689"/>
              <a:gd name="T63" fmla="*/ 225425 h 688"/>
              <a:gd name="T64" fmla="*/ 226547 w 689"/>
              <a:gd name="T65" fmla="*/ 131716 h 688"/>
              <a:gd name="T66" fmla="*/ 238367 w 689"/>
              <a:gd name="T67" fmla="*/ 225425 h 688"/>
              <a:gd name="T68" fmla="*/ 172045 w 689"/>
              <a:gd name="T69" fmla="*/ 281126 h 688"/>
              <a:gd name="T70" fmla="*/ 216041 w 689"/>
              <a:gd name="T71" fmla="*/ 220183 h 688"/>
              <a:gd name="T72" fmla="*/ 233114 w 689"/>
              <a:gd name="T73" fmla="*/ 236565 h 68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689" h="688">
                <a:moveTo>
                  <a:pt x="216" y="121"/>
                </a:moveTo>
                <a:cubicBezTo>
                  <a:pt x="94" y="192"/>
                  <a:pt x="51" y="350"/>
                  <a:pt x="122" y="472"/>
                </a:cubicBezTo>
                <a:cubicBezTo>
                  <a:pt x="193" y="595"/>
                  <a:pt x="350" y="637"/>
                  <a:pt x="473" y="566"/>
                </a:cubicBezTo>
                <a:cubicBezTo>
                  <a:pt x="596" y="495"/>
                  <a:pt x="638" y="338"/>
                  <a:pt x="567" y="215"/>
                </a:cubicBezTo>
                <a:cubicBezTo>
                  <a:pt x="496" y="93"/>
                  <a:pt x="339" y="51"/>
                  <a:pt x="216" y="121"/>
                </a:cubicBezTo>
                <a:close/>
                <a:moveTo>
                  <a:pt x="495" y="605"/>
                </a:moveTo>
                <a:cubicBezTo>
                  <a:pt x="351" y="688"/>
                  <a:pt x="167" y="638"/>
                  <a:pt x="83" y="495"/>
                </a:cubicBezTo>
                <a:cubicBezTo>
                  <a:pt x="0" y="351"/>
                  <a:pt x="50" y="166"/>
                  <a:pt x="194" y="83"/>
                </a:cubicBezTo>
                <a:cubicBezTo>
                  <a:pt x="338" y="0"/>
                  <a:pt x="523" y="49"/>
                  <a:pt x="606" y="193"/>
                </a:cubicBezTo>
                <a:cubicBezTo>
                  <a:pt x="689" y="337"/>
                  <a:pt x="639" y="522"/>
                  <a:pt x="495" y="605"/>
                </a:cubicBezTo>
                <a:close/>
                <a:moveTo>
                  <a:pt x="238" y="160"/>
                </a:moveTo>
                <a:cubicBezTo>
                  <a:pt x="137" y="219"/>
                  <a:pt x="102" y="349"/>
                  <a:pt x="161" y="450"/>
                </a:cubicBezTo>
                <a:cubicBezTo>
                  <a:pt x="219" y="551"/>
                  <a:pt x="349" y="586"/>
                  <a:pt x="451" y="528"/>
                </a:cubicBezTo>
                <a:cubicBezTo>
                  <a:pt x="552" y="469"/>
                  <a:pt x="587" y="339"/>
                  <a:pt x="528" y="238"/>
                </a:cubicBezTo>
                <a:cubicBezTo>
                  <a:pt x="470" y="136"/>
                  <a:pt x="340" y="102"/>
                  <a:pt x="238" y="160"/>
                </a:cubicBezTo>
                <a:close/>
                <a:moveTo>
                  <a:pt x="460" y="543"/>
                </a:moveTo>
                <a:cubicBezTo>
                  <a:pt x="350" y="607"/>
                  <a:pt x="209" y="569"/>
                  <a:pt x="145" y="459"/>
                </a:cubicBezTo>
                <a:cubicBezTo>
                  <a:pt x="82" y="349"/>
                  <a:pt x="120" y="208"/>
                  <a:pt x="230" y="145"/>
                </a:cubicBezTo>
                <a:cubicBezTo>
                  <a:pt x="339" y="81"/>
                  <a:pt x="480" y="119"/>
                  <a:pt x="544" y="229"/>
                </a:cubicBezTo>
                <a:cubicBezTo>
                  <a:pt x="607" y="339"/>
                  <a:pt x="570" y="480"/>
                  <a:pt x="460" y="543"/>
                </a:cubicBezTo>
                <a:close/>
                <a:moveTo>
                  <a:pt x="377" y="344"/>
                </a:moveTo>
                <a:cubicBezTo>
                  <a:pt x="377" y="362"/>
                  <a:pt x="362" y="376"/>
                  <a:pt x="345" y="376"/>
                </a:cubicBezTo>
                <a:cubicBezTo>
                  <a:pt x="327" y="376"/>
                  <a:pt x="312" y="362"/>
                  <a:pt x="312" y="344"/>
                </a:cubicBezTo>
                <a:cubicBezTo>
                  <a:pt x="312" y="326"/>
                  <a:pt x="327" y="311"/>
                  <a:pt x="345" y="311"/>
                </a:cubicBezTo>
                <a:cubicBezTo>
                  <a:pt x="362" y="311"/>
                  <a:pt x="377" y="326"/>
                  <a:pt x="377" y="344"/>
                </a:cubicBezTo>
                <a:close/>
                <a:moveTo>
                  <a:pt x="359" y="158"/>
                </a:moveTo>
                <a:cubicBezTo>
                  <a:pt x="359" y="166"/>
                  <a:pt x="353" y="172"/>
                  <a:pt x="345" y="172"/>
                </a:cubicBezTo>
                <a:lnTo>
                  <a:pt x="344" y="172"/>
                </a:lnTo>
                <a:cubicBezTo>
                  <a:pt x="336" y="172"/>
                  <a:pt x="330" y="166"/>
                  <a:pt x="330" y="158"/>
                </a:cubicBezTo>
                <a:lnTo>
                  <a:pt x="330" y="135"/>
                </a:lnTo>
                <a:cubicBezTo>
                  <a:pt x="330" y="127"/>
                  <a:pt x="336" y="121"/>
                  <a:pt x="344" y="121"/>
                </a:cubicBezTo>
                <a:lnTo>
                  <a:pt x="345" y="121"/>
                </a:lnTo>
                <a:cubicBezTo>
                  <a:pt x="353" y="121"/>
                  <a:pt x="359" y="127"/>
                  <a:pt x="359" y="135"/>
                </a:cubicBezTo>
                <a:lnTo>
                  <a:pt x="359" y="158"/>
                </a:lnTo>
                <a:close/>
                <a:moveTo>
                  <a:pt x="359" y="553"/>
                </a:moveTo>
                <a:cubicBezTo>
                  <a:pt x="359" y="560"/>
                  <a:pt x="353" y="567"/>
                  <a:pt x="345" y="567"/>
                </a:cubicBezTo>
                <a:lnTo>
                  <a:pt x="344" y="567"/>
                </a:lnTo>
                <a:cubicBezTo>
                  <a:pt x="336" y="567"/>
                  <a:pt x="330" y="560"/>
                  <a:pt x="330" y="553"/>
                </a:cubicBezTo>
                <a:lnTo>
                  <a:pt x="330" y="530"/>
                </a:lnTo>
                <a:cubicBezTo>
                  <a:pt x="330" y="522"/>
                  <a:pt x="336" y="516"/>
                  <a:pt x="344" y="516"/>
                </a:cubicBezTo>
                <a:lnTo>
                  <a:pt x="345" y="516"/>
                </a:lnTo>
                <a:cubicBezTo>
                  <a:pt x="353" y="516"/>
                  <a:pt x="359" y="522"/>
                  <a:pt x="359" y="530"/>
                </a:cubicBezTo>
                <a:lnTo>
                  <a:pt x="359" y="553"/>
                </a:lnTo>
                <a:close/>
                <a:moveTo>
                  <a:pt x="159" y="326"/>
                </a:moveTo>
                <a:cubicBezTo>
                  <a:pt x="166" y="326"/>
                  <a:pt x="173" y="333"/>
                  <a:pt x="173" y="340"/>
                </a:cubicBezTo>
                <a:lnTo>
                  <a:pt x="173" y="342"/>
                </a:lnTo>
                <a:cubicBezTo>
                  <a:pt x="173" y="350"/>
                  <a:pt x="166" y="356"/>
                  <a:pt x="159" y="356"/>
                </a:cubicBezTo>
                <a:lnTo>
                  <a:pt x="136" y="356"/>
                </a:lnTo>
                <a:cubicBezTo>
                  <a:pt x="128" y="356"/>
                  <a:pt x="122" y="350"/>
                  <a:pt x="122" y="342"/>
                </a:cubicBezTo>
                <a:lnTo>
                  <a:pt x="122" y="340"/>
                </a:lnTo>
                <a:cubicBezTo>
                  <a:pt x="122" y="333"/>
                  <a:pt x="128" y="326"/>
                  <a:pt x="136" y="326"/>
                </a:cubicBezTo>
                <a:lnTo>
                  <a:pt x="159" y="326"/>
                </a:lnTo>
                <a:close/>
                <a:moveTo>
                  <a:pt x="553" y="326"/>
                </a:moveTo>
                <a:cubicBezTo>
                  <a:pt x="561" y="326"/>
                  <a:pt x="567" y="333"/>
                  <a:pt x="567" y="340"/>
                </a:cubicBezTo>
                <a:lnTo>
                  <a:pt x="567" y="342"/>
                </a:lnTo>
                <a:cubicBezTo>
                  <a:pt x="567" y="350"/>
                  <a:pt x="561" y="356"/>
                  <a:pt x="553" y="356"/>
                </a:cubicBezTo>
                <a:lnTo>
                  <a:pt x="530" y="356"/>
                </a:lnTo>
                <a:cubicBezTo>
                  <a:pt x="523" y="356"/>
                  <a:pt x="516" y="350"/>
                  <a:pt x="516" y="342"/>
                </a:cubicBezTo>
                <a:lnTo>
                  <a:pt x="516" y="340"/>
                </a:lnTo>
                <a:cubicBezTo>
                  <a:pt x="516" y="333"/>
                  <a:pt x="523" y="326"/>
                  <a:pt x="530" y="326"/>
                </a:cubicBezTo>
                <a:lnTo>
                  <a:pt x="553" y="326"/>
                </a:lnTo>
                <a:close/>
                <a:moveTo>
                  <a:pt x="363" y="344"/>
                </a:moveTo>
                <a:cubicBezTo>
                  <a:pt x="363" y="354"/>
                  <a:pt x="355" y="362"/>
                  <a:pt x="345" y="362"/>
                </a:cubicBezTo>
                <a:cubicBezTo>
                  <a:pt x="335" y="362"/>
                  <a:pt x="327" y="354"/>
                  <a:pt x="327" y="344"/>
                </a:cubicBezTo>
                <a:lnTo>
                  <a:pt x="327" y="219"/>
                </a:lnTo>
                <a:cubicBezTo>
                  <a:pt x="327" y="209"/>
                  <a:pt x="335" y="201"/>
                  <a:pt x="345" y="201"/>
                </a:cubicBezTo>
                <a:cubicBezTo>
                  <a:pt x="355" y="201"/>
                  <a:pt x="363" y="209"/>
                  <a:pt x="363" y="219"/>
                </a:cubicBezTo>
                <a:lnTo>
                  <a:pt x="363" y="344"/>
                </a:lnTo>
                <a:close/>
                <a:moveTo>
                  <a:pt x="289" y="427"/>
                </a:moveTo>
                <a:cubicBezTo>
                  <a:pt x="281" y="435"/>
                  <a:pt x="269" y="436"/>
                  <a:pt x="262" y="429"/>
                </a:cubicBezTo>
                <a:cubicBezTo>
                  <a:pt x="255" y="422"/>
                  <a:pt x="255" y="409"/>
                  <a:pt x="263" y="402"/>
                </a:cubicBezTo>
                <a:lnTo>
                  <a:pt x="329" y="336"/>
                </a:lnTo>
                <a:cubicBezTo>
                  <a:pt x="337" y="328"/>
                  <a:pt x="349" y="327"/>
                  <a:pt x="356" y="334"/>
                </a:cubicBezTo>
                <a:cubicBezTo>
                  <a:pt x="363" y="341"/>
                  <a:pt x="362" y="354"/>
                  <a:pt x="355" y="361"/>
                </a:cubicBezTo>
                <a:lnTo>
                  <a:pt x="289" y="427"/>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36" name="Freeform 11"/>
          <p:cNvSpPr>
            <a:spLocks noEditPoints="1"/>
          </p:cNvSpPr>
          <p:nvPr/>
        </p:nvSpPr>
        <p:spPr bwMode="auto">
          <a:xfrm>
            <a:off x="2224088" y="3594100"/>
            <a:ext cx="292100" cy="398463"/>
          </a:xfrm>
          <a:custGeom>
            <a:avLst/>
            <a:gdLst>
              <a:gd name="T0" fmla="*/ 58944 w 446"/>
              <a:gd name="T1" fmla="*/ 148113 h 608"/>
              <a:gd name="T2" fmla="*/ 89726 w 446"/>
              <a:gd name="T3" fmla="*/ 220859 h 608"/>
              <a:gd name="T4" fmla="*/ 114613 w 446"/>
              <a:gd name="T5" fmla="*/ 278531 h 608"/>
              <a:gd name="T6" fmla="*/ 170937 w 446"/>
              <a:gd name="T7" fmla="*/ 280497 h 608"/>
              <a:gd name="T8" fmla="*/ 183381 w 446"/>
              <a:gd name="T9" fmla="*/ 257559 h 608"/>
              <a:gd name="T10" fmla="*/ 214818 w 446"/>
              <a:gd name="T11" fmla="*/ 199232 h 608"/>
              <a:gd name="T12" fmla="*/ 146050 w 446"/>
              <a:gd name="T13" fmla="*/ 60949 h 608"/>
              <a:gd name="T14" fmla="*/ 120508 w 446"/>
              <a:gd name="T15" fmla="*/ 298847 h 608"/>
              <a:gd name="T16" fmla="*/ 92346 w 446"/>
              <a:gd name="T17" fmla="*/ 265424 h 608"/>
              <a:gd name="T18" fmla="*/ 61564 w 446"/>
              <a:gd name="T19" fmla="*/ 209062 h 608"/>
              <a:gd name="T20" fmla="*/ 146050 w 446"/>
              <a:gd name="T21" fmla="*/ 42599 h 608"/>
              <a:gd name="T22" fmla="*/ 229881 w 446"/>
              <a:gd name="T23" fmla="*/ 209062 h 608"/>
              <a:gd name="T24" fmla="*/ 199754 w 446"/>
              <a:gd name="T25" fmla="*/ 265424 h 608"/>
              <a:gd name="T26" fmla="*/ 170937 w 446"/>
              <a:gd name="T27" fmla="*/ 298847 h 608"/>
              <a:gd name="T28" fmla="*/ 104134 w 446"/>
              <a:gd name="T29" fmla="*/ 357175 h 608"/>
              <a:gd name="T30" fmla="*/ 174867 w 446"/>
              <a:gd name="T31" fmla="*/ 370938 h 608"/>
              <a:gd name="T32" fmla="*/ 174867 w 446"/>
              <a:gd name="T33" fmla="*/ 343412 h 608"/>
              <a:gd name="T34" fmla="*/ 112648 w 446"/>
              <a:gd name="T35" fmla="*/ 365695 h 608"/>
              <a:gd name="T36" fmla="*/ 180761 w 446"/>
              <a:gd name="T37" fmla="*/ 365695 h 608"/>
              <a:gd name="T38" fmla="*/ 189276 w 446"/>
              <a:gd name="T39" fmla="*/ 357175 h 608"/>
              <a:gd name="T40" fmla="*/ 104134 w 446"/>
              <a:gd name="T41" fmla="*/ 314576 h 608"/>
              <a:gd name="T42" fmla="*/ 189276 w 446"/>
              <a:gd name="T43" fmla="*/ 357175 h 608"/>
              <a:gd name="T44" fmla="*/ 187966 w 446"/>
              <a:gd name="T45" fmla="*/ 166463 h 608"/>
              <a:gd name="T46" fmla="*/ 159804 w 446"/>
              <a:gd name="T47" fmla="*/ 195299 h 608"/>
              <a:gd name="T48" fmla="*/ 132296 w 446"/>
              <a:gd name="T49" fmla="*/ 195299 h 608"/>
              <a:gd name="T50" fmla="*/ 103479 w 446"/>
              <a:gd name="T51" fmla="*/ 166463 h 608"/>
              <a:gd name="T52" fmla="*/ 103479 w 446"/>
              <a:gd name="T53" fmla="*/ 138938 h 608"/>
              <a:gd name="T54" fmla="*/ 132296 w 446"/>
              <a:gd name="T55" fmla="*/ 110102 h 608"/>
              <a:gd name="T56" fmla="*/ 159804 w 446"/>
              <a:gd name="T57" fmla="*/ 110102 h 608"/>
              <a:gd name="T58" fmla="*/ 187966 w 446"/>
              <a:gd name="T59" fmla="*/ 138938 h 608"/>
              <a:gd name="T60" fmla="*/ 280311 w 446"/>
              <a:gd name="T61" fmla="*/ 135006 h 608"/>
              <a:gd name="T62" fmla="*/ 265248 w 446"/>
              <a:gd name="T63" fmla="*/ 148113 h 608"/>
              <a:gd name="T64" fmla="*/ 280311 w 446"/>
              <a:gd name="T65" fmla="*/ 156633 h 608"/>
              <a:gd name="T66" fmla="*/ 280311 w 446"/>
              <a:gd name="T67" fmla="*/ 135006 h 608"/>
              <a:gd name="T68" fmla="*/ 248220 w 446"/>
              <a:gd name="T69" fmla="*/ 58983 h 608"/>
              <a:gd name="T70" fmla="*/ 233156 w 446"/>
              <a:gd name="T71" fmla="*/ 43910 h 608"/>
              <a:gd name="T72" fmla="*/ 237086 w 446"/>
              <a:gd name="T73" fmla="*/ 70124 h 608"/>
              <a:gd name="T74" fmla="*/ 156529 w 446"/>
              <a:gd name="T75" fmla="*/ 28836 h 608"/>
              <a:gd name="T76" fmla="*/ 145395 w 446"/>
              <a:gd name="T77" fmla="*/ 0 h 608"/>
              <a:gd name="T78" fmla="*/ 134916 w 446"/>
              <a:gd name="T79" fmla="*/ 28836 h 608"/>
              <a:gd name="T80" fmla="*/ 53050 w 446"/>
              <a:gd name="T81" fmla="*/ 71435 h 608"/>
              <a:gd name="T82" fmla="*/ 58289 w 446"/>
              <a:gd name="T83" fmla="*/ 45220 h 608"/>
              <a:gd name="T84" fmla="*/ 42571 w 446"/>
              <a:gd name="T85" fmla="*/ 60949 h 608"/>
              <a:gd name="T86" fmla="*/ 25542 w 446"/>
              <a:gd name="T87" fmla="*/ 148113 h 608"/>
              <a:gd name="T88" fmla="*/ 11134 w 446"/>
              <a:gd name="T89" fmla="*/ 135006 h 608"/>
              <a:gd name="T90" fmla="*/ 11134 w 446"/>
              <a:gd name="T91" fmla="*/ 156633 h 608"/>
              <a:gd name="T92" fmla="*/ 25542 w 446"/>
              <a:gd name="T93" fmla="*/ 148113 h 608"/>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446" h="608">
                <a:moveTo>
                  <a:pt x="223" y="93"/>
                </a:moveTo>
                <a:cubicBezTo>
                  <a:pt x="149" y="93"/>
                  <a:pt x="90" y="153"/>
                  <a:pt x="90" y="226"/>
                </a:cubicBezTo>
                <a:cubicBezTo>
                  <a:pt x="90" y="261"/>
                  <a:pt x="117" y="303"/>
                  <a:pt x="117" y="304"/>
                </a:cubicBezTo>
                <a:cubicBezTo>
                  <a:pt x="123" y="313"/>
                  <a:pt x="132" y="327"/>
                  <a:pt x="137" y="337"/>
                </a:cubicBezTo>
                <a:lnTo>
                  <a:pt x="165" y="393"/>
                </a:lnTo>
                <a:cubicBezTo>
                  <a:pt x="171" y="403"/>
                  <a:pt x="175" y="417"/>
                  <a:pt x="175" y="425"/>
                </a:cubicBezTo>
                <a:cubicBezTo>
                  <a:pt x="175" y="426"/>
                  <a:pt x="178" y="428"/>
                  <a:pt x="184" y="428"/>
                </a:cubicBezTo>
                <a:lnTo>
                  <a:pt x="261" y="428"/>
                </a:lnTo>
                <a:cubicBezTo>
                  <a:pt x="267" y="428"/>
                  <a:pt x="270" y="426"/>
                  <a:pt x="271" y="425"/>
                </a:cubicBezTo>
                <a:cubicBezTo>
                  <a:pt x="270" y="417"/>
                  <a:pt x="275" y="403"/>
                  <a:pt x="280" y="393"/>
                </a:cubicBezTo>
                <a:lnTo>
                  <a:pt x="309" y="337"/>
                </a:lnTo>
                <a:cubicBezTo>
                  <a:pt x="313" y="327"/>
                  <a:pt x="322" y="313"/>
                  <a:pt x="328" y="304"/>
                </a:cubicBezTo>
                <a:cubicBezTo>
                  <a:pt x="337" y="289"/>
                  <a:pt x="356" y="254"/>
                  <a:pt x="356" y="226"/>
                </a:cubicBezTo>
                <a:cubicBezTo>
                  <a:pt x="356" y="153"/>
                  <a:pt x="296" y="93"/>
                  <a:pt x="223" y="93"/>
                </a:cubicBezTo>
                <a:close/>
                <a:moveTo>
                  <a:pt x="261" y="456"/>
                </a:moveTo>
                <a:lnTo>
                  <a:pt x="184" y="456"/>
                </a:lnTo>
                <a:cubicBezTo>
                  <a:pt x="163" y="456"/>
                  <a:pt x="147" y="442"/>
                  <a:pt x="147" y="425"/>
                </a:cubicBezTo>
                <a:cubicBezTo>
                  <a:pt x="147" y="423"/>
                  <a:pt x="145" y="414"/>
                  <a:pt x="141" y="405"/>
                </a:cubicBezTo>
                <a:lnTo>
                  <a:pt x="112" y="349"/>
                </a:lnTo>
                <a:cubicBezTo>
                  <a:pt x="107" y="341"/>
                  <a:pt x="99" y="327"/>
                  <a:pt x="94" y="319"/>
                </a:cubicBezTo>
                <a:cubicBezTo>
                  <a:pt x="91" y="314"/>
                  <a:pt x="62" y="268"/>
                  <a:pt x="62" y="226"/>
                </a:cubicBezTo>
                <a:cubicBezTo>
                  <a:pt x="62" y="137"/>
                  <a:pt x="134" y="65"/>
                  <a:pt x="223" y="65"/>
                </a:cubicBezTo>
                <a:cubicBezTo>
                  <a:pt x="311" y="65"/>
                  <a:pt x="383" y="137"/>
                  <a:pt x="383" y="226"/>
                </a:cubicBezTo>
                <a:cubicBezTo>
                  <a:pt x="383" y="268"/>
                  <a:pt x="354" y="314"/>
                  <a:pt x="351" y="319"/>
                </a:cubicBezTo>
                <a:cubicBezTo>
                  <a:pt x="346" y="327"/>
                  <a:pt x="338" y="341"/>
                  <a:pt x="333" y="349"/>
                </a:cubicBezTo>
                <a:lnTo>
                  <a:pt x="305" y="405"/>
                </a:lnTo>
                <a:cubicBezTo>
                  <a:pt x="301" y="414"/>
                  <a:pt x="298" y="423"/>
                  <a:pt x="298" y="425"/>
                </a:cubicBezTo>
                <a:cubicBezTo>
                  <a:pt x="298" y="442"/>
                  <a:pt x="282" y="456"/>
                  <a:pt x="261" y="456"/>
                </a:cubicBezTo>
                <a:close/>
                <a:moveTo>
                  <a:pt x="180" y="524"/>
                </a:moveTo>
                <a:cubicBezTo>
                  <a:pt x="169" y="524"/>
                  <a:pt x="159" y="534"/>
                  <a:pt x="159" y="545"/>
                </a:cubicBezTo>
                <a:cubicBezTo>
                  <a:pt x="159" y="556"/>
                  <a:pt x="169" y="566"/>
                  <a:pt x="180" y="566"/>
                </a:cubicBezTo>
                <a:lnTo>
                  <a:pt x="267" y="566"/>
                </a:lnTo>
                <a:cubicBezTo>
                  <a:pt x="279" y="566"/>
                  <a:pt x="289" y="556"/>
                  <a:pt x="289" y="545"/>
                </a:cubicBezTo>
                <a:cubicBezTo>
                  <a:pt x="289" y="534"/>
                  <a:pt x="279" y="524"/>
                  <a:pt x="267" y="524"/>
                </a:cubicBezTo>
                <a:lnTo>
                  <a:pt x="180" y="524"/>
                </a:lnTo>
                <a:close/>
                <a:moveTo>
                  <a:pt x="172" y="558"/>
                </a:moveTo>
                <a:cubicBezTo>
                  <a:pt x="173" y="586"/>
                  <a:pt x="196" y="608"/>
                  <a:pt x="224" y="608"/>
                </a:cubicBezTo>
                <a:cubicBezTo>
                  <a:pt x="252" y="608"/>
                  <a:pt x="275" y="586"/>
                  <a:pt x="276" y="558"/>
                </a:cubicBezTo>
                <a:lnTo>
                  <a:pt x="172" y="558"/>
                </a:lnTo>
                <a:close/>
                <a:moveTo>
                  <a:pt x="289" y="545"/>
                </a:moveTo>
                <a:lnTo>
                  <a:pt x="159" y="545"/>
                </a:lnTo>
                <a:lnTo>
                  <a:pt x="159" y="480"/>
                </a:lnTo>
                <a:lnTo>
                  <a:pt x="289" y="480"/>
                </a:lnTo>
                <a:lnTo>
                  <a:pt x="289" y="545"/>
                </a:lnTo>
                <a:close/>
                <a:moveTo>
                  <a:pt x="309" y="233"/>
                </a:moveTo>
                <a:cubicBezTo>
                  <a:pt x="309" y="245"/>
                  <a:pt x="299" y="254"/>
                  <a:pt x="287" y="254"/>
                </a:cubicBezTo>
                <a:lnTo>
                  <a:pt x="244" y="254"/>
                </a:lnTo>
                <a:lnTo>
                  <a:pt x="244" y="298"/>
                </a:lnTo>
                <a:cubicBezTo>
                  <a:pt x="244" y="309"/>
                  <a:pt x="234" y="319"/>
                  <a:pt x="223" y="319"/>
                </a:cubicBezTo>
                <a:cubicBezTo>
                  <a:pt x="211" y="319"/>
                  <a:pt x="202" y="309"/>
                  <a:pt x="202" y="298"/>
                </a:cubicBezTo>
                <a:lnTo>
                  <a:pt x="202" y="254"/>
                </a:lnTo>
                <a:lnTo>
                  <a:pt x="158" y="254"/>
                </a:lnTo>
                <a:cubicBezTo>
                  <a:pt x="146" y="254"/>
                  <a:pt x="137" y="245"/>
                  <a:pt x="137" y="233"/>
                </a:cubicBezTo>
                <a:cubicBezTo>
                  <a:pt x="137" y="221"/>
                  <a:pt x="146" y="212"/>
                  <a:pt x="158" y="212"/>
                </a:cubicBezTo>
                <a:lnTo>
                  <a:pt x="202" y="212"/>
                </a:lnTo>
                <a:lnTo>
                  <a:pt x="202" y="168"/>
                </a:lnTo>
                <a:cubicBezTo>
                  <a:pt x="202" y="157"/>
                  <a:pt x="211" y="147"/>
                  <a:pt x="223" y="147"/>
                </a:cubicBezTo>
                <a:cubicBezTo>
                  <a:pt x="234" y="147"/>
                  <a:pt x="244" y="157"/>
                  <a:pt x="244" y="168"/>
                </a:cubicBezTo>
                <a:lnTo>
                  <a:pt x="244" y="212"/>
                </a:lnTo>
                <a:lnTo>
                  <a:pt x="287" y="212"/>
                </a:lnTo>
                <a:cubicBezTo>
                  <a:pt x="299" y="212"/>
                  <a:pt x="309" y="221"/>
                  <a:pt x="309" y="233"/>
                </a:cubicBezTo>
                <a:close/>
                <a:moveTo>
                  <a:pt x="428" y="206"/>
                </a:moveTo>
                <a:lnTo>
                  <a:pt x="404" y="206"/>
                </a:lnTo>
                <a:cubicBezTo>
                  <a:pt x="405" y="212"/>
                  <a:pt x="405" y="219"/>
                  <a:pt x="405" y="226"/>
                </a:cubicBezTo>
                <a:cubicBezTo>
                  <a:pt x="405" y="230"/>
                  <a:pt x="405" y="235"/>
                  <a:pt x="405" y="239"/>
                </a:cubicBezTo>
                <a:lnTo>
                  <a:pt x="428" y="239"/>
                </a:lnTo>
                <a:cubicBezTo>
                  <a:pt x="438" y="239"/>
                  <a:pt x="446" y="232"/>
                  <a:pt x="446" y="222"/>
                </a:cubicBezTo>
                <a:cubicBezTo>
                  <a:pt x="446" y="213"/>
                  <a:pt x="438" y="206"/>
                  <a:pt x="428" y="206"/>
                </a:cubicBezTo>
                <a:close/>
                <a:moveTo>
                  <a:pt x="362" y="107"/>
                </a:moveTo>
                <a:lnTo>
                  <a:pt x="379" y="90"/>
                </a:lnTo>
                <a:cubicBezTo>
                  <a:pt x="386" y="83"/>
                  <a:pt x="386" y="72"/>
                  <a:pt x="380" y="66"/>
                </a:cubicBezTo>
                <a:cubicBezTo>
                  <a:pt x="373" y="60"/>
                  <a:pt x="362" y="60"/>
                  <a:pt x="356" y="67"/>
                </a:cubicBezTo>
                <a:lnTo>
                  <a:pt x="338" y="84"/>
                </a:lnTo>
                <a:cubicBezTo>
                  <a:pt x="347" y="91"/>
                  <a:pt x="355" y="99"/>
                  <a:pt x="362" y="107"/>
                </a:cubicBezTo>
                <a:close/>
                <a:moveTo>
                  <a:pt x="222" y="43"/>
                </a:moveTo>
                <a:cubicBezTo>
                  <a:pt x="228" y="43"/>
                  <a:pt x="233" y="43"/>
                  <a:pt x="239" y="44"/>
                </a:cubicBezTo>
                <a:lnTo>
                  <a:pt x="239" y="18"/>
                </a:lnTo>
                <a:cubicBezTo>
                  <a:pt x="239" y="8"/>
                  <a:pt x="231" y="0"/>
                  <a:pt x="222" y="0"/>
                </a:cubicBezTo>
                <a:cubicBezTo>
                  <a:pt x="213" y="0"/>
                  <a:pt x="206" y="8"/>
                  <a:pt x="206" y="18"/>
                </a:cubicBezTo>
                <a:lnTo>
                  <a:pt x="206" y="44"/>
                </a:lnTo>
                <a:cubicBezTo>
                  <a:pt x="211" y="43"/>
                  <a:pt x="217" y="43"/>
                  <a:pt x="222" y="43"/>
                </a:cubicBezTo>
                <a:close/>
                <a:moveTo>
                  <a:pt x="81" y="109"/>
                </a:moveTo>
                <a:cubicBezTo>
                  <a:pt x="89" y="101"/>
                  <a:pt x="96" y="93"/>
                  <a:pt x="105" y="86"/>
                </a:cubicBezTo>
                <a:lnTo>
                  <a:pt x="89" y="69"/>
                </a:lnTo>
                <a:cubicBezTo>
                  <a:pt x="82" y="63"/>
                  <a:pt x="71" y="62"/>
                  <a:pt x="65" y="69"/>
                </a:cubicBezTo>
                <a:cubicBezTo>
                  <a:pt x="58" y="75"/>
                  <a:pt x="58" y="86"/>
                  <a:pt x="65" y="93"/>
                </a:cubicBezTo>
                <a:lnTo>
                  <a:pt x="81" y="109"/>
                </a:lnTo>
                <a:close/>
                <a:moveTo>
                  <a:pt x="39" y="226"/>
                </a:moveTo>
                <a:cubicBezTo>
                  <a:pt x="39" y="219"/>
                  <a:pt x="40" y="212"/>
                  <a:pt x="41" y="206"/>
                </a:cubicBezTo>
                <a:lnTo>
                  <a:pt x="17" y="206"/>
                </a:lnTo>
                <a:cubicBezTo>
                  <a:pt x="7" y="206"/>
                  <a:pt x="0" y="213"/>
                  <a:pt x="0" y="222"/>
                </a:cubicBezTo>
                <a:cubicBezTo>
                  <a:pt x="0" y="232"/>
                  <a:pt x="7" y="239"/>
                  <a:pt x="17" y="239"/>
                </a:cubicBezTo>
                <a:lnTo>
                  <a:pt x="40" y="239"/>
                </a:lnTo>
                <a:cubicBezTo>
                  <a:pt x="40" y="235"/>
                  <a:pt x="39" y="230"/>
                  <a:pt x="39" y="226"/>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37" name="Freeform 12"/>
          <p:cNvSpPr>
            <a:spLocks noEditPoints="1"/>
          </p:cNvSpPr>
          <p:nvPr/>
        </p:nvSpPr>
        <p:spPr bwMode="auto">
          <a:xfrm>
            <a:off x="776288" y="3595688"/>
            <a:ext cx="506412" cy="395287"/>
          </a:xfrm>
          <a:custGeom>
            <a:avLst/>
            <a:gdLst>
              <a:gd name="T0" fmla="*/ 296228 w 771"/>
              <a:gd name="T1" fmla="*/ 269872 h 602"/>
              <a:gd name="T2" fmla="*/ 300169 w 771"/>
              <a:gd name="T3" fmla="*/ 260023 h 602"/>
              <a:gd name="T4" fmla="*/ 301483 w 771"/>
              <a:gd name="T5" fmla="*/ 254770 h 602"/>
              <a:gd name="T6" fmla="*/ 304110 w 771"/>
              <a:gd name="T7" fmla="*/ 244264 h 602"/>
              <a:gd name="T8" fmla="*/ 304767 w 771"/>
              <a:gd name="T9" fmla="*/ 239667 h 602"/>
              <a:gd name="T10" fmla="*/ 306080 w 771"/>
              <a:gd name="T11" fmla="*/ 223908 h 602"/>
              <a:gd name="T12" fmla="*/ 153040 w 771"/>
              <a:gd name="T13" fmla="*/ 91271 h 602"/>
              <a:gd name="T14" fmla="*/ 132022 w 771"/>
              <a:gd name="T15" fmla="*/ 92584 h 602"/>
              <a:gd name="T16" fmla="*/ 132022 w 771"/>
              <a:gd name="T17" fmla="*/ 92584 h 602"/>
              <a:gd name="T18" fmla="*/ 0 w 771"/>
              <a:gd name="T19" fmla="*/ 223908 h 602"/>
              <a:gd name="T20" fmla="*/ 40066 w 771"/>
              <a:gd name="T21" fmla="*/ 313209 h 602"/>
              <a:gd name="T22" fmla="*/ 24303 w 771"/>
              <a:gd name="T23" fmla="*/ 395287 h 602"/>
              <a:gd name="T24" fmla="*/ 84730 w 771"/>
              <a:gd name="T25" fmla="*/ 342757 h 602"/>
              <a:gd name="T26" fmla="*/ 153040 w 771"/>
              <a:gd name="T27" fmla="*/ 357203 h 602"/>
              <a:gd name="T28" fmla="*/ 238427 w 771"/>
              <a:gd name="T29" fmla="*/ 334221 h 602"/>
              <a:gd name="T30" fmla="*/ 238427 w 771"/>
              <a:gd name="T31" fmla="*/ 334221 h 602"/>
              <a:gd name="T32" fmla="*/ 251564 w 771"/>
              <a:gd name="T33" fmla="*/ 325685 h 602"/>
              <a:gd name="T34" fmla="*/ 255505 w 771"/>
              <a:gd name="T35" fmla="*/ 322402 h 602"/>
              <a:gd name="T36" fmla="*/ 264044 w 771"/>
              <a:gd name="T37" fmla="*/ 315179 h 602"/>
              <a:gd name="T38" fmla="*/ 267985 w 771"/>
              <a:gd name="T39" fmla="*/ 311239 h 602"/>
              <a:gd name="T40" fmla="*/ 275210 w 771"/>
              <a:gd name="T41" fmla="*/ 303360 h 602"/>
              <a:gd name="T42" fmla="*/ 278494 w 771"/>
              <a:gd name="T43" fmla="*/ 300077 h 602"/>
              <a:gd name="T44" fmla="*/ 294258 w 771"/>
              <a:gd name="T45" fmla="*/ 273812 h 602"/>
              <a:gd name="T46" fmla="*/ 296228 w 771"/>
              <a:gd name="T47" fmla="*/ 269872 h 602"/>
              <a:gd name="T48" fmla="*/ 506412 w 771"/>
              <a:gd name="T49" fmla="*/ 172692 h 602"/>
              <a:gd name="T50" fmla="*/ 506412 w 771"/>
              <a:gd name="T51" fmla="*/ 172692 h 602"/>
              <a:gd name="T52" fmla="*/ 308051 w 771"/>
              <a:gd name="T53" fmla="*/ 0 h 602"/>
              <a:gd name="T54" fmla="*/ 159608 w 771"/>
              <a:gd name="T55" fmla="*/ 58439 h 602"/>
              <a:gd name="T56" fmla="*/ 333667 w 771"/>
              <a:gd name="T57" fmla="*/ 223908 h 602"/>
              <a:gd name="T58" fmla="*/ 278494 w 771"/>
              <a:gd name="T59" fmla="*/ 343414 h 602"/>
              <a:gd name="T60" fmla="*/ 308051 w 771"/>
              <a:gd name="T61" fmla="*/ 345384 h 602"/>
              <a:gd name="T62" fmla="*/ 396065 w 771"/>
              <a:gd name="T63" fmla="*/ 326998 h 602"/>
              <a:gd name="T64" fmla="*/ 474228 w 771"/>
              <a:gd name="T65" fmla="*/ 395287 h 602"/>
              <a:gd name="T66" fmla="*/ 454523 w 771"/>
              <a:gd name="T67" fmla="*/ 288914 h 602"/>
              <a:gd name="T68" fmla="*/ 506412 w 771"/>
              <a:gd name="T69" fmla="*/ 172692 h 60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771" h="602">
                <a:moveTo>
                  <a:pt x="451" y="411"/>
                </a:moveTo>
                <a:cubicBezTo>
                  <a:pt x="453" y="406"/>
                  <a:pt x="455" y="401"/>
                  <a:pt x="457" y="396"/>
                </a:cubicBezTo>
                <a:cubicBezTo>
                  <a:pt x="458" y="393"/>
                  <a:pt x="458" y="391"/>
                  <a:pt x="459" y="388"/>
                </a:cubicBezTo>
                <a:cubicBezTo>
                  <a:pt x="460" y="383"/>
                  <a:pt x="462" y="377"/>
                  <a:pt x="463" y="372"/>
                </a:cubicBezTo>
                <a:cubicBezTo>
                  <a:pt x="463" y="370"/>
                  <a:pt x="464" y="367"/>
                  <a:pt x="464" y="365"/>
                </a:cubicBezTo>
                <a:cubicBezTo>
                  <a:pt x="465" y="357"/>
                  <a:pt x="466" y="349"/>
                  <a:pt x="466" y="341"/>
                </a:cubicBezTo>
                <a:cubicBezTo>
                  <a:pt x="466" y="230"/>
                  <a:pt x="361" y="139"/>
                  <a:pt x="233" y="139"/>
                </a:cubicBezTo>
                <a:cubicBezTo>
                  <a:pt x="222" y="139"/>
                  <a:pt x="212" y="140"/>
                  <a:pt x="201" y="141"/>
                </a:cubicBezTo>
                <a:cubicBezTo>
                  <a:pt x="88" y="154"/>
                  <a:pt x="0" y="239"/>
                  <a:pt x="0" y="341"/>
                </a:cubicBezTo>
                <a:cubicBezTo>
                  <a:pt x="0" y="394"/>
                  <a:pt x="23" y="441"/>
                  <a:pt x="61" y="477"/>
                </a:cubicBezTo>
                <a:lnTo>
                  <a:pt x="37" y="602"/>
                </a:lnTo>
                <a:lnTo>
                  <a:pt x="129" y="522"/>
                </a:lnTo>
                <a:cubicBezTo>
                  <a:pt x="161" y="536"/>
                  <a:pt x="196" y="544"/>
                  <a:pt x="233" y="544"/>
                </a:cubicBezTo>
                <a:cubicBezTo>
                  <a:pt x="281" y="544"/>
                  <a:pt x="325" y="531"/>
                  <a:pt x="363" y="509"/>
                </a:cubicBezTo>
                <a:cubicBezTo>
                  <a:pt x="363" y="509"/>
                  <a:pt x="363" y="509"/>
                  <a:pt x="363" y="509"/>
                </a:cubicBezTo>
                <a:cubicBezTo>
                  <a:pt x="370" y="505"/>
                  <a:pt x="376" y="500"/>
                  <a:pt x="383" y="496"/>
                </a:cubicBezTo>
                <a:cubicBezTo>
                  <a:pt x="385" y="494"/>
                  <a:pt x="387" y="493"/>
                  <a:pt x="389" y="491"/>
                </a:cubicBezTo>
                <a:cubicBezTo>
                  <a:pt x="393" y="487"/>
                  <a:pt x="398" y="484"/>
                  <a:pt x="402" y="480"/>
                </a:cubicBezTo>
                <a:cubicBezTo>
                  <a:pt x="404" y="478"/>
                  <a:pt x="406" y="476"/>
                  <a:pt x="408" y="474"/>
                </a:cubicBezTo>
                <a:cubicBezTo>
                  <a:pt x="412" y="470"/>
                  <a:pt x="415" y="466"/>
                  <a:pt x="419" y="462"/>
                </a:cubicBezTo>
                <a:cubicBezTo>
                  <a:pt x="421" y="460"/>
                  <a:pt x="422" y="458"/>
                  <a:pt x="424" y="457"/>
                </a:cubicBezTo>
                <a:cubicBezTo>
                  <a:pt x="433" y="445"/>
                  <a:pt x="442" y="431"/>
                  <a:pt x="448" y="417"/>
                </a:cubicBezTo>
                <a:cubicBezTo>
                  <a:pt x="449" y="415"/>
                  <a:pt x="450" y="413"/>
                  <a:pt x="451" y="411"/>
                </a:cubicBezTo>
                <a:close/>
                <a:moveTo>
                  <a:pt x="771" y="263"/>
                </a:moveTo>
                <a:lnTo>
                  <a:pt x="771" y="263"/>
                </a:lnTo>
                <a:cubicBezTo>
                  <a:pt x="771" y="118"/>
                  <a:pt x="635" y="0"/>
                  <a:pt x="469" y="0"/>
                </a:cubicBezTo>
                <a:cubicBezTo>
                  <a:pt x="379" y="0"/>
                  <a:pt x="299" y="35"/>
                  <a:pt x="243" y="89"/>
                </a:cubicBezTo>
                <a:cubicBezTo>
                  <a:pt x="390" y="94"/>
                  <a:pt x="508" y="205"/>
                  <a:pt x="508" y="341"/>
                </a:cubicBezTo>
                <a:cubicBezTo>
                  <a:pt x="508" y="413"/>
                  <a:pt x="476" y="477"/>
                  <a:pt x="424" y="523"/>
                </a:cubicBezTo>
                <a:cubicBezTo>
                  <a:pt x="439" y="525"/>
                  <a:pt x="453" y="526"/>
                  <a:pt x="469" y="526"/>
                </a:cubicBezTo>
                <a:cubicBezTo>
                  <a:pt x="517" y="526"/>
                  <a:pt x="563" y="516"/>
                  <a:pt x="603" y="498"/>
                </a:cubicBezTo>
                <a:lnTo>
                  <a:pt x="722" y="602"/>
                </a:lnTo>
                <a:lnTo>
                  <a:pt x="692" y="440"/>
                </a:lnTo>
                <a:cubicBezTo>
                  <a:pt x="741" y="393"/>
                  <a:pt x="771" y="331"/>
                  <a:pt x="771" y="263"/>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38" name="Freeform 13"/>
          <p:cNvSpPr>
            <a:spLocks noEditPoints="1"/>
          </p:cNvSpPr>
          <p:nvPr/>
        </p:nvSpPr>
        <p:spPr bwMode="auto">
          <a:xfrm>
            <a:off x="3506788" y="2392363"/>
            <a:ext cx="503237" cy="395287"/>
          </a:xfrm>
          <a:custGeom>
            <a:avLst/>
            <a:gdLst>
              <a:gd name="T0" fmla="*/ 185265 w 766"/>
              <a:gd name="T1" fmla="*/ 200279 h 600"/>
              <a:gd name="T2" fmla="*/ 256874 w 766"/>
              <a:gd name="T3" fmla="*/ 163385 h 600"/>
              <a:gd name="T4" fmla="*/ 391553 w 766"/>
              <a:gd name="T5" fmla="*/ 140327 h 600"/>
              <a:gd name="T6" fmla="*/ 428343 w 766"/>
              <a:gd name="T7" fmla="*/ 84987 h 600"/>
              <a:gd name="T8" fmla="*/ 374471 w 766"/>
              <a:gd name="T9" fmla="*/ 122539 h 600"/>
              <a:gd name="T10" fmla="*/ 256874 w 766"/>
              <a:gd name="T11" fmla="*/ 128468 h 600"/>
              <a:gd name="T12" fmla="*/ 503237 w 766"/>
              <a:gd name="T13" fmla="*/ 52705 h 600"/>
              <a:gd name="T14" fmla="*/ 305490 w 766"/>
              <a:gd name="T15" fmla="*/ 21082 h 600"/>
              <a:gd name="T16" fmla="*/ 287095 w 766"/>
              <a:gd name="T17" fmla="*/ 0 h 600"/>
              <a:gd name="T18" fmla="*/ 101173 w 766"/>
              <a:gd name="T19" fmla="*/ 21082 h 600"/>
              <a:gd name="T20" fmla="*/ 114969 w 766"/>
              <a:gd name="T21" fmla="*/ 52705 h 600"/>
              <a:gd name="T22" fmla="*/ 141905 w 766"/>
              <a:gd name="T23" fmla="*/ 88940 h 600"/>
              <a:gd name="T24" fmla="*/ 463819 w 766"/>
              <a:gd name="T25" fmla="*/ 52705 h 600"/>
              <a:gd name="T26" fmla="*/ 233223 w 766"/>
              <a:gd name="T27" fmla="*/ 259572 h 600"/>
              <a:gd name="T28" fmla="*/ 463819 w 766"/>
              <a:gd name="T29" fmla="*/ 270113 h 600"/>
              <a:gd name="T30" fmla="*/ 237165 w 766"/>
              <a:gd name="T31" fmla="*/ 281313 h 600"/>
              <a:gd name="T32" fmla="*/ 237822 w 766"/>
              <a:gd name="T33" fmla="*/ 314912 h 600"/>
              <a:gd name="T34" fmla="*/ 287095 w 766"/>
              <a:gd name="T35" fmla="*/ 391993 h 600"/>
              <a:gd name="T36" fmla="*/ 305490 w 766"/>
              <a:gd name="T37" fmla="*/ 314912 h 600"/>
              <a:gd name="T38" fmla="*/ 396151 w 766"/>
              <a:gd name="T39" fmla="*/ 390017 h 600"/>
              <a:gd name="T40" fmla="*/ 388268 w 766"/>
              <a:gd name="T41" fmla="*/ 314912 h 600"/>
              <a:gd name="T42" fmla="*/ 503237 w 766"/>
              <a:gd name="T43" fmla="*/ 281313 h 600"/>
              <a:gd name="T44" fmla="*/ 490755 w 766"/>
              <a:gd name="T45" fmla="*/ 52705 h 600"/>
              <a:gd name="T46" fmla="*/ 105772 w 766"/>
              <a:gd name="T47" fmla="*/ 204232 h 600"/>
              <a:gd name="T48" fmla="*/ 154387 w 766"/>
              <a:gd name="T49" fmla="*/ 155480 h 600"/>
              <a:gd name="T50" fmla="*/ 56499 w 766"/>
              <a:gd name="T51" fmla="*/ 155480 h 600"/>
              <a:gd name="T52" fmla="*/ 136649 w 766"/>
              <a:gd name="T53" fmla="*/ 214114 h 600"/>
              <a:gd name="T54" fmla="*/ 118911 w 766"/>
              <a:gd name="T55" fmla="*/ 214114 h 600"/>
              <a:gd name="T56" fmla="*/ 123510 w 766"/>
              <a:gd name="T57" fmla="*/ 223337 h 600"/>
              <a:gd name="T58" fmla="*/ 128766 w 766"/>
              <a:gd name="T59" fmla="*/ 335994 h 600"/>
              <a:gd name="T60" fmla="*/ 84749 w 766"/>
              <a:gd name="T61" fmla="*/ 335994 h 600"/>
              <a:gd name="T62" fmla="*/ 90005 w 766"/>
              <a:gd name="T63" fmla="*/ 223337 h 600"/>
              <a:gd name="T64" fmla="*/ 95260 w 766"/>
              <a:gd name="T65" fmla="*/ 214114 h 600"/>
              <a:gd name="T66" fmla="*/ 0 w 766"/>
              <a:gd name="T67" fmla="*/ 288560 h 600"/>
              <a:gd name="T68" fmla="*/ 43360 w 766"/>
              <a:gd name="T69" fmla="*/ 395287 h 600"/>
              <a:gd name="T70" fmla="*/ 58470 w 766"/>
              <a:gd name="T71" fmla="*/ 284607 h 600"/>
              <a:gd name="T72" fmla="*/ 151102 w 766"/>
              <a:gd name="T73" fmla="*/ 395287 h 600"/>
              <a:gd name="T74" fmla="*/ 166213 w 766"/>
              <a:gd name="T75" fmla="*/ 284607 h 600"/>
              <a:gd name="T76" fmla="*/ 210887 w 766"/>
              <a:gd name="T77" fmla="*/ 395287 h 600"/>
              <a:gd name="T78" fmla="*/ 136649 w 766"/>
              <a:gd name="T79" fmla="*/ 214114 h 60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766" h="600">
                <a:moveTo>
                  <a:pt x="391" y="195"/>
                </a:moveTo>
                <a:lnTo>
                  <a:pt x="282" y="304"/>
                </a:lnTo>
                <a:cubicBezTo>
                  <a:pt x="293" y="310"/>
                  <a:pt x="303" y="317"/>
                  <a:pt x="312" y="326"/>
                </a:cubicBezTo>
                <a:lnTo>
                  <a:pt x="391" y="248"/>
                </a:lnTo>
                <a:lnTo>
                  <a:pt x="476" y="333"/>
                </a:lnTo>
                <a:lnTo>
                  <a:pt x="596" y="213"/>
                </a:lnTo>
                <a:lnTo>
                  <a:pt x="614" y="259"/>
                </a:lnTo>
                <a:lnTo>
                  <a:pt x="652" y="129"/>
                </a:lnTo>
                <a:lnTo>
                  <a:pt x="522" y="167"/>
                </a:lnTo>
                <a:lnTo>
                  <a:pt x="570" y="186"/>
                </a:lnTo>
                <a:lnTo>
                  <a:pt x="476" y="280"/>
                </a:lnTo>
                <a:lnTo>
                  <a:pt x="391" y="195"/>
                </a:lnTo>
                <a:close/>
                <a:moveTo>
                  <a:pt x="766" y="80"/>
                </a:moveTo>
                <a:lnTo>
                  <a:pt x="766" y="80"/>
                </a:lnTo>
                <a:lnTo>
                  <a:pt x="766" y="32"/>
                </a:lnTo>
                <a:lnTo>
                  <a:pt x="465" y="32"/>
                </a:lnTo>
                <a:lnTo>
                  <a:pt x="465" y="0"/>
                </a:lnTo>
                <a:lnTo>
                  <a:pt x="437" y="0"/>
                </a:lnTo>
                <a:lnTo>
                  <a:pt x="437" y="32"/>
                </a:lnTo>
                <a:lnTo>
                  <a:pt x="154" y="32"/>
                </a:lnTo>
                <a:lnTo>
                  <a:pt x="154" y="80"/>
                </a:lnTo>
                <a:lnTo>
                  <a:pt x="175" y="80"/>
                </a:lnTo>
                <a:lnTo>
                  <a:pt x="175" y="122"/>
                </a:lnTo>
                <a:cubicBezTo>
                  <a:pt x="190" y="124"/>
                  <a:pt x="203" y="128"/>
                  <a:pt x="216" y="135"/>
                </a:cubicBezTo>
                <a:lnTo>
                  <a:pt x="216" y="80"/>
                </a:lnTo>
                <a:lnTo>
                  <a:pt x="706" y="80"/>
                </a:lnTo>
                <a:lnTo>
                  <a:pt x="706" y="394"/>
                </a:lnTo>
                <a:lnTo>
                  <a:pt x="355" y="394"/>
                </a:lnTo>
                <a:cubicBezTo>
                  <a:pt x="356" y="399"/>
                  <a:pt x="358" y="404"/>
                  <a:pt x="359" y="410"/>
                </a:cubicBezTo>
                <a:lnTo>
                  <a:pt x="706" y="410"/>
                </a:lnTo>
                <a:lnTo>
                  <a:pt x="706" y="427"/>
                </a:lnTo>
                <a:lnTo>
                  <a:pt x="361" y="427"/>
                </a:lnTo>
                <a:cubicBezTo>
                  <a:pt x="361" y="430"/>
                  <a:pt x="362" y="434"/>
                  <a:pt x="362" y="438"/>
                </a:cubicBezTo>
                <a:lnTo>
                  <a:pt x="362" y="478"/>
                </a:lnTo>
                <a:lnTo>
                  <a:pt x="437" y="478"/>
                </a:lnTo>
                <a:lnTo>
                  <a:pt x="437" y="595"/>
                </a:lnTo>
                <a:lnTo>
                  <a:pt x="465" y="595"/>
                </a:lnTo>
                <a:lnTo>
                  <a:pt x="465" y="478"/>
                </a:lnTo>
                <a:lnTo>
                  <a:pt x="560" y="478"/>
                </a:lnTo>
                <a:lnTo>
                  <a:pt x="603" y="592"/>
                </a:lnTo>
                <a:lnTo>
                  <a:pt x="631" y="585"/>
                </a:lnTo>
                <a:lnTo>
                  <a:pt x="591" y="478"/>
                </a:lnTo>
                <a:lnTo>
                  <a:pt x="766" y="478"/>
                </a:lnTo>
                <a:lnTo>
                  <a:pt x="766" y="427"/>
                </a:lnTo>
                <a:lnTo>
                  <a:pt x="747" y="427"/>
                </a:lnTo>
                <a:lnTo>
                  <a:pt x="747" y="80"/>
                </a:lnTo>
                <a:lnTo>
                  <a:pt x="766" y="80"/>
                </a:lnTo>
                <a:close/>
                <a:moveTo>
                  <a:pt x="161" y="310"/>
                </a:moveTo>
                <a:lnTo>
                  <a:pt x="161" y="310"/>
                </a:lnTo>
                <a:cubicBezTo>
                  <a:pt x="202" y="310"/>
                  <a:pt x="235" y="277"/>
                  <a:pt x="235" y="236"/>
                </a:cubicBezTo>
                <a:cubicBezTo>
                  <a:pt x="235" y="194"/>
                  <a:pt x="202" y="161"/>
                  <a:pt x="161" y="161"/>
                </a:cubicBezTo>
                <a:cubicBezTo>
                  <a:pt x="119" y="161"/>
                  <a:pt x="86" y="194"/>
                  <a:pt x="86" y="236"/>
                </a:cubicBezTo>
                <a:cubicBezTo>
                  <a:pt x="86" y="277"/>
                  <a:pt x="119" y="310"/>
                  <a:pt x="161" y="310"/>
                </a:cubicBezTo>
                <a:close/>
                <a:moveTo>
                  <a:pt x="208" y="325"/>
                </a:moveTo>
                <a:lnTo>
                  <a:pt x="208" y="325"/>
                </a:lnTo>
                <a:lnTo>
                  <a:pt x="181" y="325"/>
                </a:lnTo>
                <a:lnTo>
                  <a:pt x="185" y="328"/>
                </a:lnTo>
                <a:cubicBezTo>
                  <a:pt x="188" y="331"/>
                  <a:pt x="190" y="336"/>
                  <a:pt x="188" y="339"/>
                </a:cubicBezTo>
                <a:lnTo>
                  <a:pt x="178" y="365"/>
                </a:lnTo>
                <a:lnTo>
                  <a:pt x="196" y="510"/>
                </a:lnTo>
                <a:lnTo>
                  <a:pt x="163" y="540"/>
                </a:lnTo>
                <a:lnTo>
                  <a:pt x="129" y="510"/>
                </a:lnTo>
                <a:lnTo>
                  <a:pt x="147" y="365"/>
                </a:lnTo>
                <a:lnTo>
                  <a:pt x="137" y="339"/>
                </a:lnTo>
                <a:cubicBezTo>
                  <a:pt x="135" y="336"/>
                  <a:pt x="137" y="331"/>
                  <a:pt x="140" y="328"/>
                </a:cubicBezTo>
                <a:lnTo>
                  <a:pt x="145" y="325"/>
                </a:lnTo>
                <a:lnTo>
                  <a:pt x="112" y="325"/>
                </a:lnTo>
                <a:cubicBezTo>
                  <a:pt x="50" y="325"/>
                  <a:pt x="0" y="376"/>
                  <a:pt x="0" y="438"/>
                </a:cubicBezTo>
                <a:lnTo>
                  <a:pt x="0" y="600"/>
                </a:lnTo>
                <a:lnTo>
                  <a:pt x="66" y="600"/>
                </a:lnTo>
                <a:lnTo>
                  <a:pt x="66" y="432"/>
                </a:lnTo>
                <a:lnTo>
                  <a:pt x="89" y="432"/>
                </a:lnTo>
                <a:lnTo>
                  <a:pt x="89" y="600"/>
                </a:lnTo>
                <a:lnTo>
                  <a:pt x="230" y="600"/>
                </a:lnTo>
                <a:lnTo>
                  <a:pt x="230" y="432"/>
                </a:lnTo>
                <a:lnTo>
                  <a:pt x="253" y="432"/>
                </a:lnTo>
                <a:lnTo>
                  <a:pt x="253" y="600"/>
                </a:lnTo>
                <a:lnTo>
                  <a:pt x="321" y="600"/>
                </a:lnTo>
                <a:lnTo>
                  <a:pt x="321" y="438"/>
                </a:lnTo>
                <a:cubicBezTo>
                  <a:pt x="321" y="376"/>
                  <a:pt x="271" y="325"/>
                  <a:pt x="208" y="325"/>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39" name="Freeform 14"/>
          <p:cNvSpPr>
            <a:spLocks noEditPoints="1"/>
          </p:cNvSpPr>
          <p:nvPr/>
        </p:nvSpPr>
        <p:spPr bwMode="auto">
          <a:xfrm>
            <a:off x="2211388" y="2392363"/>
            <a:ext cx="317500" cy="396875"/>
          </a:xfrm>
          <a:custGeom>
            <a:avLst/>
            <a:gdLst>
              <a:gd name="T0" fmla="*/ 53791 w 484"/>
              <a:gd name="T1" fmla="*/ 108715 h 606"/>
              <a:gd name="T2" fmla="*/ 53791 w 484"/>
              <a:gd name="T3" fmla="*/ 121813 h 606"/>
              <a:gd name="T4" fmla="*/ 217133 w 484"/>
              <a:gd name="T5" fmla="*/ 126397 h 606"/>
              <a:gd name="T6" fmla="*/ 217133 w 484"/>
              <a:gd name="T7" fmla="*/ 113299 h 606"/>
              <a:gd name="T8" fmla="*/ 253869 w 484"/>
              <a:gd name="T9" fmla="*/ 364130 h 606"/>
              <a:gd name="T10" fmla="*/ 254525 w 484"/>
              <a:gd name="T11" fmla="*/ 369369 h 606"/>
              <a:gd name="T12" fmla="*/ 274205 w 484"/>
              <a:gd name="T13" fmla="*/ 389016 h 606"/>
              <a:gd name="T14" fmla="*/ 310940 w 484"/>
              <a:gd name="T15" fmla="*/ 380502 h 606"/>
              <a:gd name="T16" fmla="*/ 310940 w 484"/>
              <a:gd name="T17" fmla="*/ 347757 h 606"/>
              <a:gd name="T18" fmla="*/ 291260 w 484"/>
              <a:gd name="T19" fmla="*/ 328110 h 606"/>
              <a:gd name="T20" fmla="*/ 274205 w 484"/>
              <a:gd name="T21" fmla="*/ 339898 h 606"/>
              <a:gd name="T22" fmla="*/ 251901 w 484"/>
              <a:gd name="T23" fmla="*/ 362165 h 606"/>
              <a:gd name="T24" fmla="*/ 143006 w 484"/>
              <a:gd name="T25" fmla="*/ 231838 h 606"/>
              <a:gd name="T26" fmla="*/ 150222 w 484"/>
              <a:gd name="T27" fmla="*/ 220050 h 606"/>
              <a:gd name="T28" fmla="*/ 135790 w 484"/>
              <a:gd name="T29" fmla="*/ 209571 h 606"/>
              <a:gd name="T30" fmla="*/ 135790 w 484"/>
              <a:gd name="T31" fmla="*/ 214155 h 606"/>
              <a:gd name="T32" fmla="*/ 161374 w 484"/>
              <a:gd name="T33" fmla="*/ 276372 h 606"/>
              <a:gd name="T34" fmla="*/ 194830 w 484"/>
              <a:gd name="T35" fmla="*/ 238387 h 606"/>
              <a:gd name="T36" fmla="*/ 194174 w 484"/>
              <a:gd name="T37" fmla="*/ 233803 h 606"/>
              <a:gd name="T38" fmla="*/ 146942 w 484"/>
              <a:gd name="T39" fmla="*/ 237077 h 606"/>
              <a:gd name="T40" fmla="*/ 146942 w 484"/>
              <a:gd name="T41" fmla="*/ 241007 h 606"/>
              <a:gd name="T42" fmla="*/ 161374 w 484"/>
              <a:gd name="T43" fmla="*/ 276372 h 606"/>
              <a:gd name="T44" fmla="*/ 281420 w 484"/>
              <a:gd name="T45" fmla="*/ 322870 h 606"/>
              <a:gd name="T46" fmla="*/ 281420 w 484"/>
              <a:gd name="T47" fmla="*/ 318941 h 606"/>
              <a:gd name="T48" fmla="*/ 258461 w 484"/>
              <a:gd name="T49" fmla="*/ 295364 h 606"/>
              <a:gd name="T50" fmla="*/ 167934 w 484"/>
              <a:gd name="T51" fmla="*/ 278336 h 606"/>
              <a:gd name="T52" fmla="*/ 167934 w 484"/>
              <a:gd name="T53" fmla="*/ 282921 h 606"/>
              <a:gd name="T54" fmla="*/ 232221 w 484"/>
              <a:gd name="T55" fmla="*/ 347102 h 606"/>
              <a:gd name="T56" fmla="*/ 259117 w 484"/>
              <a:gd name="T57" fmla="*/ 345792 h 606"/>
              <a:gd name="T58" fmla="*/ 13120 w 484"/>
              <a:gd name="T59" fmla="*/ 98236 h 606"/>
              <a:gd name="T60" fmla="*/ 58383 w 484"/>
              <a:gd name="T61" fmla="*/ 99546 h 606"/>
              <a:gd name="T62" fmla="*/ 92495 w 484"/>
              <a:gd name="T63" fmla="*/ 65491 h 606"/>
              <a:gd name="T64" fmla="*/ 92495 w 484"/>
              <a:gd name="T65" fmla="*/ 60907 h 606"/>
              <a:gd name="T66" fmla="*/ 251245 w 484"/>
              <a:gd name="T67" fmla="*/ 18337 h 606"/>
              <a:gd name="T68" fmla="*/ 258461 w 484"/>
              <a:gd name="T69" fmla="*/ 276372 h 606"/>
              <a:gd name="T70" fmla="*/ 271581 w 484"/>
              <a:gd name="T71" fmla="*/ 294054 h 606"/>
              <a:gd name="T72" fmla="*/ 271581 w 484"/>
              <a:gd name="T73" fmla="*/ 25541 h 606"/>
              <a:gd name="T74" fmla="*/ 251245 w 484"/>
              <a:gd name="T75" fmla="*/ 0 h 606"/>
              <a:gd name="T76" fmla="*/ 79375 w 484"/>
              <a:gd name="T77" fmla="*/ 1310 h 606"/>
              <a:gd name="T78" fmla="*/ 0 w 484"/>
              <a:gd name="T79" fmla="*/ 80554 h 606"/>
              <a:gd name="T80" fmla="*/ 0 w 484"/>
              <a:gd name="T81" fmla="*/ 322215 h 606"/>
              <a:gd name="T82" fmla="*/ 20336 w 484"/>
              <a:gd name="T83" fmla="*/ 347102 h 606"/>
              <a:gd name="T84" fmla="*/ 209261 w 484"/>
              <a:gd name="T85" fmla="*/ 343172 h 606"/>
              <a:gd name="T86" fmla="*/ 200077 w 484"/>
              <a:gd name="T87" fmla="*/ 329419 h 606"/>
              <a:gd name="T88" fmla="*/ 13120 w 484"/>
              <a:gd name="T89" fmla="*/ 322215 h 606"/>
              <a:gd name="T90" fmla="*/ 13120 w 484"/>
              <a:gd name="T91" fmla="*/ 98236 h 606"/>
              <a:gd name="T92" fmla="*/ 102335 w 484"/>
              <a:gd name="T93" fmla="*/ 210881 h 606"/>
              <a:gd name="T94" fmla="*/ 102335 w 484"/>
              <a:gd name="T95" fmla="*/ 197128 h 606"/>
              <a:gd name="T96" fmla="*/ 53791 w 484"/>
              <a:gd name="T97" fmla="*/ 192543 h 606"/>
              <a:gd name="T98" fmla="*/ 53791 w 484"/>
              <a:gd name="T99" fmla="*/ 206296 h 606"/>
              <a:gd name="T100" fmla="*/ 53791 w 484"/>
              <a:gd name="T101" fmla="*/ 178135 h 606"/>
              <a:gd name="T102" fmla="*/ 217133 w 484"/>
              <a:gd name="T103" fmla="*/ 182720 h 606"/>
              <a:gd name="T104" fmla="*/ 217133 w 484"/>
              <a:gd name="T105" fmla="*/ 168967 h 606"/>
              <a:gd name="T106" fmla="*/ 53791 w 484"/>
              <a:gd name="T107" fmla="*/ 165037 h 606"/>
              <a:gd name="T108" fmla="*/ 53791 w 484"/>
              <a:gd name="T109" fmla="*/ 178135 h 606"/>
              <a:gd name="T110" fmla="*/ 53791 w 484"/>
              <a:gd name="T111" fmla="*/ 154559 h 606"/>
              <a:gd name="T112" fmla="*/ 217133 w 484"/>
              <a:gd name="T113" fmla="*/ 149974 h 606"/>
              <a:gd name="T114" fmla="*/ 217133 w 484"/>
              <a:gd name="T115" fmla="*/ 136876 h 606"/>
              <a:gd name="T116" fmla="*/ 53791 w 484"/>
              <a:gd name="T117" fmla="*/ 141460 h 60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484" h="606">
                <a:moveTo>
                  <a:pt x="331" y="166"/>
                </a:moveTo>
                <a:lnTo>
                  <a:pt x="82" y="166"/>
                </a:lnTo>
                <a:lnTo>
                  <a:pt x="82" y="173"/>
                </a:lnTo>
                <a:lnTo>
                  <a:pt x="82" y="186"/>
                </a:lnTo>
                <a:lnTo>
                  <a:pt x="82" y="193"/>
                </a:lnTo>
                <a:lnTo>
                  <a:pt x="331" y="193"/>
                </a:lnTo>
                <a:lnTo>
                  <a:pt x="331" y="186"/>
                </a:lnTo>
                <a:lnTo>
                  <a:pt x="331" y="173"/>
                </a:lnTo>
                <a:lnTo>
                  <a:pt x="331" y="166"/>
                </a:lnTo>
                <a:close/>
                <a:moveTo>
                  <a:pt x="387" y="556"/>
                </a:moveTo>
                <a:lnTo>
                  <a:pt x="384" y="560"/>
                </a:lnTo>
                <a:lnTo>
                  <a:pt x="388" y="564"/>
                </a:lnTo>
                <a:lnTo>
                  <a:pt x="408" y="583"/>
                </a:lnTo>
                <a:lnTo>
                  <a:pt x="418" y="594"/>
                </a:lnTo>
                <a:cubicBezTo>
                  <a:pt x="430" y="606"/>
                  <a:pt x="450" y="606"/>
                  <a:pt x="462" y="594"/>
                </a:cubicBezTo>
                <a:lnTo>
                  <a:pt x="474" y="581"/>
                </a:lnTo>
                <a:cubicBezTo>
                  <a:pt x="481" y="575"/>
                  <a:pt x="484" y="565"/>
                  <a:pt x="483" y="556"/>
                </a:cubicBezTo>
                <a:cubicBezTo>
                  <a:pt x="484" y="548"/>
                  <a:pt x="481" y="538"/>
                  <a:pt x="474" y="531"/>
                </a:cubicBezTo>
                <a:lnTo>
                  <a:pt x="462" y="519"/>
                </a:lnTo>
                <a:lnTo>
                  <a:pt x="444" y="501"/>
                </a:lnTo>
                <a:lnTo>
                  <a:pt x="440" y="497"/>
                </a:lnTo>
                <a:lnTo>
                  <a:pt x="418" y="519"/>
                </a:lnTo>
                <a:lnTo>
                  <a:pt x="412" y="525"/>
                </a:lnTo>
                <a:lnTo>
                  <a:pt x="384" y="553"/>
                </a:lnTo>
                <a:lnTo>
                  <a:pt x="387" y="556"/>
                </a:lnTo>
                <a:close/>
                <a:moveTo>
                  <a:pt x="218" y="354"/>
                </a:moveTo>
                <a:lnTo>
                  <a:pt x="234" y="338"/>
                </a:lnTo>
                <a:lnTo>
                  <a:pt x="229" y="336"/>
                </a:lnTo>
                <a:lnTo>
                  <a:pt x="234" y="331"/>
                </a:lnTo>
                <a:lnTo>
                  <a:pt x="207" y="320"/>
                </a:lnTo>
                <a:lnTo>
                  <a:pt x="211" y="328"/>
                </a:lnTo>
                <a:lnTo>
                  <a:pt x="207" y="327"/>
                </a:lnTo>
                <a:lnTo>
                  <a:pt x="218" y="354"/>
                </a:lnTo>
                <a:close/>
                <a:moveTo>
                  <a:pt x="246" y="422"/>
                </a:moveTo>
                <a:lnTo>
                  <a:pt x="302" y="366"/>
                </a:lnTo>
                <a:lnTo>
                  <a:pt x="297" y="364"/>
                </a:lnTo>
                <a:lnTo>
                  <a:pt x="302" y="359"/>
                </a:lnTo>
                <a:lnTo>
                  <a:pt x="296" y="357"/>
                </a:lnTo>
                <a:lnTo>
                  <a:pt x="249" y="337"/>
                </a:lnTo>
                <a:lnTo>
                  <a:pt x="224" y="362"/>
                </a:lnTo>
                <a:lnTo>
                  <a:pt x="226" y="367"/>
                </a:lnTo>
                <a:lnTo>
                  <a:pt x="224" y="368"/>
                </a:lnTo>
                <a:lnTo>
                  <a:pt x="243" y="416"/>
                </a:lnTo>
                <a:lnTo>
                  <a:pt x="246" y="422"/>
                </a:lnTo>
                <a:close/>
                <a:moveTo>
                  <a:pt x="412" y="511"/>
                </a:moveTo>
                <a:lnTo>
                  <a:pt x="429" y="493"/>
                </a:lnTo>
                <a:lnTo>
                  <a:pt x="426" y="490"/>
                </a:lnTo>
                <a:lnTo>
                  <a:pt x="429" y="487"/>
                </a:lnTo>
                <a:lnTo>
                  <a:pt x="414" y="472"/>
                </a:lnTo>
                <a:lnTo>
                  <a:pt x="394" y="451"/>
                </a:lnTo>
                <a:lnTo>
                  <a:pt x="312" y="369"/>
                </a:lnTo>
                <a:lnTo>
                  <a:pt x="256" y="425"/>
                </a:lnTo>
                <a:lnTo>
                  <a:pt x="260" y="429"/>
                </a:lnTo>
                <a:lnTo>
                  <a:pt x="256" y="432"/>
                </a:lnTo>
                <a:lnTo>
                  <a:pt x="334" y="510"/>
                </a:lnTo>
                <a:lnTo>
                  <a:pt x="354" y="530"/>
                </a:lnTo>
                <a:lnTo>
                  <a:pt x="374" y="549"/>
                </a:lnTo>
                <a:lnTo>
                  <a:pt x="395" y="528"/>
                </a:lnTo>
                <a:lnTo>
                  <a:pt x="412" y="511"/>
                </a:lnTo>
                <a:close/>
                <a:moveTo>
                  <a:pt x="20" y="150"/>
                </a:moveTo>
                <a:lnTo>
                  <a:pt x="89" y="152"/>
                </a:lnTo>
                <a:cubicBezTo>
                  <a:pt x="118" y="152"/>
                  <a:pt x="141" y="129"/>
                  <a:pt x="141" y="100"/>
                </a:cubicBezTo>
                <a:lnTo>
                  <a:pt x="141" y="94"/>
                </a:lnTo>
                <a:lnTo>
                  <a:pt x="141" y="93"/>
                </a:lnTo>
                <a:lnTo>
                  <a:pt x="141" y="28"/>
                </a:lnTo>
                <a:lnTo>
                  <a:pt x="383" y="28"/>
                </a:lnTo>
                <a:cubicBezTo>
                  <a:pt x="389" y="28"/>
                  <a:pt x="394" y="32"/>
                  <a:pt x="394" y="38"/>
                </a:cubicBezTo>
                <a:lnTo>
                  <a:pt x="394" y="422"/>
                </a:lnTo>
                <a:lnTo>
                  <a:pt x="394" y="429"/>
                </a:lnTo>
                <a:lnTo>
                  <a:pt x="414" y="449"/>
                </a:lnTo>
                <a:lnTo>
                  <a:pt x="414" y="443"/>
                </a:lnTo>
                <a:lnTo>
                  <a:pt x="414" y="39"/>
                </a:lnTo>
                <a:lnTo>
                  <a:pt x="414" y="32"/>
                </a:lnTo>
                <a:cubicBezTo>
                  <a:pt x="414" y="15"/>
                  <a:pt x="400" y="0"/>
                  <a:pt x="383" y="0"/>
                </a:cubicBezTo>
                <a:lnTo>
                  <a:pt x="123" y="0"/>
                </a:lnTo>
                <a:lnTo>
                  <a:pt x="121" y="2"/>
                </a:lnTo>
                <a:lnTo>
                  <a:pt x="1" y="122"/>
                </a:lnTo>
                <a:lnTo>
                  <a:pt x="0" y="123"/>
                </a:lnTo>
                <a:lnTo>
                  <a:pt x="0" y="130"/>
                </a:lnTo>
                <a:lnTo>
                  <a:pt x="0" y="492"/>
                </a:lnTo>
                <a:lnTo>
                  <a:pt x="0" y="499"/>
                </a:lnTo>
                <a:cubicBezTo>
                  <a:pt x="0" y="516"/>
                  <a:pt x="14" y="530"/>
                  <a:pt x="31" y="530"/>
                </a:cubicBezTo>
                <a:lnTo>
                  <a:pt x="326" y="530"/>
                </a:lnTo>
                <a:lnTo>
                  <a:pt x="319" y="524"/>
                </a:lnTo>
                <a:lnTo>
                  <a:pt x="326" y="524"/>
                </a:lnTo>
                <a:lnTo>
                  <a:pt x="305" y="503"/>
                </a:lnTo>
                <a:lnTo>
                  <a:pt x="31" y="503"/>
                </a:lnTo>
                <a:cubicBezTo>
                  <a:pt x="25" y="503"/>
                  <a:pt x="21" y="498"/>
                  <a:pt x="20" y="492"/>
                </a:cubicBezTo>
                <a:lnTo>
                  <a:pt x="20" y="150"/>
                </a:lnTo>
                <a:close/>
                <a:moveTo>
                  <a:pt x="82" y="322"/>
                </a:moveTo>
                <a:lnTo>
                  <a:pt x="156" y="322"/>
                </a:lnTo>
                <a:lnTo>
                  <a:pt x="156" y="315"/>
                </a:lnTo>
                <a:lnTo>
                  <a:pt x="156" y="301"/>
                </a:lnTo>
                <a:lnTo>
                  <a:pt x="156" y="294"/>
                </a:lnTo>
                <a:lnTo>
                  <a:pt x="82" y="294"/>
                </a:lnTo>
                <a:lnTo>
                  <a:pt x="82" y="301"/>
                </a:lnTo>
                <a:lnTo>
                  <a:pt x="82" y="315"/>
                </a:lnTo>
                <a:lnTo>
                  <a:pt x="82" y="322"/>
                </a:lnTo>
                <a:close/>
                <a:moveTo>
                  <a:pt x="82" y="272"/>
                </a:moveTo>
                <a:lnTo>
                  <a:pt x="82" y="279"/>
                </a:lnTo>
                <a:lnTo>
                  <a:pt x="331" y="279"/>
                </a:lnTo>
                <a:lnTo>
                  <a:pt x="331" y="272"/>
                </a:lnTo>
                <a:lnTo>
                  <a:pt x="331" y="258"/>
                </a:lnTo>
                <a:lnTo>
                  <a:pt x="331" y="252"/>
                </a:lnTo>
                <a:lnTo>
                  <a:pt x="82" y="252"/>
                </a:lnTo>
                <a:lnTo>
                  <a:pt x="82" y="258"/>
                </a:lnTo>
                <a:lnTo>
                  <a:pt x="82" y="272"/>
                </a:lnTo>
                <a:close/>
                <a:moveTo>
                  <a:pt x="82" y="229"/>
                </a:moveTo>
                <a:lnTo>
                  <a:pt x="82" y="236"/>
                </a:lnTo>
                <a:lnTo>
                  <a:pt x="331" y="236"/>
                </a:lnTo>
                <a:lnTo>
                  <a:pt x="331" y="229"/>
                </a:lnTo>
                <a:lnTo>
                  <a:pt x="331" y="216"/>
                </a:lnTo>
                <a:lnTo>
                  <a:pt x="331" y="209"/>
                </a:lnTo>
                <a:lnTo>
                  <a:pt x="82" y="209"/>
                </a:lnTo>
                <a:lnTo>
                  <a:pt x="82" y="216"/>
                </a:lnTo>
                <a:lnTo>
                  <a:pt x="82" y="229"/>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40" name="Freeform 15"/>
          <p:cNvSpPr>
            <a:spLocks noEditPoints="1"/>
          </p:cNvSpPr>
          <p:nvPr/>
        </p:nvSpPr>
        <p:spPr bwMode="auto">
          <a:xfrm>
            <a:off x="3573463" y="4176713"/>
            <a:ext cx="373062" cy="396875"/>
          </a:xfrm>
          <a:custGeom>
            <a:avLst/>
            <a:gdLst>
              <a:gd name="T0" fmla="*/ 112313 w 568"/>
              <a:gd name="T1" fmla="*/ 60252 h 606"/>
              <a:gd name="T2" fmla="*/ 244329 w 568"/>
              <a:gd name="T3" fmla="*/ 43879 h 606"/>
              <a:gd name="T4" fmla="*/ 197040 w 568"/>
              <a:gd name="T5" fmla="*/ 26851 h 606"/>
              <a:gd name="T6" fmla="*/ 142525 w 568"/>
              <a:gd name="T7" fmla="*/ 26851 h 606"/>
              <a:gd name="T8" fmla="*/ 95236 w 568"/>
              <a:gd name="T9" fmla="*/ 43879 h 606"/>
              <a:gd name="T10" fmla="*/ 307382 w 568"/>
              <a:gd name="T11" fmla="*/ 343827 h 606"/>
              <a:gd name="T12" fmla="*/ 311980 w 568"/>
              <a:gd name="T13" fmla="*/ 332039 h 606"/>
              <a:gd name="T14" fmla="*/ 290962 w 568"/>
              <a:gd name="T15" fmla="*/ 257379 h 606"/>
              <a:gd name="T16" fmla="*/ 277169 w 568"/>
              <a:gd name="T17" fmla="*/ 257379 h 606"/>
              <a:gd name="T18" fmla="*/ 277169 w 568"/>
              <a:gd name="T19" fmla="*/ 315011 h 606"/>
              <a:gd name="T20" fmla="*/ 277169 w 568"/>
              <a:gd name="T21" fmla="*/ 316321 h 606"/>
              <a:gd name="T22" fmla="*/ 277826 w 568"/>
              <a:gd name="T23" fmla="*/ 316976 h 606"/>
              <a:gd name="T24" fmla="*/ 279140 w 568"/>
              <a:gd name="T25" fmla="*/ 318286 h 606"/>
              <a:gd name="T26" fmla="*/ 355328 w 568"/>
              <a:gd name="T27" fmla="*/ 261964 h 606"/>
              <a:gd name="T28" fmla="*/ 283737 w 568"/>
              <a:gd name="T29" fmla="*/ 223979 h 606"/>
              <a:gd name="T30" fmla="*/ 267317 w 568"/>
              <a:gd name="T31" fmla="*/ 395565 h 606"/>
              <a:gd name="T32" fmla="*/ 369121 w 568"/>
              <a:gd name="T33" fmla="*/ 326800 h 606"/>
              <a:gd name="T34" fmla="*/ 355985 w 568"/>
              <a:gd name="T35" fmla="*/ 324180 h 606"/>
              <a:gd name="T36" fmla="*/ 283737 w 568"/>
              <a:gd name="T37" fmla="*/ 383777 h 606"/>
              <a:gd name="T38" fmla="*/ 212146 w 568"/>
              <a:gd name="T39" fmla="*/ 296674 h 606"/>
              <a:gd name="T40" fmla="*/ 297530 w 568"/>
              <a:gd name="T41" fmla="*/ 239042 h 606"/>
              <a:gd name="T42" fmla="*/ 355985 w 568"/>
              <a:gd name="T43" fmla="*/ 324180 h 606"/>
              <a:gd name="T44" fmla="*/ 124792 w 568"/>
              <a:gd name="T45" fmla="*/ 323525 h 606"/>
              <a:gd name="T46" fmla="*/ 213460 w 568"/>
              <a:gd name="T47" fmla="*/ 235767 h 606"/>
              <a:gd name="T48" fmla="*/ 231850 w 568"/>
              <a:gd name="T49" fmla="*/ 222014 h 606"/>
              <a:gd name="T50" fmla="*/ 322488 w 568"/>
              <a:gd name="T51" fmla="*/ 134256 h 606"/>
              <a:gd name="T52" fmla="*/ 325772 w 568"/>
              <a:gd name="T53" fmla="*/ 216775 h 606"/>
              <a:gd name="T54" fmla="*/ 340222 w 568"/>
              <a:gd name="T55" fmla="*/ 222014 h 606"/>
              <a:gd name="T56" fmla="*/ 340222 w 568"/>
              <a:gd name="T57" fmla="*/ 91032 h 606"/>
              <a:gd name="T58" fmla="*/ 17734 w 568"/>
              <a:gd name="T59" fmla="*/ 73350 h 606"/>
              <a:gd name="T60" fmla="*/ 0 w 568"/>
              <a:gd name="T61" fmla="*/ 138186 h 606"/>
              <a:gd name="T62" fmla="*/ 0 w 568"/>
              <a:gd name="T63" fmla="*/ 235767 h 606"/>
              <a:gd name="T64" fmla="*/ 0 w 568"/>
              <a:gd name="T65" fmla="*/ 330074 h 606"/>
              <a:gd name="T66" fmla="*/ 187845 w 568"/>
              <a:gd name="T67" fmla="*/ 347757 h 606"/>
              <a:gd name="T68" fmla="*/ 13793 w 568"/>
              <a:gd name="T69" fmla="*/ 138186 h 606"/>
              <a:gd name="T70" fmla="*/ 17734 w 568"/>
              <a:gd name="T71" fmla="*/ 134256 h 606"/>
              <a:gd name="T72" fmla="*/ 110999 w 568"/>
              <a:gd name="T73" fmla="*/ 222014 h 606"/>
              <a:gd name="T74" fmla="*/ 13793 w 568"/>
              <a:gd name="T75" fmla="*/ 138186 h 606"/>
              <a:gd name="T76" fmla="*/ 110999 w 568"/>
              <a:gd name="T77" fmla="*/ 235767 h 606"/>
              <a:gd name="T78" fmla="*/ 17734 w 568"/>
              <a:gd name="T79" fmla="*/ 323525 h 606"/>
              <a:gd name="T80" fmla="*/ 13793 w 568"/>
              <a:gd name="T81" fmla="*/ 235767 h 606"/>
              <a:gd name="T82" fmla="*/ 124792 w 568"/>
              <a:gd name="T83" fmla="*/ 222014 h 606"/>
              <a:gd name="T84" fmla="*/ 124792 w 568"/>
              <a:gd name="T85" fmla="*/ 134256 h 606"/>
              <a:gd name="T86" fmla="*/ 218057 w 568"/>
              <a:gd name="T87" fmla="*/ 222014 h 606"/>
              <a:gd name="T88" fmla="*/ 224625 w 568"/>
              <a:gd name="T89" fmla="*/ 91032 h 606"/>
              <a:gd name="T90" fmla="*/ 237105 w 568"/>
              <a:gd name="T91" fmla="*/ 102821 h 606"/>
              <a:gd name="T92" fmla="*/ 212803 w 568"/>
              <a:gd name="T93" fmla="*/ 102821 h 606"/>
              <a:gd name="T94" fmla="*/ 118224 w 568"/>
              <a:gd name="T95" fmla="*/ 91032 h 606"/>
              <a:gd name="T96" fmla="*/ 130046 w 568"/>
              <a:gd name="T97" fmla="*/ 102821 h 606"/>
              <a:gd name="T98" fmla="*/ 105745 w 568"/>
              <a:gd name="T99" fmla="*/ 102821 h 60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68" h="606">
                <a:moveTo>
                  <a:pt x="145" y="67"/>
                </a:moveTo>
                <a:cubicBezTo>
                  <a:pt x="145" y="81"/>
                  <a:pt x="157" y="92"/>
                  <a:pt x="171" y="92"/>
                </a:cubicBezTo>
                <a:lnTo>
                  <a:pt x="347" y="92"/>
                </a:lnTo>
                <a:cubicBezTo>
                  <a:pt x="361" y="92"/>
                  <a:pt x="372" y="81"/>
                  <a:pt x="372" y="67"/>
                </a:cubicBezTo>
                <a:cubicBezTo>
                  <a:pt x="372" y="53"/>
                  <a:pt x="361" y="41"/>
                  <a:pt x="347" y="41"/>
                </a:cubicBezTo>
                <a:lnTo>
                  <a:pt x="300" y="41"/>
                </a:lnTo>
                <a:cubicBezTo>
                  <a:pt x="300" y="18"/>
                  <a:pt x="282" y="0"/>
                  <a:pt x="259" y="0"/>
                </a:cubicBezTo>
                <a:cubicBezTo>
                  <a:pt x="236" y="0"/>
                  <a:pt x="217" y="18"/>
                  <a:pt x="217" y="41"/>
                </a:cubicBezTo>
                <a:lnTo>
                  <a:pt x="171" y="41"/>
                </a:lnTo>
                <a:cubicBezTo>
                  <a:pt x="157" y="41"/>
                  <a:pt x="145" y="53"/>
                  <a:pt x="145" y="67"/>
                </a:cubicBezTo>
                <a:close/>
                <a:moveTo>
                  <a:pt x="460" y="522"/>
                </a:moveTo>
                <a:cubicBezTo>
                  <a:pt x="462" y="524"/>
                  <a:pt x="465" y="525"/>
                  <a:pt x="468" y="525"/>
                </a:cubicBezTo>
                <a:cubicBezTo>
                  <a:pt x="471" y="525"/>
                  <a:pt x="473" y="524"/>
                  <a:pt x="475" y="522"/>
                </a:cubicBezTo>
                <a:cubicBezTo>
                  <a:pt x="480" y="518"/>
                  <a:pt x="480" y="511"/>
                  <a:pt x="475" y="507"/>
                </a:cubicBezTo>
                <a:lnTo>
                  <a:pt x="443" y="474"/>
                </a:lnTo>
                <a:lnTo>
                  <a:pt x="443" y="393"/>
                </a:lnTo>
                <a:cubicBezTo>
                  <a:pt x="443" y="387"/>
                  <a:pt x="438" y="383"/>
                  <a:pt x="432" y="383"/>
                </a:cubicBezTo>
                <a:cubicBezTo>
                  <a:pt x="426" y="383"/>
                  <a:pt x="422" y="387"/>
                  <a:pt x="422" y="393"/>
                </a:cubicBezTo>
                <a:lnTo>
                  <a:pt x="422" y="479"/>
                </a:lnTo>
                <a:cubicBezTo>
                  <a:pt x="422" y="479"/>
                  <a:pt x="422" y="480"/>
                  <a:pt x="422" y="481"/>
                </a:cubicBezTo>
                <a:cubicBezTo>
                  <a:pt x="422" y="481"/>
                  <a:pt x="422" y="481"/>
                  <a:pt x="422" y="481"/>
                </a:cubicBezTo>
                <a:cubicBezTo>
                  <a:pt x="422" y="482"/>
                  <a:pt x="422" y="482"/>
                  <a:pt x="422" y="483"/>
                </a:cubicBezTo>
                <a:cubicBezTo>
                  <a:pt x="423" y="483"/>
                  <a:pt x="423" y="483"/>
                  <a:pt x="423" y="484"/>
                </a:cubicBezTo>
                <a:cubicBezTo>
                  <a:pt x="423" y="484"/>
                  <a:pt x="423" y="484"/>
                  <a:pt x="423" y="484"/>
                </a:cubicBezTo>
                <a:cubicBezTo>
                  <a:pt x="424" y="485"/>
                  <a:pt x="424" y="485"/>
                  <a:pt x="425" y="486"/>
                </a:cubicBezTo>
                <a:cubicBezTo>
                  <a:pt x="425" y="486"/>
                  <a:pt x="425" y="486"/>
                  <a:pt x="425" y="486"/>
                </a:cubicBezTo>
                <a:lnTo>
                  <a:pt x="460" y="522"/>
                </a:lnTo>
                <a:close/>
                <a:moveTo>
                  <a:pt x="541" y="400"/>
                </a:moveTo>
                <a:cubicBezTo>
                  <a:pt x="522" y="371"/>
                  <a:pt x="492" y="351"/>
                  <a:pt x="457" y="344"/>
                </a:cubicBezTo>
                <a:cubicBezTo>
                  <a:pt x="449" y="343"/>
                  <a:pt x="440" y="342"/>
                  <a:pt x="432" y="342"/>
                </a:cubicBezTo>
                <a:cubicBezTo>
                  <a:pt x="369" y="342"/>
                  <a:pt x="314" y="387"/>
                  <a:pt x="303" y="449"/>
                </a:cubicBezTo>
                <a:cubicBezTo>
                  <a:pt x="289" y="521"/>
                  <a:pt x="336" y="590"/>
                  <a:pt x="407" y="604"/>
                </a:cubicBezTo>
                <a:cubicBezTo>
                  <a:pt x="416" y="605"/>
                  <a:pt x="424" y="606"/>
                  <a:pt x="432" y="606"/>
                </a:cubicBezTo>
                <a:cubicBezTo>
                  <a:pt x="496" y="606"/>
                  <a:pt x="550" y="561"/>
                  <a:pt x="562" y="499"/>
                </a:cubicBezTo>
                <a:cubicBezTo>
                  <a:pt x="568" y="464"/>
                  <a:pt x="561" y="429"/>
                  <a:pt x="541" y="400"/>
                </a:cubicBezTo>
                <a:close/>
                <a:moveTo>
                  <a:pt x="542" y="495"/>
                </a:moveTo>
                <a:lnTo>
                  <a:pt x="542" y="495"/>
                </a:lnTo>
                <a:cubicBezTo>
                  <a:pt x="532" y="547"/>
                  <a:pt x="486" y="586"/>
                  <a:pt x="432" y="586"/>
                </a:cubicBezTo>
                <a:cubicBezTo>
                  <a:pt x="425" y="586"/>
                  <a:pt x="418" y="585"/>
                  <a:pt x="411" y="584"/>
                </a:cubicBezTo>
                <a:cubicBezTo>
                  <a:pt x="351" y="572"/>
                  <a:pt x="311" y="513"/>
                  <a:pt x="323" y="453"/>
                </a:cubicBezTo>
                <a:cubicBezTo>
                  <a:pt x="333" y="401"/>
                  <a:pt x="379" y="363"/>
                  <a:pt x="432" y="363"/>
                </a:cubicBezTo>
                <a:cubicBezTo>
                  <a:pt x="439" y="363"/>
                  <a:pt x="446" y="363"/>
                  <a:pt x="453" y="365"/>
                </a:cubicBezTo>
                <a:cubicBezTo>
                  <a:pt x="482" y="370"/>
                  <a:pt x="508" y="387"/>
                  <a:pt x="524" y="411"/>
                </a:cubicBezTo>
                <a:cubicBezTo>
                  <a:pt x="541" y="436"/>
                  <a:pt x="547" y="466"/>
                  <a:pt x="542" y="495"/>
                </a:cubicBezTo>
                <a:close/>
                <a:moveTo>
                  <a:pt x="277" y="494"/>
                </a:moveTo>
                <a:lnTo>
                  <a:pt x="190" y="494"/>
                </a:lnTo>
                <a:lnTo>
                  <a:pt x="190" y="360"/>
                </a:lnTo>
                <a:lnTo>
                  <a:pt x="325" y="360"/>
                </a:lnTo>
                <a:cubicBezTo>
                  <a:pt x="334" y="352"/>
                  <a:pt x="343" y="345"/>
                  <a:pt x="353" y="339"/>
                </a:cubicBezTo>
                <a:lnTo>
                  <a:pt x="353" y="205"/>
                </a:lnTo>
                <a:lnTo>
                  <a:pt x="491" y="205"/>
                </a:lnTo>
                <a:cubicBezTo>
                  <a:pt x="494" y="205"/>
                  <a:pt x="496" y="208"/>
                  <a:pt x="496" y="211"/>
                </a:cubicBezTo>
                <a:lnTo>
                  <a:pt x="496" y="331"/>
                </a:lnTo>
                <a:cubicBezTo>
                  <a:pt x="504" y="335"/>
                  <a:pt x="511" y="339"/>
                  <a:pt x="518" y="343"/>
                </a:cubicBezTo>
                <a:lnTo>
                  <a:pt x="518" y="339"/>
                </a:lnTo>
                <a:lnTo>
                  <a:pt x="518" y="211"/>
                </a:lnTo>
                <a:lnTo>
                  <a:pt x="518" y="139"/>
                </a:lnTo>
                <a:cubicBezTo>
                  <a:pt x="518" y="124"/>
                  <a:pt x="506" y="112"/>
                  <a:pt x="491" y="112"/>
                </a:cubicBezTo>
                <a:lnTo>
                  <a:pt x="27" y="112"/>
                </a:lnTo>
                <a:cubicBezTo>
                  <a:pt x="12" y="112"/>
                  <a:pt x="0" y="124"/>
                  <a:pt x="0" y="139"/>
                </a:cubicBezTo>
                <a:lnTo>
                  <a:pt x="0" y="211"/>
                </a:lnTo>
                <a:lnTo>
                  <a:pt x="0" y="339"/>
                </a:lnTo>
                <a:lnTo>
                  <a:pt x="0" y="360"/>
                </a:lnTo>
                <a:lnTo>
                  <a:pt x="0" y="488"/>
                </a:lnTo>
                <a:lnTo>
                  <a:pt x="0" y="504"/>
                </a:lnTo>
                <a:cubicBezTo>
                  <a:pt x="0" y="519"/>
                  <a:pt x="12" y="531"/>
                  <a:pt x="27" y="531"/>
                </a:cubicBezTo>
                <a:lnTo>
                  <a:pt x="286" y="531"/>
                </a:lnTo>
                <a:cubicBezTo>
                  <a:pt x="282" y="519"/>
                  <a:pt x="278" y="507"/>
                  <a:pt x="277" y="494"/>
                </a:cubicBezTo>
                <a:close/>
                <a:moveTo>
                  <a:pt x="21" y="211"/>
                </a:moveTo>
                <a:lnTo>
                  <a:pt x="21" y="211"/>
                </a:lnTo>
                <a:cubicBezTo>
                  <a:pt x="21" y="208"/>
                  <a:pt x="24" y="205"/>
                  <a:pt x="27" y="205"/>
                </a:cubicBezTo>
                <a:lnTo>
                  <a:pt x="169" y="205"/>
                </a:lnTo>
                <a:lnTo>
                  <a:pt x="169" y="339"/>
                </a:lnTo>
                <a:lnTo>
                  <a:pt x="21" y="339"/>
                </a:lnTo>
                <a:lnTo>
                  <a:pt x="21" y="211"/>
                </a:lnTo>
                <a:close/>
                <a:moveTo>
                  <a:pt x="169" y="360"/>
                </a:moveTo>
                <a:lnTo>
                  <a:pt x="169" y="360"/>
                </a:lnTo>
                <a:lnTo>
                  <a:pt x="169" y="494"/>
                </a:lnTo>
                <a:lnTo>
                  <a:pt x="27" y="494"/>
                </a:lnTo>
                <a:cubicBezTo>
                  <a:pt x="24" y="494"/>
                  <a:pt x="21" y="491"/>
                  <a:pt x="21" y="488"/>
                </a:cubicBezTo>
                <a:lnTo>
                  <a:pt x="21" y="360"/>
                </a:lnTo>
                <a:lnTo>
                  <a:pt x="169" y="360"/>
                </a:lnTo>
                <a:close/>
                <a:moveTo>
                  <a:pt x="190" y="339"/>
                </a:moveTo>
                <a:lnTo>
                  <a:pt x="190" y="339"/>
                </a:lnTo>
                <a:lnTo>
                  <a:pt x="190" y="205"/>
                </a:lnTo>
                <a:lnTo>
                  <a:pt x="332" y="205"/>
                </a:lnTo>
                <a:lnTo>
                  <a:pt x="332" y="339"/>
                </a:lnTo>
                <a:lnTo>
                  <a:pt x="190" y="339"/>
                </a:lnTo>
                <a:close/>
                <a:moveTo>
                  <a:pt x="342" y="139"/>
                </a:moveTo>
                <a:lnTo>
                  <a:pt x="342" y="139"/>
                </a:lnTo>
                <a:cubicBezTo>
                  <a:pt x="353" y="139"/>
                  <a:pt x="361" y="147"/>
                  <a:pt x="361" y="157"/>
                </a:cubicBezTo>
                <a:cubicBezTo>
                  <a:pt x="361" y="167"/>
                  <a:pt x="353" y="176"/>
                  <a:pt x="342" y="176"/>
                </a:cubicBezTo>
                <a:cubicBezTo>
                  <a:pt x="332" y="176"/>
                  <a:pt x="324" y="167"/>
                  <a:pt x="324" y="157"/>
                </a:cubicBezTo>
                <a:cubicBezTo>
                  <a:pt x="324" y="147"/>
                  <a:pt x="332" y="139"/>
                  <a:pt x="342" y="139"/>
                </a:cubicBezTo>
                <a:close/>
                <a:moveTo>
                  <a:pt x="180" y="139"/>
                </a:moveTo>
                <a:lnTo>
                  <a:pt x="180" y="139"/>
                </a:lnTo>
                <a:cubicBezTo>
                  <a:pt x="190" y="139"/>
                  <a:pt x="198" y="147"/>
                  <a:pt x="198" y="157"/>
                </a:cubicBezTo>
                <a:cubicBezTo>
                  <a:pt x="198" y="167"/>
                  <a:pt x="190" y="176"/>
                  <a:pt x="180" y="176"/>
                </a:cubicBezTo>
                <a:cubicBezTo>
                  <a:pt x="170" y="176"/>
                  <a:pt x="161" y="167"/>
                  <a:pt x="161" y="157"/>
                </a:cubicBezTo>
                <a:cubicBezTo>
                  <a:pt x="161" y="147"/>
                  <a:pt x="170" y="139"/>
                  <a:pt x="180" y="139"/>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41" name="Freeform 16"/>
          <p:cNvSpPr>
            <a:spLocks noEditPoints="1"/>
          </p:cNvSpPr>
          <p:nvPr/>
        </p:nvSpPr>
        <p:spPr bwMode="auto">
          <a:xfrm>
            <a:off x="817563" y="2390775"/>
            <a:ext cx="422275" cy="396875"/>
          </a:xfrm>
          <a:custGeom>
            <a:avLst/>
            <a:gdLst>
              <a:gd name="T0" fmla="*/ 13791 w 643"/>
              <a:gd name="T1" fmla="*/ 314604 h 603"/>
              <a:gd name="T2" fmla="*/ 301437 w 643"/>
              <a:gd name="T3" fmla="*/ 236282 h 603"/>
              <a:gd name="T4" fmla="*/ 275825 w 643"/>
              <a:gd name="T5" fmla="*/ 325135 h 603"/>
              <a:gd name="T6" fmla="*/ 267288 w 643"/>
              <a:gd name="T7" fmla="*/ 248129 h 603"/>
              <a:gd name="T8" fmla="*/ 267944 w 643"/>
              <a:gd name="T9" fmla="*/ 179022 h 603"/>
              <a:gd name="T10" fmla="*/ 260720 w 643"/>
              <a:gd name="T11" fmla="*/ 181654 h 603"/>
              <a:gd name="T12" fmla="*/ 265974 w 643"/>
              <a:gd name="T13" fmla="*/ 192185 h 603"/>
              <a:gd name="T14" fmla="*/ 272541 w 643"/>
              <a:gd name="T15" fmla="*/ 189552 h 603"/>
              <a:gd name="T16" fmla="*/ 233795 w 643"/>
              <a:gd name="T17" fmla="*/ 198767 h 603"/>
              <a:gd name="T18" fmla="*/ 236421 w 643"/>
              <a:gd name="T19" fmla="*/ 211930 h 603"/>
              <a:gd name="T20" fmla="*/ 241675 w 643"/>
              <a:gd name="T21" fmla="*/ 207323 h 603"/>
              <a:gd name="T22" fmla="*/ 212779 w 643"/>
              <a:gd name="T23" fmla="*/ 224435 h 603"/>
              <a:gd name="T24" fmla="*/ 209496 w 643"/>
              <a:gd name="T25" fmla="*/ 231017 h 603"/>
              <a:gd name="T26" fmla="*/ 220003 w 643"/>
              <a:gd name="T27" fmla="*/ 236282 h 603"/>
              <a:gd name="T28" fmla="*/ 223287 w 643"/>
              <a:gd name="T29" fmla="*/ 229700 h 603"/>
              <a:gd name="T30" fmla="*/ 200302 w 643"/>
              <a:gd name="T31" fmla="*/ 262609 h 603"/>
              <a:gd name="T32" fmla="*/ 211466 w 643"/>
              <a:gd name="T33" fmla="*/ 270507 h 603"/>
              <a:gd name="T34" fmla="*/ 212123 w 643"/>
              <a:gd name="T35" fmla="*/ 263267 h 603"/>
              <a:gd name="T36" fmla="*/ 202272 w 643"/>
              <a:gd name="T37" fmla="*/ 296175 h 603"/>
              <a:gd name="T38" fmla="*/ 204242 w 643"/>
              <a:gd name="T39" fmla="*/ 303415 h 603"/>
              <a:gd name="T40" fmla="*/ 214749 w 643"/>
              <a:gd name="T41" fmla="*/ 299466 h 603"/>
              <a:gd name="T42" fmla="*/ 212779 w 643"/>
              <a:gd name="T43" fmla="*/ 292226 h 603"/>
              <a:gd name="T44" fmla="*/ 218033 w 643"/>
              <a:gd name="T45" fmla="*/ 333033 h 603"/>
              <a:gd name="T46" fmla="*/ 231824 w 643"/>
              <a:gd name="T47" fmla="*/ 331058 h 603"/>
              <a:gd name="T48" fmla="*/ 227227 w 643"/>
              <a:gd name="T49" fmla="*/ 325793 h 603"/>
              <a:gd name="T50" fmla="*/ 241019 w 643"/>
              <a:gd name="T51" fmla="*/ 356069 h 603"/>
              <a:gd name="T52" fmla="*/ 247586 w 643"/>
              <a:gd name="T53" fmla="*/ 360018 h 603"/>
              <a:gd name="T54" fmla="*/ 253496 w 643"/>
              <a:gd name="T55" fmla="*/ 350145 h 603"/>
              <a:gd name="T56" fmla="*/ 247586 w 643"/>
              <a:gd name="T57" fmla="*/ 346196 h 603"/>
              <a:gd name="T58" fmla="*/ 277795 w 643"/>
              <a:gd name="T59" fmla="*/ 372523 h 603"/>
              <a:gd name="T60" fmla="*/ 285019 w 643"/>
              <a:gd name="T61" fmla="*/ 373839 h 603"/>
              <a:gd name="T62" fmla="*/ 280422 w 643"/>
              <a:gd name="T63" fmla="*/ 361334 h 603"/>
              <a:gd name="T64" fmla="*/ 309975 w 643"/>
              <a:gd name="T65" fmla="*/ 374497 h 603"/>
              <a:gd name="T66" fmla="*/ 317856 w 643"/>
              <a:gd name="T67" fmla="*/ 373839 h 603"/>
              <a:gd name="T68" fmla="*/ 317199 w 643"/>
              <a:gd name="T69" fmla="*/ 361992 h 603"/>
              <a:gd name="T70" fmla="*/ 309975 w 643"/>
              <a:gd name="T71" fmla="*/ 363308 h 603"/>
              <a:gd name="T72" fmla="*/ 348065 w 643"/>
              <a:gd name="T73" fmla="*/ 363308 h 603"/>
              <a:gd name="T74" fmla="*/ 354632 w 643"/>
              <a:gd name="T75" fmla="*/ 358701 h 603"/>
              <a:gd name="T76" fmla="*/ 344125 w 643"/>
              <a:gd name="T77" fmla="*/ 352120 h 603"/>
              <a:gd name="T78" fmla="*/ 374334 w 643"/>
              <a:gd name="T79" fmla="*/ 342905 h 603"/>
              <a:gd name="T80" fmla="*/ 378931 w 643"/>
              <a:gd name="T81" fmla="*/ 336982 h 603"/>
              <a:gd name="T82" fmla="*/ 371050 w 643"/>
              <a:gd name="T83" fmla="*/ 328426 h 603"/>
              <a:gd name="T84" fmla="*/ 367110 w 643"/>
              <a:gd name="T85" fmla="*/ 333691 h 603"/>
              <a:gd name="T86" fmla="*/ 394692 w 643"/>
              <a:gd name="T87" fmla="*/ 308681 h 603"/>
              <a:gd name="T88" fmla="*/ 397319 w 643"/>
              <a:gd name="T89" fmla="*/ 300783 h 603"/>
              <a:gd name="T90" fmla="*/ 384842 w 643"/>
              <a:gd name="T91" fmla="*/ 302099 h 603"/>
              <a:gd name="T92" fmla="*/ 400603 w 643"/>
              <a:gd name="T93" fmla="*/ 275772 h 603"/>
              <a:gd name="T94" fmla="*/ 400603 w 643"/>
              <a:gd name="T95" fmla="*/ 268532 h 603"/>
              <a:gd name="T96" fmla="*/ 388782 w 643"/>
              <a:gd name="T97" fmla="*/ 267216 h 603"/>
              <a:gd name="T98" fmla="*/ 389439 w 643"/>
              <a:gd name="T99" fmla="*/ 274456 h 603"/>
              <a:gd name="T100" fmla="*/ 393379 w 643"/>
              <a:gd name="T101" fmla="*/ 235624 h 603"/>
              <a:gd name="T102" fmla="*/ 390095 w 643"/>
              <a:gd name="T103" fmla="*/ 228384 h 603"/>
              <a:gd name="T104" fmla="*/ 381558 w 643"/>
              <a:gd name="T105" fmla="*/ 238915 h 603"/>
              <a:gd name="T106" fmla="*/ 376304 w 643"/>
              <a:gd name="T107" fmla="*/ 207981 h 603"/>
              <a:gd name="T108" fmla="*/ 371050 w 643"/>
              <a:gd name="T109" fmla="*/ 202716 h 603"/>
              <a:gd name="T110" fmla="*/ 361199 w 643"/>
              <a:gd name="T111" fmla="*/ 209297 h 603"/>
              <a:gd name="T112" fmla="*/ 365797 w 643"/>
              <a:gd name="T113" fmla="*/ 214563 h 603"/>
              <a:gd name="T114" fmla="*/ 344125 w 643"/>
              <a:gd name="T115" fmla="*/ 183629 h 603"/>
              <a:gd name="T116" fmla="*/ 336901 w 643"/>
              <a:gd name="T117" fmla="*/ 180338 h 603"/>
              <a:gd name="T118" fmla="*/ 336901 w 643"/>
              <a:gd name="T119" fmla="*/ 192843 h 603"/>
              <a:gd name="T120" fmla="*/ 300124 w 643"/>
              <a:gd name="T121" fmla="*/ 152037 h 603"/>
              <a:gd name="T122" fmla="*/ 235108 w 643"/>
              <a:gd name="T123" fmla="*/ 5924 h 603"/>
              <a:gd name="T124" fmla="*/ 19702 w 643"/>
              <a:gd name="T125" fmla="*/ 100700 h 603"/>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643" h="603">
                <a:moveTo>
                  <a:pt x="51" y="448"/>
                </a:moveTo>
                <a:cubicBezTo>
                  <a:pt x="83" y="445"/>
                  <a:pt x="115" y="443"/>
                  <a:pt x="147" y="442"/>
                </a:cubicBezTo>
                <a:cubicBezTo>
                  <a:pt x="127" y="440"/>
                  <a:pt x="108" y="439"/>
                  <a:pt x="88" y="437"/>
                </a:cubicBezTo>
                <a:cubicBezTo>
                  <a:pt x="72" y="435"/>
                  <a:pt x="59" y="423"/>
                  <a:pt x="59" y="407"/>
                </a:cubicBezTo>
                <a:cubicBezTo>
                  <a:pt x="59" y="383"/>
                  <a:pt x="59" y="359"/>
                  <a:pt x="59" y="335"/>
                </a:cubicBezTo>
                <a:cubicBezTo>
                  <a:pt x="59" y="318"/>
                  <a:pt x="72" y="306"/>
                  <a:pt x="88" y="305"/>
                </a:cubicBezTo>
                <a:cubicBezTo>
                  <a:pt x="148" y="299"/>
                  <a:pt x="207" y="297"/>
                  <a:pt x="267" y="298"/>
                </a:cubicBezTo>
                <a:cubicBezTo>
                  <a:pt x="245" y="333"/>
                  <a:pt x="233" y="373"/>
                  <a:pt x="233" y="417"/>
                </a:cubicBezTo>
                <a:cubicBezTo>
                  <a:pt x="233" y="479"/>
                  <a:pt x="258" y="535"/>
                  <a:pt x="299" y="575"/>
                </a:cubicBezTo>
                <a:cubicBezTo>
                  <a:pt x="301" y="578"/>
                  <a:pt x="304" y="581"/>
                  <a:pt x="306" y="583"/>
                </a:cubicBezTo>
                <a:cubicBezTo>
                  <a:pt x="221" y="590"/>
                  <a:pt x="136" y="589"/>
                  <a:pt x="51" y="579"/>
                </a:cubicBezTo>
                <a:cubicBezTo>
                  <a:pt x="35" y="578"/>
                  <a:pt x="21" y="566"/>
                  <a:pt x="21" y="550"/>
                </a:cubicBezTo>
                <a:cubicBezTo>
                  <a:pt x="21" y="526"/>
                  <a:pt x="21" y="502"/>
                  <a:pt x="21" y="478"/>
                </a:cubicBezTo>
                <a:cubicBezTo>
                  <a:pt x="21" y="461"/>
                  <a:pt x="35" y="449"/>
                  <a:pt x="51" y="448"/>
                </a:cubicBezTo>
                <a:close/>
                <a:moveTo>
                  <a:pt x="442" y="265"/>
                </a:moveTo>
                <a:lnTo>
                  <a:pt x="442" y="265"/>
                </a:lnTo>
                <a:cubicBezTo>
                  <a:pt x="454" y="263"/>
                  <a:pt x="467" y="262"/>
                  <a:pt x="479" y="265"/>
                </a:cubicBezTo>
                <a:cubicBezTo>
                  <a:pt x="478" y="271"/>
                  <a:pt x="478" y="278"/>
                  <a:pt x="477" y="284"/>
                </a:cubicBezTo>
                <a:cubicBezTo>
                  <a:pt x="466" y="283"/>
                  <a:pt x="455" y="283"/>
                  <a:pt x="444" y="284"/>
                </a:cubicBezTo>
                <a:cubicBezTo>
                  <a:pt x="443" y="278"/>
                  <a:pt x="443" y="271"/>
                  <a:pt x="442" y="265"/>
                </a:cubicBezTo>
                <a:close/>
                <a:moveTo>
                  <a:pt x="510" y="384"/>
                </a:moveTo>
                <a:lnTo>
                  <a:pt x="510" y="384"/>
                </a:lnTo>
                <a:lnTo>
                  <a:pt x="467" y="384"/>
                </a:lnTo>
                <a:lnTo>
                  <a:pt x="467" y="377"/>
                </a:lnTo>
                <a:cubicBezTo>
                  <a:pt x="467" y="369"/>
                  <a:pt x="466" y="364"/>
                  <a:pt x="465" y="362"/>
                </a:cubicBezTo>
                <a:cubicBezTo>
                  <a:pt x="464" y="360"/>
                  <a:pt x="462" y="359"/>
                  <a:pt x="459" y="359"/>
                </a:cubicBezTo>
                <a:cubicBezTo>
                  <a:pt x="456" y="359"/>
                  <a:pt x="454" y="360"/>
                  <a:pt x="453" y="362"/>
                </a:cubicBezTo>
                <a:cubicBezTo>
                  <a:pt x="452" y="364"/>
                  <a:pt x="451" y="367"/>
                  <a:pt x="451" y="371"/>
                </a:cubicBezTo>
                <a:cubicBezTo>
                  <a:pt x="451" y="378"/>
                  <a:pt x="452" y="382"/>
                  <a:pt x="455" y="385"/>
                </a:cubicBezTo>
                <a:cubicBezTo>
                  <a:pt x="458" y="388"/>
                  <a:pt x="466" y="393"/>
                  <a:pt x="478" y="401"/>
                </a:cubicBezTo>
                <a:cubicBezTo>
                  <a:pt x="489" y="407"/>
                  <a:pt x="497" y="413"/>
                  <a:pt x="501" y="416"/>
                </a:cubicBezTo>
                <a:cubicBezTo>
                  <a:pt x="505" y="420"/>
                  <a:pt x="508" y="425"/>
                  <a:pt x="511" y="431"/>
                </a:cubicBezTo>
                <a:cubicBezTo>
                  <a:pt x="514" y="438"/>
                  <a:pt x="515" y="446"/>
                  <a:pt x="515" y="455"/>
                </a:cubicBezTo>
                <a:cubicBezTo>
                  <a:pt x="515" y="471"/>
                  <a:pt x="511" y="483"/>
                  <a:pt x="504" y="491"/>
                </a:cubicBezTo>
                <a:cubicBezTo>
                  <a:pt x="497" y="500"/>
                  <a:pt x="485" y="506"/>
                  <a:pt x="471" y="508"/>
                </a:cubicBezTo>
                <a:lnTo>
                  <a:pt x="471" y="524"/>
                </a:lnTo>
                <a:lnTo>
                  <a:pt x="451" y="524"/>
                </a:lnTo>
                <a:lnTo>
                  <a:pt x="451" y="507"/>
                </a:lnTo>
                <a:cubicBezTo>
                  <a:pt x="439" y="506"/>
                  <a:pt x="429" y="502"/>
                  <a:pt x="420" y="494"/>
                </a:cubicBezTo>
                <a:cubicBezTo>
                  <a:pt x="412" y="486"/>
                  <a:pt x="407" y="473"/>
                  <a:pt x="407" y="453"/>
                </a:cubicBezTo>
                <a:lnTo>
                  <a:pt x="407" y="445"/>
                </a:lnTo>
                <a:lnTo>
                  <a:pt x="451" y="445"/>
                </a:lnTo>
                <a:lnTo>
                  <a:pt x="451" y="456"/>
                </a:lnTo>
                <a:cubicBezTo>
                  <a:pt x="451" y="467"/>
                  <a:pt x="451" y="474"/>
                  <a:pt x="452" y="477"/>
                </a:cubicBezTo>
                <a:cubicBezTo>
                  <a:pt x="453" y="480"/>
                  <a:pt x="455" y="481"/>
                  <a:pt x="458" y="481"/>
                </a:cubicBezTo>
                <a:cubicBezTo>
                  <a:pt x="461" y="481"/>
                  <a:pt x="464" y="480"/>
                  <a:pt x="465" y="479"/>
                </a:cubicBezTo>
                <a:cubicBezTo>
                  <a:pt x="466" y="477"/>
                  <a:pt x="467" y="474"/>
                  <a:pt x="467" y="470"/>
                </a:cubicBezTo>
                <a:cubicBezTo>
                  <a:pt x="467" y="460"/>
                  <a:pt x="466" y="453"/>
                  <a:pt x="465" y="449"/>
                </a:cubicBezTo>
                <a:cubicBezTo>
                  <a:pt x="464" y="445"/>
                  <a:pt x="459" y="440"/>
                  <a:pt x="451" y="435"/>
                </a:cubicBezTo>
                <a:cubicBezTo>
                  <a:pt x="438" y="427"/>
                  <a:pt x="429" y="421"/>
                  <a:pt x="424" y="417"/>
                </a:cubicBezTo>
                <a:cubicBezTo>
                  <a:pt x="420" y="413"/>
                  <a:pt x="415" y="408"/>
                  <a:pt x="412" y="401"/>
                </a:cubicBezTo>
                <a:cubicBezTo>
                  <a:pt x="408" y="394"/>
                  <a:pt x="407" y="386"/>
                  <a:pt x="407" y="377"/>
                </a:cubicBezTo>
                <a:cubicBezTo>
                  <a:pt x="407" y="364"/>
                  <a:pt x="410" y="354"/>
                  <a:pt x="418" y="346"/>
                </a:cubicBezTo>
                <a:cubicBezTo>
                  <a:pt x="425" y="339"/>
                  <a:pt x="436" y="334"/>
                  <a:pt x="451" y="333"/>
                </a:cubicBezTo>
                <a:lnTo>
                  <a:pt x="451" y="319"/>
                </a:lnTo>
                <a:lnTo>
                  <a:pt x="471" y="319"/>
                </a:lnTo>
                <a:lnTo>
                  <a:pt x="471" y="333"/>
                </a:lnTo>
                <a:cubicBezTo>
                  <a:pt x="484" y="334"/>
                  <a:pt x="494" y="339"/>
                  <a:pt x="501" y="346"/>
                </a:cubicBezTo>
                <a:cubicBezTo>
                  <a:pt x="507" y="353"/>
                  <a:pt x="511" y="363"/>
                  <a:pt x="511" y="376"/>
                </a:cubicBezTo>
                <a:cubicBezTo>
                  <a:pt x="511" y="378"/>
                  <a:pt x="510" y="381"/>
                  <a:pt x="510" y="384"/>
                </a:cubicBezTo>
                <a:close/>
                <a:moveTo>
                  <a:pt x="411" y="271"/>
                </a:moveTo>
                <a:lnTo>
                  <a:pt x="411" y="271"/>
                </a:lnTo>
                <a:lnTo>
                  <a:pt x="410" y="271"/>
                </a:lnTo>
                <a:lnTo>
                  <a:pt x="409" y="272"/>
                </a:lnTo>
                <a:lnTo>
                  <a:pt x="408" y="272"/>
                </a:lnTo>
                <a:lnTo>
                  <a:pt x="407" y="272"/>
                </a:lnTo>
                <a:lnTo>
                  <a:pt x="406" y="272"/>
                </a:lnTo>
                <a:lnTo>
                  <a:pt x="405" y="273"/>
                </a:lnTo>
                <a:lnTo>
                  <a:pt x="404" y="273"/>
                </a:lnTo>
                <a:lnTo>
                  <a:pt x="403" y="274"/>
                </a:lnTo>
                <a:lnTo>
                  <a:pt x="402" y="274"/>
                </a:lnTo>
                <a:lnTo>
                  <a:pt x="401" y="274"/>
                </a:lnTo>
                <a:lnTo>
                  <a:pt x="400" y="275"/>
                </a:lnTo>
                <a:lnTo>
                  <a:pt x="399" y="275"/>
                </a:lnTo>
                <a:lnTo>
                  <a:pt x="398" y="275"/>
                </a:lnTo>
                <a:lnTo>
                  <a:pt x="398" y="276"/>
                </a:lnTo>
                <a:lnTo>
                  <a:pt x="397" y="276"/>
                </a:lnTo>
                <a:lnTo>
                  <a:pt x="396" y="277"/>
                </a:lnTo>
                <a:lnTo>
                  <a:pt x="395" y="277"/>
                </a:lnTo>
                <a:lnTo>
                  <a:pt x="394" y="277"/>
                </a:lnTo>
                <a:lnTo>
                  <a:pt x="393" y="278"/>
                </a:lnTo>
                <a:lnTo>
                  <a:pt x="401" y="294"/>
                </a:lnTo>
                <a:lnTo>
                  <a:pt x="401" y="293"/>
                </a:lnTo>
                <a:lnTo>
                  <a:pt x="402" y="293"/>
                </a:lnTo>
                <a:lnTo>
                  <a:pt x="403" y="293"/>
                </a:lnTo>
                <a:lnTo>
                  <a:pt x="404" y="292"/>
                </a:lnTo>
                <a:lnTo>
                  <a:pt x="405" y="292"/>
                </a:lnTo>
                <a:lnTo>
                  <a:pt x="406" y="291"/>
                </a:lnTo>
                <a:lnTo>
                  <a:pt x="407" y="291"/>
                </a:lnTo>
                <a:lnTo>
                  <a:pt x="408" y="290"/>
                </a:lnTo>
                <a:lnTo>
                  <a:pt x="409" y="290"/>
                </a:lnTo>
                <a:lnTo>
                  <a:pt x="410" y="290"/>
                </a:lnTo>
                <a:lnTo>
                  <a:pt x="411" y="290"/>
                </a:lnTo>
                <a:lnTo>
                  <a:pt x="411" y="289"/>
                </a:lnTo>
                <a:lnTo>
                  <a:pt x="412" y="289"/>
                </a:lnTo>
                <a:lnTo>
                  <a:pt x="413" y="289"/>
                </a:lnTo>
                <a:lnTo>
                  <a:pt x="414" y="289"/>
                </a:lnTo>
                <a:lnTo>
                  <a:pt x="414" y="288"/>
                </a:lnTo>
                <a:lnTo>
                  <a:pt x="415" y="288"/>
                </a:lnTo>
                <a:lnTo>
                  <a:pt x="416" y="288"/>
                </a:lnTo>
                <a:lnTo>
                  <a:pt x="411" y="271"/>
                </a:lnTo>
                <a:close/>
                <a:moveTo>
                  <a:pt x="361" y="297"/>
                </a:moveTo>
                <a:lnTo>
                  <a:pt x="361" y="297"/>
                </a:lnTo>
                <a:lnTo>
                  <a:pt x="361" y="298"/>
                </a:lnTo>
                <a:lnTo>
                  <a:pt x="360" y="298"/>
                </a:lnTo>
                <a:lnTo>
                  <a:pt x="360" y="299"/>
                </a:lnTo>
                <a:lnTo>
                  <a:pt x="359" y="299"/>
                </a:lnTo>
                <a:lnTo>
                  <a:pt x="358" y="300"/>
                </a:lnTo>
                <a:lnTo>
                  <a:pt x="358" y="301"/>
                </a:lnTo>
                <a:lnTo>
                  <a:pt x="357" y="301"/>
                </a:lnTo>
                <a:lnTo>
                  <a:pt x="356" y="302"/>
                </a:lnTo>
                <a:lnTo>
                  <a:pt x="355" y="303"/>
                </a:lnTo>
                <a:lnTo>
                  <a:pt x="354" y="304"/>
                </a:lnTo>
                <a:lnTo>
                  <a:pt x="353" y="305"/>
                </a:lnTo>
                <a:lnTo>
                  <a:pt x="352" y="305"/>
                </a:lnTo>
                <a:lnTo>
                  <a:pt x="352" y="306"/>
                </a:lnTo>
                <a:lnTo>
                  <a:pt x="351" y="307"/>
                </a:lnTo>
                <a:lnTo>
                  <a:pt x="350" y="307"/>
                </a:lnTo>
                <a:lnTo>
                  <a:pt x="350" y="308"/>
                </a:lnTo>
                <a:lnTo>
                  <a:pt x="349" y="309"/>
                </a:lnTo>
                <a:lnTo>
                  <a:pt x="348" y="309"/>
                </a:lnTo>
                <a:lnTo>
                  <a:pt x="348" y="310"/>
                </a:lnTo>
                <a:lnTo>
                  <a:pt x="360" y="322"/>
                </a:lnTo>
                <a:lnTo>
                  <a:pt x="361" y="322"/>
                </a:lnTo>
                <a:lnTo>
                  <a:pt x="361" y="321"/>
                </a:lnTo>
                <a:lnTo>
                  <a:pt x="362" y="320"/>
                </a:lnTo>
                <a:lnTo>
                  <a:pt x="363" y="319"/>
                </a:lnTo>
                <a:lnTo>
                  <a:pt x="364" y="319"/>
                </a:lnTo>
                <a:lnTo>
                  <a:pt x="364" y="318"/>
                </a:lnTo>
                <a:lnTo>
                  <a:pt x="365" y="318"/>
                </a:lnTo>
                <a:lnTo>
                  <a:pt x="365" y="317"/>
                </a:lnTo>
                <a:lnTo>
                  <a:pt x="366" y="317"/>
                </a:lnTo>
                <a:lnTo>
                  <a:pt x="367" y="316"/>
                </a:lnTo>
                <a:lnTo>
                  <a:pt x="368" y="315"/>
                </a:lnTo>
                <a:lnTo>
                  <a:pt x="368" y="314"/>
                </a:lnTo>
                <a:lnTo>
                  <a:pt x="369" y="314"/>
                </a:lnTo>
                <a:lnTo>
                  <a:pt x="370" y="313"/>
                </a:lnTo>
                <a:lnTo>
                  <a:pt x="371" y="312"/>
                </a:lnTo>
                <a:lnTo>
                  <a:pt x="372" y="312"/>
                </a:lnTo>
                <a:lnTo>
                  <a:pt x="372" y="311"/>
                </a:lnTo>
                <a:lnTo>
                  <a:pt x="373" y="311"/>
                </a:lnTo>
                <a:lnTo>
                  <a:pt x="361" y="297"/>
                </a:lnTo>
                <a:close/>
                <a:moveTo>
                  <a:pt x="325" y="339"/>
                </a:moveTo>
                <a:lnTo>
                  <a:pt x="325" y="339"/>
                </a:lnTo>
                <a:lnTo>
                  <a:pt x="325" y="340"/>
                </a:lnTo>
                <a:lnTo>
                  <a:pt x="324" y="341"/>
                </a:lnTo>
                <a:lnTo>
                  <a:pt x="323" y="342"/>
                </a:lnTo>
                <a:lnTo>
                  <a:pt x="323" y="343"/>
                </a:lnTo>
                <a:lnTo>
                  <a:pt x="323" y="344"/>
                </a:lnTo>
                <a:lnTo>
                  <a:pt x="322" y="345"/>
                </a:lnTo>
                <a:lnTo>
                  <a:pt x="322" y="346"/>
                </a:lnTo>
                <a:lnTo>
                  <a:pt x="321" y="346"/>
                </a:lnTo>
                <a:lnTo>
                  <a:pt x="321" y="347"/>
                </a:lnTo>
                <a:lnTo>
                  <a:pt x="320" y="348"/>
                </a:lnTo>
                <a:lnTo>
                  <a:pt x="320" y="349"/>
                </a:lnTo>
                <a:lnTo>
                  <a:pt x="320" y="350"/>
                </a:lnTo>
                <a:lnTo>
                  <a:pt x="319" y="350"/>
                </a:lnTo>
                <a:lnTo>
                  <a:pt x="319" y="351"/>
                </a:lnTo>
                <a:lnTo>
                  <a:pt x="318" y="352"/>
                </a:lnTo>
                <a:lnTo>
                  <a:pt x="318" y="353"/>
                </a:lnTo>
                <a:lnTo>
                  <a:pt x="318" y="354"/>
                </a:lnTo>
                <a:lnTo>
                  <a:pt x="317" y="355"/>
                </a:lnTo>
                <a:lnTo>
                  <a:pt x="317" y="356"/>
                </a:lnTo>
                <a:lnTo>
                  <a:pt x="333" y="363"/>
                </a:lnTo>
                <a:lnTo>
                  <a:pt x="333" y="362"/>
                </a:lnTo>
                <a:lnTo>
                  <a:pt x="334" y="361"/>
                </a:lnTo>
                <a:lnTo>
                  <a:pt x="334" y="360"/>
                </a:lnTo>
                <a:lnTo>
                  <a:pt x="335" y="359"/>
                </a:lnTo>
                <a:lnTo>
                  <a:pt x="335" y="358"/>
                </a:lnTo>
                <a:lnTo>
                  <a:pt x="335" y="357"/>
                </a:lnTo>
                <a:lnTo>
                  <a:pt x="336" y="357"/>
                </a:lnTo>
                <a:lnTo>
                  <a:pt x="336" y="356"/>
                </a:lnTo>
                <a:lnTo>
                  <a:pt x="336" y="355"/>
                </a:lnTo>
                <a:lnTo>
                  <a:pt x="337" y="354"/>
                </a:lnTo>
                <a:lnTo>
                  <a:pt x="338" y="353"/>
                </a:lnTo>
                <a:lnTo>
                  <a:pt x="338" y="352"/>
                </a:lnTo>
                <a:lnTo>
                  <a:pt x="339" y="351"/>
                </a:lnTo>
                <a:lnTo>
                  <a:pt x="339" y="350"/>
                </a:lnTo>
                <a:lnTo>
                  <a:pt x="340" y="349"/>
                </a:lnTo>
                <a:lnTo>
                  <a:pt x="340" y="348"/>
                </a:lnTo>
                <a:lnTo>
                  <a:pt x="325" y="339"/>
                </a:lnTo>
                <a:close/>
                <a:moveTo>
                  <a:pt x="306" y="392"/>
                </a:moveTo>
                <a:lnTo>
                  <a:pt x="306" y="392"/>
                </a:lnTo>
                <a:lnTo>
                  <a:pt x="306" y="393"/>
                </a:lnTo>
                <a:lnTo>
                  <a:pt x="306" y="394"/>
                </a:lnTo>
                <a:lnTo>
                  <a:pt x="306" y="395"/>
                </a:lnTo>
                <a:lnTo>
                  <a:pt x="306" y="396"/>
                </a:lnTo>
                <a:lnTo>
                  <a:pt x="305" y="396"/>
                </a:lnTo>
                <a:lnTo>
                  <a:pt x="305" y="397"/>
                </a:lnTo>
                <a:lnTo>
                  <a:pt x="305" y="398"/>
                </a:lnTo>
                <a:lnTo>
                  <a:pt x="305" y="399"/>
                </a:lnTo>
                <a:lnTo>
                  <a:pt x="305" y="400"/>
                </a:lnTo>
                <a:lnTo>
                  <a:pt x="305" y="401"/>
                </a:lnTo>
                <a:lnTo>
                  <a:pt x="305" y="402"/>
                </a:lnTo>
                <a:lnTo>
                  <a:pt x="305" y="403"/>
                </a:lnTo>
                <a:lnTo>
                  <a:pt x="305" y="404"/>
                </a:lnTo>
                <a:lnTo>
                  <a:pt x="304" y="405"/>
                </a:lnTo>
                <a:lnTo>
                  <a:pt x="304" y="406"/>
                </a:lnTo>
                <a:lnTo>
                  <a:pt x="304" y="407"/>
                </a:lnTo>
                <a:lnTo>
                  <a:pt x="304" y="408"/>
                </a:lnTo>
                <a:lnTo>
                  <a:pt x="304" y="409"/>
                </a:lnTo>
                <a:lnTo>
                  <a:pt x="304" y="410"/>
                </a:lnTo>
                <a:lnTo>
                  <a:pt x="322" y="411"/>
                </a:lnTo>
                <a:lnTo>
                  <a:pt x="322" y="410"/>
                </a:lnTo>
                <a:lnTo>
                  <a:pt x="322" y="409"/>
                </a:lnTo>
                <a:lnTo>
                  <a:pt x="322" y="408"/>
                </a:lnTo>
                <a:lnTo>
                  <a:pt x="322" y="407"/>
                </a:lnTo>
                <a:lnTo>
                  <a:pt x="322" y="406"/>
                </a:lnTo>
                <a:lnTo>
                  <a:pt x="322" y="405"/>
                </a:lnTo>
                <a:lnTo>
                  <a:pt x="322" y="404"/>
                </a:lnTo>
                <a:lnTo>
                  <a:pt x="322" y="403"/>
                </a:lnTo>
                <a:lnTo>
                  <a:pt x="322" y="402"/>
                </a:lnTo>
                <a:lnTo>
                  <a:pt x="323" y="401"/>
                </a:lnTo>
                <a:lnTo>
                  <a:pt x="323" y="400"/>
                </a:lnTo>
                <a:lnTo>
                  <a:pt x="323" y="399"/>
                </a:lnTo>
                <a:lnTo>
                  <a:pt x="323" y="398"/>
                </a:lnTo>
                <a:lnTo>
                  <a:pt x="323" y="397"/>
                </a:lnTo>
                <a:lnTo>
                  <a:pt x="323" y="396"/>
                </a:lnTo>
                <a:lnTo>
                  <a:pt x="323" y="395"/>
                </a:lnTo>
                <a:lnTo>
                  <a:pt x="306" y="392"/>
                </a:lnTo>
                <a:close/>
                <a:moveTo>
                  <a:pt x="307" y="447"/>
                </a:moveTo>
                <a:lnTo>
                  <a:pt x="307" y="447"/>
                </a:lnTo>
                <a:lnTo>
                  <a:pt x="307" y="448"/>
                </a:lnTo>
                <a:lnTo>
                  <a:pt x="307" y="449"/>
                </a:lnTo>
                <a:lnTo>
                  <a:pt x="308" y="450"/>
                </a:lnTo>
                <a:lnTo>
                  <a:pt x="308" y="451"/>
                </a:lnTo>
                <a:lnTo>
                  <a:pt x="308" y="452"/>
                </a:lnTo>
                <a:lnTo>
                  <a:pt x="308" y="453"/>
                </a:lnTo>
                <a:lnTo>
                  <a:pt x="309" y="454"/>
                </a:lnTo>
                <a:lnTo>
                  <a:pt x="309" y="455"/>
                </a:lnTo>
                <a:lnTo>
                  <a:pt x="309" y="456"/>
                </a:lnTo>
                <a:lnTo>
                  <a:pt x="309" y="457"/>
                </a:lnTo>
                <a:lnTo>
                  <a:pt x="310" y="458"/>
                </a:lnTo>
                <a:lnTo>
                  <a:pt x="310" y="459"/>
                </a:lnTo>
                <a:lnTo>
                  <a:pt x="310" y="460"/>
                </a:lnTo>
                <a:lnTo>
                  <a:pt x="310" y="461"/>
                </a:lnTo>
                <a:lnTo>
                  <a:pt x="311" y="461"/>
                </a:lnTo>
                <a:lnTo>
                  <a:pt x="311" y="462"/>
                </a:lnTo>
                <a:lnTo>
                  <a:pt x="311" y="463"/>
                </a:lnTo>
                <a:lnTo>
                  <a:pt x="311" y="464"/>
                </a:lnTo>
                <a:lnTo>
                  <a:pt x="312" y="465"/>
                </a:lnTo>
                <a:lnTo>
                  <a:pt x="312" y="466"/>
                </a:lnTo>
                <a:lnTo>
                  <a:pt x="329" y="460"/>
                </a:lnTo>
                <a:lnTo>
                  <a:pt x="328" y="460"/>
                </a:lnTo>
                <a:lnTo>
                  <a:pt x="328" y="459"/>
                </a:lnTo>
                <a:lnTo>
                  <a:pt x="328" y="458"/>
                </a:lnTo>
                <a:lnTo>
                  <a:pt x="328" y="457"/>
                </a:lnTo>
                <a:lnTo>
                  <a:pt x="327" y="456"/>
                </a:lnTo>
                <a:lnTo>
                  <a:pt x="327" y="455"/>
                </a:lnTo>
                <a:lnTo>
                  <a:pt x="327" y="454"/>
                </a:lnTo>
                <a:lnTo>
                  <a:pt x="327" y="453"/>
                </a:lnTo>
                <a:lnTo>
                  <a:pt x="326" y="452"/>
                </a:lnTo>
                <a:lnTo>
                  <a:pt x="326" y="451"/>
                </a:lnTo>
                <a:lnTo>
                  <a:pt x="326" y="450"/>
                </a:lnTo>
                <a:lnTo>
                  <a:pt x="325" y="449"/>
                </a:lnTo>
                <a:lnTo>
                  <a:pt x="325" y="448"/>
                </a:lnTo>
                <a:lnTo>
                  <a:pt x="325" y="447"/>
                </a:lnTo>
                <a:lnTo>
                  <a:pt x="325" y="446"/>
                </a:lnTo>
                <a:lnTo>
                  <a:pt x="325" y="445"/>
                </a:lnTo>
                <a:lnTo>
                  <a:pt x="324" y="444"/>
                </a:lnTo>
                <a:lnTo>
                  <a:pt x="307" y="447"/>
                </a:lnTo>
                <a:close/>
                <a:moveTo>
                  <a:pt x="328" y="499"/>
                </a:moveTo>
                <a:lnTo>
                  <a:pt x="328" y="499"/>
                </a:lnTo>
                <a:lnTo>
                  <a:pt x="329" y="500"/>
                </a:lnTo>
                <a:lnTo>
                  <a:pt x="329" y="501"/>
                </a:lnTo>
                <a:lnTo>
                  <a:pt x="330" y="502"/>
                </a:lnTo>
                <a:lnTo>
                  <a:pt x="330" y="503"/>
                </a:lnTo>
                <a:lnTo>
                  <a:pt x="331" y="503"/>
                </a:lnTo>
                <a:lnTo>
                  <a:pt x="331" y="504"/>
                </a:lnTo>
                <a:lnTo>
                  <a:pt x="332" y="505"/>
                </a:lnTo>
                <a:lnTo>
                  <a:pt x="332" y="506"/>
                </a:lnTo>
                <a:lnTo>
                  <a:pt x="333" y="506"/>
                </a:lnTo>
                <a:lnTo>
                  <a:pt x="333" y="507"/>
                </a:lnTo>
                <a:lnTo>
                  <a:pt x="334" y="508"/>
                </a:lnTo>
                <a:lnTo>
                  <a:pt x="334" y="509"/>
                </a:lnTo>
                <a:lnTo>
                  <a:pt x="335" y="509"/>
                </a:lnTo>
                <a:lnTo>
                  <a:pt x="336" y="510"/>
                </a:lnTo>
                <a:lnTo>
                  <a:pt x="336" y="511"/>
                </a:lnTo>
                <a:lnTo>
                  <a:pt x="337" y="511"/>
                </a:lnTo>
                <a:lnTo>
                  <a:pt x="337" y="512"/>
                </a:lnTo>
                <a:lnTo>
                  <a:pt x="338" y="513"/>
                </a:lnTo>
                <a:lnTo>
                  <a:pt x="338" y="514"/>
                </a:lnTo>
                <a:lnTo>
                  <a:pt x="339" y="514"/>
                </a:lnTo>
                <a:lnTo>
                  <a:pt x="353" y="503"/>
                </a:lnTo>
                <a:lnTo>
                  <a:pt x="352" y="502"/>
                </a:lnTo>
                <a:lnTo>
                  <a:pt x="351" y="501"/>
                </a:lnTo>
                <a:lnTo>
                  <a:pt x="350" y="500"/>
                </a:lnTo>
                <a:lnTo>
                  <a:pt x="350" y="499"/>
                </a:lnTo>
                <a:lnTo>
                  <a:pt x="349" y="499"/>
                </a:lnTo>
                <a:lnTo>
                  <a:pt x="349" y="498"/>
                </a:lnTo>
                <a:lnTo>
                  <a:pt x="348" y="497"/>
                </a:lnTo>
                <a:lnTo>
                  <a:pt x="347" y="496"/>
                </a:lnTo>
                <a:lnTo>
                  <a:pt x="347" y="495"/>
                </a:lnTo>
                <a:lnTo>
                  <a:pt x="346" y="495"/>
                </a:lnTo>
                <a:lnTo>
                  <a:pt x="346" y="494"/>
                </a:lnTo>
                <a:lnTo>
                  <a:pt x="345" y="493"/>
                </a:lnTo>
                <a:lnTo>
                  <a:pt x="344" y="492"/>
                </a:lnTo>
                <a:lnTo>
                  <a:pt x="344" y="491"/>
                </a:lnTo>
                <a:lnTo>
                  <a:pt x="343" y="491"/>
                </a:lnTo>
                <a:lnTo>
                  <a:pt x="343" y="490"/>
                </a:lnTo>
                <a:lnTo>
                  <a:pt x="328" y="499"/>
                </a:lnTo>
                <a:close/>
                <a:moveTo>
                  <a:pt x="366" y="540"/>
                </a:moveTo>
                <a:lnTo>
                  <a:pt x="366" y="540"/>
                </a:lnTo>
                <a:lnTo>
                  <a:pt x="367" y="541"/>
                </a:lnTo>
                <a:lnTo>
                  <a:pt x="368" y="541"/>
                </a:lnTo>
                <a:lnTo>
                  <a:pt x="369" y="542"/>
                </a:lnTo>
                <a:lnTo>
                  <a:pt x="370" y="543"/>
                </a:lnTo>
                <a:lnTo>
                  <a:pt x="371" y="543"/>
                </a:lnTo>
                <a:lnTo>
                  <a:pt x="372" y="544"/>
                </a:lnTo>
                <a:lnTo>
                  <a:pt x="373" y="545"/>
                </a:lnTo>
                <a:lnTo>
                  <a:pt x="374" y="545"/>
                </a:lnTo>
                <a:lnTo>
                  <a:pt x="375" y="546"/>
                </a:lnTo>
                <a:lnTo>
                  <a:pt x="376" y="547"/>
                </a:lnTo>
                <a:lnTo>
                  <a:pt x="377" y="547"/>
                </a:lnTo>
                <a:lnTo>
                  <a:pt x="378" y="548"/>
                </a:lnTo>
                <a:lnTo>
                  <a:pt x="379" y="548"/>
                </a:lnTo>
                <a:lnTo>
                  <a:pt x="379" y="549"/>
                </a:lnTo>
                <a:lnTo>
                  <a:pt x="380" y="549"/>
                </a:lnTo>
                <a:lnTo>
                  <a:pt x="381" y="550"/>
                </a:lnTo>
                <a:lnTo>
                  <a:pt x="382" y="550"/>
                </a:lnTo>
                <a:lnTo>
                  <a:pt x="390" y="535"/>
                </a:lnTo>
                <a:lnTo>
                  <a:pt x="390" y="534"/>
                </a:lnTo>
                <a:lnTo>
                  <a:pt x="389" y="534"/>
                </a:lnTo>
                <a:lnTo>
                  <a:pt x="388" y="534"/>
                </a:lnTo>
                <a:lnTo>
                  <a:pt x="388" y="533"/>
                </a:lnTo>
                <a:lnTo>
                  <a:pt x="387" y="533"/>
                </a:lnTo>
                <a:lnTo>
                  <a:pt x="386" y="532"/>
                </a:lnTo>
                <a:lnTo>
                  <a:pt x="385" y="532"/>
                </a:lnTo>
                <a:lnTo>
                  <a:pt x="385" y="531"/>
                </a:lnTo>
                <a:lnTo>
                  <a:pt x="384" y="531"/>
                </a:lnTo>
                <a:lnTo>
                  <a:pt x="383" y="531"/>
                </a:lnTo>
                <a:lnTo>
                  <a:pt x="383" y="530"/>
                </a:lnTo>
                <a:lnTo>
                  <a:pt x="382" y="530"/>
                </a:lnTo>
                <a:lnTo>
                  <a:pt x="381" y="529"/>
                </a:lnTo>
                <a:lnTo>
                  <a:pt x="380" y="528"/>
                </a:lnTo>
                <a:lnTo>
                  <a:pt x="379" y="528"/>
                </a:lnTo>
                <a:lnTo>
                  <a:pt x="379" y="527"/>
                </a:lnTo>
                <a:lnTo>
                  <a:pt x="378" y="527"/>
                </a:lnTo>
                <a:lnTo>
                  <a:pt x="377" y="526"/>
                </a:lnTo>
                <a:lnTo>
                  <a:pt x="376" y="526"/>
                </a:lnTo>
                <a:lnTo>
                  <a:pt x="366" y="540"/>
                </a:lnTo>
                <a:close/>
                <a:moveTo>
                  <a:pt x="416" y="564"/>
                </a:moveTo>
                <a:lnTo>
                  <a:pt x="416" y="564"/>
                </a:lnTo>
                <a:lnTo>
                  <a:pt x="417" y="565"/>
                </a:lnTo>
                <a:lnTo>
                  <a:pt x="418" y="565"/>
                </a:lnTo>
                <a:lnTo>
                  <a:pt x="419" y="565"/>
                </a:lnTo>
                <a:lnTo>
                  <a:pt x="420" y="565"/>
                </a:lnTo>
                <a:lnTo>
                  <a:pt x="421" y="566"/>
                </a:lnTo>
                <a:lnTo>
                  <a:pt x="422" y="566"/>
                </a:lnTo>
                <a:lnTo>
                  <a:pt x="423" y="566"/>
                </a:lnTo>
                <a:lnTo>
                  <a:pt x="424" y="566"/>
                </a:lnTo>
                <a:lnTo>
                  <a:pt x="424" y="567"/>
                </a:lnTo>
                <a:lnTo>
                  <a:pt x="425" y="567"/>
                </a:lnTo>
                <a:lnTo>
                  <a:pt x="426" y="567"/>
                </a:lnTo>
                <a:lnTo>
                  <a:pt x="427" y="567"/>
                </a:lnTo>
                <a:lnTo>
                  <a:pt x="428" y="567"/>
                </a:lnTo>
                <a:lnTo>
                  <a:pt x="429" y="567"/>
                </a:lnTo>
                <a:lnTo>
                  <a:pt x="430" y="568"/>
                </a:lnTo>
                <a:lnTo>
                  <a:pt x="431" y="568"/>
                </a:lnTo>
                <a:lnTo>
                  <a:pt x="432" y="568"/>
                </a:lnTo>
                <a:lnTo>
                  <a:pt x="433" y="568"/>
                </a:lnTo>
                <a:lnTo>
                  <a:pt x="434" y="568"/>
                </a:lnTo>
                <a:lnTo>
                  <a:pt x="437" y="551"/>
                </a:lnTo>
                <a:lnTo>
                  <a:pt x="436" y="551"/>
                </a:lnTo>
                <a:lnTo>
                  <a:pt x="435" y="551"/>
                </a:lnTo>
                <a:lnTo>
                  <a:pt x="434" y="550"/>
                </a:lnTo>
                <a:lnTo>
                  <a:pt x="433" y="550"/>
                </a:lnTo>
                <a:lnTo>
                  <a:pt x="432" y="550"/>
                </a:lnTo>
                <a:lnTo>
                  <a:pt x="431" y="550"/>
                </a:lnTo>
                <a:lnTo>
                  <a:pt x="430" y="550"/>
                </a:lnTo>
                <a:lnTo>
                  <a:pt x="429" y="549"/>
                </a:lnTo>
                <a:lnTo>
                  <a:pt x="428" y="549"/>
                </a:lnTo>
                <a:lnTo>
                  <a:pt x="427" y="549"/>
                </a:lnTo>
                <a:lnTo>
                  <a:pt x="426" y="549"/>
                </a:lnTo>
                <a:lnTo>
                  <a:pt x="425" y="549"/>
                </a:lnTo>
                <a:lnTo>
                  <a:pt x="424" y="548"/>
                </a:lnTo>
                <a:lnTo>
                  <a:pt x="423" y="548"/>
                </a:lnTo>
                <a:lnTo>
                  <a:pt x="422" y="548"/>
                </a:lnTo>
                <a:lnTo>
                  <a:pt x="421" y="548"/>
                </a:lnTo>
                <a:lnTo>
                  <a:pt x="421" y="547"/>
                </a:lnTo>
                <a:lnTo>
                  <a:pt x="416" y="564"/>
                </a:lnTo>
                <a:close/>
                <a:moveTo>
                  <a:pt x="471" y="569"/>
                </a:moveTo>
                <a:lnTo>
                  <a:pt x="471" y="569"/>
                </a:lnTo>
                <a:lnTo>
                  <a:pt x="472" y="569"/>
                </a:lnTo>
                <a:lnTo>
                  <a:pt x="473" y="569"/>
                </a:lnTo>
                <a:lnTo>
                  <a:pt x="474" y="569"/>
                </a:lnTo>
                <a:lnTo>
                  <a:pt x="475" y="569"/>
                </a:lnTo>
                <a:lnTo>
                  <a:pt x="476" y="569"/>
                </a:lnTo>
                <a:lnTo>
                  <a:pt x="477" y="569"/>
                </a:lnTo>
                <a:lnTo>
                  <a:pt x="478" y="569"/>
                </a:lnTo>
                <a:lnTo>
                  <a:pt x="479" y="569"/>
                </a:lnTo>
                <a:lnTo>
                  <a:pt x="480" y="568"/>
                </a:lnTo>
                <a:lnTo>
                  <a:pt x="481" y="568"/>
                </a:lnTo>
                <a:lnTo>
                  <a:pt x="482" y="568"/>
                </a:lnTo>
                <a:lnTo>
                  <a:pt x="483" y="568"/>
                </a:lnTo>
                <a:lnTo>
                  <a:pt x="484" y="568"/>
                </a:lnTo>
                <a:lnTo>
                  <a:pt x="485" y="567"/>
                </a:lnTo>
                <a:lnTo>
                  <a:pt x="486" y="567"/>
                </a:lnTo>
                <a:lnTo>
                  <a:pt x="487" y="567"/>
                </a:lnTo>
                <a:lnTo>
                  <a:pt x="488" y="567"/>
                </a:lnTo>
                <a:lnTo>
                  <a:pt x="489" y="567"/>
                </a:lnTo>
                <a:lnTo>
                  <a:pt x="490" y="567"/>
                </a:lnTo>
                <a:lnTo>
                  <a:pt x="486" y="549"/>
                </a:lnTo>
                <a:lnTo>
                  <a:pt x="485" y="549"/>
                </a:lnTo>
                <a:lnTo>
                  <a:pt x="484" y="550"/>
                </a:lnTo>
                <a:lnTo>
                  <a:pt x="483" y="550"/>
                </a:lnTo>
                <a:lnTo>
                  <a:pt x="482" y="550"/>
                </a:lnTo>
                <a:lnTo>
                  <a:pt x="481" y="550"/>
                </a:lnTo>
                <a:lnTo>
                  <a:pt x="480" y="550"/>
                </a:lnTo>
                <a:lnTo>
                  <a:pt x="479" y="551"/>
                </a:lnTo>
                <a:lnTo>
                  <a:pt x="478" y="551"/>
                </a:lnTo>
                <a:lnTo>
                  <a:pt x="477" y="551"/>
                </a:lnTo>
                <a:lnTo>
                  <a:pt x="476" y="551"/>
                </a:lnTo>
                <a:lnTo>
                  <a:pt x="475" y="551"/>
                </a:lnTo>
                <a:lnTo>
                  <a:pt x="474" y="551"/>
                </a:lnTo>
                <a:lnTo>
                  <a:pt x="473" y="552"/>
                </a:lnTo>
                <a:lnTo>
                  <a:pt x="472" y="552"/>
                </a:lnTo>
                <a:lnTo>
                  <a:pt x="471" y="552"/>
                </a:lnTo>
                <a:lnTo>
                  <a:pt x="470" y="552"/>
                </a:lnTo>
                <a:lnTo>
                  <a:pt x="471" y="569"/>
                </a:lnTo>
                <a:close/>
                <a:moveTo>
                  <a:pt x="525" y="554"/>
                </a:moveTo>
                <a:lnTo>
                  <a:pt x="525" y="554"/>
                </a:lnTo>
                <a:lnTo>
                  <a:pt x="526" y="554"/>
                </a:lnTo>
                <a:lnTo>
                  <a:pt x="527" y="553"/>
                </a:lnTo>
                <a:lnTo>
                  <a:pt x="528" y="553"/>
                </a:lnTo>
                <a:lnTo>
                  <a:pt x="528" y="552"/>
                </a:lnTo>
                <a:lnTo>
                  <a:pt x="529" y="552"/>
                </a:lnTo>
                <a:lnTo>
                  <a:pt x="530" y="552"/>
                </a:lnTo>
                <a:lnTo>
                  <a:pt x="531" y="551"/>
                </a:lnTo>
                <a:lnTo>
                  <a:pt x="532" y="551"/>
                </a:lnTo>
                <a:lnTo>
                  <a:pt x="533" y="550"/>
                </a:lnTo>
                <a:lnTo>
                  <a:pt x="534" y="549"/>
                </a:lnTo>
                <a:lnTo>
                  <a:pt x="535" y="549"/>
                </a:lnTo>
                <a:lnTo>
                  <a:pt x="536" y="548"/>
                </a:lnTo>
                <a:lnTo>
                  <a:pt x="537" y="548"/>
                </a:lnTo>
                <a:lnTo>
                  <a:pt x="537" y="547"/>
                </a:lnTo>
                <a:lnTo>
                  <a:pt x="538" y="547"/>
                </a:lnTo>
                <a:lnTo>
                  <a:pt x="539" y="546"/>
                </a:lnTo>
                <a:lnTo>
                  <a:pt x="540" y="546"/>
                </a:lnTo>
                <a:lnTo>
                  <a:pt x="540" y="545"/>
                </a:lnTo>
                <a:lnTo>
                  <a:pt x="541" y="545"/>
                </a:lnTo>
                <a:lnTo>
                  <a:pt x="532" y="530"/>
                </a:lnTo>
                <a:lnTo>
                  <a:pt x="531" y="531"/>
                </a:lnTo>
                <a:lnTo>
                  <a:pt x="530" y="531"/>
                </a:lnTo>
                <a:lnTo>
                  <a:pt x="529" y="531"/>
                </a:lnTo>
                <a:lnTo>
                  <a:pt x="529" y="532"/>
                </a:lnTo>
                <a:lnTo>
                  <a:pt x="528" y="532"/>
                </a:lnTo>
                <a:lnTo>
                  <a:pt x="527" y="533"/>
                </a:lnTo>
                <a:lnTo>
                  <a:pt x="526" y="534"/>
                </a:lnTo>
                <a:lnTo>
                  <a:pt x="525" y="534"/>
                </a:lnTo>
                <a:lnTo>
                  <a:pt x="524" y="535"/>
                </a:lnTo>
                <a:lnTo>
                  <a:pt x="523" y="535"/>
                </a:lnTo>
                <a:lnTo>
                  <a:pt x="522" y="536"/>
                </a:lnTo>
                <a:lnTo>
                  <a:pt x="521" y="536"/>
                </a:lnTo>
                <a:lnTo>
                  <a:pt x="520" y="537"/>
                </a:lnTo>
                <a:lnTo>
                  <a:pt x="519" y="538"/>
                </a:lnTo>
                <a:lnTo>
                  <a:pt x="518" y="538"/>
                </a:lnTo>
                <a:lnTo>
                  <a:pt x="517" y="538"/>
                </a:lnTo>
                <a:lnTo>
                  <a:pt x="525" y="554"/>
                </a:lnTo>
                <a:close/>
                <a:moveTo>
                  <a:pt x="570" y="521"/>
                </a:moveTo>
                <a:lnTo>
                  <a:pt x="570" y="521"/>
                </a:lnTo>
                <a:lnTo>
                  <a:pt x="570" y="520"/>
                </a:lnTo>
                <a:lnTo>
                  <a:pt x="571" y="519"/>
                </a:lnTo>
                <a:lnTo>
                  <a:pt x="572" y="518"/>
                </a:lnTo>
                <a:lnTo>
                  <a:pt x="573" y="517"/>
                </a:lnTo>
                <a:lnTo>
                  <a:pt x="574" y="516"/>
                </a:lnTo>
                <a:lnTo>
                  <a:pt x="575" y="515"/>
                </a:lnTo>
                <a:lnTo>
                  <a:pt x="575" y="514"/>
                </a:lnTo>
                <a:lnTo>
                  <a:pt x="576" y="514"/>
                </a:lnTo>
                <a:lnTo>
                  <a:pt x="576" y="513"/>
                </a:lnTo>
                <a:lnTo>
                  <a:pt x="577" y="512"/>
                </a:lnTo>
                <a:lnTo>
                  <a:pt x="578" y="511"/>
                </a:lnTo>
                <a:lnTo>
                  <a:pt x="579" y="510"/>
                </a:lnTo>
                <a:lnTo>
                  <a:pt x="579" y="509"/>
                </a:lnTo>
                <a:lnTo>
                  <a:pt x="580" y="509"/>
                </a:lnTo>
                <a:lnTo>
                  <a:pt x="580" y="508"/>
                </a:lnTo>
                <a:lnTo>
                  <a:pt x="581" y="507"/>
                </a:lnTo>
                <a:lnTo>
                  <a:pt x="581" y="506"/>
                </a:lnTo>
                <a:lnTo>
                  <a:pt x="567" y="496"/>
                </a:lnTo>
                <a:lnTo>
                  <a:pt x="567" y="497"/>
                </a:lnTo>
                <a:lnTo>
                  <a:pt x="566" y="497"/>
                </a:lnTo>
                <a:lnTo>
                  <a:pt x="566" y="498"/>
                </a:lnTo>
                <a:lnTo>
                  <a:pt x="565" y="499"/>
                </a:lnTo>
                <a:lnTo>
                  <a:pt x="564" y="500"/>
                </a:lnTo>
                <a:lnTo>
                  <a:pt x="564" y="501"/>
                </a:lnTo>
                <a:lnTo>
                  <a:pt x="563" y="501"/>
                </a:lnTo>
                <a:lnTo>
                  <a:pt x="563" y="502"/>
                </a:lnTo>
                <a:lnTo>
                  <a:pt x="562" y="502"/>
                </a:lnTo>
                <a:lnTo>
                  <a:pt x="562" y="503"/>
                </a:lnTo>
                <a:lnTo>
                  <a:pt x="561" y="504"/>
                </a:lnTo>
                <a:lnTo>
                  <a:pt x="560" y="505"/>
                </a:lnTo>
                <a:lnTo>
                  <a:pt x="560" y="506"/>
                </a:lnTo>
                <a:lnTo>
                  <a:pt x="559" y="506"/>
                </a:lnTo>
                <a:lnTo>
                  <a:pt x="559" y="507"/>
                </a:lnTo>
                <a:lnTo>
                  <a:pt x="558" y="507"/>
                </a:lnTo>
                <a:lnTo>
                  <a:pt x="557" y="508"/>
                </a:lnTo>
                <a:lnTo>
                  <a:pt x="557" y="509"/>
                </a:lnTo>
                <a:lnTo>
                  <a:pt x="570" y="521"/>
                </a:lnTo>
                <a:close/>
                <a:moveTo>
                  <a:pt x="599" y="474"/>
                </a:moveTo>
                <a:lnTo>
                  <a:pt x="599" y="474"/>
                </a:lnTo>
                <a:lnTo>
                  <a:pt x="600" y="473"/>
                </a:lnTo>
                <a:lnTo>
                  <a:pt x="600" y="472"/>
                </a:lnTo>
                <a:lnTo>
                  <a:pt x="600" y="471"/>
                </a:lnTo>
                <a:lnTo>
                  <a:pt x="601" y="470"/>
                </a:lnTo>
                <a:lnTo>
                  <a:pt x="601" y="469"/>
                </a:lnTo>
                <a:lnTo>
                  <a:pt x="602" y="468"/>
                </a:lnTo>
                <a:lnTo>
                  <a:pt x="602" y="467"/>
                </a:lnTo>
                <a:lnTo>
                  <a:pt x="602" y="466"/>
                </a:lnTo>
                <a:lnTo>
                  <a:pt x="603" y="465"/>
                </a:lnTo>
                <a:lnTo>
                  <a:pt x="603" y="464"/>
                </a:lnTo>
                <a:lnTo>
                  <a:pt x="603" y="463"/>
                </a:lnTo>
                <a:lnTo>
                  <a:pt x="603" y="462"/>
                </a:lnTo>
                <a:lnTo>
                  <a:pt x="604" y="461"/>
                </a:lnTo>
                <a:lnTo>
                  <a:pt x="604" y="460"/>
                </a:lnTo>
                <a:lnTo>
                  <a:pt x="604" y="459"/>
                </a:lnTo>
                <a:lnTo>
                  <a:pt x="605" y="458"/>
                </a:lnTo>
                <a:lnTo>
                  <a:pt x="605" y="457"/>
                </a:lnTo>
                <a:lnTo>
                  <a:pt x="605" y="456"/>
                </a:lnTo>
                <a:lnTo>
                  <a:pt x="588" y="452"/>
                </a:lnTo>
                <a:lnTo>
                  <a:pt x="588" y="453"/>
                </a:lnTo>
                <a:lnTo>
                  <a:pt x="588" y="454"/>
                </a:lnTo>
                <a:lnTo>
                  <a:pt x="587" y="455"/>
                </a:lnTo>
                <a:lnTo>
                  <a:pt x="587" y="456"/>
                </a:lnTo>
                <a:lnTo>
                  <a:pt x="587" y="457"/>
                </a:lnTo>
                <a:lnTo>
                  <a:pt x="586" y="458"/>
                </a:lnTo>
                <a:lnTo>
                  <a:pt x="586" y="459"/>
                </a:lnTo>
                <a:lnTo>
                  <a:pt x="586" y="460"/>
                </a:lnTo>
                <a:lnTo>
                  <a:pt x="585" y="461"/>
                </a:lnTo>
                <a:lnTo>
                  <a:pt x="585" y="462"/>
                </a:lnTo>
                <a:lnTo>
                  <a:pt x="585" y="463"/>
                </a:lnTo>
                <a:lnTo>
                  <a:pt x="584" y="463"/>
                </a:lnTo>
                <a:lnTo>
                  <a:pt x="584" y="464"/>
                </a:lnTo>
                <a:lnTo>
                  <a:pt x="584" y="465"/>
                </a:lnTo>
                <a:lnTo>
                  <a:pt x="584" y="466"/>
                </a:lnTo>
                <a:lnTo>
                  <a:pt x="583" y="467"/>
                </a:lnTo>
                <a:lnTo>
                  <a:pt x="599" y="474"/>
                </a:lnTo>
                <a:close/>
                <a:moveTo>
                  <a:pt x="610" y="419"/>
                </a:moveTo>
                <a:lnTo>
                  <a:pt x="610" y="419"/>
                </a:lnTo>
                <a:lnTo>
                  <a:pt x="610" y="418"/>
                </a:lnTo>
                <a:lnTo>
                  <a:pt x="610" y="417"/>
                </a:lnTo>
                <a:lnTo>
                  <a:pt x="610" y="416"/>
                </a:lnTo>
                <a:lnTo>
                  <a:pt x="610" y="415"/>
                </a:lnTo>
                <a:lnTo>
                  <a:pt x="610" y="414"/>
                </a:lnTo>
                <a:lnTo>
                  <a:pt x="610" y="413"/>
                </a:lnTo>
                <a:lnTo>
                  <a:pt x="610" y="412"/>
                </a:lnTo>
                <a:lnTo>
                  <a:pt x="610" y="411"/>
                </a:lnTo>
                <a:lnTo>
                  <a:pt x="610" y="410"/>
                </a:lnTo>
                <a:lnTo>
                  <a:pt x="610" y="409"/>
                </a:lnTo>
                <a:lnTo>
                  <a:pt x="610" y="408"/>
                </a:lnTo>
                <a:lnTo>
                  <a:pt x="610" y="407"/>
                </a:lnTo>
                <a:lnTo>
                  <a:pt x="610" y="406"/>
                </a:lnTo>
                <a:lnTo>
                  <a:pt x="610" y="405"/>
                </a:lnTo>
                <a:lnTo>
                  <a:pt x="610" y="404"/>
                </a:lnTo>
                <a:lnTo>
                  <a:pt x="610" y="403"/>
                </a:lnTo>
                <a:lnTo>
                  <a:pt x="610" y="402"/>
                </a:lnTo>
                <a:lnTo>
                  <a:pt x="609" y="401"/>
                </a:lnTo>
                <a:lnTo>
                  <a:pt x="609" y="400"/>
                </a:lnTo>
                <a:lnTo>
                  <a:pt x="592" y="402"/>
                </a:lnTo>
                <a:lnTo>
                  <a:pt x="592" y="403"/>
                </a:lnTo>
                <a:lnTo>
                  <a:pt x="592" y="404"/>
                </a:lnTo>
                <a:lnTo>
                  <a:pt x="592" y="405"/>
                </a:lnTo>
                <a:lnTo>
                  <a:pt x="592" y="406"/>
                </a:lnTo>
                <a:lnTo>
                  <a:pt x="592" y="407"/>
                </a:lnTo>
                <a:lnTo>
                  <a:pt x="592" y="408"/>
                </a:lnTo>
                <a:lnTo>
                  <a:pt x="592" y="409"/>
                </a:lnTo>
                <a:lnTo>
                  <a:pt x="592" y="410"/>
                </a:lnTo>
                <a:lnTo>
                  <a:pt x="593" y="411"/>
                </a:lnTo>
                <a:lnTo>
                  <a:pt x="593" y="412"/>
                </a:lnTo>
                <a:lnTo>
                  <a:pt x="593" y="413"/>
                </a:lnTo>
                <a:lnTo>
                  <a:pt x="593" y="414"/>
                </a:lnTo>
                <a:lnTo>
                  <a:pt x="593" y="415"/>
                </a:lnTo>
                <a:lnTo>
                  <a:pt x="593" y="416"/>
                </a:lnTo>
                <a:lnTo>
                  <a:pt x="593" y="417"/>
                </a:lnTo>
                <a:lnTo>
                  <a:pt x="593" y="418"/>
                </a:lnTo>
                <a:lnTo>
                  <a:pt x="593" y="419"/>
                </a:lnTo>
                <a:lnTo>
                  <a:pt x="610" y="419"/>
                </a:lnTo>
                <a:close/>
                <a:moveTo>
                  <a:pt x="601" y="364"/>
                </a:moveTo>
                <a:lnTo>
                  <a:pt x="601" y="364"/>
                </a:lnTo>
                <a:lnTo>
                  <a:pt x="601" y="363"/>
                </a:lnTo>
                <a:lnTo>
                  <a:pt x="600" y="363"/>
                </a:lnTo>
                <a:lnTo>
                  <a:pt x="600" y="362"/>
                </a:lnTo>
                <a:lnTo>
                  <a:pt x="600" y="361"/>
                </a:lnTo>
                <a:lnTo>
                  <a:pt x="599" y="360"/>
                </a:lnTo>
                <a:lnTo>
                  <a:pt x="599" y="359"/>
                </a:lnTo>
                <a:lnTo>
                  <a:pt x="599" y="358"/>
                </a:lnTo>
                <a:lnTo>
                  <a:pt x="598" y="357"/>
                </a:lnTo>
                <a:lnTo>
                  <a:pt x="598" y="356"/>
                </a:lnTo>
                <a:lnTo>
                  <a:pt x="597" y="355"/>
                </a:lnTo>
                <a:lnTo>
                  <a:pt x="597" y="354"/>
                </a:lnTo>
                <a:lnTo>
                  <a:pt x="596" y="353"/>
                </a:lnTo>
                <a:lnTo>
                  <a:pt x="596" y="352"/>
                </a:lnTo>
                <a:lnTo>
                  <a:pt x="596" y="351"/>
                </a:lnTo>
                <a:lnTo>
                  <a:pt x="595" y="350"/>
                </a:lnTo>
                <a:lnTo>
                  <a:pt x="594" y="349"/>
                </a:lnTo>
                <a:lnTo>
                  <a:pt x="594" y="348"/>
                </a:lnTo>
                <a:lnTo>
                  <a:pt x="594" y="347"/>
                </a:lnTo>
                <a:lnTo>
                  <a:pt x="593" y="347"/>
                </a:lnTo>
                <a:lnTo>
                  <a:pt x="578" y="355"/>
                </a:lnTo>
                <a:lnTo>
                  <a:pt x="578" y="356"/>
                </a:lnTo>
                <a:lnTo>
                  <a:pt x="579" y="357"/>
                </a:lnTo>
                <a:lnTo>
                  <a:pt x="579" y="358"/>
                </a:lnTo>
                <a:lnTo>
                  <a:pt x="580" y="359"/>
                </a:lnTo>
                <a:lnTo>
                  <a:pt x="580" y="360"/>
                </a:lnTo>
                <a:lnTo>
                  <a:pt x="581" y="361"/>
                </a:lnTo>
                <a:lnTo>
                  <a:pt x="581" y="362"/>
                </a:lnTo>
                <a:lnTo>
                  <a:pt x="581" y="363"/>
                </a:lnTo>
                <a:lnTo>
                  <a:pt x="582" y="363"/>
                </a:lnTo>
                <a:lnTo>
                  <a:pt x="582" y="364"/>
                </a:lnTo>
                <a:lnTo>
                  <a:pt x="582" y="365"/>
                </a:lnTo>
                <a:lnTo>
                  <a:pt x="583" y="366"/>
                </a:lnTo>
                <a:lnTo>
                  <a:pt x="583" y="367"/>
                </a:lnTo>
                <a:lnTo>
                  <a:pt x="584" y="368"/>
                </a:lnTo>
                <a:lnTo>
                  <a:pt x="584" y="369"/>
                </a:lnTo>
                <a:lnTo>
                  <a:pt x="584" y="370"/>
                </a:lnTo>
                <a:lnTo>
                  <a:pt x="601" y="364"/>
                </a:lnTo>
                <a:close/>
                <a:moveTo>
                  <a:pt x="573" y="316"/>
                </a:moveTo>
                <a:lnTo>
                  <a:pt x="573" y="316"/>
                </a:lnTo>
                <a:lnTo>
                  <a:pt x="572" y="316"/>
                </a:lnTo>
                <a:lnTo>
                  <a:pt x="572" y="315"/>
                </a:lnTo>
                <a:lnTo>
                  <a:pt x="571" y="315"/>
                </a:lnTo>
                <a:lnTo>
                  <a:pt x="570" y="314"/>
                </a:lnTo>
                <a:lnTo>
                  <a:pt x="570" y="313"/>
                </a:lnTo>
                <a:lnTo>
                  <a:pt x="569" y="313"/>
                </a:lnTo>
                <a:lnTo>
                  <a:pt x="569" y="312"/>
                </a:lnTo>
                <a:lnTo>
                  <a:pt x="568" y="311"/>
                </a:lnTo>
                <a:lnTo>
                  <a:pt x="567" y="311"/>
                </a:lnTo>
                <a:lnTo>
                  <a:pt x="567" y="310"/>
                </a:lnTo>
                <a:lnTo>
                  <a:pt x="566" y="309"/>
                </a:lnTo>
                <a:lnTo>
                  <a:pt x="565" y="309"/>
                </a:lnTo>
                <a:lnTo>
                  <a:pt x="565" y="308"/>
                </a:lnTo>
                <a:lnTo>
                  <a:pt x="564" y="307"/>
                </a:lnTo>
                <a:lnTo>
                  <a:pt x="563" y="307"/>
                </a:lnTo>
                <a:lnTo>
                  <a:pt x="563" y="306"/>
                </a:lnTo>
                <a:lnTo>
                  <a:pt x="562" y="305"/>
                </a:lnTo>
                <a:lnTo>
                  <a:pt x="561" y="305"/>
                </a:lnTo>
                <a:lnTo>
                  <a:pt x="561" y="304"/>
                </a:lnTo>
                <a:lnTo>
                  <a:pt x="560" y="304"/>
                </a:lnTo>
                <a:lnTo>
                  <a:pt x="559" y="303"/>
                </a:lnTo>
                <a:lnTo>
                  <a:pt x="548" y="316"/>
                </a:lnTo>
                <a:lnTo>
                  <a:pt x="548" y="317"/>
                </a:lnTo>
                <a:lnTo>
                  <a:pt x="549" y="317"/>
                </a:lnTo>
                <a:lnTo>
                  <a:pt x="549" y="318"/>
                </a:lnTo>
                <a:lnTo>
                  <a:pt x="550" y="318"/>
                </a:lnTo>
                <a:lnTo>
                  <a:pt x="551" y="319"/>
                </a:lnTo>
                <a:lnTo>
                  <a:pt x="552" y="320"/>
                </a:lnTo>
                <a:lnTo>
                  <a:pt x="553" y="321"/>
                </a:lnTo>
                <a:lnTo>
                  <a:pt x="554" y="322"/>
                </a:lnTo>
                <a:lnTo>
                  <a:pt x="555" y="323"/>
                </a:lnTo>
                <a:lnTo>
                  <a:pt x="556" y="324"/>
                </a:lnTo>
                <a:lnTo>
                  <a:pt x="556" y="325"/>
                </a:lnTo>
                <a:lnTo>
                  <a:pt x="557" y="325"/>
                </a:lnTo>
                <a:lnTo>
                  <a:pt x="557" y="326"/>
                </a:lnTo>
                <a:lnTo>
                  <a:pt x="558" y="326"/>
                </a:lnTo>
                <a:lnTo>
                  <a:pt x="559" y="327"/>
                </a:lnTo>
                <a:lnTo>
                  <a:pt x="559" y="328"/>
                </a:lnTo>
                <a:lnTo>
                  <a:pt x="573" y="316"/>
                </a:lnTo>
                <a:close/>
                <a:moveTo>
                  <a:pt x="529" y="282"/>
                </a:moveTo>
                <a:lnTo>
                  <a:pt x="529" y="282"/>
                </a:lnTo>
                <a:lnTo>
                  <a:pt x="528" y="281"/>
                </a:lnTo>
                <a:lnTo>
                  <a:pt x="527" y="281"/>
                </a:lnTo>
                <a:lnTo>
                  <a:pt x="526" y="280"/>
                </a:lnTo>
                <a:lnTo>
                  <a:pt x="525" y="280"/>
                </a:lnTo>
                <a:lnTo>
                  <a:pt x="524" y="279"/>
                </a:lnTo>
                <a:lnTo>
                  <a:pt x="523" y="278"/>
                </a:lnTo>
                <a:lnTo>
                  <a:pt x="522" y="278"/>
                </a:lnTo>
                <a:lnTo>
                  <a:pt x="521" y="278"/>
                </a:lnTo>
                <a:lnTo>
                  <a:pt x="520" y="277"/>
                </a:lnTo>
                <a:lnTo>
                  <a:pt x="519" y="277"/>
                </a:lnTo>
                <a:lnTo>
                  <a:pt x="518" y="277"/>
                </a:lnTo>
                <a:lnTo>
                  <a:pt x="518" y="276"/>
                </a:lnTo>
                <a:lnTo>
                  <a:pt x="517" y="276"/>
                </a:lnTo>
                <a:lnTo>
                  <a:pt x="516" y="275"/>
                </a:lnTo>
                <a:lnTo>
                  <a:pt x="515" y="275"/>
                </a:lnTo>
                <a:lnTo>
                  <a:pt x="514" y="275"/>
                </a:lnTo>
                <a:lnTo>
                  <a:pt x="513" y="274"/>
                </a:lnTo>
                <a:lnTo>
                  <a:pt x="512" y="274"/>
                </a:lnTo>
                <a:lnTo>
                  <a:pt x="506" y="290"/>
                </a:lnTo>
                <a:lnTo>
                  <a:pt x="507" y="291"/>
                </a:lnTo>
                <a:lnTo>
                  <a:pt x="508" y="291"/>
                </a:lnTo>
                <a:lnTo>
                  <a:pt x="509" y="292"/>
                </a:lnTo>
                <a:lnTo>
                  <a:pt x="510" y="292"/>
                </a:lnTo>
                <a:lnTo>
                  <a:pt x="511" y="292"/>
                </a:lnTo>
                <a:lnTo>
                  <a:pt x="511" y="293"/>
                </a:lnTo>
                <a:lnTo>
                  <a:pt x="512" y="293"/>
                </a:lnTo>
                <a:lnTo>
                  <a:pt x="513" y="293"/>
                </a:lnTo>
                <a:lnTo>
                  <a:pt x="514" y="294"/>
                </a:lnTo>
                <a:lnTo>
                  <a:pt x="515" y="294"/>
                </a:lnTo>
                <a:lnTo>
                  <a:pt x="516" y="295"/>
                </a:lnTo>
                <a:lnTo>
                  <a:pt x="517" y="295"/>
                </a:lnTo>
                <a:lnTo>
                  <a:pt x="518" y="296"/>
                </a:lnTo>
                <a:lnTo>
                  <a:pt x="519" y="296"/>
                </a:lnTo>
                <a:lnTo>
                  <a:pt x="520" y="297"/>
                </a:lnTo>
                <a:lnTo>
                  <a:pt x="521" y="297"/>
                </a:lnTo>
                <a:lnTo>
                  <a:pt x="529" y="282"/>
                </a:lnTo>
                <a:close/>
                <a:moveTo>
                  <a:pt x="457" y="231"/>
                </a:moveTo>
                <a:lnTo>
                  <a:pt x="457" y="231"/>
                </a:lnTo>
                <a:cubicBezTo>
                  <a:pt x="354" y="231"/>
                  <a:pt x="271" y="314"/>
                  <a:pt x="271" y="417"/>
                </a:cubicBezTo>
                <a:cubicBezTo>
                  <a:pt x="271" y="520"/>
                  <a:pt x="354" y="603"/>
                  <a:pt x="457" y="603"/>
                </a:cubicBezTo>
                <a:cubicBezTo>
                  <a:pt x="560" y="603"/>
                  <a:pt x="643" y="520"/>
                  <a:pt x="643" y="417"/>
                </a:cubicBezTo>
                <a:cubicBezTo>
                  <a:pt x="643" y="314"/>
                  <a:pt x="560" y="231"/>
                  <a:pt x="457" y="231"/>
                </a:cubicBezTo>
                <a:close/>
                <a:moveTo>
                  <a:pt x="30" y="153"/>
                </a:moveTo>
                <a:lnTo>
                  <a:pt x="30" y="153"/>
                </a:lnTo>
                <a:cubicBezTo>
                  <a:pt x="66" y="150"/>
                  <a:pt x="102" y="148"/>
                  <a:pt x="138" y="147"/>
                </a:cubicBezTo>
                <a:cubicBezTo>
                  <a:pt x="114" y="146"/>
                  <a:pt x="89" y="144"/>
                  <a:pt x="65" y="141"/>
                </a:cubicBezTo>
                <a:cubicBezTo>
                  <a:pt x="49" y="139"/>
                  <a:pt x="35" y="128"/>
                  <a:pt x="35" y="111"/>
                </a:cubicBezTo>
                <a:cubicBezTo>
                  <a:pt x="35" y="87"/>
                  <a:pt x="35" y="63"/>
                  <a:pt x="35" y="39"/>
                </a:cubicBezTo>
                <a:cubicBezTo>
                  <a:pt x="35" y="23"/>
                  <a:pt x="49" y="11"/>
                  <a:pt x="65" y="9"/>
                </a:cubicBezTo>
                <a:cubicBezTo>
                  <a:pt x="163" y="0"/>
                  <a:pt x="260" y="1"/>
                  <a:pt x="358" y="9"/>
                </a:cubicBezTo>
                <a:cubicBezTo>
                  <a:pt x="374" y="11"/>
                  <a:pt x="388" y="23"/>
                  <a:pt x="388" y="39"/>
                </a:cubicBezTo>
                <a:cubicBezTo>
                  <a:pt x="388" y="63"/>
                  <a:pt x="388" y="87"/>
                  <a:pt x="388" y="111"/>
                </a:cubicBezTo>
                <a:cubicBezTo>
                  <a:pt x="388" y="128"/>
                  <a:pt x="374" y="139"/>
                  <a:pt x="358" y="141"/>
                </a:cubicBezTo>
                <a:cubicBezTo>
                  <a:pt x="323" y="145"/>
                  <a:pt x="287" y="147"/>
                  <a:pt x="252" y="149"/>
                </a:cubicBezTo>
                <a:cubicBezTo>
                  <a:pt x="276" y="150"/>
                  <a:pt x="299" y="151"/>
                  <a:pt x="323" y="153"/>
                </a:cubicBezTo>
                <a:cubicBezTo>
                  <a:pt x="339" y="155"/>
                  <a:pt x="353" y="167"/>
                  <a:pt x="353" y="183"/>
                </a:cubicBezTo>
                <a:lnTo>
                  <a:pt x="353" y="218"/>
                </a:lnTo>
                <a:cubicBezTo>
                  <a:pt x="333" y="229"/>
                  <a:pt x="314" y="242"/>
                  <a:pt x="299" y="258"/>
                </a:cubicBezTo>
                <a:cubicBezTo>
                  <a:pt x="289" y="268"/>
                  <a:pt x="280" y="278"/>
                  <a:pt x="272" y="290"/>
                </a:cubicBezTo>
                <a:cubicBezTo>
                  <a:pt x="191" y="296"/>
                  <a:pt x="111" y="294"/>
                  <a:pt x="30" y="285"/>
                </a:cubicBezTo>
                <a:cubicBezTo>
                  <a:pt x="13" y="283"/>
                  <a:pt x="0" y="272"/>
                  <a:pt x="0" y="255"/>
                </a:cubicBezTo>
                <a:cubicBezTo>
                  <a:pt x="0" y="231"/>
                  <a:pt x="0" y="207"/>
                  <a:pt x="0" y="183"/>
                </a:cubicBezTo>
                <a:cubicBezTo>
                  <a:pt x="0" y="167"/>
                  <a:pt x="13" y="155"/>
                  <a:pt x="30" y="153"/>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42" name="Freeform 17"/>
          <p:cNvSpPr>
            <a:spLocks noEditPoints="1"/>
          </p:cNvSpPr>
          <p:nvPr/>
        </p:nvSpPr>
        <p:spPr bwMode="auto">
          <a:xfrm>
            <a:off x="3541713" y="1773238"/>
            <a:ext cx="388937" cy="415925"/>
          </a:xfrm>
          <a:custGeom>
            <a:avLst/>
            <a:gdLst>
              <a:gd name="T0" fmla="*/ 146917 w 593"/>
              <a:gd name="T1" fmla="*/ 258885 h 633"/>
              <a:gd name="T2" fmla="*/ 139702 w 593"/>
              <a:gd name="T3" fmla="*/ 235231 h 633"/>
              <a:gd name="T4" fmla="*/ 169873 w 593"/>
              <a:gd name="T5" fmla="*/ 113673 h 633"/>
              <a:gd name="T6" fmla="*/ 201355 w 593"/>
              <a:gd name="T7" fmla="*/ 212233 h 633"/>
              <a:gd name="T8" fmla="*/ 240708 w 593"/>
              <a:gd name="T9" fmla="*/ 97903 h 633"/>
              <a:gd name="T10" fmla="*/ 153476 w 593"/>
              <a:gd name="T11" fmla="*/ 194493 h 633"/>
              <a:gd name="T12" fmla="*/ 146261 w 593"/>
              <a:gd name="T13" fmla="*/ 206977 h 633"/>
              <a:gd name="T14" fmla="*/ 199388 w 593"/>
              <a:gd name="T15" fmla="*/ 238516 h 633"/>
              <a:gd name="T16" fmla="*/ 256449 w 593"/>
              <a:gd name="T17" fmla="*/ 83448 h 633"/>
              <a:gd name="T18" fmla="*/ 259073 w 593"/>
              <a:gd name="T19" fmla="*/ 53223 h 633"/>
              <a:gd name="T20" fmla="*/ 256449 w 593"/>
              <a:gd name="T21" fmla="*/ 83448 h 633"/>
              <a:gd name="T22" fmla="*/ 303673 w 593"/>
              <a:gd name="T23" fmla="*/ 97903 h 633"/>
              <a:gd name="T24" fmla="*/ 273502 w 593"/>
              <a:gd name="T25" fmla="*/ 101189 h 633"/>
              <a:gd name="T26" fmla="*/ 221688 w 593"/>
              <a:gd name="T27" fmla="*/ 70306 h 633"/>
              <a:gd name="T28" fmla="*/ 209226 w 593"/>
              <a:gd name="T29" fmla="*/ 42710 h 633"/>
              <a:gd name="T30" fmla="*/ 221688 w 593"/>
              <a:gd name="T31" fmla="*/ 70306 h 633"/>
              <a:gd name="T32" fmla="*/ 171185 w 593"/>
              <a:gd name="T33" fmla="*/ 51908 h 633"/>
              <a:gd name="T34" fmla="*/ 174464 w 593"/>
              <a:gd name="T35" fmla="*/ 82134 h 633"/>
              <a:gd name="T36" fmla="*/ 285308 w 593"/>
              <a:gd name="T37" fmla="*/ 148498 h 633"/>
              <a:gd name="T38" fmla="*/ 312855 w 593"/>
              <a:gd name="T39" fmla="*/ 136013 h 633"/>
              <a:gd name="T40" fmla="*/ 285308 w 593"/>
              <a:gd name="T41" fmla="*/ 148498 h 633"/>
              <a:gd name="T42" fmla="*/ 142982 w 593"/>
              <a:gd name="T43" fmla="*/ 212891 h 633"/>
              <a:gd name="T44" fmla="*/ 135111 w 593"/>
              <a:gd name="T45" fmla="*/ 226032 h 633"/>
              <a:gd name="T46" fmla="*/ 188894 w 593"/>
              <a:gd name="T47" fmla="*/ 256914 h 633"/>
              <a:gd name="T48" fmla="*/ 141670 w 593"/>
              <a:gd name="T49" fmla="*/ 415925 h 633"/>
              <a:gd name="T50" fmla="*/ 151508 w 593"/>
              <a:gd name="T51" fmla="*/ 24312 h 633"/>
              <a:gd name="T52" fmla="*/ 369916 w 593"/>
              <a:gd name="T53" fmla="*/ 118273 h 633"/>
              <a:gd name="T54" fmla="*/ 373196 w 593"/>
              <a:gd name="T55" fmla="*/ 181351 h 633"/>
              <a:gd name="T56" fmla="*/ 384346 w 593"/>
              <a:gd name="T57" fmla="*/ 260200 h 633"/>
              <a:gd name="T58" fmla="*/ 370572 w 593"/>
              <a:gd name="T59" fmla="*/ 327221 h 633"/>
              <a:gd name="T60" fmla="*/ 289899 w 593"/>
              <a:gd name="T61" fmla="*/ 345619 h 633"/>
              <a:gd name="T62" fmla="*/ 141670 w 593"/>
              <a:gd name="T63" fmla="*/ 415925 h 63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593" h="633">
                <a:moveTo>
                  <a:pt x="213" y="358"/>
                </a:moveTo>
                <a:cubicBezTo>
                  <a:pt x="207" y="371"/>
                  <a:pt x="212" y="387"/>
                  <a:pt x="224" y="394"/>
                </a:cubicBezTo>
                <a:cubicBezTo>
                  <a:pt x="235" y="400"/>
                  <a:pt x="248" y="398"/>
                  <a:pt x="257" y="391"/>
                </a:cubicBezTo>
                <a:lnTo>
                  <a:pt x="213" y="358"/>
                </a:lnTo>
                <a:close/>
                <a:moveTo>
                  <a:pt x="367" y="149"/>
                </a:moveTo>
                <a:cubicBezTo>
                  <a:pt x="328" y="126"/>
                  <a:pt x="279" y="137"/>
                  <a:pt x="259" y="173"/>
                </a:cubicBezTo>
                <a:cubicBezTo>
                  <a:pt x="238" y="210"/>
                  <a:pt x="265" y="250"/>
                  <a:pt x="246" y="288"/>
                </a:cubicBezTo>
                <a:lnTo>
                  <a:pt x="307" y="323"/>
                </a:lnTo>
                <a:cubicBezTo>
                  <a:pt x="330" y="288"/>
                  <a:pt x="380" y="291"/>
                  <a:pt x="401" y="255"/>
                </a:cubicBezTo>
                <a:cubicBezTo>
                  <a:pt x="421" y="219"/>
                  <a:pt x="406" y="172"/>
                  <a:pt x="367" y="149"/>
                </a:cubicBezTo>
                <a:close/>
                <a:moveTo>
                  <a:pt x="301" y="346"/>
                </a:moveTo>
                <a:lnTo>
                  <a:pt x="234" y="296"/>
                </a:lnTo>
                <a:cubicBezTo>
                  <a:pt x="229" y="292"/>
                  <a:pt x="223" y="293"/>
                  <a:pt x="219" y="299"/>
                </a:cubicBezTo>
                <a:cubicBezTo>
                  <a:pt x="216" y="304"/>
                  <a:pt x="218" y="312"/>
                  <a:pt x="223" y="315"/>
                </a:cubicBezTo>
                <a:lnTo>
                  <a:pt x="289" y="366"/>
                </a:lnTo>
                <a:cubicBezTo>
                  <a:pt x="295" y="370"/>
                  <a:pt x="301" y="368"/>
                  <a:pt x="304" y="363"/>
                </a:cubicBezTo>
                <a:cubicBezTo>
                  <a:pt x="307" y="357"/>
                  <a:pt x="306" y="350"/>
                  <a:pt x="301" y="346"/>
                </a:cubicBezTo>
                <a:close/>
                <a:moveTo>
                  <a:pt x="391" y="127"/>
                </a:moveTo>
                <a:lnTo>
                  <a:pt x="412" y="90"/>
                </a:lnTo>
                <a:lnTo>
                  <a:pt x="395" y="81"/>
                </a:lnTo>
                <a:lnTo>
                  <a:pt x="374" y="117"/>
                </a:lnTo>
                <a:lnTo>
                  <a:pt x="391" y="127"/>
                </a:lnTo>
                <a:close/>
                <a:moveTo>
                  <a:pt x="426" y="170"/>
                </a:moveTo>
                <a:lnTo>
                  <a:pt x="463" y="149"/>
                </a:lnTo>
                <a:lnTo>
                  <a:pt x="453" y="133"/>
                </a:lnTo>
                <a:lnTo>
                  <a:pt x="417" y="154"/>
                </a:lnTo>
                <a:lnTo>
                  <a:pt x="426" y="170"/>
                </a:lnTo>
                <a:close/>
                <a:moveTo>
                  <a:pt x="338" y="107"/>
                </a:moveTo>
                <a:lnTo>
                  <a:pt x="338" y="65"/>
                </a:lnTo>
                <a:lnTo>
                  <a:pt x="319" y="65"/>
                </a:lnTo>
                <a:lnTo>
                  <a:pt x="319" y="107"/>
                </a:lnTo>
                <a:lnTo>
                  <a:pt x="338" y="107"/>
                </a:lnTo>
                <a:close/>
                <a:moveTo>
                  <a:pt x="282" y="116"/>
                </a:moveTo>
                <a:lnTo>
                  <a:pt x="261" y="79"/>
                </a:lnTo>
                <a:lnTo>
                  <a:pt x="245" y="89"/>
                </a:lnTo>
                <a:lnTo>
                  <a:pt x="266" y="125"/>
                </a:lnTo>
                <a:lnTo>
                  <a:pt x="282" y="116"/>
                </a:lnTo>
                <a:close/>
                <a:moveTo>
                  <a:pt x="435" y="226"/>
                </a:moveTo>
                <a:lnTo>
                  <a:pt x="477" y="226"/>
                </a:lnTo>
                <a:lnTo>
                  <a:pt x="477" y="207"/>
                </a:lnTo>
                <a:lnTo>
                  <a:pt x="436" y="207"/>
                </a:lnTo>
                <a:lnTo>
                  <a:pt x="435" y="226"/>
                </a:lnTo>
                <a:close/>
                <a:moveTo>
                  <a:pt x="284" y="375"/>
                </a:moveTo>
                <a:lnTo>
                  <a:pt x="218" y="324"/>
                </a:lnTo>
                <a:cubicBezTo>
                  <a:pt x="213" y="320"/>
                  <a:pt x="206" y="322"/>
                  <a:pt x="203" y="327"/>
                </a:cubicBezTo>
                <a:cubicBezTo>
                  <a:pt x="200" y="333"/>
                  <a:pt x="201" y="340"/>
                  <a:pt x="206" y="344"/>
                </a:cubicBezTo>
                <a:lnTo>
                  <a:pt x="273" y="394"/>
                </a:lnTo>
                <a:cubicBezTo>
                  <a:pt x="278" y="398"/>
                  <a:pt x="285" y="397"/>
                  <a:pt x="288" y="391"/>
                </a:cubicBezTo>
                <a:cubicBezTo>
                  <a:pt x="291" y="386"/>
                  <a:pt x="289" y="378"/>
                  <a:pt x="284" y="375"/>
                </a:cubicBezTo>
                <a:close/>
                <a:moveTo>
                  <a:pt x="216" y="633"/>
                </a:moveTo>
                <a:cubicBezTo>
                  <a:pt x="223" y="583"/>
                  <a:pt x="223" y="530"/>
                  <a:pt x="210" y="483"/>
                </a:cubicBezTo>
                <a:cubicBezTo>
                  <a:pt x="0" y="365"/>
                  <a:pt x="55" y="92"/>
                  <a:pt x="231" y="37"/>
                </a:cubicBezTo>
                <a:cubicBezTo>
                  <a:pt x="324" y="0"/>
                  <a:pt x="450" y="22"/>
                  <a:pt x="533" y="105"/>
                </a:cubicBezTo>
                <a:cubicBezTo>
                  <a:pt x="593" y="165"/>
                  <a:pt x="564" y="180"/>
                  <a:pt x="564" y="180"/>
                </a:cubicBezTo>
                <a:lnTo>
                  <a:pt x="551" y="187"/>
                </a:lnTo>
                <a:cubicBezTo>
                  <a:pt x="558" y="216"/>
                  <a:pt x="571" y="268"/>
                  <a:pt x="569" y="276"/>
                </a:cubicBezTo>
                <a:cubicBezTo>
                  <a:pt x="567" y="285"/>
                  <a:pt x="556" y="295"/>
                  <a:pt x="556" y="295"/>
                </a:cubicBezTo>
                <a:lnTo>
                  <a:pt x="586" y="396"/>
                </a:lnTo>
                <a:lnTo>
                  <a:pt x="559" y="407"/>
                </a:lnTo>
                <a:cubicBezTo>
                  <a:pt x="565" y="439"/>
                  <a:pt x="568" y="466"/>
                  <a:pt x="565" y="498"/>
                </a:cubicBezTo>
                <a:cubicBezTo>
                  <a:pt x="565" y="503"/>
                  <a:pt x="547" y="519"/>
                  <a:pt x="532" y="520"/>
                </a:cubicBezTo>
                <a:lnTo>
                  <a:pt x="442" y="526"/>
                </a:lnTo>
                <a:lnTo>
                  <a:pt x="448" y="633"/>
                </a:lnTo>
                <a:lnTo>
                  <a:pt x="216" y="633"/>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43" name="Freeform 18"/>
          <p:cNvSpPr>
            <a:spLocks noEditPoints="1"/>
          </p:cNvSpPr>
          <p:nvPr/>
        </p:nvSpPr>
        <p:spPr bwMode="auto">
          <a:xfrm>
            <a:off x="2182813" y="1790700"/>
            <a:ext cx="373062" cy="395288"/>
          </a:xfrm>
          <a:custGeom>
            <a:avLst/>
            <a:gdLst>
              <a:gd name="T0" fmla="*/ 185874 w 568"/>
              <a:gd name="T1" fmla="*/ 377530 h 601"/>
              <a:gd name="T2" fmla="*/ 186531 w 568"/>
              <a:gd name="T3" fmla="*/ 219020 h 601"/>
              <a:gd name="T4" fmla="*/ 297530 w 568"/>
              <a:gd name="T5" fmla="*/ 197973 h 601"/>
              <a:gd name="T6" fmla="*/ 227909 w 568"/>
              <a:gd name="T7" fmla="*/ 225597 h 601"/>
              <a:gd name="T8" fmla="*/ 62396 w 568"/>
              <a:gd name="T9" fmla="*/ 140751 h 601"/>
              <a:gd name="T10" fmla="*/ 83414 w 568"/>
              <a:gd name="T11" fmla="*/ 143382 h 601"/>
              <a:gd name="T12" fmla="*/ 110342 w 568"/>
              <a:gd name="T13" fmla="*/ 146013 h 601"/>
              <a:gd name="T14" fmla="*/ 109685 w 568"/>
              <a:gd name="T15" fmla="*/ 128255 h 601"/>
              <a:gd name="T16" fmla="*/ 186531 w 568"/>
              <a:gd name="T17" fmla="*/ 199288 h 601"/>
              <a:gd name="T18" fmla="*/ 271258 w 568"/>
              <a:gd name="T19" fmla="*/ 137463 h 601"/>
              <a:gd name="T20" fmla="*/ 290305 w 568"/>
              <a:gd name="T21" fmla="*/ 134174 h 601"/>
              <a:gd name="T22" fmla="*/ 300814 w 568"/>
              <a:gd name="T23" fmla="*/ 138121 h 601"/>
              <a:gd name="T24" fmla="*/ 273229 w 568"/>
              <a:gd name="T25" fmla="*/ 168376 h 601"/>
              <a:gd name="T26" fmla="*/ 321175 w 568"/>
              <a:gd name="T27" fmla="*/ 224282 h 601"/>
              <a:gd name="T28" fmla="*/ 306725 w 568"/>
              <a:gd name="T29" fmla="*/ 172980 h 601"/>
              <a:gd name="T30" fmla="*/ 306725 w 568"/>
              <a:gd name="T31" fmla="*/ 328859 h 601"/>
              <a:gd name="T32" fmla="*/ 324459 w 568"/>
              <a:gd name="T33" fmla="*/ 324912 h 601"/>
              <a:gd name="T34" fmla="*/ 203608 w 568"/>
              <a:gd name="T35" fmla="*/ 391342 h 601"/>
              <a:gd name="T36" fmla="*/ 187188 w 568"/>
              <a:gd name="T37" fmla="*/ 395288 h 601"/>
              <a:gd name="T38" fmla="*/ 49260 w 568"/>
              <a:gd name="T39" fmla="*/ 324912 h 601"/>
              <a:gd name="T40" fmla="*/ 66994 w 568"/>
              <a:gd name="T41" fmla="*/ 328859 h 601"/>
              <a:gd name="T42" fmla="*/ 66994 w 568"/>
              <a:gd name="T43" fmla="*/ 172980 h 601"/>
              <a:gd name="T44" fmla="*/ 52544 w 568"/>
              <a:gd name="T45" fmla="*/ 224282 h 601"/>
              <a:gd name="T46" fmla="*/ 93266 w 568"/>
              <a:gd name="T47" fmla="*/ 165745 h 601"/>
              <a:gd name="T48" fmla="*/ 40722 w 568"/>
              <a:gd name="T49" fmla="*/ 263087 h 601"/>
              <a:gd name="T50" fmla="*/ 48603 w 568"/>
              <a:gd name="T51" fmla="*/ 278872 h 601"/>
              <a:gd name="T52" fmla="*/ 55828 w 568"/>
              <a:gd name="T53" fmla="*/ 293342 h 601"/>
              <a:gd name="T54" fmla="*/ 29556 w 568"/>
              <a:gd name="T55" fmla="*/ 312416 h 601"/>
              <a:gd name="T56" fmla="*/ 18390 w 568"/>
              <a:gd name="T57" fmla="*/ 247959 h 601"/>
              <a:gd name="T58" fmla="*/ 35467 w 568"/>
              <a:gd name="T59" fmla="*/ 219020 h 601"/>
              <a:gd name="T60" fmla="*/ 310666 w 568"/>
              <a:gd name="T61" fmla="*/ 250590 h 601"/>
              <a:gd name="T62" fmla="*/ 304098 w 568"/>
              <a:gd name="T63" fmla="*/ 267033 h 601"/>
              <a:gd name="T64" fmla="*/ 298844 w 568"/>
              <a:gd name="T65" fmla="*/ 283476 h 601"/>
              <a:gd name="T66" fmla="*/ 295560 w 568"/>
              <a:gd name="T67" fmla="*/ 295973 h 601"/>
              <a:gd name="T68" fmla="*/ 316577 w 568"/>
              <a:gd name="T69" fmla="*/ 238751 h 601"/>
              <a:gd name="T70" fmla="*/ 336938 w 568"/>
              <a:gd name="T71" fmla="*/ 236778 h 601"/>
              <a:gd name="T72" fmla="*/ 185217 w 568"/>
              <a:gd name="T73" fmla="*/ 0 h 601"/>
              <a:gd name="T74" fmla="*/ 274542 w 568"/>
              <a:gd name="T75" fmla="*/ 70376 h 601"/>
              <a:gd name="T76" fmla="*/ 258779 w 568"/>
              <a:gd name="T77" fmla="*/ 117731 h 601"/>
              <a:gd name="T78" fmla="*/ 239732 w 568"/>
              <a:gd name="T79" fmla="*/ 53275 h 601"/>
              <a:gd name="T80" fmla="*/ 127419 w 568"/>
              <a:gd name="T81" fmla="*/ 120362 h 601"/>
              <a:gd name="T82" fmla="*/ 99833 w 568"/>
              <a:gd name="T83" fmla="*/ 101288 h 601"/>
              <a:gd name="T84" fmla="*/ 130046 w 568"/>
              <a:gd name="T85" fmla="*/ 26966 h 60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568" h="601">
                <a:moveTo>
                  <a:pt x="266" y="331"/>
                </a:moveTo>
                <a:lnTo>
                  <a:pt x="266" y="571"/>
                </a:lnTo>
                <a:cubicBezTo>
                  <a:pt x="272" y="573"/>
                  <a:pt x="277" y="575"/>
                  <a:pt x="283" y="574"/>
                </a:cubicBezTo>
                <a:cubicBezTo>
                  <a:pt x="290" y="574"/>
                  <a:pt x="297" y="572"/>
                  <a:pt x="303" y="570"/>
                </a:cubicBezTo>
                <a:lnTo>
                  <a:pt x="303" y="331"/>
                </a:lnTo>
                <a:cubicBezTo>
                  <a:pt x="297" y="332"/>
                  <a:pt x="290" y="333"/>
                  <a:pt x="284" y="333"/>
                </a:cubicBezTo>
                <a:cubicBezTo>
                  <a:pt x="278" y="333"/>
                  <a:pt x="272" y="332"/>
                  <a:pt x="266" y="331"/>
                </a:cubicBezTo>
                <a:close/>
                <a:moveTo>
                  <a:pt x="347" y="343"/>
                </a:moveTo>
                <a:lnTo>
                  <a:pt x="453" y="301"/>
                </a:lnTo>
                <a:lnTo>
                  <a:pt x="453" y="345"/>
                </a:lnTo>
                <a:lnTo>
                  <a:pt x="347" y="386"/>
                </a:lnTo>
                <a:lnTo>
                  <a:pt x="347" y="343"/>
                </a:lnTo>
                <a:close/>
                <a:moveTo>
                  <a:pt x="142" y="252"/>
                </a:moveTo>
                <a:lnTo>
                  <a:pt x="99" y="228"/>
                </a:lnTo>
                <a:cubicBezTo>
                  <a:pt x="94" y="225"/>
                  <a:pt x="93" y="219"/>
                  <a:pt x="95" y="214"/>
                </a:cubicBezTo>
                <a:cubicBezTo>
                  <a:pt x="98" y="209"/>
                  <a:pt x="104" y="208"/>
                  <a:pt x="109" y="210"/>
                </a:cubicBezTo>
                <a:lnTo>
                  <a:pt x="149" y="233"/>
                </a:lnTo>
                <a:lnTo>
                  <a:pt x="127" y="218"/>
                </a:lnTo>
                <a:cubicBezTo>
                  <a:pt x="123" y="215"/>
                  <a:pt x="122" y="209"/>
                  <a:pt x="125" y="204"/>
                </a:cubicBezTo>
                <a:cubicBezTo>
                  <a:pt x="128" y="200"/>
                  <a:pt x="134" y="199"/>
                  <a:pt x="138" y="202"/>
                </a:cubicBezTo>
                <a:lnTo>
                  <a:pt x="168" y="222"/>
                </a:lnTo>
                <a:lnTo>
                  <a:pt x="154" y="209"/>
                </a:lnTo>
                <a:cubicBezTo>
                  <a:pt x="150" y="205"/>
                  <a:pt x="149" y="199"/>
                  <a:pt x="153" y="195"/>
                </a:cubicBezTo>
                <a:cubicBezTo>
                  <a:pt x="157" y="191"/>
                  <a:pt x="163" y="191"/>
                  <a:pt x="167" y="195"/>
                </a:cubicBezTo>
                <a:lnTo>
                  <a:pt x="282" y="303"/>
                </a:lnTo>
                <a:cubicBezTo>
                  <a:pt x="283" y="303"/>
                  <a:pt x="283" y="303"/>
                  <a:pt x="283" y="304"/>
                </a:cubicBezTo>
                <a:cubicBezTo>
                  <a:pt x="283" y="303"/>
                  <a:pt x="284" y="303"/>
                  <a:pt x="284" y="303"/>
                </a:cubicBezTo>
                <a:lnTo>
                  <a:pt x="399" y="195"/>
                </a:lnTo>
                <a:cubicBezTo>
                  <a:pt x="403" y="191"/>
                  <a:pt x="409" y="191"/>
                  <a:pt x="413" y="195"/>
                </a:cubicBezTo>
                <a:cubicBezTo>
                  <a:pt x="417" y="199"/>
                  <a:pt x="417" y="205"/>
                  <a:pt x="413" y="209"/>
                </a:cubicBezTo>
                <a:lnTo>
                  <a:pt x="399" y="222"/>
                </a:lnTo>
                <a:lnTo>
                  <a:pt x="428" y="202"/>
                </a:lnTo>
                <a:cubicBezTo>
                  <a:pt x="432" y="199"/>
                  <a:pt x="438" y="200"/>
                  <a:pt x="442" y="204"/>
                </a:cubicBezTo>
                <a:cubicBezTo>
                  <a:pt x="445" y="209"/>
                  <a:pt x="444" y="215"/>
                  <a:pt x="439" y="218"/>
                </a:cubicBezTo>
                <a:lnTo>
                  <a:pt x="417" y="233"/>
                </a:lnTo>
                <a:lnTo>
                  <a:pt x="458" y="210"/>
                </a:lnTo>
                <a:cubicBezTo>
                  <a:pt x="462" y="208"/>
                  <a:pt x="468" y="209"/>
                  <a:pt x="471" y="214"/>
                </a:cubicBezTo>
                <a:cubicBezTo>
                  <a:pt x="474" y="219"/>
                  <a:pt x="472" y="225"/>
                  <a:pt x="467" y="228"/>
                </a:cubicBezTo>
                <a:lnTo>
                  <a:pt x="416" y="256"/>
                </a:lnTo>
                <a:lnTo>
                  <a:pt x="494" y="224"/>
                </a:lnTo>
                <a:lnTo>
                  <a:pt x="494" y="342"/>
                </a:lnTo>
                <a:cubicBezTo>
                  <a:pt x="492" y="342"/>
                  <a:pt x="491" y="342"/>
                  <a:pt x="489" y="341"/>
                </a:cubicBezTo>
                <a:lnTo>
                  <a:pt x="473" y="339"/>
                </a:lnTo>
                <a:lnTo>
                  <a:pt x="467" y="351"/>
                </a:lnTo>
                <a:lnTo>
                  <a:pt x="467" y="263"/>
                </a:lnTo>
                <a:lnTo>
                  <a:pt x="329" y="322"/>
                </a:lnTo>
                <a:lnTo>
                  <a:pt x="329" y="559"/>
                </a:lnTo>
                <a:lnTo>
                  <a:pt x="467" y="500"/>
                </a:lnTo>
                <a:lnTo>
                  <a:pt x="467" y="483"/>
                </a:lnTo>
                <a:cubicBezTo>
                  <a:pt x="472" y="486"/>
                  <a:pt x="477" y="488"/>
                  <a:pt x="482" y="490"/>
                </a:cubicBezTo>
                <a:cubicBezTo>
                  <a:pt x="486" y="492"/>
                  <a:pt x="490" y="493"/>
                  <a:pt x="494" y="494"/>
                </a:cubicBezTo>
                <a:lnTo>
                  <a:pt x="494" y="518"/>
                </a:lnTo>
                <a:lnTo>
                  <a:pt x="321" y="591"/>
                </a:lnTo>
                <a:cubicBezTo>
                  <a:pt x="318" y="592"/>
                  <a:pt x="314" y="594"/>
                  <a:pt x="310" y="595"/>
                </a:cubicBezTo>
                <a:lnTo>
                  <a:pt x="303" y="598"/>
                </a:lnTo>
                <a:cubicBezTo>
                  <a:pt x="297" y="599"/>
                  <a:pt x="291" y="601"/>
                  <a:pt x="285" y="601"/>
                </a:cubicBezTo>
                <a:cubicBezTo>
                  <a:pt x="271" y="601"/>
                  <a:pt x="258" y="598"/>
                  <a:pt x="247" y="590"/>
                </a:cubicBezTo>
                <a:lnTo>
                  <a:pt x="75" y="518"/>
                </a:lnTo>
                <a:lnTo>
                  <a:pt x="75" y="494"/>
                </a:lnTo>
                <a:cubicBezTo>
                  <a:pt x="79" y="493"/>
                  <a:pt x="83" y="492"/>
                  <a:pt x="87" y="490"/>
                </a:cubicBezTo>
                <a:cubicBezTo>
                  <a:pt x="91" y="488"/>
                  <a:pt x="96" y="486"/>
                  <a:pt x="102" y="483"/>
                </a:cubicBezTo>
                <a:lnTo>
                  <a:pt x="102" y="500"/>
                </a:lnTo>
                <a:lnTo>
                  <a:pt x="240" y="559"/>
                </a:lnTo>
                <a:lnTo>
                  <a:pt x="240" y="322"/>
                </a:lnTo>
                <a:lnTo>
                  <a:pt x="102" y="263"/>
                </a:lnTo>
                <a:lnTo>
                  <a:pt x="102" y="351"/>
                </a:lnTo>
                <a:lnTo>
                  <a:pt x="95" y="339"/>
                </a:lnTo>
                <a:lnTo>
                  <a:pt x="80" y="341"/>
                </a:lnTo>
                <a:cubicBezTo>
                  <a:pt x="78" y="342"/>
                  <a:pt x="77" y="342"/>
                  <a:pt x="75" y="342"/>
                </a:cubicBezTo>
                <a:lnTo>
                  <a:pt x="75" y="224"/>
                </a:lnTo>
                <a:lnTo>
                  <a:pt x="142" y="252"/>
                </a:lnTo>
                <a:close/>
                <a:moveTo>
                  <a:pt x="86" y="363"/>
                </a:moveTo>
                <a:cubicBezTo>
                  <a:pt x="89" y="369"/>
                  <a:pt x="91" y="375"/>
                  <a:pt x="94" y="381"/>
                </a:cubicBezTo>
                <a:lnTo>
                  <a:pt x="62" y="400"/>
                </a:lnTo>
                <a:lnTo>
                  <a:pt x="97" y="387"/>
                </a:lnTo>
                <a:cubicBezTo>
                  <a:pt x="99" y="393"/>
                  <a:pt x="102" y="399"/>
                  <a:pt x="104" y="406"/>
                </a:cubicBezTo>
                <a:lnTo>
                  <a:pt x="74" y="424"/>
                </a:lnTo>
                <a:lnTo>
                  <a:pt x="106" y="411"/>
                </a:lnTo>
                <a:cubicBezTo>
                  <a:pt x="108" y="418"/>
                  <a:pt x="110" y="424"/>
                  <a:pt x="112" y="431"/>
                </a:cubicBezTo>
                <a:lnTo>
                  <a:pt x="85" y="446"/>
                </a:lnTo>
                <a:lnTo>
                  <a:pt x="113" y="435"/>
                </a:lnTo>
                <a:cubicBezTo>
                  <a:pt x="115" y="440"/>
                  <a:pt x="116" y="445"/>
                  <a:pt x="117" y="450"/>
                </a:cubicBezTo>
                <a:cubicBezTo>
                  <a:pt x="111" y="454"/>
                  <a:pt x="66" y="483"/>
                  <a:pt x="45" y="475"/>
                </a:cubicBezTo>
                <a:cubicBezTo>
                  <a:pt x="23" y="467"/>
                  <a:pt x="2" y="437"/>
                  <a:pt x="1" y="410"/>
                </a:cubicBezTo>
                <a:cubicBezTo>
                  <a:pt x="0" y="383"/>
                  <a:pt x="70" y="366"/>
                  <a:pt x="86" y="363"/>
                </a:cubicBezTo>
                <a:close/>
                <a:moveTo>
                  <a:pt x="28" y="377"/>
                </a:moveTo>
                <a:lnTo>
                  <a:pt x="45" y="369"/>
                </a:lnTo>
                <a:lnTo>
                  <a:pt x="54" y="360"/>
                </a:lnTo>
                <a:lnTo>
                  <a:pt x="54" y="333"/>
                </a:lnTo>
                <a:cubicBezTo>
                  <a:pt x="38" y="340"/>
                  <a:pt x="31" y="356"/>
                  <a:pt x="28" y="377"/>
                </a:cubicBezTo>
                <a:close/>
                <a:moveTo>
                  <a:pt x="482" y="363"/>
                </a:moveTo>
                <a:cubicBezTo>
                  <a:pt x="479" y="369"/>
                  <a:pt x="476" y="375"/>
                  <a:pt x="473" y="381"/>
                </a:cubicBezTo>
                <a:lnTo>
                  <a:pt x="505" y="400"/>
                </a:lnTo>
                <a:lnTo>
                  <a:pt x="471" y="387"/>
                </a:lnTo>
                <a:cubicBezTo>
                  <a:pt x="468" y="393"/>
                  <a:pt x="465" y="399"/>
                  <a:pt x="463" y="406"/>
                </a:cubicBezTo>
                <a:lnTo>
                  <a:pt x="493" y="424"/>
                </a:lnTo>
                <a:lnTo>
                  <a:pt x="461" y="411"/>
                </a:lnTo>
                <a:cubicBezTo>
                  <a:pt x="459" y="418"/>
                  <a:pt x="457" y="424"/>
                  <a:pt x="455" y="431"/>
                </a:cubicBezTo>
                <a:lnTo>
                  <a:pt x="482" y="446"/>
                </a:lnTo>
                <a:lnTo>
                  <a:pt x="454" y="435"/>
                </a:lnTo>
                <a:cubicBezTo>
                  <a:pt x="453" y="440"/>
                  <a:pt x="451" y="445"/>
                  <a:pt x="450" y="450"/>
                </a:cubicBezTo>
                <a:cubicBezTo>
                  <a:pt x="456" y="454"/>
                  <a:pt x="501" y="483"/>
                  <a:pt x="523" y="475"/>
                </a:cubicBezTo>
                <a:cubicBezTo>
                  <a:pt x="544" y="467"/>
                  <a:pt x="566" y="437"/>
                  <a:pt x="567" y="410"/>
                </a:cubicBezTo>
                <a:cubicBezTo>
                  <a:pt x="568" y="383"/>
                  <a:pt x="497" y="366"/>
                  <a:pt x="482" y="363"/>
                </a:cubicBezTo>
                <a:close/>
                <a:moveTo>
                  <a:pt x="540" y="377"/>
                </a:moveTo>
                <a:lnTo>
                  <a:pt x="522" y="369"/>
                </a:lnTo>
                <a:lnTo>
                  <a:pt x="513" y="360"/>
                </a:lnTo>
                <a:lnTo>
                  <a:pt x="513" y="333"/>
                </a:lnTo>
                <a:cubicBezTo>
                  <a:pt x="529" y="340"/>
                  <a:pt x="536" y="356"/>
                  <a:pt x="540" y="377"/>
                </a:cubicBezTo>
                <a:close/>
                <a:moveTo>
                  <a:pt x="282" y="0"/>
                </a:moveTo>
                <a:cubicBezTo>
                  <a:pt x="315" y="0"/>
                  <a:pt x="344" y="16"/>
                  <a:pt x="366" y="41"/>
                </a:cubicBezTo>
                <a:cubicBezTo>
                  <a:pt x="379" y="58"/>
                  <a:pt x="390" y="78"/>
                  <a:pt x="395" y="101"/>
                </a:cubicBezTo>
                <a:cubicBezTo>
                  <a:pt x="403" y="99"/>
                  <a:pt x="415" y="98"/>
                  <a:pt x="418" y="107"/>
                </a:cubicBezTo>
                <a:cubicBezTo>
                  <a:pt x="423" y="120"/>
                  <a:pt x="421" y="151"/>
                  <a:pt x="412" y="154"/>
                </a:cubicBezTo>
                <a:cubicBezTo>
                  <a:pt x="408" y="156"/>
                  <a:pt x="403" y="156"/>
                  <a:pt x="398" y="155"/>
                </a:cubicBezTo>
                <a:cubicBezTo>
                  <a:pt x="398" y="163"/>
                  <a:pt x="396" y="171"/>
                  <a:pt x="394" y="179"/>
                </a:cubicBezTo>
                <a:cubicBezTo>
                  <a:pt x="386" y="180"/>
                  <a:pt x="378" y="182"/>
                  <a:pt x="370" y="183"/>
                </a:cubicBezTo>
                <a:cubicBezTo>
                  <a:pt x="375" y="169"/>
                  <a:pt x="377" y="154"/>
                  <a:pt x="377" y="138"/>
                </a:cubicBezTo>
                <a:cubicBezTo>
                  <a:pt x="377" y="117"/>
                  <a:pt x="373" y="98"/>
                  <a:pt x="365" y="81"/>
                </a:cubicBezTo>
                <a:cubicBezTo>
                  <a:pt x="301" y="132"/>
                  <a:pt x="218" y="95"/>
                  <a:pt x="197" y="86"/>
                </a:cubicBezTo>
                <a:cubicBezTo>
                  <a:pt x="190" y="101"/>
                  <a:pt x="187" y="119"/>
                  <a:pt x="187" y="138"/>
                </a:cubicBezTo>
                <a:cubicBezTo>
                  <a:pt x="187" y="154"/>
                  <a:pt x="189" y="169"/>
                  <a:pt x="194" y="183"/>
                </a:cubicBezTo>
                <a:cubicBezTo>
                  <a:pt x="186" y="181"/>
                  <a:pt x="178" y="180"/>
                  <a:pt x="170" y="179"/>
                </a:cubicBezTo>
                <a:cubicBezTo>
                  <a:pt x="168" y="171"/>
                  <a:pt x="167" y="163"/>
                  <a:pt x="166" y="155"/>
                </a:cubicBezTo>
                <a:cubicBezTo>
                  <a:pt x="161" y="156"/>
                  <a:pt x="156" y="156"/>
                  <a:pt x="152" y="154"/>
                </a:cubicBezTo>
                <a:cubicBezTo>
                  <a:pt x="143" y="151"/>
                  <a:pt x="141" y="120"/>
                  <a:pt x="146" y="107"/>
                </a:cubicBezTo>
                <a:cubicBezTo>
                  <a:pt x="149" y="98"/>
                  <a:pt x="161" y="99"/>
                  <a:pt x="169" y="101"/>
                </a:cubicBezTo>
                <a:cubicBezTo>
                  <a:pt x="174" y="78"/>
                  <a:pt x="185" y="58"/>
                  <a:pt x="198" y="41"/>
                </a:cubicBezTo>
                <a:cubicBezTo>
                  <a:pt x="220" y="16"/>
                  <a:pt x="249" y="0"/>
                  <a:pt x="282" y="0"/>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44" name="Freeform 19"/>
          <p:cNvSpPr>
            <a:spLocks noEditPoints="1"/>
          </p:cNvSpPr>
          <p:nvPr/>
        </p:nvSpPr>
        <p:spPr bwMode="auto">
          <a:xfrm>
            <a:off x="1517650" y="1789113"/>
            <a:ext cx="419100" cy="396875"/>
          </a:xfrm>
          <a:custGeom>
            <a:avLst/>
            <a:gdLst>
              <a:gd name="T0" fmla="*/ 342900 w 638"/>
              <a:gd name="T1" fmla="*/ 38832 h 603"/>
              <a:gd name="T2" fmla="*/ 341586 w 638"/>
              <a:gd name="T3" fmla="*/ 122419 h 603"/>
              <a:gd name="T4" fmla="*/ 197726 w 638"/>
              <a:gd name="T5" fmla="*/ 122419 h 603"/>
              <a:gd name="T6" fmla="*/ 196412 w 638"/>
              <a:gd name="T7" fmla="*/ 84904 h 603"/>
              <a:gd name="T8" fmla="*/ 196412 w 638"/>
              <a:gd name="T9" fmla="*/ 78322 h 603"/>
              <a:gd name="T10" fmla="*/ 197726 w 638"/>
              <a:gd name="T11" fmla="*/ 35541 h 603"/>
              <a:gd name="T12" fmla="*/ 200353 w 638"/>
              <a:gd name="T13" fmla="*/ 17771 h 603"/>
              <a:gd name="T14" fmla="*/ 179333 w 638"/>
              <a:gd name="T15" fmla="*/ 38832 h 603"/>
              <a:gd name="T16" fmla="*/ 172764 w 638"/>
              <a:gd name="T17" fmla="*/ 74373 h 603"/>
              <a:gd name="T18" fmla="*/ 72916 w 638"/>
              <a:gd name="T19" fmla="*/ 61868 h 603"/>
              <a:gd name="T20" fmla="*/ 73572 w 638"/>
              <a:gd name="T21" fmla="*/ 136241 h 603"/>
              <a:gd name="T22" fmla="*/ 76857 w 638"/>
              <a:gd name="T23" fmla="*/ 136241 h 603"/>
              <a:gd name="T24" fmla="*/ 97221 w 638"/>
              <a:gd name="T25" fmla="*/ 223119 h 603"/>
              <a:gd name="T26" fmla="*/ 101819 w 638"/>
              <a:gd name="T27" fmla="*/ 223119 h 603"/>
              <a:gd name="T28" fmla="*/ 121526 w 638"/>
              <a:gd name="T29" fmla="*/ 146771 h 603"/>
              <a:gd name="T30" fmla="*/ 121526 w 638"/>
              <a:gd name="T31" fmla="*/ 83587 h 603"/>
              <a:gd name="T32" fmla="*/ 172764 w 638"/>
              <a:gd name="T33" fmla="*/ 89511 h 603"/>
              <a:gd name="T34" fmla="*/ 185245 w 638"/>
              <a:gd name="T35" fmla="*/ 134266 h 603"/>
              <a:gd name="T36" fmla="*/ 200353 w 638"/>
              <a:gd name="T37" fmla="*/ 140848 h 603"/>
              <a:gd name="T38" fmla="*/ 354067 w 638"/>
              <a:gd name="T39" fmla="*/ 134266 h 603"/>
              <a:gd name="T40" fmla="*/ 354067 w 638"/>
              <a:gd name="T41" fmla="*/ 23694 h 603"/>
              <a:gd name="T42" fmla="*/ 341586 w 638"/>
              <a:gd name="T43" fmla="*/ 145455 h 603"/>
              <a:gd name="T44" fmla="*/ 343557 w 638"/>
              <a:gd name="T45" fmla="*/ 224435 h 603"/>
              <a:gd name="T46" fmla="*/ 241081 w 638"/>
              <a:gd name="T47" fmla="*/ 163884 h 603"/>
              <a:gd name="T48" fmla="*/ 219403 w 638"/>
              <a:gd name="T49" fmla="*/ 163884 h 603"/>
              <a:gd name="T50" fmla="*/ 341586 w 638"/>
              <a:gd name="T51" fmla="*/ 145455 h 603"/>
              <a:gd name="T52" fmla="*/ 103790 w 638"/>
              <a:gd name="T53" fmla="*/ 288277 h 603"/>
              <a:gd name="T54" fmla="*/ 74229 w 638"/>
              <a:gd name="T55" fmla="*/ 245496 h 603"/>
              <a:gd name="T56" fmla="*/ 237140 w 638"/>
              <a:gd name="T57" fmla="*/ 288277 h 603"/>
              <a:gd name="T58" fmla="*/ 207579 w 638"/>
              <a:gd name="T59" fmla="*/ 245496 h 603"/>
              <a:gd name="T60" fmla="*/ 372460 w 638"/>
              <a:gd name="T61" fmla="*/ 288277 h 603"/>
              <a:gd name="T62" fmla="*/ 342900 w 638"/>
              <a:gd name="T63" fmla="*/ 245496 h 603"/>
              <a:gd name="T64" fmla="*/ 131379 w 638"/>
              <a:gd name="T65" fmla="*/ 320528 h 603"/>
              <a:gd name="T66" fmla="*/ 145174 w 638"/>
              <a:gd name="T67" fmla="*/ 346854 h 603"/>
              <a:gd name="T68" fmla="*/ 174078 w 638"/>
              <a:gd name="T69" fmla="*/ 294859 h 603"/>
              <a:gd name="T70" fmla="*/ 264729 w 638"/>
              <a:gd name="T71" fmla="*/ 346854 h 603"/>
              <a:gd name="T72" fmla="*/ 284436 w 638"/>
              <a:gd name="T73" fmla="*/ 346854 h 603"/>
              <a:gd name="T74" fmla="*/ 374431 w 638"/>
              <a:gd name="T75" fmla="*/ 294859 h 603"/>
              <a:gd name="T76" fmla="*/ 403334 w 638"/>
              <a:gd name="T77" fmla="*/ 346854 h 603"/>
              <a:gd name="T78" fmla="*/ 419100 w 638"/>
              <a:gd name="T79" fmla="*/ 361334 h 603"/>
              <a:gd name="T80" fmla="*/ 399393 w 638"/>
              <a:gd name="T81" fmla="*/ 361334 h 603"/>
              <a:gd name="T82" fmla="*/ 284436 w 638"/>
              <a:gd name="T83" fmla="*/ 361334 h 603"/>
              <a:gd name="T84" fmla="*/ 264729 w 638"/>
              <a:gd name="T85" fmla="*/ 361334 h 603"/>
              <a:gd name="T86" fmla="*/ 149116 w 638"/>
              <a:gd name="T87" fmla="*/ 361334 h 603"/>
              <a:gd name="T88" fmla="*/ 131379 w 638"/>
              <a:gd name="T89" fmla="*/ 361334 h 603"/>
              <a:gd name="T90" fmla="*/ 15766 w 638"/>
              <a:gd name="T91" fmla="*/ 361334 h 603"/>
              <a:gd name="T92" fmla="*/ 15766 w 638"/>
              <a:gd name="T93" fmla="*/ 346854 h 603"/>
              <a:gd name="T94" fmla="*/ 99848 w 638"/>
              <a:gd name="T95" fmla="*/ 0 h 603"/>
              <a:gd name="T96" fmla="*/ 70945 w 638"/>
              <a:gd name="T97" fmla="*/ 28959 h 603"/>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638" h="603">
                <a:moveTo>
                  <a:pt x="516" y="53"/>
                </a:moveTo>
                <a:cubicBezTo>
                  <a:pt x="517" y="53"/>
                  <a:pt x="519" y="53"/>
                  <a:pt x="520" y="54"/>
                </a:cubicBezTo>
                <a:cubicBezTo>
                  <a:pt x="522" y="56"/>
                  <a:pt x="522" y="57"/>
                  <a:pt x="522" y="59"/>
                </a:cubicBezTo>
                <a:lnTo>
                  <a:pt x="522" y="181"/>
                </a:lnTo>
                <a:cubicBezTo>
                  <a:pt x="522" y="183"/>
                  <a:pt x="522" y="185"/>
                  <a:pt x="520" y="186"/>
                </a:cubicBezTo>
                <a:cubicBezTo>
                  <a:pt x="519" y="187"/>
                  <a:pt x="517" y="188"/>
                  <a:pt x="516" y="188"/>
                </a:cubicBezTo>
                <a:lnTo>
                  <a:pt x="305" y="188"/>
                </a:lnTo>
                <a:cubicBezTo>
                  <a:pt x="303" y="188"/>
                  <a:pt x="302" y="187"/>
                  <a:pt x="301" y="186"/>
                </a:cubicBezTo>
                <a:lnTo>
                  <a:pt x="300" y="186"/>
                </a:lnTo>
                <a:cubicBezTo>
                  <a:pt x="299" y="185"/>
                  <a:pt x="299" y="183"/>
                  <a:pt x="299" y="181"/>
                </a:cubicBezTo>
                <a:lnTo>
                  <a:pt x="299" y="129"/>
                </a:lnTo>
                <a:lnTo>
                  <a:pt x="403" y="107"/>
                </a:lnTo>
                <a:lnTo>
                  <a:pt x="403" y="105"/>
                </a:lnTo>
                <a:lnTo>
                  <a:pt x="299" y="119"/>
                </a:lnTo>
                <a:lnTo>
                  <a:pt x="299" y="59"/>
                </a:lnTo>
                <a:cubicBezTo>
                  <a:pt x="299" y="57"/>
                  <a:pt x="299" y="56"/>
                  <a:pt x="300" y="54"/>
                </a:cubicBezTo>
                <a:lnTo>
                  <a:pt x="301" y="54"/>
                </a:lnTo>
                <a:cubicBezTo>
                  <a:pt x="302" y="53"/>
                  <a:pt x="303" y="53"/>
                  <a:pt x="305" y="53"/>
                </a:cubicBezTo>
                <a:lnTo>
                  <a:pt x="516" y="53"/>
                </a:lnTo>
                <a:close/>
                <a:moveTo>
                  <a:pt x="305" y="27"/>
                </a:moveTo>
                <a:cubicBezTo>
                  <a:pt x="296" y="27"/>
                  <a:pt x="288" y="30"/>
                  <a:pt x="282" y="36"/>
                </a:cubicBezTo>
                <a:cubicBezTo>
                  <a:pt x="276" y="42"/>
                  <a:pt x="273" y="50"/>
                  <a:pt x="273" y="59"/>
                </a:cubicBezTo>
                <a:lnTo>
                  <a:pt x="273" y="122"/>
                </a:lnTo>
                <a:lnTo>
                  <a:pt x="263" y="124"/>
                </a:lnTo>
                <a:lnTo>
                  <a:pt x="263" y="113"/>
                </a:lnTo>
                <a:lnTo>
                  <a:pt x="217" y="113"/>
                </a:lnTo>
                <a:lnTo>
                  <a:pt x="185" y="94"/>
                </a:lnTo>
                <a:lnTo>
                  <a:pt x="111" y="94"/>
                </a:lnTo>
                <a:cubicBezTo>
                  <a:pt x="96" y="94"/>
                  <a:pt x="84" y="106"/>
                  <a:pt x="84" y="121"/>
                </a:cubicBezTo>
                <a:lnTo>
                  <a:pt x="84" y="207"/>
                </a:lnTo>
                <a:lnTo>
                  <a:pt x="112" y="207"/>
                </a:lnTo>
                <a:lnTo>
                  <a:pt x="112" y="144"/>
                </a:lnTo>
                <a:lnTo>
                  <a:pt x="117" y="144"/>
                </a:lnTo>
                <a:lnTo>
                  <a:pt x="117" y="207"/>
                </a:lnTo>
                <a:lnTo>
                  <a:pt x="117" y="223"/>
                </a:lnTo>
                <a:lnTo>
                  <a:pt x="117" y="339"/>
                </a:lnTo>
                <a:lnTo>
                  <a:pt x="148" y="339"/>
                </a:lnTo>
                <a:lnTo>
                  <a:pt x="148" y="243"/>
                </a:lnTo>
                <a:lnTo>
                  <a:pt x="155" y="243"/>
                </a:lnTo>
                <a:lnTo>
                  <a:pt x="155" y="339"/>
                </a:lnTo>
                <a:lnTo>
                  <a:pt x="185" y="339"/>
                </a:lnTo>
                <a:lnTo>
                  <a:pt x="185" y="322"/>
                </a:lnTo>
                <a:lnTo>
                  <a:pt x="185" y="223"/>
                </a:lnTo>
                <a:lnTo>
                  <a:pt x="185" y="207"/>
                </a:lnTo>
                <a:lnTo>
                  <a:pt x="185" y="144"/>
                </a:lnTo>
                <a:lnTo>
                  <a:pt x="185" y="127"/>
                </a:lnTo>
                <a:lnTo>
                  <a:pt x="217" y="144"/>
                </a:lnTo>
                <a:lnTo>
                  <a:pt x="263" y="144"/>
                </a:lnTo>
                <a:lnTo>
                  <a:pt x="263" y="136"/>
                </a:lnTo>
                <a:lnTo>
                  <a:pt x="273" y="134"/>
                </a:lnTo>
                <a:lnTo>
                  <a:pt x="273" y="181"/>
                </a:lnTo>
                <a:cubicBezTo>
                  <a:pt x="273" y="190"/>
                  <a:pt x="276" y="198"/>
                  <a:pt x="282" y="204"/>
                </a:cubicBezTo>
                <a:cubicBezTo>
                  <a:pt x="288" y="210"/>
                  <a:pt x="296" y="214"/>
                  <a:pt x="305" y="214"/>
                </a:cubicBezTo>
                <a:lnTo>
                  <a:pt x="516" y="214"/>
                </a:lnTo>
                <a:cubicBezTo>
                  <a:pt x="525" y="214"/>
                  <a:pt x="533" y="210"/>
                  <a:pt x="539" y="204"/>
                </a:cubicBezTo>
                <a:cubicBezTo>
                  <a:pt x="545" y="198"/>
                  <a:pt x="548" y="190"/>
                  <a:pt x="548" y="181"/>
                </a:cubicBezTo>
                <a:lnTo>
                  <a:pt x="548" y="59"/>
                </a:lnTo>
                <a:cubicBezTo>
                  <a:pt x="548" y="50"/>
                  <a:pt x="545" y="42"/>
                  <a:pt x="539" y="36"/>
                </a:cubicBezTo>
                <a:cubicBezTo>
                  <a:pt x="533" y="30"/>
                  <a:pt x="525" y="27"/>
                  <a:pt x="516" y="27"/>
                </a:cubicBezTo>
                <a:lnTo>
                  <a:pt x="305" y="27"/>
                </a:lnTo>
                <a:close/>
                <a:moveTo>
                  <a:pt x="520" y="221"/>
                </a:moveTo>
                <a:lnTo>
                  <a:pt x="520" y="249"/>
                </a:lnTo>
                <a:lnTo>
                  <a:pt x="497" y="249"/>
                </a:lnTo>
                <a:lnTo>
                  <a:pt x="523" y="341"/>
                </a:lnTo>
                <a:lnTo>
                  <a:pt x="490" y="341"/>
                </a:lnTo>
                <a:lnTo>
                  <a:pt x="464" y="249"/>
                </a:lnTo>
                <a:lnTo>
                  <a:pt x="367" y="249"/>
                </a:lnTo>
                <a:lnTo>
                  <a:pt x="341" y="341"/>
                </a:lnTo>
                <a:lnTo>
                  <a:pt x="308" y="341"/>
                </a:lnTo>
                <a:lnTo>
                  <a:pt x="334" y="249"/>
                </a:lnTo>
                <a:lnTo>
                  <a:pt x="306" y="249"/>
                </a:lnTo>
                <a:lnTo>
                  <a:pt x="306" y="221"/>
                </a:lnTo>
                <a:lnTo>
                  <a:pt x="520" y="221"/>
                </a:lnTo>
                <a:close/>
                <a:moveTo>
                  <a:pt x="113" y="373"/>
                </a:moveTo>
                <a:cubicBezTo>
                  <a:pt x="139" y="373"/>
                  <a:pt x="161" y="394"/>
                  <a:pt x="161" y="421"/>
                </a:cubicBezTo>
                <a:cubicBezTo>
                  <a:pt x="161" y="427"/>
                  <a:pt x="160" y="433"/>
                  <a:pt x="158" y="438"/>
                </a:cubicBezTo>
                <a:lnTo>
                  <a:pt x="68" y="438"/>
                </a:lnTo>
                <a:cubicBezTo>
                  <a:pt x="66" y="433"/>
                  <a:pt x="65" y="427"/>
                  <a:pt x="65" y="421"/>
                </a:cubicBezTo>
                <a:cubicBezTo>
                  <a:pt x="65" y="394"/>
                  <a:pt x="86" y="373"/>
                  <a:pt x="113" y="373"/>
                </a:cubicBezTo>
                <a:close/>
                <a:moveTo>
                  <a:pt x="316" y="373"/>
                </a:moveTo>
                <a:cubicBezTo>
                  <a:pt x="342" y="373"/>
                  <a:pt x="364" y="394"/>
                  <a:pt x="364" y="421"/>
                </a:cubicBezTo>
                <a:cubicBezTo>
                  <a:pt x="364" y="427"/>
                  <a:pt x="363" y="433"/>
                  <a:pt x="361" y="438"/>
                </a:cubicBezTo>
                <a:lnTo>
                  <a:pt x="271" y="438"/>
                </a:lnTo>
                <a:cubicBezTo>
                  <a:pt x="269" y="433"/>
                  <a:pt x="268" y="427"/>
                  <a:pt x="268" y="421"/>
                </a:cubicBezTo>
                <a:cubicBezTo>
                  <a:pt x="268" y="394"/>
                  <a:pt x="289" y="373"/>
                  <a:pt x="316" y="373"/>
                </a:cubicBezTo>
                <a:close/>
                <a:moveTo>
                  <a:pt x="522" y="373"/>
                </a:moveTo>
                <a:cubicBezTo>
                  <a:pt x="548" y="373"/>
                  <a:pt x="570" y="394"/>
                  <a:pt x="570" y="421"/>
                </a:cubicBezTo>
                <a:cubicBezTo>
                  <a:pt x="570" y="427"/>
                  <a:pt x="569" y="433"/>
                  <a:pt x="567" y="438"/>
                </a:cubicBezTo>
                <a:lnTo>
                  <a:pt x="477" y="438"/>
                </a:lnTo>
                <a:cubicBezTo>
                  <a:pt x="475" y="433"/>
                  <a:pt x="474" y="427"/>
                  <a:pt x="474" y="421"/>
                </a:cubicBezTo>
                <a:cubicBezTo>
                  <a:pt x="474" y="394"/>
                  <a:pt x="495" y="373"/>
                  <a:pt x="522" y="373"/>
                </a:cubicBezTo>
                <a:close/>
                <a:moveTo>
                  <a:pt x="62" y="448"/>
                </a:moveTo>
                <a:lnTo>
                  <a:pt x="161" y="448"/>
                </a:lnTo>
                <a:cubicBezTo>
                  <a:pt x="182" y="448"/>
                  <a:pt x="200" y="466"/>
                  <a:pt x="200" y="487"/>
                </a:cubicBezTo>
                <a:lnTo>
                  <a:pt x="200" y="527"/>
                </a:lnTo>
                <a:lnTo>
                  <a:pt x="203" y="527"/>
                </a:lnTo>
                <a:lnTo>
                  <a:pt x="221" y="527"/>
                </a:lnTo>
                <a:lnTo>
                  <a:pt x="227" y="527"/>
                </a:lnTo>
                <a:lnTo>
                  <a:pt x="227" y="487"/>
                </a:lnTo>
                <a:cubicBezTo>
                  <a:pt x="227" y="466"/>
                  <a:pt x="244" y="448"/>
                  <a:pt x="265" y="448"/>
                </a:cubicBezTo>
                <a:lnTo>
                  <a:pt x="364" y="448"/>
                </a:lnTo>
                <a:cubicBezTo>
                  <a:pt x="385" y="448"/>
                  <a:pt x="403" y="466"/>
                  <a:pt x="403" y="487"/>
                </a:cubicBezTo>
                <a:lnTo>
                  <a:pt x="403" y="527"/>
                </a:lnTo>
                <a:lnTo>
                  <a:pt x="409" y="527"/>
                </a:lnTo>
                <a:lnTo>
                  <a:pt x="424" y="527"/>
                </a:lnTo>
                <a:lnTo>
                  <a:pt x="433" y="527"/>
                </a:lnTo>
                <a:lnTo>
                  <a:pt x="433" y="487"/>
                </a:lnTo>
                <a:cubicBezTo>
                  <a:pt x="433" y="466"/>
                  <a:pt x="450" y="448"/>
                  <a:pt x="471" y="448"/>
                </a:cubicBezTo>
                <a:lnTo>
                  <a:pt x="570" y="448"/>
                </a:lnTo>
                <a:cubicBezTo>
                  <a:pt x="591" y="448"/>
                  <a:pt x="608" y="466"/>
                  <a:pt x="608" y="487"/>
                </a:cubicBezTo>
                <a:lnTo>
                  <a:pt x="608" y="527"/>
                </a:lnTo>
                <a:lnTo>
                  <a:pt x="614" y="527"/>
                </a:lnTo>
                <a:lnTo>
                  <a:pt x="630" y="527"/>
                </a:lnTo>
                <a:lnTo>
                  <a:pt x="638" y="527"/>
                </a:lnTo>
                <a:lnTo>
                  <a:pt x="638" y="549"/>
                </a:lnTo>
                <a:lnTo>
                  <a:pt x="630" y="549"/>
                </a:lnTo>
                <a:lnTo>
                  <a:pt x="614" y="549"/>
                </a:lnTo>
                <a:lnTo>
                  <a:pt x="608" y="549"/>
                </a:lnTo>
                <a:lnTo>
                  <a:pt x="608" y="603"/>
                </a:lnTo>
                <a:lnTo>
                  <a:pt x="433" y="603"/>
                </a:lnTo>
                <a:lnTo>
                  <a:pt x="433" y="549"/>
                </a:lnTo>
                <a:lnTo>
                  <a:pt x="424" y="549"/>
                </a:lnTo>
                <a:lnTo>
                  <a:pt x="409" y="549"/>
                </a:lnTo>
                <a:lnTo>
                  <a:pt x="403" y="549"/>
                </a:lnTo>
                <a:lnTo>
                  <a:pt x="403" y="603"/>
                </a:lnTo>
                <a:lnTo>
                  <a:pt x="227" y="603"/>
                </a:lnTo>
                <a:lnTo>
                  <a:pt x="227" y="549"/>
                </a:lnTo>
                <a:lnTo>
                  <a:pt x="221" y="549"/>
                </a:lnTo>
                <a:lnTo>
                  <a:pt x="203" y="549"/>
                </a:lnTo>
                <a:lnTo>
                  <a:pt x="200" y="549"/>
                </a:lnTo>
                <a:lnTo>
                  <a:pt x="200" y="603"/>
                </a:lnTo>
                <a:lnTo>
                  <a:pt x="24" y="603"/>
                </a:lnTo>
                <a:lnTo>
                  <a:pt x="24" y="549"/>
                </a:lnTo>
                <a:lnTo>
                  <a:pt x="0" y="549"/>
                </a:lnTo>
                <a:lnTo>
                  <a:pt x="0" y="527"/>
                </a:lnTo>
                <a:lnTo>
                  <a:pt x="24" y="527"/>
                </a:lnTo>
                <a:lnTo>
                  <a:pt x="24" y="487"/>
                </a:lnTo>
                <a:cubicBezTo>
                  <a:pt x="24" y="466"/>
                  <a:pt x="41" y="448"/>
                  <a:pt x="62" y="448"/>
                </a:cubicBezTo>
                <a:close/>
                <a:moveTo>
                  <a:pt x="152" y="0"/>
                </a:moveTo>
                <a:cubicBezTo>
                  <a:pt x="176" y="0"/>
                  <a:pt x="196" y="20"/>
                  <a:pt x="196" y="44"/>
                </a:cubicBezTo>
                <a:cubicBezTo>
                  <a:pt x="196" y="69"/>
                  <a:pt x="176" y="88"/>
                  <a:pt x="152" y="88"/>
                </a:cubicBezTo>
                <a:cubicBezTo>
                  <a:pt x="127" y="88"/>
                  <a:pt x="108" y="69"/>
                  <a:pt x="108" y="44"/>
                </a:cubicBezTo>
                <a:cubicBezTo>
                  <a:pt x="108" y="20"/>
                  <a:pt x="127" y="0"/>
                  <a:pt x="152" y="0"/>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45" name="Freeform 20"/>
          <p:cNvSpPr>
            <a:spLocks noEditPoints="1"/>
          </p:cNvSpPr>
          <p:nvPr/>
        </p:nvSpPr>
        <p:spPr bwMode="auto">
          <a:xfrm>
            <a:off x="785813" y="1792288"/>
            <a:ext cx="488950" cy="390525"/>
          </a:xfrm>
          <a:custGeom>
            <a:avLst/>
            <a:gdLst>
              <a:gd name="T0" fmla="*/ 377378 w 745"/>
              <a:gd name="T1" fmla="*/ 374746 h 594"/>
              <a:gd name="T2" fmla="*/ 0 w 745"/>
              <a:gd name="T3" fmla="*/ 374746 h 594"/>
              <a:gd name="T4" fmla="*/ 195580 w 745"/>
              <a:gd name="T5" fmla="*/ 144639 h 594"/>
              <a:gd name="T6" fmla="*/ 189017 w 745"/>
              <a:gd name="T7" fmla="*/ 137407 h 594"/>
              <a:gd name="T8" fmla="*/ 357032 w 745"/>
              <a:gd name="T9" fmla="*/ 161075 h 594"/>
              <a:gd name="T10" fmla="*/ 21002 w 745"/>
              <a:gd name="T11" fmla="*/ 132147 h 594"/>
              <a:gd name="T12" fmla="*/ 134543 w 745"/>
              <a:gd name="T13" fmla="*/ 282703 h 594"/>
              <a:gd name="T14" fmla="*/ 64318 w 745"/>
              <a:gd name="T15" fmla="*/ 237997 h 594"/>
              <a:gd name="T16" fmla="*/ 64318 w 745"/>
              <a:gd name="T17" fmla="*/ 253118 h 594"/>
              <a:gd name="T18" fmla="*/ 204768 w 745"/>
              <a:gd name="T19" fmla="*/ 208411 h 594"/>
              <a:gd name="T20" fmla="*/ 64318 w 745"/>
              <a:gd name="T21" fmla="*/ 208411 h 594"/>
              <a:gd name="T22" fmla="*/ 204768 w 745"/>
              <a:gd name="T23" fmla="*/ 194605 h 594"/>
              <a:gd name="T24" fmla="*/ 362282 w 745"/>
              <a:gd name="T25" fmla="*/ 163705 h 594"/>
              <a:gd name="T26" fmla="*/ 362282 w 745"/>
              <a:gd name="T27" fmla="*/ 163705 h 594"/>
              <a:gd name="T28" fmla="*/ 362282 w 745"/>
              <a:gd name="T29" fmla="*/ 24326 h 594"/>
              <a:gd name="T30" fmla="*/ 221832 w 745"/>
              <a:gd name="T31" fmla="*/ 88098 h 594"/>
              <a:gd name="T32" fmla="*/ 382628 w 745"/>
              <a:gd name="T33" fmla="*/ 97303 h 594"/>
              <a:gd name="T34" fmla="*/ 244803 w 745"/>
              <a:gd name="T35" fmla="*/ 67717 h 594"/>
              <a:gd name="T36" fmla="*/ 387878 w 745"/>
              <a:gd name="T37" fmla="*/ 169622 h 594"/>
              <a:gd name="T38" fmla="*/ 443008 w 745"/>
              <a:gd name="T39" fmla="*/ 101247 h 594"/>
              <a:gd name="T40" fmla="*/ 458103 w 745"/>
              <a:gd name="T41" fmla="*/ 117683 h 594"/>
              <a:gd name="T42" fmla="*/ 449571 w 745"/>
              <a:gd name="T43" fmla="*/ 99932 h 594"/>
              <a:gd name="T44" fmla="*/ 446946 w 745"/>
              <a:gd name="T45" fmla="*/ 190660 h 594"/>
              <a:gd name="T46" fmla="*/ 446290 w 745"/>
              <a:gd name="T47" fmla="*/ 209726 h 594"/>
              <a:gd name="T48" fmla="*/ 461385 w 745"/>
              <a:gd name="T49" fmla="*/ 209726 h 594"/>
              <a:gd name="T50" fmla="*/ 460729 w 745"/>
              <a:gd name="T51" fmla="*/ 190660 h 594"/>
              <a:gd name="T52" fmla="*/ 458103 w 745"/>
              <a:gd name="T53" fmla="*/ 150556 h 594"/>
              <a:gd name="T54" fmla="*/ 225770 w 745"/>
              <a:gd name="T55" fmla="*/ 210384 h 594"/>
              <a:gd name="T56" fmla="*/ 246772 w 745"/>
              <a:gd name="T57" fmla="*/ 293880 h 594"/>
              <a:gd name="T58" fmla="*/ 255304 w 745"/>
              <a:gd name="T59" fmla="*/ 286648 h 594"/>
              <a:gd name="T60" fmla="*/ 258586 w 745"/>
              <a:gd name="T61" fmla="*/ 276129 h 594"/>
              <a:gd name="T62" fmla="*/ 268430 w 745"/>
              <a:gd name="T63" fmla="*/ 282703 h 594"/>
              <a:gd name="T64" fmla="*/ 275650 w 745"/>
              <a:gd name="T65" fmla="*/ 299140 h 594"/>
              <a:gd name="T66" fmla="*/ 284838 w 745"/>
              <a:gd name="T67" fmla="*/ 305714 h 594"/>
              <a:gd name="T68" fmla="*/ 298620 w 745"/>
              <a:gd name="T69" fmla="*/ 303742 h 594"/>
              <a:gd name="T70" fmla="*/ 295995 w 745"/>
              <a:gd name="T71" fmla="*/ 295852 h 594"/>
              <a:gd name="T72" fmla="*/ 288776 w 745"/>
              <a:gd name="T73" fmla="*/ 279416 h 594"/>
              <a:gd name="T74" fmla="*/ 278931 w 745"/>
              <a:gd name="T75" fmla="*/ 272842 h 594"/>
              <a:gd name="T76" fmla="*/ 303871 w 745"/>
              <a:gd name="T77" fmla="*/ 259693 h 594"/>
              <a:gd name="T78" fmla="*/ 294026 w 745"/>
              <a:gd name="T79" fmla="*/ 256405 h 594"/>
              <a:gd name="T80" fmla="*/ 287463 w 745"/>
              <a:gd name="T81" fmla="*/ 247858 h 594"/>
              <a:gd name="T82" fmla="*/ 276962 w 745"/>
              <a:gd name="T83" fmla="*/ 245229 h 594"/>
              <a:gd name="T84" fmla="*/ 269743 w 745"/>
              <a:gd name="T85" fmla="*/ 236024 h 594"/>
              <a:gd name="T86" fmla="*/ 259242 w 745"/>
              <a:gd name="T87" fmla="*/ 233395 h 594"/>
              <a:gd name="T88" fmla="*/ 252679 w 745"/>
              <a:gd name="T89" fmla="*/ 224848 h 594"/>
              <a:gd name="T90" fmla="*/ 242178 w 745"/>
              <a:gd name="T91" fmla="*/ 221560 h 594"/>
              <a:gd name="T92" fmla="*/ 235615 w 745"/>
              <a:gd name="T93" fmla="*/ 213014 h 594"/>
              <a:gd name="T94" fmla="*/ 45285 w 745"/>
              <a:gd name="T95" fmla="*/ 157130 h 594"/>
              <a:gd name="T96" fmla="*/ 45285 w 745"/>
              <a:gd name="T97" fmla="*/ 326752 h 594"/>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745" h="594">
                <a:moveTo>
                  <a:pt x="0" y="549"/>
                </a:moveTo>
                <a:lnTo>
                  <a:pt x="575" y="549"/>
                </a:lnTo>
                <a:lnTo>
                  <a:pt x="575" y="570"/>
                </a:lnTo>
                <a:cubicBezTo>
                  <a:pt x="575" y="583"/>
                  <a:pt x="565" y="594"/>
                  <a:pt x="551" y="594"/>
                </a:cubicBezTo>
                <a:lnTo>
                  <a:pt x="24" y="594"/>
                </a:lnTo>
                <a:cubicBezTo>
                  <a:pt x="11" y="594"/>
                  <a:pt x="0" y="583"/>
                  <a:pt x="0" y="570"/>
                </a:cubicBezTo>
                <a:lnTo>
                  <a:pt x="0" y="549"/>
                </a:lnTo>
                <a:close/>
                <a:moveTo>
                  <a:pt x="288" y="209"/>
                </a:moveTo>
                <a:cubicBezTo>
                  <a:pt x="294" y="209"/>
                  <a:pt x="298" y="214"/>
                  <a:pt x="298" y="220"/>
                </a:cubicBezTo>
                <a:cubicBezTo>
                  <a:pt x="298" y="226"/>
                  <a:pt x="294" y="230"/>
                  <a:pt x="288" y="230"/>
                </a:cubicBezTo>
                <a:cubicBezTo>
                  <a:pt x="282" y="230"/>
                  <a:pt x="277" y="226"/>
                  <a:pt x="277" y="220"/>
                </a:cubicBezTo>
                <a:cubicBezTo>
                  <a:pt x="277" y="214"/>
                  <a:pt x="282" y="209"/>
                  <a:pt x="288" y="209"/>
                </a:cubicBezTo>
                <a:close/>
                <a:moveTo>
                  <a:pt x="32" y="201"/>
                </a:moveTo>
                <a:lnTo>
                  <a:pt x="355" y="201"/>
                </a:lnTo>
                <a:cubicBezTo>
                  <a:pt x="421" y="205"/>
                  <a:pt x="483" y="217"/>
                  <a:pt x="544" y="245"/>
                </a:cubicBezTo>
                <a:lnTo>
                  <a:pt x="544" y="536"/>
                </a:lnTo>
                <a:lnTo>
                  <a:pt x="32" y="536"/>
                </a:lnTo>
                <a:lnTo>
                  <a:pt x="32" y="201"/>
                </a:lnTo>
                <a:close/>
                <a:moveTo>
                  <a:pt x="98" y="407"/>
                </a:moveTo>
                <a:lnTo>
                  <a:pt x="205" y="407"/>
                </a:lnTo>
                <a:lnTo>
                  <a:pt x="205" y="430"/>
                </a:lnTo>
                <a:lnTo>
                  <a:pt x="98" y="430"/>
                </a:lnTo>
                <a:lnTo>
                  <a:pt x="98" y="407"/>
                </a:lnTo>
                <a:close/>
                <a:moveTo>
                  <a:pt x="98" y="362"/>
                </a:moveTo>
                <a:lnTo>
                  <a:pt x="312" y="362"/>
                </a:lnTo>
                <a:lnTo>
                  <a:pt x="312" y="385"/>
                </a:lnTo>
                <a:lnTo>
                  <a:pt x="98" y="385"/>
                </a:lnTo>
                <a:lnTo>
                  <a:pt x="98" y="362"/>
                </a:lnTo>
                <a:close/>
                <a:moveTo>
                  <a:pt x="98" y="317"/>
                </a:moveTo>
                <a:lnTo>
                  <a:pt x="312" y="317"/>
                </a:lnTo>
                <a:lnTo>
                  <a:pt x="312" y="340"/>
                </a:lnTo>
                <a:lnTo>
                  <a:pt x="98" y="340"/>
                </a:lnTo>
                <a:lnTo>
                  <a:pt x="98" y="317"/>
                </a:lnTo>
                <a:close/>
                <a:moveTo>
                  <a:pt x="98" y="273"/>
                </a:moveTo>
                <a:lnTo>
                  <a:pt x="312" y="273"/>
                </a:lnTo>
                <a:lnTo>
                  <a:pt x="312" y="296"/>
                </a:lnTo>
                <a:lnTo>
                  <a:pt x="98" y="296"/>
                </a:lnTo>
                <a:lnTo>
                  <a:pt x="98" y="273"/>
                </a:lnTo>
                <a:close/>
                <a:moveTo>
                  <a:pt x="552" y="249"/>
                </a:moveTo>
                <a:cubicBezTo>
                  <a:pt x="560" y="252"/>
                  <a:pt x="579" y="262"/>
                  <a:pt x="584" y="265"/>
                </a:cubicBezTo>
                <a:cubicBezTo>
                  <a:pt x="598" y="274"/>
                  <a:pt x="563" y="279"/>
                  <a:pt x="552" y="280"/>
                </a:cubicBezTo>
                <a:lnTo>
                  <a:pt x="552" y="249"/>
                </a:lnTo>
                <a:close/>
                <a:moveTo>
                  <a:pt x="675" y="154"/>
                </a:moveTo>
                <a:cubicBezTo>
                  <a:pt x="644" y="120"/>
                  <a:pt x="613" y="85"/>
                  <a:pt x="581" y="50"/>
                </a:cubicBezTo>
                <a:cubicBezTo>
                  <a:pt x="571" y="39"/>
                  <a:pt x="566" y="39"/>
                  <a:pt x="552" y="37"/>
                </a:cubicBezTo>
                <a:lnTo>
                  <a:pt x="227" y="1"/>
                </a:lnTo>
                <a:cubicBezTo>
                  <a:pt x="221" y="0"/>
                  <a:pt x="218" y="4"/>
                  <a:pt x="223" y="9"/>
                </a:cubicBezTo>
                <a:lnTo>
                  <a:pt x="338" y="134"/>
                </a:lnTo>
                <a:cubicBezTo>
                  <a:pt x="357" y="97"/>
                  <a:pt x="370" y="78"/>
                  <a:pt x="429" y="85"/>
                </a:cubicBezTo>
                <a:cubicBezTo>
                  <a:pt x="469" y="90"/>
                  <a:pt x="498" y="98"/>
                  <a:pt x="536" y="113"/>
                </a:cubicBezTo>
                <a:cubicBezTo>
                  <a:pt x="559" y="122"/>
                  <a:pt x="572" y="129"/>
                  <a:pt x="583" y="148"/>
                </a:cubicBezTo>
                <a:cubicBezTo>
                  <a:pt x="574" y="136"/>
                  <a:pt x="558" y="128"/>
                  <a:pt x="541" y="121"/>
                </a:cubicBezTo>
                <a:cubicBezTo>
                  <a:pt x="507" y="107"/>
                  <a:pt x="469" y="98"/>
                  <a:pt x="432" y="93"/>
                </a:cubicBezTo>
                <a:cubicBezTo>
                  <a:pt x="410" y="91"/>
                  <a:pt x="388" y="91"/>
                  <a:pt x="373" y="103"/>
                </a:cubicBezTo>
                <a:cubicBezTo>
                  <a:pt x="360" y="113"/>
                  <a:pt x="340" y="158"/>
                  <a:pt x="331" y="175"/>
                </a:cubicBezTo>
                <a:cubicBezTo>
                  <a:pt x="326" y="187"/>
                  <a:pt x="333" y="191"/>
                  <a:pt x="342" y="191"/>
                </a:cubicBezTo>
                <a:cubicBezTo>
                  <a:pt x="429" y="195"/>
                  <a:pt x="513" y="218"/>
                  <a:pt x="591" y="258"/>
                </a:cubicBezTo>
                <a:lnTo>
                  <a:pt x="592" y="214"/>
                </a:lnTo>
                <a:cubicBezTo>
                  <a:pt x="620" y="218"/>
                  <a:pt x="647" y="222"/>
                  <a:pt x="675" y="226"/>
                </a:cubicBezTo>
                <a:lnTo>
                  <a:pt x="675" y="154"/>
                </a:lnTo>
                <a:close/>
                <a:moveTo>
                  <a:pt x="738" y="234"/>
                </a:moveTo>
                <a:cubicBezTo>
                  <a:pt x="742" y="235"/>
                  <a:pt x="745" y="230"/>
                  <a:pt x="741" y="226"/>
                </a:cubicBezTo>
                <a:cubicBezTo>
                  <a:pt x="727" y="210"/>
                  <a:pt x="712" y="195"/>
                  <a:pt x="698" y="179"/>
                </a:cubicBezTo>
                <a:lnTo>
                  <a:pt x="698" y="158"/>
                </a:lnTo>
                <a:cubicBezTo>
                  <a:pt x="698" y="155"/>
                  <a:pt x="695" y="152"/>
                  <a:pt x="691" y="152"/>
                </a:cubicBezTo>
                <a:lnTo>
                  <a:pt x="685" y="152"/>
                </a:lnTo>
                <a:lnTo>
                  <a:pt x="685" y="277"/>
                </a:lnTo>
                <a:cubicBezTo>
                  <a:pt x="683" y="278"/>
                  <a:pt x="682" y="279"/>
                  <a:pt x="682" y="282"/>
                </a:cubicBezTo>
                <a:lnTo>
                  <a:pt x="681" y="290"/>
                </a:lnTo>
                <a:cubicBezTo>
                  <a:pt x="681" y="295"/>
                  <a:pt x="683" y="296"/>
                  <a:pt x="683" y="300"/>
                </a:cubicBezTo>
                <a:lnTo>
                  <a:pt x="682" y="310"/>
                </a:lnTo>
                <a:cubicBezTo>
                  <a:pt x="682" y="313"/>
                  <a:pt x="680" y="315"/>
                  <a:pt x="680" y="319"/>
                </a:cubicBezTo>
                <a:lnTo>
                  <a:pt x="671" y="393"/>
                </a:lnTo>
                <a:cubicBezTo>
                  <a:pt x="675" y="401"/>
                  <a:pt x="707" y="402"/>
                  <a:pt x="712" y="393"/>
                </a:cubicBezTo>
                <a:lnTo>
                  <a:pt x="703" y="319"/>
                </a:lnTo>
                <a:cubicBezTo>
                  <a:pt x="703" y="315"/>
                  <a:pt x="701" y="314"/>
                  <a:pt x="700" y="310"/>
                </a:cubicBezTo>
                <a:lnTo>
                  <a:pt x="700" y="300"/>
                </a:lnTo>
                <a:cubicBezTo>
                  <a:pt x="700" y="296"/>
                  <a:pt x="702" y="296"/>
                  <a:pt x="702" y="290"/>
                </a:cubicBezTo>
                <a:lnTo>
                  <a:pt x="701" y="282"/>
                </a:lnTo>
                <a:cubicBezTo>
                  <a:pt x="701" y="279"/>
                  <a:pt x="700" y="278"/>
                  <a:pt x="697" y="277"/>
                </a:cubicBezTo>
                <a:lnTo>
                  <a:pt x="698" y="229"/>
                </a:lnTo>
                <a:cubicBezTo>
                  <a:pt x="711" y="231"/>
                  <a:pt x="724" y="232"/>
                  <a:pt x="738" y="234"/>
                </a:cubicBezTo>
                <a:close/>
                <a:moveTo>
                  <a:pt x="351" y="318"/>
                </a:moveTo>
                <a:lnTo>
                  <a:pt x="344" y="320"/>
                </a:lnTo>
                <a:lnTo>
                  <a:pt x="370" y="455"/>
                </a:lnTo>
                <a:lnTo>
                  <a:pt x="378" y="453"/>
                </a:lnTo>
                <a:lnTo>
                  <a:pt x="376" y="447"/>
                </a:lnTo>
                <a:lnTo>
                  <a:pt x="383" y="445"/>
                </a:lnTo>
                <a:lnTo>
                  <a:pt x="382" y="438"/>
                </a:lnTo>
                <a:lnTo>
                  <a:pt x="389" y="436"/>
                </a:lnTo>
                <a:lnTo>
                  <a:pt x="388" y="429"/>
                </a:lnTo>
                <a:lnTo>
                  <a:pt x="395" y="428"/>
                </a:lnTo>
                <a:lnTo>
                  <a:pt x="394" y="420"/>
                </a:lnTo>
                <a:lnTo>
                  <a:pt x="400" y="419"/>
                </a:lnTo>
                <a:lnTo>
                  <a:pt x="403" y="432"/>
                </a:lnTo>
                <a:lnTo>
                  <a:pt x="409" y="430"/>
                </a:lnTo>
                <a:lnTo>
                  <a:pt x="412" y="443"/>
                </a:lnTo>
                <a:lnTo>
                  <a:pt x="418" y="442"/>
                </a:lnTo>
                <a:lnTo>
                  <a:pt x="420" y="455"/>
                </a:lnTo>
                <a:lnTo>
                  <a:pt x="427" y="453"/>
                </a:lnTo>
                <a:lnTo>
                  <a:pt x="429" y="466"/>
                </a:lnTo>
                <a:lnTo>
                  <a:pt x="434" y="465"/>
                </a:lnTo>
                <a:lnTo>
                  <a:pt x="435" y="472"/>
                </a:lnTo>
                <a:lnTo>
                  <a:pt x="457" y="468"/>
                </a:lnTo>
                <a:lnTo>
                  <a:pt x="455" y="462"/>
                </a:lnTo>
                <a:lnTo>
                  <a:pt x="460" y="461"/>
                </a:lnTo>
                <a:lnTo>
                  <a:pt x="458" y="448"/>
                </a:lnTo>
                <a:lnTo>
                  <a:pt x="451" y="450"/>
                </a:lnTo>
                <a:lnTo>
                  <a:pt x="449" y="437"/>
                </a:lnTo>
                <a:lnTo>
                  <a:pt x="443" y="438"/>
                </a:lnTo>
                <a:lnTo>
                  <a:pt x="440" y="425"/>
                </a:lnTo>
                <a:lnTo>
                  <a:pt x="434" y="427"/>
                </a:lnTo>
                <a:lnTo>
                  <a:pt x="432" y="414"/>
                </a:lnTo>
                <a:lnTo>
                  <a:pt x="425" y="415"/>
                </a:lnTo>
                <a:lnTo>
                  <a:pt x="424" y="409"/>
                </a:lnTo>
                <a:lnTo>
                  <a:pt x="465" y="401"/>
                </a:lnTo>
                <a:lnTo>
                  <a:pt x="463" y="395"/>
                </a:lnTo>
                <a:lnTo>
                  <a:pt x="457" y="396"/>
                </a:lnTo>
                <a:lnTo>
                  <a:pt x="455" y="389"/>
                </a:lnTo>
                <a:lnTo>
                  <a:pt x="448" y="390"/>
                </a:lnTo>
                <a:lnTo>
                  <a:pt x="446" y="383"/>
                </a:lnTo>
                <a:lnTo>
                  <a:pt x="439" y="384"/>
                </a:lnTo>
                <a:lnTo>
                  <a:pt x="438" y="377"/>
                </a:lnTo>
                <a:lnTo>
                  <a:pt x="430" y="378"/>
                </a:lnTo>
                <a:lnTo>
                  <a:pt x="429" y="371"/>
                </a:lnTo>
                <a:lnTo>
                  <a:pt x="422" y="373"/>
                </a:lnTo>
                <a:lnTo>
                  <a:pt x="420" y="365"/>
                </a:lnTo>
                <a:lnTo>
                  <a:pt x="413" y="367"/>
                </a:lnTo>
                <a:lnTo>
                  <a:pt x="411" y="359"/>
                </a:lnTo>
                <a:lnTo>
                  <a:pt x="404" y="361"/>
                </a:lnTo>
                <a:lnTo>
                  <a:pt x="403" y="354"/>
                </a:lnTo>
                <a:lnTo>
                  <a:pt x="395" y="355"/>
                </a:lnTo>
                <a:lnTo>
                  <a:pt x="394" y="348"/>
                </a:lnTo>
                <a:lnTo>
                  <a:pt x="387" y="349"/>
                </a:lnTo>
                <a:lnTo>
                  <a:pt x="385" y="342"/>
                </a:lnTo>
                <a:lnTo>
                  <a:pt x="378" y="343"/>
                </a:lnTo>
                <a:lnTo>
                  <a:pt x="377" y="336"/>
                </a:lnTo>
                <a:lnTo>
                  <a:pt x="369" y="337"/>
                </a:lnTo>
                <a:lnTo>
                  <a:pt x="368" y="330"/>
                </a:lnTo>
                <a:lnTo>
                  <a:pt x="360" y="331"/>
                </a:lnTo>
                <a:lnTo>
                  <a:pt x="359" y="324"/>
                </a:lnTo>
                <a:lnTo>
                  <a:pt x="353" y="325"/>
                </a:lnTo>
                <a:lnTo>
                  <a:pt x="351" y="318"/>
                </a:lnTo>
                <a:close/>
                <a:moveTo>
                  <a:pt x="69" y="239"/>
                </a:moveTo>
                <a:lnTo>
                  <a:pt x="506" y="239"/>
                </a:lnTo>
                <a:lnTo>
                  <a:pt x="506" y="497"/>
                </a:lnTo>
                <a:lnTo>
                  <a:pt x="69" y="497"/>
                </a:lnTo>
                <a:lnTo>
                  <a:pt x="69" y="239"/>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46" name="Freeform 21"/>
          <p:cNvSpPr>
            <a:spLocks noEditPoints="1"/>
          </p:cNvSpPr>
          <p:nvPr/>
        </p:nvSpPr>
        <p:spPr bwMode="auto">
          <a:xfrm>
            <a:off x="2922588" y="1150938"/>
            <a:ext cx="263525" cy="400050"/>
          </a:xfrm>
          <a:custGeom>
            <a:avLst/>
            <a:gdLst>
              <a:gd name="T0" fmla="*/ 47316 w 401"/>
              <a:gd name="T1" fmla="*/ 38693 h 610"/>
              <a:gd name="T2" fmla="*/ 60460 w 401"/>
              <a:gd name="T3" fmla="*/ 17707 h 610"/>
              <a:gd name="T4" fmla="*/ 85432 w 401"/>
              <a:gd name="T5" fmla="*/ 15084 h 610"/>
              <a:gd name="T6" fmla="*/ 72289 w 401"/>
              <a:gd name="T7" fmla="*/ 36070 h 610"/>
              <a:gd name="T8" fmla="*/ 47316 w 401"/>
              <a:gd name="T9" fmla="*/ 38693 h 610"/>
              <a:gd name="T10" fmla="*/ 98575 w 401"/>
              <a:gd name="T11" fmla="*/ 297086 h 610"/>
              <a:gd name="T12" fmla="*/ 127491 w 401"/>
              <a:gd name="T13" fmla="*/ 300365 h 610"/>
              <a:gd name="T14" fmla="*/ 191236 w 401"/>
              <a:gd name="T15" fmla="*/ 282658 h 610"/>
              <a:gd name="T16" fmla="*/ 195179 w 401"/>
              <a:gd name="T17" fmla="*/ 267574 h 610"/>
              <a:gd name="T18" fmla="*/ 180722 w 401"/>
              <a:gd name="T19" fmla="*/ 264295 h 610"/>
              <a:gd name="T20" fmla="*/ 103833 w 401"/>
              <a:gd name="T21" fmla="*/ 276756 h 610"/>
              <a:gd name="T22" fmla="*/ 40745 w 401"/>
              <a:gd name="T23" fmla="*/ 231504 h 610"/>
              <a:gd name="T24" fmla="*/ 28258 w 401"/>
              <a:gd name="T25" fmla="*/ 154773 h 610"/>
              <a:gd name="T26" fmla="*/ 67688 w 401"/>
              <a:gd name="T27" fmla="*/ 95750 h 610"/>
              <a:gd name="T28" fmla="*/ 136034 w 401"/>
              <a:gd name="T29" fmla="*/ 207239 h 610"/>
              <a:gd name="T30" fmla="*/ 136691 w 401"/>
              <a:gd name="T31" fmla="*/ 208551 h 610"/>
              <a:gd name="T32" fmla="*/ 136691 w 401"/>
              <a:gd name="T33" fmla="*/ 208551 h 610"/>
              <a:gd name="T34" fmla="*/ 175464 w 401"/>
              <a:gd name="T35" fmla="*/ 203960 h 610"/>
              <a:gd name="T36" fmla="*/ 196494 w 401"/>
              <a:gd name="T37" fmla="*/ 171825 h 610"/>
              <a:gd name="T38" fmla="*/ 197151 w 401"/>
              <a:gd name="T39" fmla="*/ 171169 h 610"/>
              <a:gd name="T40" fmla="*/ 96604 w 401"/>
              <a:gd name="T41" fmla="*/ 9181 h 610"/>
              <a:gd name="T42" fmla="*/ 96604 w 401"/>
              <a:gd name="T43" fmla="*/ 9181 h 610"/>
              <a:gd name="T44" fmla="*/ 96604 w 401"/>
              <a:gd name="T45" fmla="*/ 8526 h 610"/>
              <a:gd name="T46" fmla="*/ 57174 w 401"/>
              <a:gd name="T47" fmla="*/ 11805 h 610"/>
              <a:gd name="T48" fmla="*/ 36144 w 401"/>
              <a:gd name="T49" fmla="*/ 45252 h 610"/>
              <a:gd name="T50" fmla="*/ 36801 w 401"/>
              <a:gd name="T51" fmla="*/ 45907 h 610"/>
              <a:gd name="T52" fmla="*/ 36801 w 401"/>
              <a:gd name="T53" fmla="*/ 45907 h 610"/>
              <a:gd name="T54" fmla="*/ 56517 w 401"/>
              <a:gd name="T55" fmla="*/ 78043 h 610"/>
              <a:gd name="T56" fmla="*/ 7886 w 401"/>
              <a:gd name="T57" fmla="*/ 149527 h 610"/>
              <a:gd name="T58" fmla="*/ 23001 w 401"/>
              <a:gd name="T59" fmla="*/ 241997 h 610"/>
              <a:gd name="T60" fmla="*/ 98575 w 401"/>
              <a:gd name="T61" fmla="*/ 297086 h 610"/>
              <a:gd name="T62" fmla="*/ 253667 w 401"/>
              <a:gd name="T63" fmla="*/ 233472 h 610"/>
              <a:gd name="T64" fmla="*/ 107119 w 401"/>
              <a:gd name="T65" fmla="*/ 233472 h 610"/>
              <a:gd name="T66" fmla="*/ 97261 w 401"/>
              <a:gd name="T67" fmla="*/ 243309 h 610"/>
              <a:gd name="T68" fmla="*/ 107119 w 401"/>
              <a:gd name="T69" fmla="*/ 253802 h 610"/>
              <a:gd name="T70" fmla="*/ 253667 w 401"/>
              <a:gd name="T71" fmla="*/ 253802 h 610"/>
              <a:gd name="T72" fmla="*/ 263525 w 401"/>
              <a:gd name="T73" fmla="*/ 243309 h 610"/>
              <a:gd name="T74" fmla="*/ 253667 w 401"/>
              <a:gd name="T75" fmla="*/ 233472 h 610"/>
              <a:gd name="T76" fmla="*/ 132748 w 401"/>
              <a:gd name="T77" fmla="*/ 331845 h 610"/>
              <a:gd name="T78" fmla="*/ 120262 w 401"/>
              <a:gd name="T79" fmla="*/ 344961 h 610"/>
              <a:gd name="T80" fmla="*/ 107119 w 401"/>
              <a:gd name="T81" fmla="*/ 331845 h 610"/>
              <a:gd name="T82" fmla="*/ 120262 w 401"/>
              <a:gd name="T83" fmla="*/ 319384 h 610"/>
              <a:gd name="T84" fmla="*/ 132748 w 401"/>
              <a:gd name="T85" fmla="*/ 331845 h 610"/>
              <a:gd name="T86" fmla="*/ 93318 w 401"/>
              <a:gd name="T87" fmla="*/ 331845 h 610"/>
              <a:gd name="T88" fmla="*/ 120262 w 401"/>
              <a:gd name="T89" fmla="*/ 358733 h 610"/>
              <a:gd name="T90" fmla="*/ 146549 w 401"/>
              <a:gd name="T91" fmla="*/ 331845 h 610"/>
              <a:gd name="T92" fmla="*/ 120262 w 401"/>
              <a:gd name="T93" fmla="*/ 305612 h 610"/>
              <a:gd name="T94" fmla="*/ 93318 w 401"/>
              <a:gd name="T95" fmla="*/ 331845 h 610"/>
              <a:gd name="T96" fmla="*/ 155749 w 401"/>
              <a:gd name="T97" fmla="*/ 344305 h 610"/>
              <a:gd name="T98" fmla="*/ 120262 w 401"/>
              <a:gd name="T99" fmla="*/ 369882 h 610"/>
              <a:gd name="T100" fmla="*/ 84118 w 401"/>
              <a:gd name="T101" fmla="*/ 344305 h 610"/>
              <a:gd name="T102" fmla="*/ 36144 w 401"/>
              <a:gd name="T103" fmla="*/ 389557 h 610"/>
              <a:gd name="T104" fmla="*/ 35487 w 401"/>
              <a:gd name="T105" fmla="*/ 396771 h 610"/>
              <a:gd name="T106" fmla="*/ 42059 w 401"/>
              <a:gd name="T107" fmla="*/ 400050 h 610"/>
              <a:gd name="T108" fmla="*/ 198465 w 401"/>
              <a:gd name="T109" fmla="*/ 400050 h 610"/>
              <a:gd name="T110" fmla="*/ 198465 w 401"/>
              <a:gd name="T111" fmla="*/ 400050 h 610"/>
              <a:gd name="T112" fmla="*/ 205037 w 401"/>
              <a:gd name="T113" fmla="*/ 392836 h 610"/>
              <a:gd name="T114" fmla="*/ 203723 w 401"/>
              <a:gd name="T115" fmla="*/ 388901 h 610"/>
              <a:gd name="T116" fmla="*/ 155749 w 401"/>
              <a:gd name="T117" fmla="*/ 344305 h 61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401" h="610">
                <a:moveTo>
                  <a:pt x="72" y="59"/>
                </a:moveTo>
                <a:cubicBezTo>
                  <a:pt x="67" y="51"/>
                  <a:pt x="76" y="36"/>
                  <a:pt x="92" y="27"/>
                </a:cubicBezTo>
                <a:cubicBezTo>
                  <a:pt x="108" y="17"/>
                  <a:pt x="125" y="15"/>
                  <a:pt x="130" y="23"/>
                </a:cubicBezTo>
                <a:cubicBezTo>
                  <a:pt x="134" y="31"/>
                  <a:pt x="126" y="45"/>
                  <a:pt x="110" y="55"/>
                </a:cubicBezTo>
                <a:cubicBezTo>
                  <a:pt x="94" y="65"/>
                  <a:pt x="77" y="67"/>
                  <a:pt x="72" y="59"/>
                </a:cubicBezTo>
                <a:close/>
                <a:moveTo>
                  <a:pt x="150" y="453"/>
                </a:moveTo>
                <a:cubicBezTo>
                  <a:pt x="165" y="457"/>
                  <a:pt x="179" y="458"/>
                  <a:pt x="194" y="458"/>
                </a:cubicBezTo>
                <a:cubicBezTo>
                  <a:pt x="228" y="458"/>
                  <a:pt x="262" y="449"/>
                  <a:pt x="291" y="431"/>
                </a:cubicBezTo>
                <a:cubicBezTo>
                  <a:pt x="299" y="426"/>
                  <a:pt x="301" y="416"/>
                  <a:pt x="297" y="408"/>
                </a:cubicBezTo>
                <a:cubicBezTo>
                  <a:pt x="292" y="401"/>
                  <a:pt x="282" y="399"/>
                  <a:pt x="275" y="403"/>
                </a:cubicBezTo>
                <a:cubicBezTo>
                  <a:pt x="239" y="425"/>
                  <a:pt x="198" y="432"/>
                  <a:pt x="158" y="422"/>
                </a:cubicBezTo>
                <a:cubicBezTo>
                  <a:pt x="118" y="412"/>
                  <a:pt x="84" y="388"/>
                  <a:pt x="62" y="353"/>
                </a:cubicBezTo>
                <a:cubicBezTo>
                  <a:pt x="40" y="317"/>
                  <a:pt x="34" y="276"/>
                  <a:pt x="43" y="236"/>
                </a:cubicBezTo>
                <a:cubicBezTo>
                  <a:pt x="52" y="199"/>
                  <a:pt x="73" y="168"/>
                  <a:pt x="103" y="146"/>
                </a:cubicBezTo>
                <a:lnTo>
                  <a:pt x="207" y="316"/>
                </a:lnTo>
                <a:lnTo>
                  <a:pt x="208" y="318"/>
                </a:lnTo>
                <a:cubicBezTo>
                  <a:pt x="217" y="328"/>
                  <a:pt x="243" y="325"/>
                  <a:pt x="267" y="311"/>
                </a:cubicBezTo>
                <a:cubicBezTo>
                  <a:pt x="291" y="296"/>
                  <a:pt x="305" y="274"/>
                  <a:pt x="299" y="262"/>
                </a:cubicBezTo>
                <a:lnTo>
                  <a:pt x="300" y="261"/>
                </a:lnTo>
                <a:lnTo>
                  <a:pt x="147" y="14"/>
                </a:lnTo>
                <a:cubicBezTo>
                  <a:pt x="147" y="13"/>
                  <a:pt x="147" y="13"/>
                  <a:pt x="147" y="13"/>
                </a:cubicBezTo>
                <a:cubicBezTo>
                  <a:pt x="139" y="0"/>
                  <a:pt x="112" y="3"/>
                  <a:pt x="87" y="18"/>
                </a:cubicBezTo>
                <a:cubicBezTo>
                  <a:pt x="62" y="34"/>
                  <a:pt x="48" y="57"/>
                  <a:pt x="55" y="69"/>
                </a:cubicBezTo>
                <a:cubicBezTo>
                  <a:pt x="55" y="69"/>
                  <a:pt x="56" y="70"/>
                  <a:pt x="56" y="70"/>
                </a:cubicBezTo>
                <a:lnTo>
                  <a:pt x="86" y="119"/>
                </a:lnTo>
                <a:cubicBezTo>
                  <a:pt x="49" y="145"/>
                  <a:pt x="23" y="184"/>
                  <a:pt x="12" y="228"/>
                </a:cubicBezTo>
                <a:cubicBezTo>
                  <a:pt x="0" y="277"/>
                  <a:pt x="9" y="327"/>
                  <a:pt x="35" y="369"/>
                </a:cubicBezTo>
                <a:cubicBezTo>
                  <a:pt x="61" y="412"/>
                  <a:pt x="102" y="442"/>
                  <a:pt x="150" y="453"/>
                </a:cubicBezTo>
                <a:close/>
                <a:moveTo>
                  <a:pt x="386" y="356"/>
                </a:moveTo>
                <a:lnTo>
                  <a:pt x="163" y="356"/>
                </a:lnTo>
                <a:cubicBezTo>
                  <a:pt x="155" y="356"/>
                  <a:pt x="148" y="363"/>
                  <a:pt x="148" y="371"/>
                </a:cubicBezTo>
                <a:cubicBezTo>
                  <a:pt x="148" y="380"/>
                  <a:pt x="155" y="387"/>
                  <a:pt x="163" y="387"/>
                </a:cubicBezTo>
                <a:lnTo>
                  <a:pt x="386" y="387"/>
                </a:lnTo>
                <a:cubicBezTo>
                  <a:pt x="394" y="387"/>
                  <a:pt x="401" y="380"/>
                  <a:pt x="401" y="371"/>
                </a:cubicBezTo>
                <a:cubicBezTo>
                  <a:pt x="401" y="363"/>
                  <a:pt x="394" y="356"/>
                  <a:pt x="386" y="356"/>
                </a:cubicBezTo>
                <a:close/>
                <a:moveTo>
                  <a:pt x="202" y="506"/>
                </a:moveTo>
                <a:cubicBezTo>
                  <a:pt x="202" y="517"/>
                  <a:pt x="193" y="526"/>
                  <a:pt x="183" y="526"/>
                </a:cubicBezTo>
                <a:cubicBezTo>
                  <a:pt x="172" y="526"/>
                  <a:pt x="163" y="517"/>
                  <a:pt x="163" y="506"/>
                </a:cubicBezTo>
                <a:cubicBezTo>
                  <a:pt x="163" y="495"/>
                  <a:pt x="172" y="487"/>
                  <a:pt x="183" y="487"/>
                </a:cubicBezTo>
                <a:cubicBezTo>
                  <a:pt x="193" y="487"/>
                  <a:pt x="202" y="495"/>
                  <a:pt x="202" y="506"/>
                </a:cubicBezTo>
                <a:close/>
                <a:moveTo>
                  <a:pt x="142" y="506"/>
                </a:moveTo>
                <a:cubicBezTo>
                  <a:pt x="142" y="529"/>
                  <a:pt x="160" y="547"/>
                  <a:pt x="183" y="547"/>
                </a:cubicBezTo>
                <a:cubicBezTo>
                  <a:pt x="205" y="547"/>
                  <a:pt x="223" y="529"/>
                  <a:pt x="223" y="506"/>
                </a:cubicBezTo>
                <a:cubicBezTo>
                  <a:pt x="223" y="484"/>
                  <a:pt x="205" y="466"/>
                  <a:pt x="183" y="466"/>
                </a:cubicBezTo>
                <a:cubicBezTo>
                  <a:pt x="160" y="466"/>
                  <a:pt x="142" y="484"/>
                  <a:pt x="142" y="506"/>
                </a:cubicBezTo>
                <a:close/>
                <a:moveTo>
                  <a:pt x="237" y="525"/>
                </a:moveTo>
                <a:cubicBezTo>
                  <a:pt x="229" y="548"/>
                  <a:pt x="208" y="564"/>
                  <a:pt x="183" y="564"/>
                </a:cubicBezTo>
                <a:cubicBezTo>
                  <a:pt x="157" y="564"/>
                  <a:pt x="136" y="548"/>
                  <a:pt x="128" y="525"/>
                </a:cubicBezTo>
                <a:cubicBezTo>
                  <a:pt x="85" y="548"/>
                  <a:pt x="56" y="591"/>
                  <a:pt x="55" y="594"/>
                </a:cubicBezTo>
                <a:cubicBezTo>
                  <a:pt x="52" y="597"/>
                  <a:pt x="52" y="601"/>
                  <a:pt x="54" y="605"/>
                </a:cubicBezTo>
                <a:cubicBezTo>
                  <a:pt x="56" y="608"/>
                  <a:pt x="60" y="610"/>
                  <a:pt x="64" y="610"/>
                </a:cubicBezTo>
                <a:lnTo>
                  <a:pt x="302" y="610"/>
                </a:lnTo>
                <a:cubicBezTo>
                  <a:pt x="308" y="610"/>
                  <a:pt x="312" y="605"/>
                  <a:pt x="312" y="599"/>
                </a:cubicBezTo>
                <a:cubicBezTo>
                  <a:pt x="312" y="597"/>
                  <a:pt x="312" y="595"/>
                  <a:pt x="310" y="593"/>
                </a:cubicBezTo>
                <a:cubicBezTo>
                  <a:pt x="306" y="587"/>
                  <a:pt x="278" y="547"/>
                  <a:pt x="237" y="525"/>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47" name="Freeform 22"/>
          <p:cNvSpPr>
            <a:spLocks noEditPoints="1"/>
          </p:cNvSpPr>
          <p:nvPr/>
        </p:nvSpPr>
        <p:spPr bwMode="auto">
          <a:xfrm>
            <a:off x="830263" y="4818063"/>
            <a:ext cx="401637" cy="398462"/>
          </a:xfrm>
          <a:custGeom>
            <a:avLst/>
            <a:gdLst>
              <a:gd name="T0" fmla="*/ 362917 w 612"/>
              <a:gd name="T1" fmla="*/ 343138 h 605"/>
              <a:gd name="T2" fmla="*/ 321572 w 612"/>
              <a:gd name="T3" fmla="*/ 343138 h 605"/>
              <a:gd name="T4" fmla="*/ 387199 w 612"/>
              <a:gd name="T5" fmla="*/ 38858 h 605"/>
              <a:gd name="T6" fmla="*/ 333385 w 612"/>
              <a:gd name="T7" fmla="*/ 0 h 605"/>
              <a:gd name="T8" fmla="*/ 189006 w 612"/>
              <a:gd name="T9" fmla="*/ 129089 h 605"/>
              <a:gd name="T10" fmla="*/ 168005 w 612"/>
              <a:gd name="T11" fmla="*/ 158726 h 605"/>
              <a:gd name="T12" fmla="*/ 150286 w 612"/>
              <a:gd name="T13" fmla="*/ 167288 h 605"/>
              <a:gd name="T14" fmla="*/ 152255 w 612"/>
              <a:gd name="T15" fmla="*/ 222612 h 605"/>
              <a:gd name="T16" fmla="*/ 36095 w 612"/>
              <a:gd name="T17" fmla="*/ 324039 h 605"/>
              <a:gd name="T18" fmla="*/ 22969 w 612"/>
              <a:gd name="T19" fmla="*/ 398462 h 605"/>
              <a:gd name="T20" fmla="*/ 83346 w 612"/>
              <a:gd name="T21" fmla="*/ 337869 h 605"/>
              <a:gd name="T22" fmla="*/ 177849 w 612"/>
              <a:gd name="T23" fmla="*/ 248298 h 605"/>
              <a:gd name="T24" fmla="*/ 231007 w 612"/>
              <a:gd name="T25" fmla="*/ 248298 h 605"/>
              <a:gd name="T26" fmla="*/ 246101 w 612"/>
              <a:gd name="T27" fmla="*/ 214708 h 605"/>
              <a:gd name="T28" fmla="*/ 269071 w 612"/>
              <a:gd name="T29" fmla="*/ 210098 h 605"/>
              <a:gd name="T30" fmla="*/ 387199 w 612"/>
              <a:gd name="T31" fmla="*/ 38858 h 605"/>
              <a:gd name="T32" fmla="*/ 156848 w 612"/>
              <a:gd name="T33" fmla="*/ 129747 h 605"/>
              <a:gd name="T34" fmla="*/ 161442 w 612"/>
              <a:gd name="T35" fmla="*/ 125137 h 605"/>
              <a:gd name="T36" fmla="*/ 174568 w 612"/>
              <a:gd name="T37" fmla="*/ 112623 h 605"/>
              <a:gd name="T38" fmla="*/ 85971 w 612"/>
              <a:gd name="T39" fmla="*/ 659 h 605"/>
              <a:gd name="T40" fmla="*/ 112222 w 612"/>
              <a:gd name="T41" fmla="*/ 63886 h 605"/>
              <a:gd name="T42" fmla="*/ 8532 w 612"/>
              <a:gd name="T43" fmla="*/ 77717 h 605"/>
              <a:gd name="T44" fmla="*/ 92534 w 612"/>
              <a:gd name="T45" fmla="*/ 179143 h 605"/>
              <a:gd name="T46" fmla="*/ 121410 w 612"/>
              <a:gd name="T47" fmla="*/ 173216 h 605"/>
              <a:gd name="T48" fmla="*/ 145036 w 612"/>
              <a:gd name="T49" fmla="*/ 141602 h 605"/>
              <a:gd name="T50" fmla="*/ 268414 w 612"/>
              <a:gd name="T51" fmla="*/ 242370 h 605"/>
              <a:gd name="T52" fmla="*/ 246757 w 612"/>
              <a:gd name="T53" fmla="*/ 264105 h 605"/>
              <a:gd name="T54" fmla="*/ 295978 w 612"/>
              <a:gd name="T55" fmla="*/ 348407 h 605"/>
              <a:gd name="T56" fmla="*/ 347167 w 612"/>
              <a:gd name="T57" fmla="*/ 398462 h 605"/>
              <a:gd name="T58" fmla="*/ 391793 w 612"/>
              <a:gd name="T59" fmla="*/ 330625 h 605"/>
              <a:gd name="T60" fmla="*/ 280227 w 612"/>
              <a:gd name="T61" fmla="*/ 230515 h 605"/>
              <a:gd name="T62" fmla="*/ 263164 w 612"/>
              <a:gd name="T63" fmla="*/ 231832 h 60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612" h="605">
                <a:moveTo>
                  <a:pt x="522" y="490"/>
                </a:moveTo>
                <a:cubicBezTo>
                  <a:pt x="539" y="490"/>
                  <a:pt x="553" y="504"/>
                  <a:pt x="553" y="521"/>
                </a:cubicBezTo>
                <a:cubicBezTo>
                  <a:pt x="553" y="539"/>
                  <a:pt x="539" y="553"/>
                  <a:pt x="522" y="553"/>
                </a:cubicBezTo>
                <a:cubicBezTo>
                  <a:pt x="504" y="553"/>
                  <a:pt x="490" y="539"/>
                  <a:pt x="490" y="521"/>
                </a:cubicBezTo>
                <a:cubicBezTo>
                  <a:pt x="490" y="504"/>
                  <a:pt x="504" y="490"/>
                  <a:pt x="522" y="490"/>
                </a:cubicBezTo>
                <a:close/>
                <a:moveTo>
                  <a:pt x="590" y="59"/>
                </a:moveTo>
                <a:lnTo>
                  <a:pt x="548" y="17"/>
                </a:lnTo>
                <a:cubicBezTo>
                  <a:pt x="537" y="5"/>
                  <a:pt x="522" y="0"/>
                  <a:pt x="508" y="0"/>
                </a:cubicBezTo>
                <a:cubicBezTo>
                  <a:pt x="493" y="0"/>
                  <a:pt x="478" y="5"/>
                  <a:pt x="467" y="17"/>
                </a:cubicBezTo>
                <a:lnTo>
                  <a:pt x="288" y="196"/>
                </a:lnTo>
                <a:cubicBezTo>
                  <a:pt x="293" y="207"/>
                  <a:pt x="289" y="223"/>
                  <a:pt x="281" y="231"/>
                </a:cubicBezTo>
                <a:cubicBezTo>
                  <a:pt x="275" y="237"/>
                  <a:pt x="265" y="241"/>
                  <a:pt x="256" y="241"/>
                </a:cubicBezTo>
                <a:cubicBezTo>
                  <a:pt x="252" y="241"/>
                  <a:pt x="249" y="240"/>
                  <a:pt x="245" y="239"/>
                </a:cubicBezTo>
                <a:lnTo>
                  <a:pt x="229" y="254"/>
                </a:lnTo>
                <a:cubicBezTo>
                  <a:pt x="207" y="277"/>
                  <a:pt x="207" y="313"/>
                  <a:pt x="229" y="335"/>
                </a:cubicBezTo>
                <a:lnTo>
                  <a:pt x="232" y="338"/>
                </a:lnTo>
                <a:lnTo>
                  <a:pt x="92" y="478"/>
                </a:lnTo>
                <a:lnTo>
                  <a:pt x="55" y="492"/>
                </a:lnTo>
                <a:lnTo>
                  <a:pt x="0" y="570"/>
                </a:lnTo>
                <a:lnTo>
                  <a:pt x="35" y="605"/>
                </a:lnTo>
                <a:lnTo>
                  <a:pt x="113" y="551"/>
                </a:lnTo>
                <a:lnTo>
                  <a:pt x="127" y="513"/>
                </a:lnTo>
                <a:lnTo>
                  <a:pt x="267" y="373"/>
                </a:lnTo>
                <a:lnTo>
                  <a:pt x="271" y="377"/>
                </a:lnTo>
                <a:cubicBezTo>
                  <a:pt x="283" y="388"/>
                  <a:pt x="297" y="394"/>
                  <a:pt x="312" y="394"/>
                </a:cubicBezTo>
                <a:cubicBezTo>
                  <a:pt x="326" y="394"/>
                  <a:pt x="341" y="388"/>
                  <a:pt x="352" y="377"/>
                </a:cubicBezTo>
                <a:lnTo>
                  <a:pt x="368" y="361"/>
                </a:lnTo>
                <a:cubicBezTo>
                  <a:pt x="363" y="351"/>
                  <a:pt x="367" y="335"/>
                  <a:pt x="375" y="326"/>
                </a:cubicBezTo>
                <a:cubicBezTo>
                  <a:pt x="381" y="320"/>
                  <a:pt x="391" y="317"/>
                  <a:pt x="399" y="317"/>
                </a:cubicBezTo>
                <a:cubicBezTo>
                  <a:pt x="403" y="317"/>
                  <a:pt x="407" y="317"/>
                  <a:pt x="410" y="319"/>
                </a:cubicBezTo>
                <a:lnTo>
                  <a:pt x="590" y="139"/>
                </a:lnTo>
                <a:cubicBezTo>
                  <a:pt x="612" y="117"/>
                  <a:pt x="612" y="81"/>
                  <a:pt x="590" y="59"/>
                </a:cubicBezTo>
                <a:close/>
                <a:moveTo>
                  <a:pt x="221" y="215"/>
                </a:moveTo>
                <a:lnTo>
                  <a:pt x="239" y="197"/>
                </a:lnTo>
                <a:lnTo>
                  <a:pt x="255" y="206"/>
                </a:lnTo>
                <a:lnTo>
                  <a:pt x="246" y="190"/>
                </a:lnTo>
                <a:lnTo>
                  <a:pt x="264" y="172"/>
                </a:lnTo>
                <a:lnTo>
                  <a:pt x="266" y="171"/>
                </a:lnTo>
                <a:cubicBezTo>
                  <a:pt x="270" y="161"/>
                  <a:pt x="272" y="151"/>
                  <a:pt x="272" y="141"/>
                </a:cubicBezTo>
                <a:cubicBezTo>
                  <a:pt x="272" y="69"/>
                  <a:pt x="203" y="0"/>
                  <a:pt x="131" y="1"/>
                </a:cubicBezTo>
                <a:cubicBezTo>
                  <a:pt x="131" y="1"/>
                  <a:pt x="123" y="9"/>
                  <a:pt x="118" y="13"/>
                </a:cubicBezTo>
                <a:cubicBezTo>
                  <a:pt x="176" y="71"/>
                  <a:pt x="171" y="62"/>
                  <a:pt x="171" y="97"/>
                </a:cubicBezTo>
                <a:cubicBezTo>
                  <a:pt x="171" y="126"/>
                  <a:pt x="125" y="171"/>
                  <a:pt x="97" y="171"/>
                </a:cubicBezTo>
                <a:cubicBezTo>
                  <a:pt x="61" y="171"/>
                  <a:pt x="72" y="177"/>
                  <a:pt x="13" y="118"/>
                </a:cubicBezTo>
                <a:cubicBezTo>
                  <a:pt x="9" y="123"/>
                  <a:pt x="1" y="131"/>
                  <a:pt x="1" y="131"/>
                </a:cubicBezTo>
                <a:cubicBezTo>
                  <a:pt x="2" y="203"/>
                  <a:pt x="70" y="272"/>
                  <a:pt x="141" y="272"/>
                </a:cubicBezTo>
                <a:cubicBezTo>
                  <a:pt x="154" y="272"/>
                  <a:pt x="168" y="267"/>
                  <a:pt x="182" y="261"/>
                </a:cubicBezTo>
                <a:lnTo>
                  <a:pt x="185" y="263"/>
                </a:lnTo>
                <a:cubicBezTo>
                  <a:pt x="189" y="251"/>
                  <a:pt x="196" y="240"/>
                  <a:pt x="206" y="231"/>
                </a:cubicBezTo>
                <a:lnTo>
                  <a:pt x="221" y="215"/>
                </a:lnTo>
                <a:close/>
                <a:moveTo>
                  <a:pt x="401" y="352"/>
                </a:moveTo>
                <a:lnTo>
                  <a:pt x="409" y="368"/>
                </a:lnTo>
                <a:lnTo>
                  <a:pt x="392" y="385"/>
                </a:lnTo>
                <a:lnTo>
                  <a:pt x="376" y="401"/>
                </a:lnTo>
                <a:cubicBezTo>
                  <a:pt x="367" y="410"/>
                  <a:pt x="356" y="417"/>
                  <a:pt x="343" y="422"/>
                </a:cubicBezTo>
                <a:lnTo>
                  <a:pt x="451" y="529"/>
                </a:lnTo>
                <a:lnTo>
                  <a:pt x="502" y="597"/>
                </a:lnTo>
                <a:lnTo>
                  <a:pt x="529" y="605"/>
                </a:lnTo>
                <a:lnTo>
                  <a:pt x="604" y="529"/>
                </a:lnTo>
                <a:lnTo>
                  <a:pt x="597" y="502"/>
                </a:lnTo>
                <a:lnTo>
                  <a:pt x="529" y="451"/>
                </a:lnTo>
                <a:lnTo>
                  <a:pt x="427" y="350"/>
                </a:lnTo>
                <a:lnTo>
                  <a:pt x="417" y="360"/>
                </a:lnTo>
                <a:lnTo>
                  <a:pt x="401" y="352"/>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48" name="Freeform 23"/>
          <p:cNvSpPr>
            <a:spLocks/>
          </p:cNvSpPr>
          <p:nvPr/>
        </p:nvSpPr>
        <p:spPr bwMode="auto">
          <a:xfrm>
            <a:off x="1612900" y="4916488"/>
            <a:ext cx="228600" cy="263525"/>
          </a:xfrm>
          <a:custGeom>
            <a:avLst/>
            <a:gdLst>
              <a:gd name="T0" fmla="*/ 228600 w 346"/>
              <a:gd name="T1" fmla="*/ 85432 h 401"/>
              <a:gd name="T2" fmla="*/ 228600 w 346"/>
              <a:gd name="T3" fmla="*/ 19058 h 401"/>
              <a:gd name="T4" fmla="*/ 198208 w 346"/>
              <a:gd name="T5" fmla="*/ 19058 h 401"/>
              <a:gd name="T6" fmla="*/ 198208 w 346"/>
              <a:gd name="T7" fmla="*/ 85432 h 401"/>
              <a:gd name="T8" fmla="*/ 116282 w 346"/>
              <a:gd name="T9" fmla="*/ 166921 h 401"/>
              <a:gd name="T10" fmla="*/ 114961 w 346"/>
              <a:gd name="T11" fmla="*/ 166921 h 401"/>
              <a:gd name="T12" fmla="*/ 114300 w 346"/>
              <a:gd name="T13" fmla="*/ 166921 h 401"/>
              <a:gd name="T14" fmla="*/ 114300 w 346"/>
              <a:gd name="T15" fmla="*/ 166921 h 401"/>
              <a:gd name="T16" fmla="*/ 112318 w 346"/>
              <a:gd name="T17" fmla="*/ 166921 h 401"/>
              <a:gd name="T18" fmla="*/ 30392 w 346"/>
              <a:gd name="T19" fmla="*/ 85432 h 401"/>
              <a:gd name="T20" fmla="*/ 30392 w 346"/>
              <a:gd name="T21" fmla="*/ 19058 h 401"/>
              <a:gd name="T22" fmla="*/ 0 w 346"/>
              <a:gd name="T23" fmla="*/ 19058 h 401"/>
              <a:gd name="T24" fmla="*/ 0 w 346"/>
              <a:gd name="T25" fmla="*/ 85432 h 401"/>
              <a:gd name="T26" fmla="*/ 96461 w 346"/>
              <a:gd name="T27" fmla="*/ 196494 h 401"/>
              <a:gd name="T28" fmla="*/ 96461 w 346"/>
              <a:gd name="T29" fmla="*/ 244467 h 401"/>
              <a:gd name="T30" fmla="*/ 27749 w 346"/>
              <a:gd name="T31" fmla="*/ 263525 h 401"/>
              <a:gd name="T32" fmla="*/ 200851 w 346"/>
              <a:gd name="T33" fmla="*/ 263525 h 401"/>
              <a:gd name="T34" fmla="*/ 132139 w 346"/>
              <a:gd name="T35" fmla="*/ 243810 h 401"/>
              <a:gd name="T36" fmla="*/ 132139 w 346"/>
              <a:gd name="T37" fmla="*/ 196494 h 401"/>
              <a:gd name="T38" fmla="*/ 228600 w 346"/>
              <a:gd name="T39" fmla="*/ 85432 h 40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46" h="401">
                <a:moveTo>
                  <a:pt x="346" y="130"/>
                </a:moveTo>
                <a:lnTo>
                  <a:pt x="346" y="29"/>
                </a:lnTo>
                <a:cubicBezTo>
                  <a:pt x="346" y="0"/>
                  <a:pt x="300" y="0"/>
                  <a:pt x="300" y="29"/>
                </a:cubicBezTo>
                <a:lnTo>
                  <a:pt x="300" y="130"/>
                </a:lnTo>
                <a:cubicBezTo>
                  <a:pt x="300" y="199"/>
                  <a:pt x="245" y="254"/>
                  <a:pt x="176" y="254"/>
                </a:cubicBezTo>
                <a:cubicBezTo>
                  <a:pt x="176" y="254"/>
                  <a:pt x="175" y="254"/>
                  <a:pt x="174" y="254"/>
                </a:cubicBezTo>
                <a:lnTo>
                  <a:pt x="173" y="254"/>
                </a:lnTo>
                <a:cubicBezTo>
                  <a:pt x="172" y="254"/>
                  <a:pt x="171" y="254"/>
                  <a:pt x="170" y="254"/>
                </a:cubicBezTo>
                <a:cubicBezTo>
                  <a:pt x="102" y="254"/>
                  <a:pt x="46" y="199"/>
                  <a:pt x="46" y="130"/>
                </a:cubicBezTo>
                <a:lnTo>
                  <a:pt x="46" y="29"/>
                </a:lnTo>
                <a:cubicBezTo>
                  <a:pt x="46" y="0"/>
                  <a:pt x="0" y="0"/>
                  <a:pt x="0" y="29"/>
                </a:cubicBezTo>
                <a:cubicBezTo>
                  <a:pt x="0" y="43"/>
                  <a:pt x="0" y="130"/>
                  <a:pt x="0" y="130"/>
                </a:cubicBezTo>
                <a:cubicBezTo>
                  <a:pt x="0" y="216"/>
                  <a:pt x="63" y="287"/>
                  <a:pt x="146" y="299"/>
                </a:cubicBezTo>
                <a:lnTo>
                  <a:pt x="146" y="372"/>
                </a:lnTo>
                <a:lnTo>
                  <a:pt x="42" y="401"/>
                </a:lnTo>
                <a:lnTo>
                  <a:pt x="304" y="401"/>
                </a:lnTo>
                <a:lnTo>
                  <a:pt x="200" y="371"/>
                </a:lnTo>
                <a:lnTo>
                  <a:pt x="200" y="299"/>
                </a:lnTo>
                <a:cubicBezTo>
                  <a:pt x="283" y="287"/>
                  <a:pt x="346" y="216"/>
                  <a:pt x="346" y="130"/>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49" name="Freeform 24"/>
          <p:cNvSpPr>
            <a:spLocks/>
          </p:cNvSpPr>
          <p:nvPr/>
        </p:nvSpPr>
        <p:spPr bwMode="auto">
          <a:xfrm>
            <a:off x="1671638" y="4814888"/>
            <a:ext cx="111125" cy="239712"/>
          </a:xfrm>
          <a:custGeom>
            <a:avLst/>
            <a:gdLst>
              <a:gd name="T0" fmla="*/ 54901 w 168"/>
              <a:gd name="T1" fmla="*/ 239712 h 365"/>
              <a:gd name="T2" fmla="*/ 55563 w 168"/>
              <a:gd name="T3" fmla="*/ 239712 h 365"/>
              <a:gd name="T4" fmla="*/ 56885 w 168"/>
              <a:gd name="T5" fmla="*/ 239712 h 365"/>
              <a:gd name="T6" fmla="*/ 111125 w 168"/>
              <a:gd name="T7" fmla="*/ 185202 h 365"/>
              <a:gd name="T8" fmla="*/ 111125 w 168"/>
              <a:gd name="T9" fmla="*/ 54510 h 365"/>
              <a:gd name="T10" fmla="*/ 56885 w 168"/>
              <a:gd name="T11" fmla="*/ 0 h 365"/>
              <a:gd name="T12" fmla="*/ 55563 w 168"/>
              <a:gd name="T13" fmla="*/ 0 h 365"/>
              <a:gd name="T14" fmla="*/ 54901 w 168"/>
              <a:gd name="T15" fmla="*/ 0 h 365"/>
              <a:gd name="T16" fmla="*/ 0 w 168"/>
              <a:gd name="T17" fmla="*/ 54510 h 365"/>
              <a:gd name="T18" fmla="*/ 0 w 168"/>
              <a:gd name="T19" fmla="*/ 185202 h 365"/>
              <a:gd name="T20" fmla="*/ 54901 w 168"/>
              <a:gd name="T21" fmla="*/ 239712 h 36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68" h="365">
                <a:moveTo>
                  <a:pt x="83" y="365"/>
                </a:moveTo>
                <a:cubicBezTo>
                  <a:pt x="83" y="365"/>
                  <a:pt x="84" y="365"/>
                  <a:pt x="84" y="365"/>
                </a:cubicBezTo>
                <a:cubicBezTo>
                  <a:pt x="85" y="365"/>
                  <a:pt x="85" y="365"/>
                  <a:pt x="86" y="365"/>
                </a:cubicBezTo>
                <a:cubicBezTo>
                  <a:pt x="131" y="365"/>
                  <a:pt x="168" y="328"/>
                  <a:pt x="168" y="282"/>
                </a:cubicBezTo>
                <a:lnTo>
                  <a:pt x="168" y="83"/>
                </a:lnTo>
                <a:cubicBezTo>
                  <a:pt x="168" y="37"/>
                  <a:pt x="131" y="0"/>
                  <a:pt x="86" y="0"/>
                </a:cubicBezTo>
                <a:cubicBezTo>
                  <a:pt x="85" y="0"/>
                  <a:pt x="85" y="0"/>
                  <a:pt x="84" y="0"/>
                </a:cubicBezTo>
                <a:cubicBezTo>
                  <a:pt x="84" y="0"/>
                  <a:pt x="83" y="0"/>
                  <a:pt x="83" y="0"/>
                </a:cubicBezTo>
                <a:cubicBezTo>
                  <a:pt x="37" y="0"/>
                  <a:pt x="0" y="37"/>
                  <a:pt x="0" y="83"/>
                </a:cubicBezTo>
                <a:lnTo>
                  <a:pt x="0" y="282"/>
                </a:lnTo>
                <a:cubicBezTo>
                  <a:pt x="0" y="328"/>
                  <a:pt x="37" y="365"/>
                  <a:pt x="83" y="365"/>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50" name="Freeform 25"/>
          <p:cNvSpPr>
            <a:spLocks noEditPoints="1"/>
          </p:cNvSpPr>
          <p:nvPr/>
        </p:nvSpPr>
        <p:spPr bwMode="auto">
          <a:xfrm>
            <a:off x="2224088" y="1154113"/>
            <a:ext cx="290512" cy="396875"/>
          </a:xfrm>
          <a:custGeom>
            <a:avLst/>
            <a:gdLst>
              <a:gd name="T0" fmla="*/ 38035 w 443"/>
              <a:gd name="T1" fmla="*/ 64287 h 605"/>
              <a:gd name="T2" fmla="*/ 32133 w 443"/>
              <a:gd name="T3" fmla="*/ 396875 h 605"/>
              <a:gd name="T4" fmla="*/ 290512 w 443"/>
              <a:gd name="T5" fmla="*/ 97743 h 605"/>
              <a:gd name="T6" fmla="*/ 268871 w 443"/>
              <a:gd name="T7" fmla="*/ 104303 h 605"/>
              <a:gd name="T8" fmla="*/ 33445 w 443"/>
              <a:gd name="T9" fmla="*/ 373915 h 605"/>
              <a:gd name="T10" fmla="*/ 125910 w 443"/>
              <a:gd name="T11" fmla="*/ 41983 h 605"/>
              <a:gd name="T12" fmla="*/ 165257 w 443"/>
              <a:gd name="T13" fmla="*/ 41983 h 605"/>
              <a:gd name="T14" fmla="*/ 144928 w 443"/>
              <a:gd name="T15" fmla="*/ 62975 h 605"/>
              <a:gd name="T16" fmla="*/ 101646 w 443"/>
              <a:gd name="T17" fmla="*/ 43295 h 605"/>
              <a:gd name="T18" fmla="*/ 53118 w 443"/>
              <a:gd name="T19" fmla="*/ 100367 h 605"/>
              <a:gd name="T20" fmla="*/ 237394 w 443"/>
              <a:gd name="T21" fmla="*/ 100367 h 605"/>
              <a:gd name="T22" fmla="*/ 188866 w 443"/>
              <a:gd name="T23" fmla="*/ 43295 h 605"/>
              <a:gd name="T24" fmla="*/ 101646 w 443"/>
              <a:gd name="T25" fmla="*/ 43295 h 605"/>
              <a:gd name="T26" fmla="*/ 102302 w 443"/>
              <a:gd name="T27" fmla="*/ 301100 h 605"/>
              <a:gd name="T28" fmla="*/ 70169 w 443"/>
              <a:gd name="T29" fmla="*/ 310284 h 605"/>
              <a:gd name="T30" fmla="*/ 63611 w 443"/>
              <a:gd name="T31" fmla="*/ 317500 h 605"/>
              <a:gd name="T32" fmla="*/ 102302 w 443"/>
              <a:gd name="T33" fmla="*/ 320780 h 605"/>
              <a:gd name="T34" fmla="*/ 61644 w 443"/>
              <a:gd name="T35" fmla="*/ 340460 h 605"/>
              <a:gd name="T36" fmla="*/ 112795 w 443"/>
              <a:gd name="T37" fmla="*/ 315532 h 605"/>
              <a:gd name="T38" fmla="*/ 112795 w 443"/>
              <a:gd name="T39" fmla="*/ 299132 h 605"/>
              <a:gd name="T40" fmla="*/ 51151 w 443"/>
              <a:gd name="T41" fmla="*/ 302412 h 605"/>
              <a:gd name="T42" fmla="*/ 99679 w 443"/>
              <a:gd name="T43" fmla="*/ 353580 h 605"/>
              <a:gd name="T44" fmla="*/ 99679 w 443"/>
              <a:gd name="T45" fmla="*/ 155470 h 605"/>
              <a:gd name="T46" fmla="*/ 70169 w 443"/>
              <a:gd name="T47" fmla="*/ 164654 h 605"/>
              <a:gd name="T48" fmla="*/ 80661 w 443"/>
              <a:gd name="T49" fmla="*/ 190894 h 605"/>
              <a:gd name="T50" fmla="*/ 61644 w 443"/>
              <a:gd name="T51" fmla="*/ 198110 h 605"/>
              <a:gd name="T52" fmla="*/ 99679 w 443"/>
              <a:gd name="T53" fmla="*/ 145630 h 605"/>
              <a:gd name="T54" fmla="*/ 51151 w 443"/>
              <a:gd name="T55" fmla="*/ 196798 h 605"/>
              <a:gd name="T56" fmla="*/ 112139 w 443"/>
              <a:gd name="T57" fmla="*/ 167278 h 605"/>
              <a:gd name="T58" fmla="*/ 111483 w 443"/>
              <a:gd name="T59" fmla="*/ 153502 h 605"/>
              <a:gd name="T60" fmla="*/ 102302 w 443"/>
              <a:gd name="T61" fmla="*/ 234189 h 605"/>
              <a:gd name="T62" fmla="*/ 63611 w 443"/>
              <a:gd name="T63" fmla="*/ 244029 h 605"/>
              <a:gd name="T64" fmla="*/ 102302 w 443"/>
              <a:gd name="T65" fmla="*/ 270269 h 605"/>
              <a:gd name="T66" fmla="*/ 112139 w 443"/>
              <a:gd name="T67" fmla="*/ 226317 h 605"/>
              <a:gd name="T68" fmla="*/ 51151 w 443"/>
              <a:gd name="T69" fmla="*/ 228941 h 605"/>
              <a:gd name="T70" fmla="*/ 102302 w 443"/>
              <a:gd name="T71" fmla="*/ 280108 h 605"/>
              <a:gd name="T72" fmla="*/ 134436 w 443"/>
              <a:gd name="T73" fmla="*/ 216477 h 605"/>
              <a:gd name="T74" fmla="*/ 152142 w 443"/>
              <a:gd name="T75" fmla="*/ 336524 h 605"/>
              <a:gd name="T76" fmla="*/ 233459 w 443"/>
              <a:gd name="T77" fmla="*/ 311596 h 605"/>
              <a:gd name="T78" fmla="*/ 148863 w 443"/>
              <a:gd name="T79" fmla="*/ 333244 h 605"/>
              <a:gd name="T80" fmla="*/ 233459 w 443"/>
              <a:gd name="T81" fmla="*/ 236157 h 605"/>
              <a:gd name="T82" fmla="*/ 148863 w 443"/>
              <a:gd name="T83" fmla="*/ 190894 h 605"/>
              <a:gd name="T84" fmla="*/ 148863 w 443"/>
              <a:gd name="T85" fmla="*/ 163998 h 60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443" h="605">
                <a:moveTo>
                  <a:pt x="34" y="159"/>
                </a:moveTo>
                <a:cubicBezTo>
                  <a:pt x="34" y="142"/>
                  <a:pt x="42" y="134"/>
                  <a:pt x="58" y="133"/>
                </a:cubicBezTo>
                <a:lnTo>
                  <a:pt x="58" y="98"/>
                </a:lnTo>
                <a:cubicBezTo>
                  <a:pt x="27" y="99"/>
                  <a:pt x="0" y="118"/>
                  <a:pt x="0" y="149"/>
                </a:cubicBezTo>
                <a:lnTo>
                  <a:pt x="0" y="556"/>
                </a:lnTo>
                <a:cubicBezTo>
                  <a:pt x="0" y="581"/>
                  <a:pt x="24" y="605"/>
                  <a:pt x="49" y="605"/>
                </a:cubicBezTo>
                <a:lnTo>
                  <a:pt x="394" y="605"/>
                </a:lnTo>
                <a:cubicBezTo>
                  <a:pt x="419" y="605"/>
                  <a:pt x="443" y="581"/>
                  <a:pt x="443" y="556"/>
                </a:cubicBezTo>
                <a:lnTo>
                  <a:pt x="443" y="149"/>
                </a:lnTo>
                <a:cubicBezTo>
                  <a:pt x="443" y="118"/>
                  <a:pt x="416" y="99"/>
                  <a:pt x="385" y="98"/>
                </a:cubicBezTo>
                <a:lnTo>
                  <a:pt x="385" y="133"/>
                </a:lnTo>
                <a:cubicBezTo>
                  <a:pt x="402" y="134"/>
                  <a:pt x="410" y="142"/>
                  <a:pt x="410" y="159"/>
                </a:cubicBezTo>
                <a:lnTo>
                  <a:pt x="410" y="545"/>
                </a:lnTo>
                <a:cubicBezTo>
                  <a:pt x="410" y="557"/>
                  <a:pt x="404" y="570"/>
                  <a:pt x="393" y="570"/>
                </a:cubicBezTo>
                <a:lnTo>
                  <a:pt x="51" y="570"/>
                </a:lnTo>
                <a:cubicBezTo>
                  <a:pt x="37" y="570"/>
                  <a:pt x="34" y="556"/>
                  <a:pt x="34" y="542"/>
                </a:cubicBezTo>
                <a:lnTo>
                  <a:pt x="34" y="159"/>
                </a:lnTo>
                <a:close/>
                <a:moveTo>
                  <a:pt x="192" y="64"/>
                </a:moveTo>
                <a:cubicBezTo>
                  <a:pt x="192" y="50"/>
                  <a:pt x="205" y="37"/>
                  <a:pt x="219" y="37"/>
                </a:cubicBezTo>
                <a:lnTo>
                  <a:pt x="224" y="37"/>
                </a:lnTo>
                <a:cubicBezTo>
                  <a:pt x="238" y="37"/>
                  <a:pt x="252" y="50"/>
                  <a:pt x="252" y="64"/>
                </a:cubicBezTo>
                <a:lnTo>
                  <a:pt x="252" y="67"/>
                </a:lnTo>
                <a:cubicBezTo>
                  <a:pt x="252" y="83"/>
                  <a:pt x="238" y="96"/>
                  <a:pt x="222" y="96"/>
                </a:cubicBezTo>
                <a:lnTo>
                  <a:pt x="221" y="96"/>
                </a:lnTo>
                <a:cubicBezTo>
                  <a:pt x="205" y="96"/>
                  <a:pt x="192" y="83"/>
                  <a:pt x="192" y="67"/>
                </a:cubicBezTo>
                <a:lnTo>
                  <a:pt x="192" y="64"/>
                </a:lnTo>
                <a:close/>
                <a:moveTo>
                  <a:pt x="155" y="66"/>
                </a:moveTo>
                <a:lnTo>
                  <a:pt x="106" y="66"/>
                </a:lnTo>
                <a:cubicBezTo>
                  <a:pt x="89" y="66"/>
                  <a:pt x="81" y="74"/>
                  <a:pt x="81" y="90"/>
                </a:cubicBezTo>
                <a:lnTo>
                  <a:pt x="81" y="153"/>
                </a:lnTo>
                <a:cubicBezTo>
                  <a:pt x="81" y="164"/>
                  <a:pt x="88" y="175"/>
                  <a:pt x="98" y="175"/>
                </a:cubicBezTo>
                <a:lnTo>
                  <a:pt x="345" y="175"/>
                </a:lnTo>
                <a:cubicBezTo>
                  <a:pt x="355" y="175"/>
                  <a:pt x="362" y="164"/>
                  <a:pt x="362" y="153"/>
                </a:cubicBezTo>
                <a:lnTo>
                  <a:pt x="362" y="90"/>
                </a:lnTo>
                <a:cubicBezTo>
                  <a:pt x="362" y="74"/>
                  <a:pt x="354" y="66"/>
                  <a:pt x="337" y="66"/>
                </a:cubicBezTo>
                <a:lnTo>
                  <a:pt x="288" y="66"/>
                </a:lnTo>
                <a:cubicBezTo>
                  <a:pt x="288" y="32"/>
                  <a:pt x="260" y="0"/>
                  <a:pt x="227" y="0"/>
                </a:cubicBezTo>
                <a:lnTo>
                  <a:pt x="216" y="0"/>
                </a:lnTo>
                <a:cubicBezTo>
                  <a:pt x="184" y="0"/>
                  <a:pt x="155" y="32"/>
                  <a:pt x="155" y="66"/>
                </a:cubicBezTo>
                <a:close/>
                <a:moveTo>
                  <a:pt x="94" y="464"/>
                </a:moveTo>
                <a:cubicBezTo>
                  <a:pt x="94" y="460"/>
                  <a:pt x="95" y="459"/>
                  <a:pt x="98" y="459"/>
                </a:cubicBezTo>
                <a:lnTo>
                  <a:pt x="156" y="459"/>
                </a:lnTo>
                <a:lnTo>
                  <a:pt x="156" y="464"/>
                </a:lnTo>
                <a:cubicBezTo>
                  <a:pt x="156" y="469"/>
                  <a:pt x="132" y="483"/>
                  <a:pt x="127" y="485"/>
                </a:cubicBezTo>
                <a:cubicBezTo>
                  <a:pt x="123" y="482"/>
                  <a:pt x="114" y="473"/>
                  <a:pt x="107" y="473"/>
                </a:cubicBezTo>
                <a:lnTo>
                  <a:pt x="106" y="473"/>
                </a:lnTo>
                <a:cubicBezTo>
                  <a:pt x="102" y="473"/>
                  <a:pt x="97" y="479"/>
                  <a:pt x="97" y="482"/>
                </a:cubicBezTo>
                <a:lnTo>
                  <a:pt x="97" y="484"/>
                </a:lnTo>
                <a:cubicBezTo>
                  <a:pt x="97" y="488"/>
                  <a:pt x="118" y="511"/>
                  <a:pt x="123" y="511"/>
                </a:cubicBezTo>
                <a:lnTo>
                  <a:pt x="124" y="511"/>
                </a:lnTo>
                <a:cubicBezTo>
                  <a:pt x="128" y="511"/>
                  <a:pt x="152" y="492"/>
                  <a:pt x="156" y="489"/>
                </a:cubicBezTo>
                <a:cubicBezTo>
                  <a:pt x="156" y="497"/>
                  <a:pt x="160" y="524"/>
                  <a:pt x="152" y="524"/>
                </a:cubicBezTo>
                <a:lnTo>
                  <a:pt x="98" y="524"/>
                </a:lnTo>
                <a:cubicBezTo>
                  <a:pt x="95" y="524"/>
                  <a:pt x="94" y="523"/>
                  <a:pt x="94" y="519"/>
                </a:cubicBezTo>
                <a:lnTo>
                  <a:pt x="94" y="464"/>
                </a:lnTo>
                <a:close/>
                <a:moveTo>
                  <a:pt x="152" y="539"/>
                </a:moveTo>
                <a:cubicBezTo>
                  <a:pt x="181" y="539"/>
                  <a:pt x="170" y="508"/>
                  <a:pt x="172" y="481"/>
                </a:cubicBezTo>
                <a:cubicBezTo>
                  <a:pt x="173" y="467"/>
                  <a:pt x="207" y="455"/>
                  <a:pt x="210" y="443"/>
                </a:cubicBezTo>
                <a:lnTo>
                  <a:pt x="206" y="443"/>
                </a:lnTo>
                <a:cubicBezTo>
                  <a:pt x="195" y="443"/>
                  <a:pt x="179" y="452"/>
                  <a:pt x="172" y="456"/>
                </a:cubicBezTo>
                <a:cubicBezTo>
                  <a:pt x="168" y="451"/>
                  <a:pt x="164" y="444"/>
                  <a:pt x="155" y="444"/>
                </a:cubicBezTo>
                <a:lnTo>
                  <a:pt x="95" y="444"/>
                </a:lnTo>
                <a:cubicBezTo>
                  <a:pt x="86" y="444"/>
                  <a:pt x="78" y="452"/>
                  <a:pt x="78" y="461"/>
                </a:cubicBezTo>
                <a:lnTo>
                  <a:pt x="78" y="522"/>
                </a:lnTo>
                <a:cubicBezTo>
                  <a:pt x="78" y="533"/>
                  <a:pt x="87" y="539"/>
                  <a:pt x="98" y="539"/>
                </a:cubicBezTo>
                <a:lnTo>
                  <a:pt x="152" y="539"/>
                </a:lnTo>
                <a:close/>
                <a:moveTo>
                  <a:pt x="94" y="242"/>
                </a:moveTo>
                <a:cubicBezTo>
                  <a:pt x="94" y="238"/>
                  <a:pt x="95" y="237"/>
                  <a:pt x="98" y="237"/>
                </a:cubicBezTo>
                <a:lnTo>
                  <a:pt x="152" y="237"/>
                </a:lnTo>
                <a:cubicBezTo>
                  <a:pt x="155" y="237"/>
                  <a:pt x="156" y="238"/>
                  <a:pt x="156" y="242"/>
                </a:cubicBezTo>
                <a:cubicBezTo>
                  <a:pt x="156" y="246"/>
                  <a:pt x="130" y="263"/>
                  <a:pt x="127" y="263"/>
                </a:cubicBezTo>
                <a:cubicBezTo>
                  <a:pt x="124" y="263"/>
                  <a:pt x="116" y="251"/>
                  <a:pt x="107" y="251"/>
                </a:cubicBezTo>
                <a:cubicBezTo>
                  <a:pt x="103" y="251"/>
                  <a:pt x="97" y="256"/>
                  <a:pt x="97" y="260"/>
                </a:cubicBezTo>
                <a:lnTo>
                  <a:pt x="97" y="262"/>
                </a:lnTo>
                <a:cubicBezTo>
                  <a:pt x="97" y="268"/>
                  <a:pt x="118" y="288"/>
                  <a:pt x="123" y="291"/>
                </a:cubicBezTo>
                <a:lnTo>
                  <a:pt x="156" y="266"/>
                </a:lnTo>
                <a:lnTo>
                  <a:pt x="156" y="302"/>
                </a:lnTo>
                <a:lnTo>
                  <a:pt x="94" y="302"/>
                </a:lnTo>
                <a:lnTo>
                  <a:pt x="94" y="242"/>
                </a:lnTo>
                <a:close/>
                <a:moveTo>
                  <a:pt x="170" y="234"/>
                </a:moveTo>
                <a:cubicBezTo>
                  <a:pt x="168" y="226"/>
                  <a:pt x="162" y="222"/>
                  <a:pt x="152" y="222"/>
                </a:cubicBezTo>
                <a:lnTo>
                  <a:pt x="98" y="222"/>
                </a:lnTo>
                <a:cubicBezTo>
                  <a:pt x="87" y="222"/>
                  <a:pt x="78" y="229"/>
                  <a:pt x="78" y="239"/>
                </a:cubicBezTo>
                <a:lnTo>
                  <a:pt x="78" y="300"/>
                </a:lnTo>
                <a:cubicBezTo>
                  <a:pt x="78" y="309"/>
                  <a:pt x="86" y="317"/>
                  <a:pt x="95" y="317"/>
                </a:cubicBezTo>
                <a:lnTo>
                  <a:pt x="155" y="317"/>
                </a:lnTo>
                <a:cubicBezTo>
                  <a:pt x="179" y="317"/>
                  <a:pt x="172" y="279"/>
                  <a:pt x="171" y="255"/>
                </a:cubicBezTo>
                <a:lnTo>
                  <a:pt x="210" y="222"/>
                </a:lnTo>
                <a:cubicBezTo>
                  <a:pt x="210" y="222"/>
                  <a:pt x="207" y="221"/>
                  <a:pt x="207" y="221"/>
                </a:cubicBezTo>
                <a:cubicBezTo>
                  <a:pt x="192" y="221"/>
                  <a:pt x="180" y="234"/>
                  <a:pt x="170" y="234"/>
                </a:cubicBezTo>
                <a:close/>
                <a:moveTo>
                  <a:pt x="94" y="349"/>
                </a:moveTo>
                <a:lnTo>
                  <a:pt x="156" y="349"/>
                </a:lnTo>
                <a:lnTo>
                  <a:pt x="156" y="357"/>
                </a:lnTo>
                <a:lnTo>
                  <a:pt x="127" y="375"/>
                </a:lnTo>
                <a:lnTo>
                  <a:pt x="108" y="361"/>
                </a:lnTo>
                <a:cubicBezTo>
                  <a:pt x="103" y="364"/>
                  <a:pt x="97" y="365"/>
                  <a:pt x="97" y="372"/>
                </a:cubicBezTo>
                <a:cubicBezTo>
                  <a:pt x="97" y="377"/>
                  <a:pt x="118" y="401"/>
                  <a:pt x="123" y="401"/>
                </a:cubicBezTo>
                <a:cubicBezTo>
                  <a:pt x="130" y="401"/>
                  <a:pt x="148" y="380"/>
                  <a:pt x="156" y="378"/>
                </a:cubicBezTo>
                <a:lnTo>
                  <a:pt x="156" y="412"/>
                </a:lnTo>
                <a:lnTo>
                  <a:pt x="94" y="412"/>
                </a:lnTo>
                <a:lnTo>
                  <a:pt x="94" y="349"/>
                </a:lnTo>
                <a:close/>
                <a:moveTo>
                  <a:pt x="171" y="345"/>
                </a:moveTo>
                <a:cubicBezTo>
                  <a:pt x="169" y="340"/>
                  <a:pt x="165" y="334"/>
                  <a:pt x="156" y="334"/>
                </a:cubicBezTo>
                <a:lnTo>
                  <a:pt x="94" y="334"/>
                </a:lnTo>
                <a:cubicBezTo>
                  <a:pt x="86" y="334"/>
                  <a:pt x="78" y="341"/>
                  <a:pt x="78" y="349"/>
                </a:cubicBezTo>
                <a:lnTo>
                  <a:pt x="78" y="412"/>
                </a:lnTo>
                <a:cubicBezTo>
                  <a:pt x="78" y="420"/>
                  <a:pt x="86" y="427"/>
                  <a:pt x="94" y="427"/>
                </a:cubicBezTo>
                <a:lnTo>
                  <a:pt x="156" y="427"/>
                </a:lnTo>
                <a:cubicBezTo>
                  <a:pt x="179" y="427"/>
                  <a:pt x="172" y="388"/>
                  <a:pt x="171" y="365"/>
                </a:cubicBezTo>
                <a:lnTo>
                  <a:pt x="210" y="333"/>
                </a:lnTo>
                <a:lnTo>
                  <a:pt x="205" y="330"/>
                </a:lnTo>
                <a:lnTo>
                  <a:pt x="171" y="345"/>
                </a:lnTo>
                <a:close/>
                <a:moveTo>
                  <a:pt x="227" y="508"/>
                </a:moveTo>
                <a:cubicBezTo>
                  <a:pt x="227" y="512"/>
                  <a:pt x="228" y="513"/>
                  <a:pt x="232" y="513"/>
                </a:cubicBezTo>
                <a:lnTo>
                  <a:pt x="351" y="513"/>
                </a:lnTo>
                <a:cubicBezTo>
                  <a:pt x="355" y="513"/>
                  <a:pt x="356" y="512"/>
                  <a:pt x="356" y="508"/>
                </a:cubicBezTo>
                <a:lnTo>
                  <a:pt x="356" y="475"/>
                </a:lnTo>
                <a:cubicBezTo>
                  <a:pt x="356" y="471"/>
                  <a:pt x="355" y="470"/>
                  <a:pt x="351" y="470"/>
                </a:cubicBezTo>
                <a:lnTo>
                  <a:pt x="227" y="470"/>
                </a:lnTo>
                <a:lnTo>
                  <a:pt x="227" y="508"/>
                </a:lnTo>
                <a:close/>
                <a:moveTo>
                  <a:pt x="227" y="401"/>
                </a:moveTo>
                <a:lnTo>
                  <a:pt x="356" y="401"/>
                </a:lnTo>
                <a:lnTo>
                  <a:pt x="356" y="360"/>
                </a:lnTo>
                <a:lnTo>
                  <a:pt x="227" y="360"/>
                </a:lnTo>
                <a:lnTo>
                  <a:pt x="227" y="401"/>
                </a:lnTo>
                <a:close/>
                <a:moveTo>
                  <a:pt x="227" y="291"/>
                </a:moveTo>
                <a:lnTo>
                  <a:pt x="321" y="291"/>
                </a:lnTo>
                <a:lnTo>
                  <a:pt x="321" y="250"/>
                </a:lnTo>
                <a:lnTo>
                  <a:pt x="227" y="250"/>
                </a:lnTo>
                <a:lnTo>
                  <a:pt x="227" y="291"/>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51" name="Freeform 26"/>
          <p:cNvSpPr>
            <a:spLocks noEditPoints="1"/>
          </p:cNvSpPr>
          <p:nvPr/>
        </p:nvSpPr>
        <p:spPr bwMode="auto">
          <a:xfrm>
            <a:off x="1504950" y="1146175"/>
            <a:ext cx="444500" cy="412750"/>
          </a:xfrm>
          <a:custGeom>
            <a:avLst/>
            <a:gdLst>
              <a:gd name="T0" fmla="*/ 244541 w 678"/>
              <a:gd name="T1" fmla="*/ 360992 h 630"/>
              <a:gd name="T2" fmla="*/ 183569 w 678"/>
              <a:gd name="T3" fmla="*/ 388509 h 630"/>
              <a:gd name="T4" fmla="*/ 124565 w 678"/>
              <a:gd name="T5" fmla="*/ 13758 h 630"/>
              <a:gd name="T6" fmla="*/ 137677 w 678"/>
              <a:gd name="T7" fmla="*/ 22275 h 630"/>
              <a:gd name="T8" fmla="*/ 224217 w 678"/>
              <a:gd name="T9" fmla="*/ 655 h 630"/>
              <a:gd name="T10" fmla="*/ 110797 w 678"/>
              <a:gd name="T11" fmla="*/ 16379 h 630"/>
              <a:gd name="T12" fmla="*/ 135710 w 678"/>
              <a:gd name="T13" fmla="*/ 40620 h 630"/>
              <a:gd name="T14" fmla="*/ 130465 w 678"/>
              <a:gd name="T15" fmla="*/ 222754 h 630"/>
              <a:gd name="T16" fmla="*/ 105552 w 678"/>
              <a:gd name="T17" fmla="*/ 199168 h 630"/>
              <a:gd name="T18" fmla="*/ 110797 w 678"/>
              <a:gd name="T19" fmla="*/ 16379 h 630"/>
              <a:gd name="T20" fmla="*/ 202582 w 678"/>
              <a:gd name="T21" fmla="*/ 78619 h 630"/>
              <a:gd name="T22" fmla="*/ 306167 w 678"/>
              <a:gd name="T23" fmla="*/ 66826 h 630"/>
              <a:gd name="T24" fmla="*/ 190781 w 678"/>
              <a:gd name="T25" fmla="*/ 71412 h 630"/>
              <a:gd name="T26" fmla="*/ 196681 w 678"/>
              <a:gd name="T27" fmla="*/ 87136 h 630"/>
              <a:gd name="T28" fmla="*/ 201926 w 678"/>
              <a:gd name="T29" fmla="*/ 276477 h 630"/>
              <a:gd name="T30" fmla="*/ 177013 w 678"/>
              <a:gd name="T31" fmla="*/ 268615 h 630"/>
              <a:gd name="T32" fmla="*/ 172424 w 678"/>
              <a:gd name="T33" fmla="*/ 79929 h 630"/>
              <a:gd name="T34" fmla="*/ 211105 w 678"/>
              <a:gd name="T35" fmla="*/ 94998 h 630"/>
              <a:gd name="T36" fmla="*/ 335014 w 678"/>
              <a:gd name="T37" fmla="*/ 94998 h 630"/>
              <a:gd name="T38" fmla="*/ 318624 w 678"/>
              <a:gd name="T39" fmla="*/ 265994 h 630"/>
              <a:gd name="T40" fmla="*/ 211105 w 678"/>
              <a:gd name="T41" fmla="*/ 94998 h 630"/>
              <a:gd name="T42" fmla="*/ 315346 w 678"/>
              <a:gd name="T43" fmla="*/ 108756 h 630"/>
              <a:gd name="T44" fmla="*/ 232084 w 678"/>
              <a:gd name="T45" fmla="*/ 157238 h 630"/>
              <a:gd name="T46" fmla="*/ 144889 w 678"/>
              <a:gd name="T47" fmla="*/ 36689 h 630"/>
              <a:gd name="T48" fmla="*/ 268798 w 678"/>
              <a:gd name="T49" fmla="*/ 36689 h 630"/>
              <a:gd name="T50" fmla="*/ 167179 w 678"/>
              <a:gd name="T51" fmla="*/ 54378 h 630"/>
              <a:gd name="T52" fmla="*/ 157345 w 678"/>
              <a:gd name="T53" fmla="*/ 219478 h 630"/>
              <a:gd name="T54" fmla="*/ 144889 w 678"/>
              <a:gd name="T55" fmla="*/ 36689 h 630"/>
              <a:gd name="T56" fmla="*/ 87851 w 678"/>
              <a:gd name="T57" fmla="*/ 123170 h 630"/>
              <a:gd name="T58" fmla="*/ 68183 w 678"/>
              <a:gd name="T59" fmla="*/ 88446 h 630"/>
              <a:gd name="T60" fmla="*/ 35403 w 678"/>
              <a:gd name="T61" fmla="*/ 305959 h 630"/>
              <a:gd name="T62" fmla="*/ 59004 w 678"/>
              <a:gd name="T63" fmla="*/ 337407 h 630"/>
              <a:gd name="T64" fmla="*/ 0 w 678"/>
              <a:gd name="T65" fmla="*/ 412750 h 630"/>
              <a:gd name="T66" fmla="*/ 444500 w 678"/>
              <a:gd name="T67" fmla="*/ 383923 h 630"/>
              <a:gd name="T68" fmla="*/ 407131 w 678"/>
              <a:gd name="T69" fmla="*/ 305959 h 630"/>
              <a:gd name="T70" fmla="*/ 374350 w 678"/>
              <a:gd name="T71" fmla="*/ 88446 h 630"/>
              <a:gd name="T72" fmla="*/ 354682 w 678"/>
              <a:gd name="T73" fmla="*/ 123170 h 630"/>
              <a:gd name="T74" fmla="*/ 375662 w 678"/>
              <a:gd name="T75" fmla="*/ 310545 h 630"/>
              <a:gd name="T76" fmla="*/ 66216 w 678"/>
              <a:gd name="T77" fmla="*/ 123170 h 63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678" h="630">
                <a:moveTo>
                  <a:pt x="301" y="551"/>
                </a:moveTo>
                <a:lnTo>
                  <a:pt x="373" y="551"/>
                </a:lnTo>
                <a:lnTo>
                  <a:pt x="398" y="593"/>
                </a:lnTo>
                <a:lnTo>
                  <a:pt x="280" y="593"/>
                </a:lnTo>
                <a:lnTo>
                  <a:pt x="301" y="551"/>
                </a:lnTo>
                <a:close/>
                <a:moveTo>
                  <a:pt x="190" y="21"/>
                </a:moveTo>
                <a:lnTo>
                  <a:pt x="207" y="32"/>
                </a:lnTo>
                <a:cubicBezTo>
                  <a:pt x="208" y="32"/>
                  <a:pt x="209" y="33"/>
                  <a:pt x="210" y="34"/>
                </a:cubicBezTo>
                <a:lnTo>
                  <a:pt x="366" y="14"/>
                </a:lnTo>
                <a:cubicBezTo>
                  <a:pt x="362" y="5"/>
                  <a:pt x="353" y="0"/>
                  <a:pt x="342" y="1"/>
                </a:cubicBezTo>
                <a:lnTo>
                  <a:pt x="190" y="21"/>
                </a:lnTo>
                <a:close/>
                <a:moveTo>
                  <a:pt x="169" y="25"/>
                </a:moveTo>
                <a:lnTo>
                  <a:pt x="199" y="44"/>
                </a:lnTo>
                <a:cubicBezTo>
                  <a:pt x="203" y="47"/>
                  <a:pt x="207" y="55"/>
                  <a:pt x="207" y="62"/>
                </a:cubicBezTo>
                <a:lnTo>
                  <a:pt x="207" y="333"/>
                </a:lnTo>
                <a:cubicBezTo>
                  <a:pt x="207" y="340"/>
                  <a:pt x="203" y="343"/>
                  <a:pt x="199" y="340"/>
                </a:cubicBezTo>
                <a:lnTo>
                  <a:pt x="169" y="322"/>
                </a:lnTo>
                <a:cubicBezTo>
                  <a:pt x="165" y="319"/>
                  <a:pt x="161" y="311"/>
                  <a:pt x="161" y="304"/>
                </a:cubicBezTo>
                <a:lnTo>
                  <a:pt x="161" y="33"/>
                </a:lnTo>
                <a:cubicBezTo>
                  <a:pt x="161" y="26"/>
                  <a:pt x="165" y="23"/>
                  <a:pt x="169" y="25"/>
                </a:cubicBezTo>
                <a:close/>
                <a:moveTo>
                  <a:pt x="291" y="109"/>
                </a:moveTo>
                <a:lnTo>
                  <a:pt x="309" y="120"/>
                </a:lnTo>
                <a:cubicBezTo>
                  <a:pt x="310" y="121"/>
                  <a:pt x="310" y="122"/>
                  <a:pt x="311" y="122"/>
                </a:cubicBezTo>
                <a:lnTo>
                  <a:pt x="467" y="102"/>
                </a:lnTo>
                <a:cubicBezTo>
                  <a:pt x="464" y="94"/>
                  <a:pt x="454" y="88"/>
                  <a:pt x="443" y="90"/>
                </a:cubicBezTo>
                <a:lnTo>
                  <a:pt x="291" y="109"/>
                </a:lnTo>
                <a:close/>
                <a:moveTo>
                  <a:pt x="270" y="114"/>
                </a:moveTo>
                <a:lnTo>
                  <a:pt x="300" y="133"/>
                </a:lnTo>
                <a:cubicBezTo>
                  <a:pt x="304" y="136"/>
                  <a:pt x="308" y="144"/>
                  <a:pt x="308" y="151"/>
                </a:cubicBezTo>
                <a:lnTo>
                  <a:pt x="308" y="422"/>
                </a:lnTo>
                <a:cubicBezTo>
                  <a:pt x="308" y="428"/>
                  <a:pt x="304" y="432"/>
                  <a:pt x="300" y="429"/>
                </a:cubicBezTo>
                <a:lnTo>
                  <a:pt x="270" y="410"/>
                </a:lnTo>
                <a:cubicBezTo>
                  <a:pt x="266" y="407"/>
                  <a:pt x="263" y="400"/>
                  <a:pt x="263" y="393"/>
                </a:cubicBezTo>
                <a:lnTo>
                  <a:pt x="263" y="122"/>
                </a:lnTo>
                <a:cubicBezTo>
                  <a:pt x="263" y="115"/>
                  <a:pt x="266" y="111"/>
                  <a:pt x="270" y="114"/>
                </a:cubicBezTo>
                <a:close/>
                <a:moveTo>
                  <a:pt x="322" y="145"/>
                </a:moveTo>
                <a:lnTo>
                  <a:pt x="486" y="124"/>
                </a:lnTo>
                <a:cubicBezTo>
                  <a:pt x="500" y="122"/>
                  <a:pt x="511" y="131"/>
                  <a:pt x="511" y="145"/>
                </a:cubicBezTo>
                <a:lnTo>
                  <a:pt x="511" y="378"/>
                </a:lnTo>
                <a:cubicBezTo>
                  <a:pt x="511" y="391"/>
                  <a:pt x="500" y="404"/>
                  <a:pt x="486" y="406"/>
                </a:cubicBezTo>
                <a:lnTo>
                  <a:pt x="322" y="426"/>
                </a:lnTo>
                <a:lnTo>
                  <a:pt x="322" y="145"/>
                </a:lnTo>
                <a:close/>
                <a:moveTo>
                  <a:pt x="354" y="183"/>
                </a:moveTo>
                <a:lnTo>
                  <a:pt x="481" y="166"/>
                </a:lnTo>
                <a:lnTo>
                  <a:pt x="481" y="224"/>
                </a:lnTo>
                <a:lnTo>
                  <a:pt x="354" y="240"/>
                </a:lnTo>
                <a:lnTo>
                  <a:pt x="354" y="183"/>
                </a:lnTo>
                <a:close/>
                <a:moveTo>
                  <a:pt x="221" y="56"/>
                </a:moveTo>
                <a:lnTo>
                  <a:pt x="384" y="35"/>
                </a:lnTo>
                <a:cubicBezTo>
                  <a:pt x="398" y="33"/>
                  <a:pt x="410" y="43"/>
                  <a:pt x="410" y="56"/>
                </a:cubicBezTo>
                <a:lnTo>
                  <a:pt x="410" y="63"/>
                </a:lnTo>
                <a:lnTo>
                  <a:pt x="255" y="83"/>
                </a:lnTo>
                <a:cubicBezTo>
                  <a:pt x="244" y="86"/>
                  <a:pt x="240" y="93"/>
                  <a:pt x="240" y="107"/>
                </a:cubicBezTo>
                <a:lnTo>
                  <a:pt x="240" y="335"/>
                </a:lnTo>
                <a:lnTo>
                  <a:pt x="221" y="338"/>
                </a:lnTo>
                <a:lnTo>
                  <a:pt x="221" y="56"/>
                </a:lnTo>
                <a:close/>
                <a:moveTo>
                  <a:pt x="101" y="188"/>
                </a:moveTo>
                <a:lnTo>
                  <a:pt x="134" y="188"/>
                </a:lnTo>
                <a:lnTo>
                  <a:pt x="134" y="135"/>
                </a:lnTo>
                <a:lnTo>
                  <a:pt x="104" y="135"/>
                </a:lnTo>
                <a:cubicBezTo>
                  <a:pt x="76" y="135"/>
                  <a:pt x="54" y="158"/>
                  <a:pt x="54" y="186"/>
                </a:cubicBezTo>
                <a:lnTo>
                  <a:pt x="54" y="467"/>
                </a:lnTo>
                <a:cubicBezTo>
                  <a:pt x="54" y="490"/>
                  <a:pt x="69" y="509"/>
                  <a:pt x="90" y="515"/>
                </a:cubicBezTo>
                <a:lnTo>
                  <a:pt x="0" y="586"/>
                </a:lnTo>
                <a:lnTo>
                  <a:pt x="0" y="630"/>
                </a:lnTo>
                <a:lnTo>
                  <a:pt x="678" y="630"/>
                </a:lnTo>
                <a:lnTo>
                  <a:pt x="678" y="586"/>
                </a:lnTo>
                <a:lnTo>
                  <a:pt x="582" y="516"/>
                </a:lnTo>
                <a:cubicBezTo>
                  <a:pt x="604" y="511"/>
                  <a:pt x="621" y="491"/>
                  <a:pt x="621" y="467"/>
                </a:cubicBezTo>
                <a:lnTo>
                  <a:pt x="621" y="186"/>
                </a:lnTo>
                <a:cubicBezTo>
                  <a:pt x="621" y="158"/>
                  <a:pt x="598" y="135"/>
                  <a:pt x="571" y="135"/>
                </a:cubicBezTo>
                <a:lnTo>
                  <a:pt x="541" y="135"/>
                </a:lnTo>
                <a:lnTo>
                  <a:pt x="541" y="188"/>
                </a:lnTo>
                <a:lnTo>
                  <a:pt x="573" y="188"/>
                </a:lnTo>
                <a:lnTo>
                  <a:pt x="573" y="474"/>
                </a:lnTo>
                <a:lnTo>
                  <a:pt x="101" y="474"/>
                </a:lnTo>
                <a:lnTo>
                  <a:pt x="101" y="188"/>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52" name="Freeform 27"/>
          <p:cNvSpPr>
            <a:spLocks noEditPoints="1"/>
          </p:cNvSpPr>
          <p:nvPr/>
        </p:nvSpPr>
        <p:spPr bwMode="auto">
          <a:xfrm>
            <a:off x="3533775" y="1155700"/>
            <a:ext cx="447675" cy="395288"/>
          </a:xfrm>
          <a:custGeom>
            <a:avLst/>
            <a:gdLst>
              <a:gd name="T0" fmla="*/ 186149 w 683"/>
              <a:gd name="T1" fmla="*/ 250590 h 601"/>
              <a:gd name="T2" fmla="*/ 389995 w 683"/>
              <a:gd name="T3" fmla="*/ 257825 h 601"/>
              <a:gd name="T4" fmla="*/ 386062 w 683"/>
              <a:gd name="T5" fmla="*/ 236120 h 601"/>
              <a:gd name="T6" fmla="*/ 186804 w 683"/>
              <a:gd name="T7" fmla="*/ 244013 h 601"/>
              <a:gd name="T8" fmla="*/ 386062 w 683"/>
              <a:gd name="T9" fmla="*/ 236120 h 601"/>
              <a:gd name="T10" fmla="*/ 184838 w 683"/>
              <a:gd name="T11" fmla="*/ 222308 h 601"/>
              <a:gd name="T12" fmla="*/ 387373 w 683"/>
              <a:gd name="T13" fmla="*/ 229543 h 601"/>
              <a:gd name="T14" fmla="*/ 176317 w 683"/>
              <a:gd name="T15" fmla="*/ 213100 h 601"/>
              <a:gd name="T16" fmla="*/ 397861 w 683"/>
              <a:gd name="T17" fmla="*/ 268349 h 601"/>
              <a:gd name="T18" fmla="*/ 171073 w 683"/>
              <a:gd name="T19" fmla="*/ 284134 h 601"/>
              <a:gd name="T20" fmla="*/ 158620 w 683"/>
              <a:gd name="T21" fmla="*/ 207839 h 601"/>
              <a:gd name="T22" fmla="*/ 397861 w 683"/>
              <a:gd name="T23" fmla="*/ 197315 h 601"/>
              <a:gd name="T24" fmla="*/ 176317 w 683"/>
              <a:gd name="T25" fmla="*/ 213100 h 601"/>
              <a:gd name="T26" fmla="*/ 226132 w 683"/>
              <a:gd name="T27" fmla="*/ 25651 h 601"/>
              <a:gd name="T28" fmla="*/ 219577 w 683"/>
              <a:gd name="T29" fmla="*/ 1973 h 601"/>
              <a:gd name="T30" fmla="*/ 229409 w 683"/>
              <a:gd name="T31" fmla="*/ 658 h 601"/>
              <a:gd name="T32" fmla="*/ 269392 w 683"/>
              <a:gd name="T33" fmla="*/ 25651 h 601"/>
              <a:gd name="T34" fmla="*/ 240552 w 683"/>
              <a:gd name="T35" fmla="*/ 36832 h 601"/>
              <a:gd name="T36" fmla="*/ 239896 w 683"/>
              <a:gd name="T37" fmla="*/ 69060 h 601"/>
              <a:gd name="T38" fmla="*/ 231375 w 683"/>
              <a:gd name="T39" fmla="*/ 143382 h 601"/>
              <a:gd name="T40" fmla="*/ 249072 w 683"/>
              <a:gd name="T41" fmla="*/ 70376 h 601"/>
              <a:gd name="T42" fmla="*/ 318551 w 683"/>
              <a:gd name="T43" fmla="*/ 57221 h 601"/>
              <a:gd name="T44" fmla="*/ 289055 w 683"/>
              <a:gd name="T45" fmla="*/ 187449 h 601"/>
              <a:gd name="T46" fmla="*/ 266114 w 683"/>
              <a:gd name="T47" fmla="*/ 187449 h 601"/>
              <a:gd name="T48" fmla="*/ 236619 w 683"/>
              <a:gd name="T49" fmla="*/ 57221 h 601"/>
              <a:gd name="T50" fmla="*/ 281845 w 683"/>
              <a:gd name="T51" fmla="*/ 19732 h 601"/>
              <a:gd name="T52" fmla="*/ 281190 w 683"/>
              <a:gd name="T53" fmla="*/ 57879 h 601"/>
              <a:gd name="T54" fmla="*/ 155343 w 683"/>
              <a:gd name="T55" fmla="*/ 355167 h 601"/>
              <a:gd name="T56" fmla="*/ 417524 w 683"/>
              <a:gd name="T57" fmla="*/ 363718 h 601"/>
              <a:gd name="T58" fmla="*/ 155343 w 683"/>
              <a:gd name="T59" fmla="*/ 355167 h 601"/>
              <a:gd name="T60" fmla="*/ 415558 w 683"/>
              <a:gd name="T61" fmla="*/ 338724 h 601"/>
              <a:gd name="T62" fmla="*/ 156653 w 683"/>
              <a:gd name="T63" fmla="*/ 347275 h 601"/>
              <a:gd name="T64" fmla="*/ 151410 w 683"/>
              <a:gd name="T65" fmla="*/ 322939 h 601"/>
              <a:gd name="T66" fmla="*/ 416213 w 683"/>
              <a:gd name="T67" fmla="*/ 331489 h 601"/>
              <a:gd name="T68" fmla="*/ 151410 w 683"/>
              <a:gd name="T69" fmla="*/ 322939 h 601"/>
              <a:gd name="T70" fmla="*/ 427356 w 683"/>
              <a:gd name="T71" fmla="*/ 374899 h 601"/>
              <a:gd name="T72" fmla="*/ 143544 w 683"/>
              <a:gd name="T73" fmla="*/ 393315 h 601"/>
              <a:gd name="T74" fmla="*/ 447675 w 683"/>
              <a:gd name="T75" fmla="*/ 381476 h 601"/>
              <a:gd name="T76" fmla="*/ 433910 w 683"/>
              <a:gd name="T77" fmla="*/ 294000 h 601"/>
              <a:gd name="T78" fmla="*/ 143544 w 683"/>
              <a:gd name="T79" fmla="*/ 312416 h 601"/>
              <a:gd name="T80" fmla="*/ 146166 w 683"/>
              <a:gd name="T81" fmla="*/ 124309 h 601"/>
              <a:gd name="T82" fmla="*/ 67512 w 683"/>
              <a:gd name="T83" fmla="*/ 361087 h 601"/>
              <a:gd name="T84" fmla="*/ 146166 w 683"/>
              <a:gd name="T85" fmla="*/ 124309 h 601"/>
              <a:gd name="T86" fmla="*/ 47193 w 683"/>
              <a:gd name="T87" fmla="*/ 351221 h 601"/>
              <a:gd name="T88" fmla="*/ 139612 w 683"/>
              <a:gd name="T89" fmla="*/ 122993 h 601"/>
              <a:gd name="T90" fmla="*/ 119948 w 683"/>
              <a:gd name="T91" fmla="*/ 110496 h 601"/>
              <a:gd name="T92" fmla="*/ 40638 w 683"/>
              <a:gd name="T93" fmla="*/ 349248 h 601"/>
              <a:gd name="T94" fmla="*/ 119948 w 683"/>
              <a:gd name="T95" fmla="*/ 110496 h 601"/>
              <a:gd name="T96" fmla="*/ 74722 w 683"/>
              <a:gd name="T97" fmla="*/ 373583 h 601"/>
              <a:gd name="T98" fmla="*/ 183527 w 683"/>
              <a:gd name="T99" fmla="*/ 126282 h 601"/>
              <a:gd name="T100" fmla="*/ 73411 w 683"/>
              <a:gd name="T101" fmla="*/ 392657 h 601"/>
              <a:gd name="T102" fmla="*/ 2622 w 683"/>
              <a:gd name="T103" fmla="*/ 352536 h 601"/>
              <a:gd name="T104" fmla="*/ 113394 w 683"/>
              <a:gd name="T105" fmla="*/ 99973 h 60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683" h="601">
                <a:moveTo>
                  <a:pt x="591" y="381"/>
                </a:moveTo>
                <a:lnTo>
                  <a:pt x="284" y="381"/>
                </a:lnTo>
                <a:cubicBezTo>
                  <a:pt x="284" y="385"/>
                  <a:pt x="283" y="389"/>
                  <a:pt x="282" y="392"/>
                </a:cubicBezTo>
                <a:lnTo>
                  <a:pt x="595" y="392"/>
                </a:lnTo>
                <a:cubicBezTo>
                  <a:pt x="593" y="389"/>
                  <a:pt x="592" y="385"/>
                  <a:pt x="591" y="381"/>
                </a:cubicBezTo>
                <a:close/>
                <a:moveTo>
                  <a:pt x="589" y="359"/>
                </a:moveTo>
                <a:lnTo>
                  <a:pt x="285" y="359"/>
                </a:lnTo>
                <a:cubicBezTo>
                  <a:pt x="285" y="363"/>
                  <a:pt x="285" y="367"/>
                  <a:pt x="285" y="371"/>
                </a:cubicBezTo>
                <a:lnTo>
                  <a:pt x="589" y="371"/>
                </a:lnTo>
                <a:cubicBezTo>
                  <a:pt x="588" y="367"/>
                  <a:pt x="588" y="363"/>
                  <a:pt x="589" y="359"/>
                </a:cubicBezTo>
                <a:close/>
                <a:moveTo>
                  <a:pt x="595" y="338"/>
                </a:moveTo>
                <a:lnTo>
                  <a:pt x="282" y="338"/>
                </a:lnTo>
                <a:cubicBezTo>
                  <a:pt x="283" y="342"/>
                  <a:pt x="284" y="345"/>
                  <a:pt x="284" y="349"/>
                </a:cubicBezTo>
                <a:lnTo>
                  <a:pt x="591" y="349"/>
                </a:lnTo>
                <a:cubicBezTo>
                  <a:pt x="592" y="345"/>
                  <a:pt x="593" y="341"/>
                  <a:pt x="595" y="338"/>
                </a:cubicBezTo>
                <a:close/>
                <a:moveTo>
                  <a:pt x="269" y="324"/>
                </a:moveTo>
                <a:lnTo>
                  <a:pt x="269" y="408"/>
                </a:lnTo>
                <a:lnTo>
                  <a:pt x="607" y="408"/>
                </a:lnTo>
                <a:lnTo>
                  <a:pt x="607" y="432"/>
                </a:lnTo>
                <a:lnTo>
                  <a:pt x="261" y="432"/>
                </a:lnTo>
                <a:cubicBezTo>
                  <a:pt x="251" y="432"/>
                  <a:pt x="242" y="425"/>
                  <a:pt x="242" y="416"/>
                </a:cubicBezTo>
                <a:lnTo>
                  <a:pt x="242" y="316"/>
                </a:lnTo>
                <a:cubicBezTo>
                  <a:pt x="242" y="307"/>
                  <a:pt x="251" y="300"/>
                  <a:pt x="261" y="300"/>
                </a:cubicBezTo>
                <a:lnTo>
                  <a:pt x="607" y="300"/>
                </a:lnTo>
                <a:lnTo>
                  <a:pt x="607" y="324"/>
                </a:lnTo>
                <a:lnTo>
                  <a:pt x="269" y="324"/>
                </a:lnTo>
                <a:close/>
                <a:moveTo>
                  <a:pt x="367" y="56"/>
                </a:moveTo>
                <a:cubicBezTo>
                  <a:pt x="354" y="55"/>
                  <a:pt x="348" y="48"/>
                  <a:pt x="345" y="39"/>
                </a:cubicBezTo>
                <a:cubicBezTo>
                  <a:pt x="342" y="31"/>
                  <a:pt x="343" y="26"/>
                  <a:pt x="343" y="18"/>
                </a:cubicBezTo>
                <a:cubicBezTo>
                  <a:pt x="342" y="8"/>
                  <a:pt x="336" y="5"/>
                  <a:pt x="335" y="3"/>
                </a:cubicBezTo>
                <a:cubicBezTo>
                  <a:pt x="335" y="2"/>
                  <a:pt x="337" y="1"/>
                  <a:pt x="341" y="1"/>
                </a:cubicBezTo>
                <a:cubicBezTo>
                  <a:pt x="344" y="1"/>
                  <a:pt x="347" y="0"/>
                  <a:pt x="350" y="1"/>
                </a:cubicBezTo>
                <a:cubicBezTo>
                  <a:pt x="356" y="1"/>
                  <a:pt x="365" y="2"/>
                  <a:pt x="366" y="2"/>
                </a:cubicBezTo>
                <a:cubicBezTo>
                  <a:pt x="385" y="6"/>
                  <a:pt x="409" y="16"/>
                  <a:pt x="411" y="39"/>
                </a:cubicBezTo>
                <a:cubicBezTo>
                  <a:pt x="413" y="49"/>
                  <a:pt x="412" y="61"/>
                  <a:pt x="402" y="65"/>
                </a:cubicBezTo>
                <a:cubicBezTo>
                  <a:pt x="395" y="55"/>
                  <a:pt x="378" y="57"/>
                  <a:pt x="367" y="56"/>
                </a:cubicBezTo>
                <a:close/>
                <a:moveTo>
                  <a:pt x="394" y="102"/>
                </a:moveTo>
                <a:cubicBezTo>
                  <a:pt x="385" y="99"/>
                  <a:pt x="378" y="99"/>
                  <a:pt x="366" y="105"/>
                </a:cubicBezTo>
                <a:cubicBezTo>
                  <a:pt x="342" y="116"/>
                  <a:pt x="331" y="144"/>
                  <a:pt x="333" y="169"/>
                </a:cubicBezTo>
                <a:cubicBezTo>
                  <a:pt x="334" y="186"/>
                  <a:pt x="341" y="205"/>
                  <a:pt x="353" y="218"/>
                </a:cubicBezTo>
                <a:cubicBezTo>
                  <a:pt x="349" y="207"/>
                  <a:pt x="346" y="195"/>
                  <a:pt x="345" y="184"/>
                </a:cubicBezTo>
                <a:cubicBezTo>
                  <a:pt x="343" y="154"/>
                  <a:pt x="354" y="121"/>
                  <a:pt x="380" y="107"/>
                </a:cubicBezTo>
                <a:cubicBezTo>
                  <a:pt x="385" y="105"/>
                  <a:pt x="390" y="103"/>
                  <a:pt x="394" y="102"/>
                </a:cubicBezTo>
                <a:close/>
                <a:moveTo>
                  <a:pt x="486" y="87"/>
                </a:moveTo>
                <a:cubicBezTo>
                  <a:pt x="519" y="102"/>
                  <a:pt x="539" y="139"/>
                  <a:pt x="537" y="182"/>
                </a:cubicBezTo>
                <a:cubicBezTo>
                  <a:pt x="533" y="239"/>
                  <a:pt x="490" y="285"/>
                  <a:pt x="441" y="285"/>
                </a:cubicBezTo>
                <a:cubicBezTo>
                  <a:pt x="435" y="285"/>
                  <a:pt x="429" y="280"/>
                  <a:pt x="424" y="278"/>
                </a:cubicBezTo>
                <a:cubicBezTo>
                  <a:pt x="418" y="280"/>
                  <a:pt x="412" y="285"/>
                  <a:pt x="406" y="285"/>
                </a:cubicBezTo>
                <a:cubicBezTo>
                  <a:pt x="357" y="285"/>
                  <a:pt x="315" y="239"/>
                  <a:pt x="311" y="182"/>
                </a:cubicBezTo>
                <a:cubicBezTo>
                  <a:pt x="308" y="139"/>
                  <a:pt x="329" y="102"/>
                  <a:pt x="361" y="87"/>
                </a:cubicBezTo>
                <a:cubicBezTo>
                  <a:pt x="385" y="75"/>
                  <a:pt x="397" y="79"/>
                  <a:pt x="417" y="88"/>
                </a:cubicBezTo>
                <a:cubicBezTo>
                  <a:pt x="415" y="72"/>
                  <a:pt x="414" y="48"/>
                  <a:pt x="430" y="30"/>
                </a:cubicBezTo>
                <a:cubicBezTo>
                  <a:pt x="434" y="28"/>
                  <a:pt x="443" y="32"/>
                  <a:pt x="443" y="40"/>
                </a:cubicBezTo>
                <a:cubicBezTo>
                  <a:pt x="430" y="55"/>
                  <a:pt x="429" y="76"/>
                  <a:pt x="429" y="88"/>
                </a:cubicBezTo>
                <a:cubicBezTo>
                  <a:pt x="450" y="79"/>
                  <a:pt x="462" y="75"/>
                  <a:pt x="486" y="87"/>
                </a:cubicBezTo>
                <a:close/>
                <a:moveTo>
                  <a:pt x="237" y="540"/>
                </a:moveTo>
                <a:lnTo>
                  <a:pt x="635" y="540"/>
                </a:lnTo>
                <a:cubicBezTo>
                  <a:pt x="635" y="544"/>
                  <a:pt x="636" y="549"/>
                  <a:pt x="637" y="553"/>
                </a:cubicBezTo>
                <a:lnTo>
                  <a:pt x="231" y="553"/>
                </a:lnTo>
                <a:cubicBezTo>
                  <a:pt x="234" y="549"/>
                  <a:pt x="236" y="545"/>
                  <a:pt x="237" y="540"/>
                </a:cubicBezTo>
                <a:close/>
                <a:moveTo>
                  <a:pt x="239" y="515"/>
                </a:moveTo>
                <a:lnTo>
                  <a:pt x="634" y="515"/>
                </a:lnTo>
                <a:cubicBezTo>
                  <a:pt x="634" y="520"/>
                  <a:pt x="634" y="524"/>
                  <a:pt x="634" y="528"/>
                </a:cubicBezTo>
                <a:lnTo>
                  <a:pt x="239" y="528"/>
                </a:lnTo>
                <a:cubicBezTo>
                  <a:pt x="240" y="524"/>
                  <a:pt x="240" y="520"/>
                  <a:pt x="239" y="515"/>
                </a:cubicBezTo>
                <a:close/>
                <a:moveTo>
                  <a:pt x="231" y="491"/>
                </a:moveTo>
                <a:lnTo>
                  <a:pt x="637" y="491"/>
                </a:lnTo>
                <a:cubicBezTo>
                  <a:pt x="636" y="495"/>
                  <a:pt x="635" y="499"/>
                  <a:pt x="635" y="504"/>
                </a:cubicBezTo>
                <a:lnTo>
                  <a:pt x="237" y="504"/>
                </a:lnTo>
                <a:cubicBezTo>
                  <a:pt x="236" y="499"/>
                  <a:pt x="234" y="495"/>
                  <a:pt x="231" y="491"/>
                </a:cubicBezTo>
                <a:close/>
                <a:moveTo>
                  <a:pt x="652" y="475"/>
                </a:moveTo>
                <a:lnTo>
                  <a:pt x="652" y="570"/>
                </a:lnTo>
                <a:lnTo>
                  <a:pt x="219" y="570"/>
                </a:lnTo>
                <a:lnTo>
                  <a:pt x="219" y="598"/>
                </a:lnTo>
                <a:lnTo>
                  <a:pt x="662" y="598"/>
                </a:lnTo>
                <a:cubicBezTo>
                  <a:pt x="674" y="598"/>
                  <a:pt x="683" y="590"/>
                  <a:pt x="683" y="580"/>
                </a:cubicBezTo>
                <a:lnTo>
                  <a:pt x="683" y="465"/>
                </a:lnTo>
                <a:cubicBezTo>
                  <a:pt x="683" y="455"/>
                  <a:pt x="674" y="447"/>
                  <a:pt x="662" y="447"/>
                </a:cubicBezTo>
                <a:lnTo>
                  <a:pt x="219" y="447"/>
                </a:lnTo>
                <a:lnTo>
                  <a:pt x="219" y="475"/>
                </a:lnTo>
                <a:lnTo>
                  <a:pt x="652" y="475"/>
                </a:lnTo>
                <a:close/>
                <a:moveTo>
                  <a:pt x="223" y="189"/>
                </a:moveTo>
                <a:lnTo>
                  <a:pt x="93" y="543"/>
                </a:lnTo>
                <a:cubicBezTo>
                  <a:pt x="97" y="545"/>
                  <a:pt x="100" y="547"/>
                  <a:pt x="103" y="549"/>
                </a:cubicBezTo>
                <a:lnTo>
                  <a:pt x="236" y="188"/>
                </a:lnTo>
                <a:cubicBezTo>
                  <a:pt x="232" y="189"/>
                  <a:pt x="228" y="189"/>
                  <a:pt x="223" y="189"/>
                </a:cubicBezTo>
                <a:close/>
                <a:moveTo>
                  <a:pt x="201" y="183"/>
                </a:moveTo>
                <a:lnTo>
                  <a:pt x="72" y="534"/>
                </a:lnTo>
                <a:cubicBezTo>
                  <a:pt x="76" y="535"/>
                  <a:pt x="79" y="537"/>
                  <a:pt x="83" y="538"/>
                </a:cubicBezTo>
                <a:lnTo>
                  <a:pt x="213" y="187"/>
                </a:lnTo>
                <a:cubicBezTo>
                  <a:pt x="209" y="186"/>
                  <a:pt x="205" y="185"/>
                  <a:pt x="201" y="183"/>
                </a:cubicBezTo>
                <a:close/>
                <a:moveTo>
                  <a:pt x="183" y="168"/>
                </a:moveTo>
                <a:lnTo>
                  <a:pt x="50" y="529"/>
                </a:lnTo>
                <a:cubicBezTo>
                  <a:pt x="53" y="530"/>
                  <a:pt x="57" y="531"/>
                  <a:pt x="62" y="531"/>
                </a:cubicBezTo>
                <a:lnTo>
                  <a:pt x="192" y="177"/>
                </a:lnTo>
                <a:cubicBezTo>
                  <a:pt x="189" y="175"/>
                  <a:pt x="185" y="172"/>
                  <a:pt x="183" y="168"/>
                </a:cubicBezTo>
                <a:close/>
                <a:moveTo>
                  <a:pt x="31" y="537"/>
                </a:moveTo>
                <a:lnTo>
                  <a:pt x="114" y="568"/>
                </a:lnTo>
                <a:lnTo>
                  <a:pt x="256" y="183"/>
                </a:lnTo>
                <a:lnTo>
                  <a:pt x="280" y="192"/>
                </a:lnTo>
                <a:lnTo>
                  <a:pt x="135" y="585"/>
                </a:lnTo>
                <a:cubicBezTo>
                  <a:pt x="131" y="595"/>
                  <a:pt x="121" y="601"/>
                  <a:pt x="112" y="597"/>
                </a:cubicBezTo>
                <a:lnTo>
                  <a:pt x="13" y="561"/>
                </a:lnTo>
                <a:cubicBezTo>
                  <a:pt x="4" y="558"/>
                  <a:pt x="0" y="547"/>
                  <a:pt x="4" y="536"/>
                </a:cubicBezTo>
                <a:lnTo>
                  <a:pt x="149" y="144"/>
                </a:lnTo>
                <a:lnTo>
                  <a:pt x="173" y="152"/>
                </a:lnTo>
                <a:lnTo>
                  <a:pt x="31" y="537"/>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53" name="Freeform 28"/>
          <p:cNvSpPr>
            <a:spLocks noEditPoints="1"/>
          </p:cNvSpPr>
          <p:nvPr/>
        </p:nvSpPr>
        <p:spPr bwMode="auto">
          <a:xfrm>
            <a:off x="2166938" y="4189413"/>
            <a:ext cx="387350" cy="388937"/>
          </a:xfrm>
          <a:custGeom>
            <a:avLst/>
            <a:gdLst>
              <a:gd name="T0" fmla="*/ 382762 w 591"/>
              <a:gd name="T1" fmla="*/ 142808 h 591"/>
              <a:gd name="T2" fmla="*/ 333606 w 591"/>
              <a:gd name="T3" fmla="*/ 53964 h 591"/>
              <a:gd name="T4" fmla="*/ 242503 w 591"/>
              <a:gd name="T5" fmla="*/ 3949 h 591"/>
              <a:gd name="T6" fmla="*/ 242503 w 591"/>
              <a:gd name="T7" fmla="*/ 142808 h 591"/>
              <a:gd name="T8" fmla="*/ 382762 w 591"/>
              <a:gd name="T9" fmla="*/ 142808 h 591"/>
              <a:gd name="T10" fmla="*/ 195969 w 591"/>
              <a:gd name="T11" fmla="*/ 165841 h 591"/>
              <a:gd name="T12" fmla="*/ 195969 w 591"/>
              <a:gd name="T13" fmla="*/ 0 h 591"/>
              <a:gd name="T14" fmla="*/ 72751 w 591"/>
              <a:gd name="T15" fmla="*/ 53964 h 591"/>
              <a:gd name="T16" fmla="*/ 72751 w 591"/>
              <a:gd name="T17" fmla="*/ 316546 h 591"/>
              <a:gd name="T18" fmla="*/ 333606 w 591"/>
              <a:gd name="T19" fmla="*/ 316546 h 591"/>
              <a:gd name="T20" fmla="*/ 387350 w 591"/>
              <a:gd name="T21" fmla="*/ 188875 h 591"/>
              <a:gd name="T22" fmla="*/ 218908 w 591"/>
              <a:gd name="T23" fmla="*/ 188875 h 591"/>
              <a:gd name="T24" fmla="*/ 195969 w 591"/>
              <a:gd name="T25" fmla="*/ 165841 h 59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91" h="591">
                <a:moveTo>
                  <a:pt x="584" y="217"/>
                </a:moveTo>
                <a:cubicBezTo>
                  <a:pt x="572" y="167"/>
                  <a:pt x="547" y="121"/>
                  <a:pt x="509" y="82"/>
                </a:cubicBezTo>
                <a:cubicBezTo>
                  <a:pt x="469" y="43"/>
                  <a:pt x="421" y="17"/>
                  <a:pt x="370" y="6"/>
                </a:cubicBezTo>
                <a:lnTo>
                  <a:pt x="370" y="217"/>
                </a:lnTo>
                <a:lnTo>
                  <a:pt x="584" y="217"/>
                </a:lnTo>
                <a:close/>
                <a:moveTo>
                  <a:pt x="299" y="252"/>
                </a:moveTo>
                <a:lnTo>
                  <a:pt x="299" y="0"/>
                </a:lnTo>
                <a:cubicBezTo>
                  <a:pt x="231" y="3"/>
                  <a:pt x="163" y="30"/>
                  <a:pt x="111" y="82"/>
                </a:cubicBezTo>
                <a:cubicBezTo>
                  <a:pt x="0" y="192"/>
                  <a:pt x="0" y="371"/>
                  <a:pt x="111" y="481"/>
                </a:cubicBezTo>
                <a:cubicBezTo>
                  <a:pt x="220" y="591"/>
                  <a:pt x="399" y="591"/>
                  <a:pt x="509" y="481"/>
                </a:cubicBezTo>
                <a:cubicBezTo>
                  <a:pt x="563" y="427"/>
                  <a:pt x="590" y="357"/>
                  <a:pt x="591" y="287"/>
                </a:cubicBezTo>
                <a:lnTo>
                  <a:pt x="334" y="287"/>
                </a:lnTo>
                <a:cubicBezTo>
                  <a:pt x="315" y="287"/>
                  <a:pt x="299" y="271"/>
                  <a:pt x="299" y="252"/>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54" name="Freeform 29"/>
          <p:cNvSpPr>
            <a:spLocks/>
          </p:cNvSpPr>
          <p:nvPr/>
        </p:nvSpPr>
        <p:spPr bwMode="auto">
          <a:xfrm>
            <a:off x="1038225" y="2967038"/>
            <a:ext cx="188913" cy="188912"/>
          </a:xfrm>
          <a:custGeom>
            <a:avLst/>
            <a:gdLst>
              <a:gd name="T0" fmla="*/ 63188 w 290"/>
              <a:gd name="T1" fmla="*/ 188256 h 288"/>
              <a:gd name="T2" fmla="*/ 65794 w 290"/>
              <a:gd name="T3" fmla="*/ 188912 h 288"/>
              <a:gd name="T4" fmla="*/ 67748 w 290"/>
              <a:gd name="T5" fmla="*/ 188256 h 288"/>
              <a:gd name="T6" fmla="*/ 110742 w 290"/>
              <a:gd name="T7" fmla="*/ 144964 h 288"/>
              <a:gd name="T8" fmla="*/ 138753 w 290"/>
              <a:gd name="T9" fmla="*/ 173825 h 288"/>
              <a:gd name="T10" fmla="*/ 141359 w 290"/>
              <a:gd name="T11" fmla="*/ 174481 h 288"/>
              <a:gd name="T12" fmla="*/ 142010 w 290"/>
              <a:gd name="T13" fmla="*/ 174481 h 288"/>
              <a:gd name="T14" fmla="*/ 143965 w 290"/>
              <a:gd name="T15" fmla="*/ 172513 h 288"/>
              <a:gd name="T16" fmla="*/ 188913 w 290"/>
              <a:gd name="T17" fmla="*/ 3936 h 288"/>
              <a:gd name="T18" fmla="*/ 188913 w 290"/>
              <a:gd name="T19" fmla="*/ 2624 h 288"/>
              <a:gd name="T20" fmla="*/ 186307 w 290"/>
              <a:gd name="T21" fmla="*/ 0 h 288"/>
              <a:gd name="T22" fmla="*/ 185656 w 290"/>
              <a:gd name="T23" fmla="*/ 0 h 288"/>
              <a:gd name="T24" fmla="*/ 185004 w 290"/>
              <a:gd name="T25" fmla="*/ 0 h 288"/>
              <a:gd name="T26" fmla="*/ 17588 w 290"/>
              <a:gd name="T27" fmla="*/ 45260 h 288"/>
              <a:gd name="T28" fmla="*/ 14983 w 290"/>
              <a:gd name="T29" fmla="*/ 47228 h 288"/>
              <a:gd name="T30" fmla="*/ 16286 w 290"/>
              <a:gd name="T31" fmla="*/ 50508 h 288"/>
              <a:gd name="T32" fmla="*/ 43645 w 290"/>
              <a:gd name="T33" fmla="*/ 78057 h 288"/>
              <a:gd name="T34" fmla="*/ 1303 w 290"/>
              <a:gd name="T35" fmla="*/ 121350 h 288"/>
              <a:gd name="T36" fmla="*/ 1303 w 290"/>
              <a:gd name="T37" fmla="*/ 125285 h 288"/>
              <a:gd name="T38" fmla="*/ 63188 w 290"/>
              <a:gd name="T39" fmla="*/ 188256 h 28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90" h="288">
                <a:moveTo>
                  <a:pt x="97" y="287"/>
                </a:moveTo>
                <a:cubicBezTo>
                  <a:pt x="98" y="288"/>
                  <a:pt x="99" y="288"/>
                  <a:pt x="101" y="288"/>
                </a:cubicBezTo>
                <a:cubicBezTo>
                  <a:pt x="102" y="288"/>
                  <a:pt x="103" y="288"/>
                  <a:pt x="104" y="287"/>
                </a:cubicBezTo>
                <a:lnTo>
                  <a:pt x="170" y="221"/>
                </a:lnTo>
                <a:lnTo>
                  <a:pt x="213" y="265"/>
                </a:lnTo>
                <a:cubicBezTo>
                  <a:pt x="214" y="266"/>
                  <a:pt x="215" y="266"/>
                  <a:pt x="217" y="266"/>
                </a:cubicBezTo>
                <a:cubicBezTo>
                  <a:pt x="217" y="266"/>
                  <a:pt x="217" y="266"/>
                  <a:pt x="218" y="266"/>
                </a:cubicBezTo>
                <a:cubicBezTo>
                  <a:pt x="220" y="266"/>
                  <a:pt x="221" y="265"/>
                  <a:pt x="221" y="263"/>
                </a:cubicBezTo>
                <a:lnTo>
                  <a:pt x="290" y="6"/>
                </a:lnTo>
                <a:cubicBezTo>
                  <a:pt x="290" y="5"/>
                  <a:pt x="290" y="5"/>
                  <a:pt x="290" y="4"/>
                </a:cubicBezTo>
                <a:cubicBezTo>
                  <a:pt x="290" y="2"/>
                  <a:pt x="288" y="0"/>
                  <a:pt x="286" y="0"/>
                </a:cubicBezTo>
                <a:cubicBezTo>
                  <a:pt x="285" y="0"/>
                  <a:pt x="285" y="0"/>
                  <a:pt x="285" y="0"/>
                </a:cubicBezTo>
                <a:cubicBezTo>
                  <a:pt x="285" y="0"/>
                  <a:pt x="284" y="0"/>
                  <a:pt x="284" y="0"/>
                </a:cubicBezTo>
                <a:lnTo>
                  <a:pt x="27" y="69"/>
                </a:lnTo>
                <a:cubicBezTo>
                  <a:pt x="25" y="69"/>
                  <a:pt x="24" y="70"/>
                  <a:pt x="23" y="72"/>
                </a:cubicBezTo>
                <a:cubicBezTo>
                  <a:pt x="23" y="74"/>
                  <a:pt x="24" y="75"/>
                  <a:pt x="25" y="77"/>
                </a:cubicBezTo>
                <a:lnTo>
                  <a:pt x="67" y="119"/>
                </a:lnTo>
                <a:lnTo>
                  <a:pt x="2" y="185"/>
                </a:lnTo>
                <a:cubicBezTo>
                  <a:pt x="0" y="187"/>
                  <a:pt x="0" y="190"/>
                  <a:pt x="2" y="191"/>
                </a:cubicBezTo>
                <a:lnTo>
                  <a:pt x="97" y="287"/>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55" name="Freeform 30"/>
          <p:cNvSpPr>
            <a:spLocks/>
          </p:cNvSpPr>
          <p:nvPr/>
        </p:nvSpPr>
        <p:spPr bwMode="auto">
          <a:xfrm>
            <a:off x="830263" y="2967038"/>
            <a:ext cx="190500" cy="188912"/>
          </a:xfrm>
          <a:custGeom>
            <a:avLst/>
            <a:gdLst>
              <a:gd name="T0" fmla="*/ 45326 w 290"/>
              <a:gd name="T1" fmla="*/ 172513 h 288"/>
              <a:gd name="T2" fmla="*/ 47297 w 290"/>
              <a:gd name="T3" fmla="*/ 174481 h 288"/>
              <a:gd name="T4" fmla="*/ 48610 w 290"/>
              <a:gd name="T5" fmla="*/ 174481 h 288"/>
              <a:gd name="T6" fmla="*/ 50581 w 290"/>
              <a:gd name="T7" fmla="*/ 173825 h 288"/>
              <a:gd name="T8" fmla="*/ 79484 w 290"/>
              <a:gd name="T9" fmla="*/ 144964 h 288"/>
              <a:gd name="T10" fmla="*/ 122183 w 290"/>
              <a:gd name="T11" fmla="*/ 188256 h 288"/>
              <a:gd name="T12" fmla="*/ 124153 w 290"/>
              <a:gd name="T13" fmla="*/ 188912 h 288"/>
              <a:gd name="T14" fmla="*/ 126781 w 290"/>
              <a:gd name="T15" fmla="*/ 188256 h 288"/>
              <a:gd name="T16" fmla="*/ 189186 w 290"/>
              <a:gd name="T17" fmla="*/ 125285 h 288"/>
              <a:gd name="T18" fmla="*/ 189186 w 290"/>
              <a:gd name="T19" fmla="*/ 121350 h 288"/>
              <a:gd name="T20" fmla="*/ 146488 w 290"/>
              <a:gd name="T21" fmla="*/ 78057 h 288"/>
              <a:gd name="T22" fmla="*/ 174078 w 290"/>
              <a:gd name="T23" fmla="*/ 50508 h 288"/>
              <a:gd name="T24" fmla="*/ 175391 w 290"/>
              <a:gd name="T25" fmla="*/ 47228 h 288"/>
              <a:gd name="T26" fmla="*/ 172764 w 290"/>
              <a:gd name="T27" fmla="*/ 45260 h 288"/>
              <a:gd name="T28" fmla="*/ 3941 w 290"/>
              <a:gd name="T29" fmla="*/ 0 h 288"/>
              <a:gd name="T30" fmla="*/ 2628 w 290"/>
              <a:gd name="T31" fmla="*/ 0 h 288"/>
              <a:gd name="T32" fmla="*/ 657 w 290"/>
              <a:gd name="T33" fmla="*/ 656 h 288"/>
              <a:gd name="T34" fmla="*/ 0 w 290"/>
              <a:gd name="T35" fmla="*/ 3280 h 288"/>
              <a:gd name="T36" fmla="*/ 45326 w 290"/>
              <a:gd name="T37" fmla="*/ 172513 h 28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90" h="288">
                <a:moveTo>
                  <a:pt x="69" y="263"/>
                </a:moveTo>
                <a:cubicBezTo>
                  <a:pt x="69" y="265"/>
                  <a:pt x="71" y="266"/>
                  <a:pt x="72" y="266"/>
                </a:cubicBezTo>
                <a:cubicBezTo>
                  <a:pt x="73" y="266"/>
                  <a:pt x="73" y="266"/>
                  <a:pt x="74" y="266"/>
                </a:cubicBezTo>
                <a:cubicBezTo>
                  <a:pt x="75" y="266"/>
                  <a:pt x="76" y="266"/>
                  <a:pt x="77" y="265"/>
                </a:cubicBezTo>
                <a:lnTo>
                  <a:pt x="121" y="221"/>
                </a:lnTo>
                <a:lnTo>
                  <a:pt x="186" y="287"/>
                </a:lnTo>
                <a:cubicBezTo>
                  <a:pt x="187" y="288"/>
                  <a:pt x="188" y="288"/>
                  <a:pt x="189" y="288"/>
                </a:cubicBezTo>
                <a:cubicBezTo>
                  <a:pt x="191" y="288"/>
                  <a:pt x="192" y="288"/>
                  <a:pt x="193" y="287"/>
                </a:cubicBezTo>
                <a:lnTo>
                  <a:pt x="288" y="191"/>
                </a:lnTo>
                <a:cubicBezTo>
                  <a:pt x="290" y="190"/>
                  <a:pt x="290" y="187"/>
                  <a:pt x="288" y="185"/>
                </a:cubicBezTo>
                <a:lnTo>
                  <a:pt x="223" y="119"/>
                </a:lnTo>
                <a:lnTo>
                  <a:pt x="265" y="77"/>
                </a:lnTo>
                <a:cubicBezTo>
                  <a:pt x="267" y="75"/>
                  <a:pt x="267" y="74"/>
                  <a:pt x="267" y="72"/>
                </a:cubicBezTo>
                <a:cubicBezTo>
                  <a:pt x="266" y="70"/>
                  <a:pt x="265" y="69"/>
                  <a:pt x="263" y="69"/>
                </a:cubicBezTo>
                <a:lnTo>
                  <a:pt x="6" y="0"/>
                </a:lnTo>
                <a:cubicBezTo>
                  <a:pt x="5" y="0"/>
                  <a:pt x="5" y="0"/>
                  <a:pt x="4" y="0"/>
                </a:cubicBezTo>
                <a:cubicBezTo>
                  <a:pt x="3" y="0"/>
                  <a:pt x="2" y="0"/>
                  <a:pt x="1" y="1"/>
                </a:cubicBezTo>
                <a:cubicBezTo>
                  <a:pt x="0" y="2"/>
                  <a:pt x="0" y="4"/>
                  <a:pt x="0" y="5"/>
                </a:cubicBezTo>
                <a:lnTo>
                  <a:pt x="69" y="263"/>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56" name="Freeform 31"/>
          <p:cNvSpPr>
            <a:spLocks/>
          </p:cNvSpPr>
          <p:nvPr/>
        </p:nvSpPr>
        <p:spPr bwMode="auto">
          <a:xfrm>
            <a:off x="1038225" y="3173413"/>
            <a:ext cx="190500" cy="190500"/>
          </a:xfrm>
          <a:custGeom>
            <a:avLst/>
            <a:gdLst>
              <a:gd name="T0" fmla="*/ 144675 w 291"/>
              <a:gd name="T1" fmla="*/ 16479 h 289"/>
              <a:gd name="T2" fmla="*/ 142711 w 291"/>
              <a:gd name="T3" fmla="*/ 14502 h 289"/>
              <a:gd name="T4" fmla="*/ 142057 w 291"/>
              <a:gd name="T5" fmla="*/ 14502 h 289"/>
              <a:gd name="T6" fmla="*/ 139438 w 291"/>
              <a:gd name="T7" fmla="*/ 15161 h 289"/>
              <a:gd name="T8" fmla="*/ 111289 w 291"/>
              <a:gd name="T9" fmla="*/ 44164 h 289"/>
              <a:gd name="T10" fmla="*/ 68082 w 291"/>
              <a:gd name="T11" fmla="*/ 1318 h 289"/>
              <a:gd name="T12" fmla="*/ 66119 w 291"/>
              <a:gd name="T13" fmla="*/ 0 h 289"/>
              <a:gd name="T14" fmla="*/ 63500 w 291"/>
              <a:gd name="T15" fmla="*/ 1318 h 289"/>
              <a:gd name="T16" fmla="*/ 1309 w 291"/>
              <a:gd name="T17" fmla="*/ 63939 h 289"/>
              <a:gd name="T18" fmla="*/ 1309 w 291"/>
              <a:gd name="T19" fmla="*/ 68554 h 289"/>
              <a:gd name="T20" fmla="*/ 43861 w 291"/>
              <a:gd name="T21" fmla="*/ 111400 h 289"/>
              <a:gd name="T22" fmla="*/ 16366 w 291"/>
              <a:gd name="T23" fmla="*/ 139744 h 289"/>
              <a:gd name="T24" fmla="*/ 15057 w 291"/>
              <a:gd name="T25" fmla="*/ 142381 h 289"/>
              <a:gd name="T26" fmla="*/ 17675 w 291"/>
              <a:gd name="T27" fmla="*/ 145017 h 289"/>
              <a:gd name="T28" fmla="*/ 185918 w 291"/>
              <a:gd name="T29" fmla="*/ 190500 h 289"/>
              <a:gd name="T30" fmla="*/ 187227 w 291"/>
              <a:gd name="T31" fmla="*/ 190500 h 289"/>
              <a:gd name="T32" fmla="*/ 189191 w 291"/>
              <a:gd name="T33" fmla="*/ 189841 h 289"/>
              <a:gd name="T34" fmla="*/ 189845 w 291"/>
              <a:gd name="T35" fmla="*/ 186545 h 289"/>
              <a:gd name="T36" fmla="*/ 144675 w 291"/>
              <a:gd name="T37" fmla="*/ 16479 h 28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91" h="289">
                <a:moveTo>
                  <a:pt x="221" y="25"/>
                </a:moveTo>
                <a:cubicBezTo>
                  <a:pt x="221" y="24"/>
                  <a:pt x="219" y="22"/>
                  <a:pt x="218" y="22"/>
                </a:cubicBezTo>
                <a:cubicBezTo>
                  <a:pt x="217" y="22"/>
                  <a:pt x="217" y="22"/>
                  <a:pt x="217" y="22"/>
                </a:cubicBezTo>
                <a:cubicBezTo>
                  <a:pt x="215" y="22"/>
                  <a:pt x="214" y="22"/>
                  <a:pt x="213" y="23"/>
                </a:cubicBezTo>
                <a:lnTo>
                  <a:pt x="170" y="67"/>
                </a:lnTo>
                <a:lnTo>
                  <a:pt x="104" y="2"/>
                </a:lnTo>
                <a:cubicBezTo>
                  <a:pt x="103" y="1"/>
                  <a:pt x="102" y="0"/>
                  <a:pt x="101" y="0"/>
                </a:cubicBezTo>
                <a:cubicBezTo>
                  <a:pt x="99" y="0"/>
                  <a:pt x="98" y="1"/>
                  <a:pt x="97" y="2"/>
                </a:cubicBezTo>
                <a:lnTo>
                  <a:pt x="2" y="97"/>
                </a:lnTo>
                <a:cubicBezTo>
                  <a:pt x="0" y="99"/>
                  <a:pt x="0" y="102"/>
                  <a:pt x="2" y="104"/>
                </a:cubicBezTo>
                <a:lnTo>
                  <a:pt x="67" y="169"/>
                </a:lnTo>
                <a:lnTo>
                  <a:pt x="25" y="212"/>
                </a:lnTo>
                <a:cubicBezTo>
                  <a:pt x="24" y="213"/>
                  <a:pt x="23" y="215"/>
                  <a:pt x="23" y="216"/>
                </a:cubicBezTo>
                <a:cubicBezTo>
                  <a:pt x="24" y="218"/>
                  <a:pt x="25" y="219"/>
                  <a:pt x="27" y="220"/>
                </a:cubicBezTo>
                <a:lnTo>
                  <a:pt x="284" y="289"/>
                </a:lnTo>
                <a:cubicBezTo>
                  <a:pt x="285" y="289"/>
                  <a:pt x="285" y="289"/>
                  <a:pt x="286" y="289"/>
                </a:cubicBezTo>
                <a:cubicBezTo>
                  <a:pt x="287" y="289"/>
                  <a:pt x="288" y="288"/>
                  <a:pt x="289" y="288"/>
                </a:cubicBezTo>
                <a:cubicBezTo>
                  <a:pt x="290" y="286"/>
                  <a:pt x="291" y="285"/>
                  <a:pt x="290" y="283"/>
                </a:cubicBezTo>
                <a:lnTo>
                  <a:pt x="221" y="25"/>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57" name="Freeform 32"/>
          <p:cNvSpPr>
            <a:spLocks/>
          </p:cNvSpPr>
          <p:nvPr/>
        </p:nvSpPr>
        <p:spPr bwMode="auto">
          <a:xfrm>
            <a:off x="830263" y="3173413"/>
            <a:ext cx="190500" cy="190500"/>
          </a:xfrm>
          <a:custGeom>
            <a:avLst/>
            <a:gdLst>
              <a:gd name="T0" fmla="*/ 126781 w 290"/>
              <a:gd name="T1" fmla="*/ 1318 h 289"/>
              <a:gd name="T2" fmla="*/ 124153 w 290"/>
              <a:gd name="T3" fmla="*/ 0 h 289"/>
              <a:gd name="T4" fmla="*/ 122183 w 290"/>
              <a:gd name="T5" fmla="*/ 1318 h 289"/>
              <a:gd name="T6" fmla="*/ 79484 w 290"/>
              <a:gd name="T7" fmla="*/ 44164 h 289"/>
              <a:gd name="T8" fmla="*/ 50581 w 290"/>
              <a:gd name="T9" fmla="*/ 15161 h 289"/>
              <a:gd name="T10" fmla="*/ 48610 w 290"/>
              <a:gd name="T11" fmla="*/ 14502 h 289"/>
              <a:gd name="T12" fmla="*/ 47297 w 290"/>
              <a:gd name="T13" fmla="*/ 14502 h 289"/>
              <a:gd name="T14" fmla="*/ 45326 w 290"/>
              <a:gd name="T15" fmla="*/ 16479 h 289"/>
              <a:gd name="T16" fmla="*/ 0 w 290"/>
              <a:gd name="T17" fmla="*/ 186545 h 289"/>
              <a:gd name="T18" fmla="*/ 657 w 290"/>
              <a:gd name="T19" fmla="*/ 189841 h 289"/>
              <a:gd name="T20" fmla="*/ 3284 w 290"/>
              <a:gd name="T21" fmla="*/ 190500 h 289"/>
              <a:gd name="T22" fmla="*/ 3941 w 290"/>
              <a:gd name="T23" fmla="*/ 190500 h 289"/>
              <a:gd name="T24" fmla="*/ 172764 w 290"/>
              <a:gd name="T25" fmla="*/ 145017 h 289"/>
              <a:gd name="T26" fmla="*/ 175391 w 290"/>
              <a:gd name="T27" fmla="*/ 142381 h 289"/>
              <a:gd name="T28" fmla="*/ 174078 w 290"/>
              <a:gd name="T29" fmla="*/ 139744 h 289"/>
              <a:gd name="T30" fmla="*/ 146488 w 290"/>
              <a:gd name="T31" fmla="*/ 111400 h 289"/>
              <a:gd name="T32" fmla="*/ 189186 w 290"/>
              <a:gd name="T33" fmla="*/ 68554 h 289"/>
              <a:gd name="T34" fmla="*/ 189186 w 290"/>
              <a:gd name="T35" fmla="*/ 63939 h 289"/>
              <a:gd name="T36" fmla="*/ 126781 w 290"/>
              <a:gd name="T37" fmla="*/ 1318 h 28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90" h="289">
                <a:moveTo>
                  <a:pt x="193" y="2"/>
                </a:moveTo>
                <a:cubicBezTo>
                  <a:pt x="192" y="1"/>
                  <a:pt x="191" y="0"/>
                  <a:pt x="189" y="0"/>
                </a:cubicBezTo>
                <a:cubicBezTo>
                  <a:pt x="188" y="0"/>
                  <a:pt x="187" y="1"/>
                  <a:pt x="186" y="2"/>
                </a:cubicBezTo>
                <a:lnTo>
                  <a:pt x="121" y="67"/>
                </a:lnTo>
                <a:lnTo>
                  <a:pt x="77" y="23"/>
                </a:lnTo>
                <a:cubicBezTo>
                  <a:pt x="76" y="22"/>
                  <a:pt x="75" y="22"/>
                  <a:pt x="74" y="22"/>
                </a:cubicBezTo>
                <a:cubicBezTo>
                  <a:pt x="73" y="22"/>
                  <a:pt x="73" y="22"/>
                  <a:pt x="72" y="22"/>
                </a:cubicBezTo>
                <a:cubicBezTo>
                  <a:pt x="71" y="22"/>
                  <a:pt x="69" y="24"/>
                  <a:pt x="69" y="25"/>
                </a:cubicBezTo>
                <a:lnTo>
                  <a:pt x="0" y="283"/>
                </a:lnTo>
                <a:cubicBezTo>
                  <a:pt x="0" y="285"/>
                  <a:pt x="0" y="286"/>
                  <a:pt x="1" y="288"/>
                </a:cubicBezTo>
                <a:cubicBezTo>
                  <a:pt x="2" y="288"/>
                  <a:pt x="3" y="289"/>
                  <a:pt x="5" y="289"/>
                </a:cubicBezTo>
                <a:cubicBezTo>
                  <a:pt x="5" y="289"/>
                  <a:pt x="5" y="289"/>
                  <a:pt x="6" y="289"/>
                </a:cubicBezTo>
                <a:lnTo>
                  <a:pt x="263" y="220"/>
                </a:lnTo>
                <a:cubicBezTo>
                  <a:pt x="265" y="219"/>
                  <a:pt x="266" y="218"/>
                  <a:pt x="267" y="216"/>
                </a:cubicBezTo>
                <a:cubicBezTo>
                  <a:pt x="267" y="215"/>
                  <a:pt x="267" y="213"/>
                  <a:pt x="265" y="212"/>
                </a:cubicBezTo>
                <a:lnTo>
                  <a:pt x="223" y="169"/>
                </a:lnTo>
                <a:lnTo>
                  <a:pt x="288" y="104"/>
                </a:lnTo>
                <a:cubicBezTo>
                  <a:pt x="290" y="102"/>
                  <a:pt x="290" y="99"/>
                  <a:pt x="288" y="97"/>
                </a:cubicBezTo>
                <a:lnTo>
                  <a:pt x="193" y="2"/>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58" name="Freeform 33"/>
          <p:cNvSpPr>
            <a:spLocks/>
          </p:cNvSpPr>
          <p:nvPr/>
        </p:nvSpPr>
        <p:spPr bwMode="auto">
          <a:xfrm>
            <a:off x="1522413" y="3594100"/>
            <a:ext cx="409575" cy="196850"/>
          </a:xfrm>
          <a:custGeom>
            <a:avLst/>
            <a:gdLst>
              <a:gd name="T0" fmla="*/ 346765 w 626"/>
              <a:gd name="T1" fmla="*/ 0 h 300"/>
              <a:gd name="T2" fmla="*/ 63464 w 626"/>
              <a:gd name="T3" fmla="*/ 0 h 300"/>
              <a:gd name="T4" fmla="*/ 0 w 626"/>
              <a:gd name="T5" fmla="*/ 47900 h 300"/>
              <a:gd name="T6" fmla="*/ 204788 w 626"/>
              <a:gd name="T7" fmla="*/ 196850 h 300"/>
              <a:gd name="T8" fmla="*/ 409575 w 626"/>
              <a:gd name="T9" fmla="*/ 47900 h 300"/>
              <a:gd name="T10" fmla="*/ 346765 w 62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6" h="300">
                <a:moveTo>
                  <a:pt x="530" y="0"/>
                </a:moveTo>
                <a:lnTo>
                  <a:pt x="97" y="0"/>
                </a:lnTo>
                <a:cubicBezTo>
                  <a:pt x="54" y="0"/>
                  <a:pt x="17" y="30"/>
                  <a:pt x="0" y="73"/>
                </a:cubicBezTo>
                <a:lnTo>
                  <a:pt x="313" y="300"/>
                </a:lnTo>
                <a:lnTo>
                  <a:pt x="626" y="73"/>
                </a:lnTo>
                <a:cubicBezTo>
                  <a:pt x="609" y="30"/>
                  <a:pt x="572" y="0"/>
                  <a:pt x="530" y="0"/>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59" name="Freeform 34"/>
          <p:cNvSpPr>
            <a:spLocks/>
          </p:cNvSpPr>
          <p:nvPr/>
        </p:nvSpPr>
        <p:spPr bwMode="auto">
          <a:xfrm>
            <a:off x="1516063" y="3703638"/>
            <a:ext cx="422275" cy="288925"/>
          </a:xfrm>
          <a:custGeom>
            <a:avLst/>
            <a:gdLst>
              <a:gd name="T0" fmla="*/ 211137 w 644"/>
              <a:gd name="T1" fmla="*/ 151029 h 440"/>
              <a:gd name="T2" fmla="*/ 203925 w 644"/>
              <a:gd name="T3" fmla="*/ 148402 h 440"/>
              <a:gd name="T4" fmla="*/ 0 w 644"/>
              <a:gd name="T5" fmla="*/ 0 h 440"/>
              <a:gd name="T6" fmla="*/ 0 w 644"/>
              <a:gd name="T7" fmla="*/ 208157 h 440"/>
              <a:gd name="T8" fmla="*/ 69505 w 644"/>
              <a:gd name="T9" fmla="*/ 288925 h 440"/>
              <a:gd name="T10" fmla="*/ 353426 w 644"/>
              <a:gd name="T11" fmla="*/ 288925 h 440"/>
              <a:gd name="T12" fmla="*/ 422275 w 644"/>
              <a:gd name="T13" fmla="*/ 208157 h 440"/>
              <a:gd name="T14" fmla="*/ 422275 w 644"/>
              <a:gd name="T15" fmla="*/ 0 h 440"/>
              <a:gd name="T16" fmla="*/ 218350 w 644"/>
              <a:gd name="T17" fmla="*/ 148402 h 440"/>
              <a:gd name="T18" fmla="*/ 211137 w 644"/>
              <a:gd name="T19" fmla="*/ 151029 h 4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44" h="440">
                <a:moveTo>
                  <a:pt x="322" y="230"/>
                </a:moveTo>
                <a:cubicBezTo>
                  <a:pt x="318" y="230"/>
                  <a:pt x="315" y="229"/>
                  <a:pt x="311" y="226"/>
                </a:cubicBezTo>
                <a:lnTo>
                  <a:pt x="0" y="0"/>
                </a:lnTo>
                <a:lnTo>
                  <a:pt x="0" y="317"/>
                </a:lnTo>
                <a:cubicBezTo>
                  <a:pt x="0" y="385"/>
                  <a:pt x="47" y="440"/>
                  <a:pt x="106" y="440"/>
                </a:cubicBezTo>
                <a:lnTo>
                  <a:pt x="539" y="440"/>
                </a:lnTo>
                <a:cubicBezTo>
                  <a:pt x="597" y="440"/>
                  <a:pt x="644" y="385"/>
                  <a:pt x="644" y="317"/>
                </a:cubicBezTo>
                <a:lnTo>
                  <a:pt x="644" y="0"/>
                </a:lnTo>
                <a:lnTo>
                  <a:pt x="333" y="226"/>
                </a:lnTo>
                <a:cubicBezTo>
                  <a:pt x="330" y="229"/>
                  <a:pt x="326" y="230"/>
                  <a:pt x="322" y="230"/>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60" name="Freeform 35"/>
          <p:cNvSpPr>
            <a:spLocks noEditPoints="1"/>
          </p:cNvSpPr>
          <p:nvPr/>
        </p:nvSpPr>
        <p:spPr bwMode="auto">
          <a:xfrm>
            <a:off x="2897188" y="3597275"/>
            <a:ext cx="319087" cy="392113"/>
          </a:xfrm>
          <a:custGeom>
            <a:avLst/>
            <a:gdLst>
              <a:gd name="T0" fmla="*/ 0 w 486"/>
              <a:gd name="T1" fmla="*/ 171795 h 598"/>
              <a:gd name="T2" fmla="*/ 0 w 486"/>
              <a:gd name="T3" fmla="*/ 327854 h 598"/>
              <a:gd name="T4" fmla="*/ 64343 w 486"/>
              <a:gd name="T5" fmla="*/ 392113 h 598"/>
              <a:gd name="T6" fmla="*/ 254744 w 486"/>
              <a:gd name="T7" fmla="*/ 392113 h 598"/>
              <a:gd name="T8" fmla="*/ 319087 w 486"/>
              <a:gd name="T9" fmla="*/ 327854 h 598"/>
              <a:gd name="T10" fmla="*/ 319087 w 486"/>
              <a:gd name="T11" fmla="*/ 171795 h 598"/>
              <a:gd name="T12" fmla="*/ 292168 w 486"/>
              <a:gd name="T13" fmla="*/ 171795 h 598"/>
              <a:gd name="T14" fmla="*/ 292168 w 486"/>
              <a:gd name="T15" fmla="*/ 130486 h 598"/>
              <a:gd name="T16" fmla="*/ 161513 w 486"/>
              <a:gd name="T17" fmla="*/ 0 h 598"/>
              <a:gd name="T18" fmla="*/ 31515 w 486"/>
              <a:gd name="T19" fmla="*/ 130486 h 598"/>
              <a:gd name="T20" fmla="*/ 31515 w 486"/>
              <a:gd name="T21" fmla="*/ 171795 h 598"/>
              <a:gd name="T22" fmla="*/ 0 w 486"/>
              <a:gd name="T23" fmla="*/ 171795 h 598"/>
              <a:gd name="T24" fmla="*/ 242926 w 486"/>
              <a:gd name="T25" fmla="*/ 171795 h 598"/>
              <a:gd name="T26" fmla="*/ 80100 w 486"/>
              <a:gd name="T27" fmla="*/ 171795 h 598"/>
              <a:gd name="T28" fmla="*/ 80757 w 486"/>
              <a:gd name="T29" fmla="*/ 130486 h 598"/>
              <a:gd name="T30" fmla="*/ 161513 w 486"/>
              <a:gd name="T31" fmla="*/ 49178 h 598"/>
              <a:gd name="T32" fmla="*/ 242926 w 486"/>
              <a:gd name="T33" fmla="*/ 130486 h 598"/>
              <a:gd name="T34" fmla="*/ 242926 w 486"/>
              <a:gd name="T35" fmla="*/ 171795 h 598"/>
              <a:gd name="T36" fmla="*/ 181210 w 486"/>
              <a:gd name="T37" fmla="*/ 287200 h 598"/>
              <a:gd name="T38" fmla="*/ 181210 w 486"/>
              <a:gd name="T39" fmla="*/ 287200 h 598"/>
              <a:gd name="T40" fmla="*/ 181210 w 486"/>
              <a:gd name="T41" fmla="*/ 321952 h 598"/>
              <a:gd name="T42" fmla="*/ 159544 w 486"/>
              <a:gd name="T43" fmla="*/ 342935 h 598"/>
              <a:gd name="T44" fmla="*/ 137877 w 486"/>
              <a:gd name="T45" fmla="*/ 321952 h 598"/>
              <a:gd name="T46" fmla="*/ 137877 w 486"/>
              <a:gd name="T47" fmla="*/ 287200 h 598"/>
              <a:gd name="T48" fmla="*/ 122776 w 486"/>
              <a:gd name="T49" fmla="*/ 257037 h 598"/>
              <a:gd name="T50" fmla="*/ 159544 w 486"/>
              <a:gd name="T51" fmla="*/ 220318 h 598"/>
              <a:gd name="T52" fmla="*/ 196311 w 486"/>
              <a:gd name="T53" fmla="*/ 257037 h 598"/>
              <a:gd name="T54" fmla="*/ 181210 w 486"/>
              <a:gd name="T55" fmla="*/ 287200 h 598"/>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486" h="598">
                <a:moveTo>
                  <a:pt x="0" y="262"/>
                </a:moveTo>
                <a:lnTo>
                  <a:pt x="0" y="500"/>
                </a:lnTo>
                <a:cubicBezTo>
                  <a:pt x="0" y="554"/>
                  <a:pt x="44" y="598"/>
                  <a:pt x="98" y="598"/>
                </a:cubicBezTo>
                <a:lnTo>
                  <a:pt x="388" y="598"/>
                </a:lnTo>
                <a:cubicBezTo>
                  <a:pt x="442" y="598"/>
                  <a:pt x="486" y="554"/>
                  <a:pt x="486" y="500"/>
                </a:cubicBezTo>
                <a:lnTo>
                  <a:pt x="486" y="262"/>
                </a:lnTo>
                <a:lnTo>
                  <a:pt x="445" y="262"/>
                </a:lnTo>
                <a:lnTo>
                  <a:pt x="445" y="199"/>
                </a:lnTo>
                <a:cubicBezTo>
                  <a:pt x="445" y="89"/>
                  <a:pt x="356" y="0"/>
                  <a:pt x="246" y="0"/>
                </a:cubicBezTo>
                <a:cubicBezTo>
                  <a:pt x="137" y="0"/>
                  <a:pt x="48" y="89"/>
                  <a:pt x="48" y="199"/>
                </a:cubicBezTo>
                <a:lnTo>
                  <a:pt x="48" y="262"/>
                </a:lnTo>
                <a:lnTo>
                  <a:pt x="0" y="262"/>
                </a:lnTo>
                <a:close/>
                <a:moveTo>
                  <a:pt x="370" y="262"/>
                </a:moveTo>
                <a:lnTo>
                  <a:pt x="122" y="262"/>
                </a:lnTo>
                <a:lnTo>
                  <a:pt x="123" y="199"/>
                </a:lnTo>
                <a:cubicBezTo>
                  <a:pt x="123" y="131"/>
                  <a:pt x="178" y="75"/>
                  <a:pt x="246" y="75"/>
                </a:cubicBezTo>
                <a:cubicBezTo>
                  <a:pt x="315" y="75"/>
                  <a:pt x="370" y="131"/>
                  <a:pt x="370" y="199"/>
                </a:cubicBezTo>
                <a:lnTo>
                  <a:pt x="370" y="262"/>
                </a:lnTo>
                <a:close/>
                <a:moveTo>
                  <a:pt x="276" y="438"/>
                </a:moveTo>
                <a:lnTo>
                  <a:pt x="276" y="438"/>
                </a:lnTo>
                <a:lnTo>
                  <a:pt x="276" y="491"/>
                </a:lnTo>
                <a:cubicBezTo>
                  <a:pt x="276" y="509"/>
                  <a:pt x="261" y="523"/>
                  <a:pt x="243" y="523"/>
                </a:cubicBezTo>
                <a:cubicBezTo>
                  <a:pt x="225" y="523"/>
                  <a:pt x="210" y="509"/>
                  <a:pt x="210" y="491"/>
                </a:cubicBezTo>
                <a:lnTo>
                  <a:pt x="210" y="438"/>
                </a:lnTo>
                <a:cubicBezTo>
                  <a:pt x="196" y="428"/>
                  <a:pt x="187" y="411"/>
                  <a:pt x="187" y="392"/>
                </a:cubicBezTo>
                <a:cubicBezTo>
                  <a:pt x="187" y="362"/>
                  <a:pt x="212" y="336"/>
                  <a:pt x="243" y="336"/>
                </a:cubicBezTo>
                <a:cubicBezTo>
                  <a:pt x="274" y="336"/>
                  <a:pt x="299" y="362"/>
                  <a:pt x="299" y="392"/>
                </a:cubicBezTo>
                <a:cubicBezTo>
                  <a:pt x="299" y="411"/>
                  <a:pt x="290" y="428"/>
                  <a:pt x="276" y="438"/>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61" name="Freeform 36"/>
          <p:cNvSpPr>
            <a:spLocks noEditPoints="1"/>
          </p:cNvSpPr>
          <p:nvPr/>
        </p:nvSpPr>
        <p:spPr bwMode="auto">
          <a:xfrm>
            <a:off x="765175" y="1098550"/>
            <a:ext cx="527050" cy="444500"/>
          </a:xfrm>
          <a:custGeom>
            <a:avLst/>
            <a:gdLst>
              <a:gd name="T0" fmla="*/ 369526 w 803"/>
              <a:gd name="T1" fmla="*/ 276010 h 678"/>
              <a:gd name="T2" fmla="*/ 292076 w 803"/>
              <a:gd name="T3" fmla="*/ 276010 h 678"/>
              <a:gd name="T4" fmla="*/ 292076 w 803"/>
              <a:gd name="T5" fmla="*/ 354027 h 678"/>
              <a:gd name="T6" fmla="*/ 234974 w 803"/>
              <a:gd name="T7" fmla="*/ 354027 h 678"/>
              <a:gd name="T8" fmla="*/ 234974 w 803"/>
              <a:gd name="T9" fmla="*/ 276010 h 678"/>
              <a:gd name="T10" fmla="*/ 157524 w 803"/>
              <a:gd name="T11" fmla="*/ 276010 h 678"/>
              <a:gd name="T12" fmla="*/ 157524 w 803"/>
              <a:gd name="T13" fmla="*/ 218972 h 678"/>
              <a:gd name="T14" fmla="*/ 234974 w 803"/>
              <a:gd name="T15" fmla="*/ 218972 h 678"/>
              <a:gd name="T16" fmla="*/ 234974 w 803"/>
              <a:gd name="T17" fmla="*/ 140955 h 678"/>
              <a:gd name="T18" fmla="*/ 292076 w 803"/>
              <a:gd name="T19" fmla="*/ 140955 h 678"/>
              <a:gd name="T20" fmla="*/ 292076 w 803"/>
              <a:gd name="T21" fmla="*/ 218972 h 678"/>
              <a:gd name="T22" fmla="*/ 369526 w 803"/>
              <a:gd name="T23" fmla="*/ 218972 h 678"/>
              <a:gd name="T24" fmla="*/ 369526 w 803"/>
              <a:gd name="T25" fmla="*/ 276010 h 678"/>
              <a:gd name="T26" fmla="*/ 483731 w 803"/>
              <a:gd name="T27" fmla="*/ 142922 h 678"/>
              <a:gd name="T28" fmla="*/ 263197 w 803"/>
              <a:gd name="T29" fmla="*/ 105552 h 678"/>
              <a:gd name="T30" fmla="*/ 43319 w 803"/>
              <a:gd name="T31" fmla="*/ 142922 h 678"/>
              <a:gd name="T32" fmla="*/ 263853 w 803"/>
              <a:gd name="T33" fmla="*/ 444500 h 678"/>
              <a:gd name="T34" fmla="*/ 483731 w 803"/>
              <a:gd name="T35" fmla="*/ 142922 h 67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803" h="678">
                <a:moveTo>
                  <a:pt x="563" y="421"/>
                </a:moveTo>
                <a:lnTo>
                  <a:pt x="445" y="421"/>
                </a:lnTo>
                <a:lnTo>
                  <a:pt x="445" y="540"/>
                </a:lnTo>
                <a:lnTo>
                  <a:pt x="358" y="540"/>
                </a:lnTo>
                <a:lnTo>
                  <a:pt x="358" y="421"/>
                </a:lnTo>
                <a:lnTo>
                  <a:pt x="240" y="421"/>
                </a:lnTo>
                <a:lnTo>
                  <a:pt x="240" y="334"/>
                </a:lnTo>
                <a:lnTo>
                  <a:pt x="358" y="334"/>
                </a:lnTo>
                <a:lnTo>
                  <a:pt x="358" y="215"/>
                </a:lnTo>
                <a:lnTo>
                  <a:pt x="445" y="215"/>
                </a:lnTo>
                <a:lnTo>
                  <a:pt x="445" y="334"/>
                </a:lnTo>
                <a:lnTo>
                  <a:pt x="563" y="334"/>
                </a:lnTo>
                <a:lnTo>
                  <a:pt x="563" y="421"/>
                </a:lnTo>
                <a:close/>
                <a:moveTo>
                  <a:pt x="737" y="218"/>
                </a:moveTo>
                <a:cubicBezTo>
                  <a:pt x="680" y="0"/>
                  <a:pt x="440" y="138"/>
                  <a:pt x="401" y="161"/>
                </a:cubicBezTo>
                <a:cubicBezTo>
                  <a:pt x="360" y="136"/>
                  <a:pt x="123" y="1"/>
                  <a:pt x="66" y="218"/>
                </a:cubicBezTo>
                <a:cubicBezTo>
                  <a:pt x="0" y="469"/>
                  <a:pt x="400" y="676"/>
                  <a:pt x="402" y="678"/>
                </a:cubicBezTo>
                <a:cubicBezTo>
                  <a:pt x="402" y="678"/>
                  <a:pt x="803" y="466"/>
                  <a:pt x="737" y="218"/>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62" name="Freeform 37"/>
          <p:cNvSpPr>
            <a:spLocks noEditPoints="1"/>
          </p:cNvSpPr>
          <p:nvPr/>
        </p:nvSpPr>
        <p:spPr bwMode="auto">
          <a:xfrm>
            <a:off x="2870200" y="2387600"/>
            <a:ext cx="371475" cy="403225"/>
          </a:xfrm>
          <a:custGeom>
            <a:avLst/>
            <a:gdLst>
              <a:gd name="T0" fmla="*/ 24940 w 566"/>
              <a:gd name="T1" fmla="*/ 24996 h 613"/>
              <a:gd name="T2" fmla="*/ 99104 w 566"/>
              <a:gd name="T3" fmla="*/ 24338 h 613"/>
              <a:gd name="T4" fmla="*/ 177862 w 566"/>
              <a:gd name="T5" fmla="*/ 3289 h 613"/>
              <a:gd name="T6" fmla="*/ 185738 w 566"/>
              <a:gd name="T7" fmla="*/ 0 h 613"/>
              <a:gd name="T8" fmla="*/ 192957 w 566"/>
              <a:gd name="T9" fmla="*/ 3289 h 613"/>
              <a:gd name="T10" fmla="*/ 272371 w 566"/>
              <a:gd name="T11" fmla="*/ 24338 h 613"/>
              <a:gd name="T12" fmla="*/ 346535 w 566"/>
              <a:gd name="T13" fmla="*/ 24996 h 613"/>
              <a:gd name="T14" fmla="*/ 371475 w 566"/>
              <a:gd name="T15" fmla="*/ 21707 h 613"/>
              <a:gd name="T16" fmla="*/ 371475 w 566"/>
              <a:gd name="T17" fmla="*/ 50650 h 613"/>
              <a:gd name="T18" fmla="*/ 318970 w 566"/>
              <a:gd name="T19" fmla="*/ 305214 h 613"/>
              <a:gd name="T20" fmla="*/ 190988 w 566"/>
              <a:gd name="T21" fmla="*/ 401909 h 613"/>
              <a:gd name="T22" fmla="*/ 185738 w 566"/>
              <a:gd name="T23" fmla="*/ 403225 h 613"/>
              <a:gd name="T24" fmla="*/ 180487 w 566"/>
              <a:gd name="T25" fmla="*/ 401909 h 613"/>
              <a:gd name="T26" fmla="*/ 52505 w 566"/>
              <a:gd name="T27" fmla="*/ 305214 h 613"/>
              <a:gd name="T28" fmla="*/ 0 w 566"/>
              <a:gd name="T29" fmla="*/ 50650 h 613"/>
              <a:gd name="T30" fmla="*/ 0 w 566"/>
              <a:gd name="T31" fmla="*/ 21707 h 613"/>
              <a:gd name="T32" fmla="*/ 24940 w 566"/>
              <a:gd name="T33" fmla="*/ 24996 h 613"/>
              <a:gd name="T34" fmla="*/ 185738 w 566"/>
              <a:gd name="T35" fmla="*/ 205230 h 613"/>
              <a:gd name="T36" fmla="*/ 185738 w 566"/>
              <a:gd name="T37" fmla="*/ 205230 h 613"/>
              <a:gd name="T38" fmla="*/ 309781 w 566"/>
              <a:gd name="T39" fmla="*/ 205230 h 613"/>
              <a:gd name="T40" fmla="*/ 325533 w 566"/>
              <a:gd name="T41" fmla="*/ 76961 h 613"/>
              <a:gd name="T42" fmla="*/ 267121 w 566"/>
              <a:gd name="T43" fmla="*/ 74330 h 613"/>
              <a:gd name="T44" fmla="*/ 185738 w 566"/>
              <a:gd name="T45" fmla="*/ 53281 h 613"/>
              <a:gd name="T46" fmla="*/ 185738 w 566"/>
              <a:gd name="T47" fmla="*/ 205230 h 613"/>
              <a:gd name="T48" fmla="*/ 185738 w 566"/>
              <a:gd name="T49" fmla="*/ 351917 h 613"/>
              <a:gd name="T50" fmla="*/ 185738 w 566"/>
              <a:gd name="T51" fmla="*/ 351917 h 613"/>
              <a:gd name="T52" fmla="*/ 185738 w 566"/>
              <a:gd name="T53" fmla="*/ 205230 h 613"/>
              <a:gd name="T54" fmla="*/ 61694 w 566"/>
              <a:gd name="T55" fmla="*/ 205230 h 613"/>
              <a:gd name="T56" fmla="*/ 89915 w 566"/>
              <a:gd name="T57" fmla="*/ 278245 h 613"/>
              <a:gd name="T58" fmla="*/ 185738 w 566"/>
              <a:gd name="T59" fmla="*/ 351917 h 61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566" h="613">
                <a:moveTo>
                  <a:pt x="38" y="38"/>
                </a:moveTo>
                <a:cubicBezTo>
                  <a:pt x="74" y="43"/>
                  <a:pt x="112" y="42"/>
                  <a:pt x="151" y="37"/>
                </a:cubicBezTo>
                <a:cubicBezTo>
                  <a:pt x="190" y="32"/>
                  <a:pt x="230" y="21"/>
                  <a:pt x="271" y="5"/>
                </a:cubicBezTo>
                <a:lnTo>
                  <a:pt x="283" y="0"/>
                </a:lnTo>
                <a:lnTo>
                  <a:pt x="294" y="5"/>
                </a:lnTo>
                <a:cubicBezTo>
                  <a:pt x="336" y="21"/>
                  <a:pt x="376" y="32"/>
                  <a:pt x="415" y="37"/>
                </a:cubicBezTo>
                <a:cubicBezTo>
                  <a:pt x="454" y="42"/>
                  <a:pt x="491" y="43"/>
                  <a:pt x="528" y="38"/>
                </a:cubicBezTo>
                <a:lnTo>
                  <a:pt x="566" y="33"/>
                </a:lnTo>
                <a:lnTo>
                  <a:pt x="566" y="77"/>
                </a:lnTo>
                <a:cubicBezTo>
                  <a:pt x="564" y="260"/>
                  <a:pt x="534" y="382"/>
                  <a:pt x="486" y="464"/>
                </a:cubicBezTo>
                <a:cubicBezTo>
                  <a:pt x="436" y="550"/>
                  <a:pt x="368" y="591"/>
                  <a:pt x="291" y="611"/>
                </a:cubicBezTo>
                <a:lnTo>
                  <a:pt x="283" y="613"/>
                </a:lnTo>
                <a:lnTo>
                  <a:pt x="275" y="611"/>
                </a:lnTo>
                <a:cubicBezTo>
                  <a:pt x="198" y="591"/>
                  <a:pt x="130" y="550"/>
                  <a:pt x="80" y="464"/>
                </a:cubicBezTo>
                <a:cubicBezTo>
                  <a:pt x="32" y="382"/>
                  <a:pt x="2" y="260"/>
                  <a:pt x="0" y="77"/>
                </a:cubicBezTo>
                <a:lnTo>
                  <a:pt x="0" y="33"/>
                </a:lnTo>
                <a:lnTo>
                  <a:pt x="38" y="38"/>
                </a:lnTo>
                <a:close/>
                <a:moveTo>
                  <a:pt x="283" y="312"/>
                </a:moveTo>
                <a:lnTo>
                  <a:pt x="283" y="312"/>
                </a:lnTo>
                <a:lnTo>
                  <a:pt x="472" y="312"/>
                </a:lnTo>
                <a:cubicBezTo>
                  <a:pt x="485" y="259"/>
                  <a:pt x="493" y="195"/>
                  <a:pt x="496" y="117"/>
                </a:cubicBezTo>
                <a:cubicBezTo>
                  <a:pt x="467" y="119"/>
                  <a:pt x="437" y="117"/>
                  <a:pt x="407" y="113"/>
                </a:cubicBezTo>
                <a:cubicBezTo>
                  <a:pt x="367" y="108"/>
                  <a:pt x="325" y="97"/>
                  <a:pt x="283" y="81"/>
                </a:cubicBezTo>
                <a:lnTo>
                  <a:pt x="283" y="312"/>
                </a:lnTo>
                <a:close/>
                <a:moveTo>
                  <a:pt x="283" y="535"/>
                </a:moveTo>
                <a:lnTo>
                  <a:pt x="283" y="535"/>
                </a:lnTo>
                <a:lnTo>
                  <a:pt x="283" y="312"/>
                </a:lnTo>
                <a:lnTo>
                  <a:pt x="94" y="312"/>
                </a:lnTo>
                <a:cubicBezTo>
                  <a:pt x="105" y="357"/>
                  <a:pt x="120" y="393"/>
                  <a:pt x="137" y="423"/>
                </a:cubicBezTo>
                <a:cubicBezTo>
                  <a:pt x="174" y="486"/>
                  <a:pt x="225" y="518"/>
                  <a:pt x="283" y="535"/>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63" name="Freeform 38"/>
          <p:cNvSpPr>
            <a:spLocks noEditPoints="1"/>
          </p:cNvSpPr>
          <p:nvPr/>
        </p:nvSpPr>
        <p:spPr bwMode="auto">
          <a:xfrm>
            <a:off x="1565275" y="2373313"/>
            <a:ext cx="322263" cy="414337"/>
          </a:xfrm>
          <a:custGeom>
            <a:avLst/>
            <a:gdLst>
              <a:gd name="T0" fmla="*/ 1313 w 491"/>
              <a:gd name="T1" fmla="*/ 323065 h 631"/>
              <a:gd name="T2" fmla="*/ 79417 w 491"/>
              <a:gd name="T3" fmla="*/ 414337 h 631"/>
              <a:gd name="T4" fmla="*/ 80073 w 491"/>
              <a:gd name="T5" fmla="*/ 414337 h 631"/>
              <a:gd name="T6" fmla="*/ 85981 w 491"/>
              <a:gd name="T7" fmla="*/ 414337 h 631"/>
              <a:gd name="T8" fmla="*/ 160147 w 491"/>
              <a:gd name="T9" fmla="*/ 390698 h 631"/>
              <a:gd name="T10" fmla="*/ 162116 w 491"/>
              <a:gd name="T11" fmla="*/ 365089 h 631"/>
              <a:gd name="T12" fmla="*/ 120767 w 491"/>
              <a:gd name="T13" fmla="*/ 327004 h 631"/>
              <a:gd name="T14" fmla="*/ 132581 w 491"/>
              <a:gd name="T15" fmla="*/ 300082 h 631"/>
              <a:gd name="T16" fmla="*/ 106327 w 491"/>
              <a:gd name="T17" fmla="*/ 263311 h 631"/>
              <a:gd name="T18" fmla="*/ 111578 w 491"/>
              <a:gd name="T19" fmla="*/ 244268 h 631"/>
              <a:gd name="T20" fmla="*/ 139800 w 491"/>
              <a:gd name="T21" fmla="*/ 225883 h 631"/>
              <a:gd name="T22" fmla="*/ 129955 w 491"/>
              <a:gd name="T23" fmla="*/ 200274 h 631"/>
              <a:gd name="T24" fmla="*/ 168023 w 491"/>
              <a:gd name="T25" fmla="*/ 161532 h 631"/>
              <a:gd name="T26" fmla="*/ 201496 w 491"/>
              <a:gd name="T27" fmla="*/ 54501 h 631"/>
              <a:gd name="T28" fmla="*/ 1313 w 491"/>
              <a:gd name="T29" fmla="*/ 179261 h 631"/>
              <a:gd name="T30" fmla="*/ 1313 w 491"/>
              <a:gd name="T31" fmla="*/ 323065 h 631"/>
              <a:gd name="T32" fmla="*/ 145051 w 491"/>
              <a:gd name="T33" fmla="*/ 200274 h 631"/>
              <a:gd name="T34" fmla="*/ 168023 w 491"/>
              <a:gd name="T35" fmla="*/ 223256 h 631"/>
              <a:gd name="T36" fmla="*/ 286164 w 491"/>
              <a:gd name="T37" fmla="*/ 223256 h 631"/>
              <a:gd name="T38" fmla="*/ 286164 w 491"/>
              <a:gd name="T39" fmla="*/ 177292 h 631"/>
              <a:gd name="T40" fmla="*/ 173930 w 491"/>
              <a:gd name="T41" fmla="*/ 177292 h 631"/>
              <a:gd name="T42" fmla="*/ 229063 w 491"/>
              <a:gd name="T43" fmla="*/ 240329 h 631"/>
              <a:gd name="T44" fmla="*/ 126017 w 491"/>
              <a:gd name="T45" fmla="*/ 250835 h 631"/>
              <a:gd name="T46" fmla="*/ 145051 w 491"/>
              <a:gd name="T47" fmla="*/ 286293 h 631"/>
              <a:gd name="T48" fmla="*/ 229063 w 491"/>
              <a:gd name="T49" fmla="*/ 286293 h 631"/>
              <a:gd name="T50" fmla="*/ 322263 w 491"/>
              <a:gd name="T51" fmla="*/ 263311 h 631"/>
              <a:gd name="T52" fmla="*/ 229063 w 491"/>
              <a:gd name="T53" fmla="*/ 240329 h 631"/>
              <a:gd name="T54" fmla="*/ 317669 w 491"/>
              <a:gd name="T55" fmla="*/ 327004 h 631"/>
              <a:gd name="T56" fmla="*/ 229063 w 491"/>
              <a:gd name="T57" fmla="*/ 304022 h 631"/>
              <a:gd name="T58" fmla="*/ 168023 w 491"/>
              <a:gd name="T59" fmla="*/ 304022 h 631"/>
              <a:gd name="T60" fmla="*/ 136519 w 491"/>
              <a:gd name="T61" fmla="*/ 323065 h 631"/>
              <a:gd name="T62" fmla="*/ 159491 w 491"/>
              <a:gd name="T63" fmla="*/ 349987 h 631"/>
              <a:gd name="T64" fmla="*/ 206747 w 491"/>
              <a:gd name="T65" fmla="*/ 349987 h 631"/>
              <a:gd name="T66" fmla="*/ 198871 w 491"/>
              <a:gd name="T67" fmla="*/ 413680 h 631"/>
              <a:gd name="T68" fmla="*/ 268443 w 491"/>
              <a:gd name="T69" fmla="*/ 413680 h 631"/>
              <a:gd name="T70" fmla="*/ 268443 w 491"/>
              <a:gd name="T71" fmla="*/ 367716 h 631"/>
              <a:gd name="T72" fmla="*/ 198871 w 491"/>
              <a:gd name="T73" fmla="*/ 367716 h 631"/>
              <a:gd name="T74" fmla="*/ 198871 w 491"/>
              <a:gd name="T75" fmla="*/ 413680 h 63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491" h="631">
                <a:moveTo>
                  <a:pt x="2" y="492"/>
                </a:moveTo>
                <a:lnTo>
                  <a:pt x="2" y="492"/>
                </a:lnTo>
                <a:cubicBezTo>
                  <a:pt x="2" y="494"/>
                  <a:pt x="2" y="496"/>
                  <a:pt x="2" y="498"/>
                </a:cubicBezTo>
                <a:cubicBezTo>
                  <a:pt x="2" y="570"/>
                  <a:pt x="51" y="628"/>
                  <a:pt x="121" y="631"/>
                </a:cubicBezTo>
                <a:lnTo>
                  <a:pt x="122" y="631"/>
                </a:lnTo>
                <a:cubicBezTo>
                  <a:pt x="124" y="631"/>
                  <a:pt x="125" y="631"/>
                  <a:pt x="127" y="631"/>
                </a:cubicBezTo>
                <a:cubicBezTo>
                  <a:pt x="128" y="631"/>
                  <a:pt x="130" y="631"/>
                  <a:pt x="131" y="631"/>
                </a:cubicBezTo>
                <a:lnTo>
                  <a:pt x="257" y="631"/>
                </a:lnTo>
                <a:cubicBezTo>
                  <a:pt x="249" y="621"/>
                  <a:pt x="244" y="609"/>
                  <a:pt x="244" y="595"/>
                </a:cubicBezTo>
                <a:cubicBezTo>
                  <a:pt x="244" y="580"/>
                  <a:pt x="250" y="567"/>
                  <a:pt x="259" y="556"/>
                </a:cubicBezTo>
                <a:lnTo>
                  <a:pt x="247" y="556"/>
                </a:lnTo>
                <a:lnTo>
                  <a:pt x="243" y="556"/>
                </a:lnTo>
                <a:cubicBezTo>
                  <a:pt x="211" y="556"/>
                  <a:pt x="184" y="530"/>
                  <a:pt x="184" y="498"/>
                </a:cubicBezTo>
                <a:cubicBezTo>
                  <a:pt x="184" y="496"/>
                  <a:pt x="184" y="494"/>
                  <a:pt x="185" y="492"/>
                </a:cubicBezTo>
                <a:cubicBezTo>
                  <a:pt x="186" y="478"/>
                  <a:pt x="192" y="466"/>
                  <a:pt x="202" y="457"/>
                </a:cubicBezTo>
                <a:cubicBezTo>
                  <a:pt x="197" y="455"/>
                  <a:pt x="192" y="453"/>
                  <a:pt x="188" y="450"/>
                </a:cubicBezTo>
                <a:cubicBezTo>
                  <a:pt x="172" y="439"/>
                  <a:pt x="162" y="421"/>
                  <a:pt x="162" y="401"/>
                </a:cubicBezTo>
                <a:cubicBezTo>
                  <a:pt x="162" y="391"/>
                  <a:pt x="165" y="381"/>
                  <a:pt x="170" y="373"/>
                </a:cubicBezTo>
                <a:cubicBezTo>
                  <a:pt x="170" y="372"/>
                  <a:pt x="170" y="372"/>
                  <a:pt x="170" y="372"/>
                </a:cubicBezTo>
                <a:cubicBezTo>
                  <a:pt x="178" y="358"/>
                  <a:pt x="192" y="348"/>
                  <a:pt x="207" y="345"/>
                </a:cubicBezTo>
                <a:cubicBezTo>
                  <a:pt x="209" y="344"/>
                  <a:pt x="211" y="344"/>
                  <a:pt x="213" y="344"/>
                </a:cubicBezTo>
                <a:cubicBezTo>
                  <a:pt x="212" y="343"/>
                  <a:pt x="211" y="342"/>
                  <a:pt x="211" y="342"/>
                </a:cubicBezTo>
                <a:cubicBezTo>
                  <a:pt x="203" y="332"/>
                  <a:pt x="198" y="319"/>
                  <a:pt x="198" y="305"/>
                </a:cubicBezTo>
                <a:cubicBezTo>
                  <a:pt x="198" y="288"/>
                  <a:pt x="205" y="272"/>
                  <a:pt x="217" y="262"/>
                </a:cubicBezTo>
                <a:cubicBezTo>
                  <a:pt x="227" y="252"/>
                  <a:pt x="241" y="246"/>
                  <a:pt x="256" y="246"/>
                </a:cubicBezTo>
                <a:lnTo>
                  <a:pt x="278" y="246"/>
                </a:lnTo>
                <a:cubicBezTo>
                  <a:pt x="306" y="185"/>
                  <a:pt x="316" y="120"/>
                  <a:pt x="307" y="83"/>
                </a:cubicBezTo>
                <a:cubicBezTo>
                  <a:pt x="286" y="0"/>
                  <a:pt x="217" y="20"/>
                  <a:pt x="212" y="67"/>
                </a:cubicBezTo>
                <a:cubicBezTo>
                  <a:pt x="195" y="209"/>
                  <a:pt x="7" y="231"/>
                  <a:pt x="2" y="273"/>
                </a:cubicBezTo>
                <a:cubicBezTo>
                  <a:pt x="2" y="273"/>
                  <a:pt x="0" y="289"/>
                  <a:pt x="2" y="309"/>
                </a:cubicBezTo>
                <a:lnTo>
                  <a:pt x="2" y="492"/>
                </a:lnTo>
                <a:close/>
                <a:moveTo>
                  <a:pt x="256" y="270"/>
                </a:moveTo>
                <a:cubicBezTo>
                  <a:pt x="237" y="270"/>
                  <a:pt x="221" y="286"/>
                  <a:pt x="221" y="305"/>
                </a:cubicBezTo>
                <a:cubicBezTo>
                  <a:pt x="221" y="312"/>
                  <a:pt x="223" y="319"/>
                  <a:pt x="227" y="324"/>
                </a:cubicBezTo>
                <a:cubicBezTo>
                  <a:pt x="233" y="334"/>
                  <a:pt x="244" y="340"/>
                  <a:pt x="256" y="340"/>
                </a:cubicBezTo>
                <a:lnTo>
                  <a:pt x="349" y="340"/>
                </a:lnTo>
                <a:lnTo>
                  <a:pt x="436" y="340"/>
                </a:lnTo>
                <a:cubicBezTo>
                  <a:pt x="455" y="340"/>
                  <a:pt x="471" y="324"/>
                  <a:pt x="471" y="305"/>
                </a:cubicBezTo>
                <a:cubicBezTo>
                  <a:pt x="471" y="286"/>
                  <a:pt x="455" y="270"/>
                  <a:pt x="436" y="270"/>
                </a:cubicBezTo>
                <a:lnTo>
                  <a:pt x="349" y="270"/>
                </a:lnTo>
                <a:lnTo>
                  <a:pt x="265" y="270"/>
                </a:lnTo>
                <a:lnTo>
                  <a:pt x="256" y="270"/>
                </a:lnTo>
                <a:close/>
                <a:moveTo>
                  <a:pt x="349" y="366"/>
                </a:moveTo>
                <a:lnTo>
                  <a:pt x="221" y="366"/>
                </a:lnTo>
                <a:cubicBezTo>
                  <a:pt x="209" y="366"/>
                  <a:pt x="198" y="372"/>
                  <a:pt x="192" y="382"/>
                </a:cubicBezTo>
                <a:cubicBezTo>
                  <a:pt x="188" y="387"/>
                  <a:pt x="186" y="394"/>
                  <a:pt x="186" y="401"/>
                </a:cubicBezTo>
                <a:cubicBezTo>
                  <a:pt x="186" y="421"/>
                  <a:pt x="201" y="436"/>
                  <a:pt x="221" y="436"/>
                </a:cubicBezTo>
                <a:lnTo>
                  <a:pt x="245" y="436"/>
                </a:lnTo>
                <a:lnTo>
                  <a:pt x="349" y="436"/>
                </a:lnTo>
                <a:lnTo>
                  <a:pt x="456" y="436"/>
                </a:lnTo>
                <a:cubicBezTo>
                  <a:pt x="475" y="436"/>
                  <a:pt x="491" y="421"/>
                  <a:pt x="491" y="401"/>
                </a:cubicBezTo>
                <a:cubicBezTo>
                  <a:pt x="491" y="382"/>
                  <a:pt x="475" y="366"/>
                  <a:pt x="456" y="366"/>
                </a:cubicBezTo>
                <a:lnTo>
                  <a:pt x="349" y="366"/>
                </a:lnTo>
                <a:close/>
                <a:moveTo>
                  <a:pt x="449" y="533"/>
                </a:moveTo>
                <a:cubicBezTo>
                  <a:pt x="469" y="533"/>
                  <a:pt x="484" y="517"/>
                  <a:pt x="484" y="498"/>
                </a:cubicBezTo>
                <a:cubicBezTo>
                  <a:pt x="484" y="479"/>
                  <a:pt x="469" y="463"/>
                  <a:pt x="449" y="463"/>
                </a:cubicBezTo>
                <a:lnTo>
                  <a:pt x="349" y="463"/>
                </a:lnTo>
                <a:lnTo>
                  <a:pt x="315" y="463"/>
                </a:lnTo>
                <a:lnTo>
                  <a:pt x="256" y="463"/>
                </a:lnTo>
                <a:lnTo>
                  <a:pt x="243" y="463"/>
                </a:lnTo>
                <a:cubicBezTo>
                  <a:pt x="225" y="463"/>
                  <a:pt x="211" y="476"/>
                  <a:pt x="208" y="492"/>
                </a:cubicBezTo>
                <a:cubicBezTo>
                  <a:pt x="208" y="494"/>
                  <a:pt x="208" y="496"/>
                  <a:pt x="208" y="498"/>
                </a:cubicBezTo>
                <a:cubicBezTo>
                  <a:pt x="208" y="517"/>
                  <a:pt x="223" y="533"/>
                  <a:pt x="243" y="533"/>
                </a:cubicBezTo>
                <a:lnTo>
                  <a:pt x="256" y="533"/>
                </a:lnTo>
                <a:lnTo>
                  <a:pt x="315" y="533"/>
                </a:lnTo>
                <a:lnTo>
                  <a:pt x="449" y="533"/>
                </a:lnTo>
                <a:close/>
                <a:moveTo>
                  <a:pt x="303" y="630"/>
                </a:moveTo>
                <a:lnTo>
                  <a:pt x="315" y="630"/>
                </a:lnTo>
                <a:lnTo>
                  <a:pt x="409" y="630"/>
                </a:lnTo>
                <a:cubicBezTo>
                  <a:pt x="429" y="630"/>
                  <a:pt x="444" y="614"/>
                  <a:pt x="444" y="595"/>
                </a:cubicBezTo>
                <a:cubicBezTo>
                  <a:pt x="444" y="575"/>
                  <a:pt x="429" y="560"/>
                  <a:pt x="409" y="560"/>
                </a:cubicBezTo>
                <a:lnTo>
                  <a:pt x="315" y="560"/>
                </a:lnTo>
                <a:lnTo>
                  <a:pt x="303" y="560"/>
                </a:lnTo>
                <a:cubicBezTo>
                  <a:pt x="283" y="560"/>
                  <a:pt x="268" y="575"/>
                  <a:pt x="268" y="595"/>
                </a:cubicBezTo>
                <a:cubicBezTo>
                  <a:pt x="268" y="614"/>
                  <a:pt x="283" y="630"/>
                  <a:pt x="303" y="630"/>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64" name="Freeform 39"/>
          <p:cNvSpPr>
            <a:spLocks noEditPoints="1"/>
          </p:cNvSpPr>
          <p:nvPr/>
        </p:nvSpPr>
        <p:spPr bwMode="auto">
          <a:xfrm>
            <a:off x="1544638" y="2962275"/>
            <a:ext cx="365125" cy="404813"/>
          </a:xfrm>
          <a:custGeom>
            <a:avLst/>
            <a:gdLst>
              <a:gd name="T0" fmla="*/ 51223 w 556"/>
              <a:gd name="T1" fmla="*/ 188561 h 614"/>
              <a:gd name="T2" fmla="*/ 61730 w 556"/>
              <a:gd name="T3" fmla="*/ 192517 h 614"/>
              <a:gd name="T4" fmla="*/ 74207 w 556"/>
              <a:gd name="T5" fmla="*/ 197132 h 614"/>
              <a:gd name="T6" fmla="*/ 86684 w 556"/>
              <a:gd name="T7" fmla="*/ 199769 h 614"/>
              <a:gd name="T8" fmla="*/ 103759 w 556"/>
              <a:gd name="T9" fmla="*/ 203066 h 614"/>
              <a:gd name="T10" fmla="*/ 119519 w 556"/>
              <a:gd name="T11" fmla="*/ 205044 h 614"/>
              <a:gd name="T12" fmla="*/ 141190 w 556"/>
              <a:gd name="T13" fmla="*/ 205703 h 614"/>
              <a:gd name="T14" fmla="*/ 162862 w 556"/>
              <a:gd name="T15" fmla="*/ 205044 h 614"/>
              <a:gd name="T16" fmla="*/ 178622 w 556"/>
              <a:gd name="T17" fmla="*/ 203066 h 614"/>
              <a:gd name="T18" fmla="*/ 195696 w 556"/>
              <a:gd name="T19" fmla="*/ 199769 h 614"/>
              <a:gd name="T20" fmla="*/ 208174 w 556"/>
              <a:gd name="T21" fmla="*/ 197132 h 614"/>
              <a:gd name="T22" fmla="*/ 220651 w 556"/>
              <a:gd name="T23" fmla="*/ 192517 h 614"/>
              <a:gd name="T24" fmla="*/ 231158 w 556"/>
              <a:gd name="T25" fmla="*/ 188561 h 614"/>
              <a:gd name="T26" fmla="*/ 255456 w 556"/>
              <a:gd name="T27" fmla="*/ 166804 h 614"/>
              <a:gd name="T28" fmla="*/ 26925 w 556"/>
              <a:gd name="T29" fmla="*/ 166804 h 614"/>
              <a:gd name="T30" fmla="*/ 303395 w 556"/>
              <a:gd name="T31" fmla="*/ 199110 h 614"/>
              <a:gd name="T32" fmla="*/ 282381 w 556"/>
              <a:gd name="T33" fmla="*/ 202407 h 614"/>
              <a:gd name="T34" fmla="*/ 279754 w 556"/>
              <a:gd name="T35" fmla="*/ 179331 h 614"/>
              <a:gd name="T36" fmla="*/ 2627 w 556"/>
              <a:gd name="T37" fmla="*/ 179331 h 614"/>
              <a:gd name="T38" fmla="*/ 0 w 556"/>
              <a:gd name="T39" fmla="*/ 346794 h 614"/>
              <a:gd name="T40" fmla="*/ 224591 w 556"/>
              <a:gd name="T41" fmla="*/ 404813 h 614"/>
              <a:gd name="T42" fmla="*/ 282381 w 556"/>
              <a:gd name="T43" fmla="*/ 319763 h 614"/>
              <a:gd name="T44" fmla="*/ 365125 w 556"/>
              <a:gd name="T45" fmla="*/ 261085 h 614"/>
              <a:gd name="T46" fmla="*/ 303395 w 556"/>
              <a:gd name="T47" fmla="*/ 295368 h 614"/>
              <a:gd name="T48" fmla="*/ 282381 w 556"/>
              <a:gd name="T49" fmla="*/ 288116 h 614"/>
              <a:gd name="T50" fmla="*/ 303395 w 556"/>
              <a:gd name="T51" fmla="*/ 227460 h 614"/>
              <a:gd name="T52" fmla="*/ 303395 w 556"/>
              <a:gd name="T53" fmla="*/ 295368 h 614"/>
              <a:gd name="T54" fmla="*/ 91281 w 556"/>
              <a:gd name="T55" fmla="*/ 94281 h 614"/>
              <a:gd name="T56" fmla="*/ 106385 w 556"/>
              <a:gd name="T57" fmla="*/ 34943 h 614"/>
              <a:gd name="T58" fmla="*/ 76177 w 556"/>
              <a:gd name="T59" fmla="*/ 34943 h 614"/>
              <a:gd name="T60" fmla="*/ 91281 w 556"/>
              <a:gd name="T61" fmla="*/ 94281 h 614"/>
              <a:gd name="T62" fmla="*/ 138564 w 556"/>
              <a:gd name="T63" fmla="*/ 75161 h 614"/>
              <a:gd name="T64" fmla="*/ 153668 w 556"/>
              <a:gd name="T65" fmla="*/ 15164 h 614"/>
              <a:gd name="T66" fmla="*/ 123460 w 556"/>
              <a:gd name="T67" fmla="*/ 15164 h 614"/>
              <a:gd name="T68" fmla="*/ 138564 w 556"/>
              <a:gd name="T69" fmla="*/ 75161 h 614"/>
              <a:gd name="T70" fmla="*/ 185846 w 556"/>
              <a:gd name="T71" fmla="*/ 113400 h 614"/>
              <a:gd name="T72" fmla="*/ 200293 w 556"/>
              <a:gd name="T73" fmla="*/ 54063 h 614"/>
              <a:gd name="T74" fmla="*/ 170742 w 556"/>
              <a:gd name="T75" fmla="*/ 54063 h 614"/>
              <a:gd name="T76" fmla="*/ 185846 w 556"/>
              <a:gd name="T77" fmla="*/ 113400 h 61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556" h="614">
                <a:moveTo>
                  <a:pt x="55" y="272"/>
                </a:moveTo>
                <a:cubicBezTo>
                  <a:pt x="61" y="276"/>
                  <a:pt x="69" y="281"/>
                  <a:pt x="78" y="286"/>
                </a:cubicBezTo>
                <a:cubicBezTo>
                  <a:pt x="79" y="286"/>
                  <a:pt x="79" y="286"/>
                  <a:pt x="80" y="286"/>
                </a:cubicBezTo>
                <a:cubicBezTo>
                  <a:pt x="84" y="288"/>
                  <a:pt x="89" y="290"/>
                  <a:pt x="94" y="292"/>
                </a:cubicBezTo>
                <a:cubicBezTo>
                  <a:pt x="94" y="292"/>
                  <a:pt x="95" y="293"/>
                  <a:pt x="95" y="293"/>
                </a:cubicBezTo>
                <a:cubicBezTo>
                  <a:pt x="101" y="295"/>
                  <a:pt x="107" y="297"/>
                  <a:pt x="113" y="299"/>
                </a:cubicBezTo>
                <a:cubicBezTo>
                  <a:pt x="114" y="299"/>
                  <a:pt x="115" y="299"/>
                  <a:pt x="116" y="299"/>
                </a:cubicBezTo>
                <a:cubicBezTo>
                  <a:pt x="121" y="301"/>
                  <a:pt x="126" y="302"/>
                  <a:pt x="132" y="303"/>
                </a:cubicBezTo>
                <a:cubicBezTo>
                  <a:pt x="134" y="304"/>
                  <a:pt x="135" y="304"/>
                  <a:pt x="137" y="304"/>
                </a:cubicBezTo>
                <a:cubicBezTo>
                  <a:pt x="144" y="306"/>
                  <a:pt x="151" y="307"/>
                  <a:pt x="158" y="308"/>
                </a:cubicBezTo>
                <a:cubicBezTo>
                  <a:pt x="159" y="308"/>
                  <a:pt x="161" y="309"/>
                  <a:pt x="162" y="309"/>
                </a:cubicBezTo>
                <a:cubicBezTo>
                  <a:pt x="168" y="310"/>
                  <a:pt x="175" y="310"/>
                  <a:pt x="182" y="311"/>
                </a:cubicBezTo>
                <a:cubicBezTo>
                  <a:pt x="184" y="311"/>
                  <a:pt x="187" y="311"/>
                  <a:pt x="189" y="311"/>
                </a:cubicBezTo>
                <a:cubicBezTo>
                  <a:pt x="197" y="312"/>
                  <a:pt x="206" y="312"/>
                  <a:pt x="215" y="312"/>
                </a:cubicBezTo>
                <a:cubicBezTo>
                  <a:pt x="224" y="312"/>
                  <a:pt x="233" y="312"/>
                  <a:pt x="241" y="311"/>
                </a:cubicBezTo>
                <a:cubicBezTo>
                  <a:pt x="243" y="311"/>
                  <a:pt x="246" y="311"/>
                  <a:pt x="248" y="311"/>
                </a:cubicBezTo>
                <a:cubicBezTo>
                  <a:pt x="255" y="310"/>
                  <a:pt x="262" y="310"/>
                  <a:pt x="268" y="309"/>
                </a:cubicBezTo>
                <a:cubicBezTo>
                  <a:pt x="269" y="309"/>
                  <a:pt x="271" y="308"/>
                  <a:pt x="272" y="308"/>
                </a:cubicBezTo>
                <a:cubicBezTo>
                  <a:pt x="279" y="307"/>
                  <a:pt x="286" y="306"/>
                  <a:pt x="293" y="304"/>
                </a:cubicBezTo>
                <a:cubicBezTo>
                  <a:pt x="295" y="304"/>
                  <a:pt x="296" y="304"/>
                  <a:pt x="298" y="303"/>
                </a:cubicBezTo>
                <a:cubicBezTo>
                  <a:pt x="304" y="302"/>
                  <a:pt x="309" y="301"/>
                  <a:pt x="314" y="299"/>
                </a:cubicBezTo>
                <a:cubicBezTo>
                  <a:pt x="315" y="299"/>
                  <a:pt x="316" y="299"/>
                  <a:pt x="317" y="299"/>
                </a:cubicBezTo>
                <a:cubicBezTo>
                  <a:pt x="323" y="297"/>
                  <a:pt x="329" y="295"/>
                  <a:pt x="335" y="293"/>
                </a:cubicBezTo>
                <a:cubicBezTo>
                  <a:pt x="335" y="293"/>
                  <a:pt x="336" y="292"/>
                  <a:pt x="336" y="292"/>
                </a:cubicBezTo>
                <a:cubicBezTo>
                  <a:pt x="341" y="290"/>
                  <a:pt x="346" y="288"/>
                  <a:pt x="350" y="286"/>
                </a:cubicBezTo>
                <a:cubicBezTo>
                  <a:pt x="351" y="286"/>
                  <a:pt x="351" y="286"/>
                  <a:pt x="352" y="286"/>
                </a:cubicBezTo>
                <a:cubicBezTo>
                  <a:pt x="361" y="281"/>
                  <a:pt x="369" y="276"/>
                  <a:pt x="375" y="272"/>
                </a:cubicBezTo>
                <a:cubicBezTo>
                  <a:pt x="384" y="264"/>
                  <a:pt x="389" y="258"/>
                  <a:pt x="389" y="253"/>
                </a:cubicBezTo>
                <a:cubicBezTo>
                  <a:pt x="389" y="236"/>
                  <a:pt x="328" y="194"/>
                  <a:pt x="215" y="194"/>
                </a:cubicBezTo>
                <a:cubicBezTo>
                  <a:pt x="102" y="194"/>
                  <a:pt x="41" y="236"/>
                  <a:pt x="41" y="253"/>
                </a:cubicBezTo>
                <a:cubicBezTo>
                  <a:pt x="41" y="258"/>
                  <a:pt x="46" y="264"/>
                  <a:pt x="55" y="272"/>
                </a:cubicBezTo>
                <a:close/>
                <a:moveTo>
                  <a:pt x="462" y="302"/>
                </a:moveTo>
                <a:lnTo>
                  <a:pt x="462" y="302"/>
                </a:lnTo>
                <a:cubicBezTo>
                  <a:pt x="451" y="302"/>
                  <a:pt x="440" y="304"/>
                  <a:pt x="430" y="307"/>
                </a:cubicBezTo>
                <a:lnTo>
                  <a:pt x="430" y="272"/>
                </a:lnTo>
                <a:lnTo>
                  <a:pt x="426" y="272"/>
                </a:lnTo>
                <a:cubicBezTo>
                  <a:pt x="407" y="318"/>
                  <a:pt x="320" y="353"/>
                  <a:pt x="215" y="353"/>
                </a:cubicBezTo>
                <a:cubicBezTo>
                  <a:pt x="110" y="353"/>
                  <a:pt x="23" y="318"/>
                  <a:pt x="4" y="272"/>
                </a:cubicBezTo>
                <a:lnTo>
                  <a:pt x="0" y="272"/>
                </a:lnTo>
                <a:lnTo>
                  <a:pt x="0" y="526"/>
                </a:lnTo>
                <a:cubicBezTo>
                  <a:pt x="0" y="575"/>
                  <a:pt x="39" y="614"/>
                  <a:pt x="88" y="614"/>
                </a:cubicBezTo>
                <a:lnTo>
                  <a:pt x="342" y="614"/>
                </a:lnTo>
                <a:cubicBezTo>
                  <a:pt x="391" y="614"/>
                  <a:pt x="430" y="575"/>
                  <a:pt x="430" y="526"/>
                </a:cubicBezTo>
                <a:lnTo>
                  <a:pt x="430" y="485"/>
                </a:lnTo>
                <a:cubicBezTo>
                  <a:pt x="440" y="489"/>
                  <a:pt x="451" y="491"/>
                  <a:pt x="462" y="491"/>
                </a:cubicBezTo>
                <a:cubicBezTo>
                  <a:pt x="514" y="491"/>
                  <a:pt x="556" y="449"/>
                  <a:pt x="556" y="396"/>
                </a:cubicBezTo>
                <a:cubicBezTo>
                  <a:pt x="556" y="344"/>
                  <a:pt x="514" y="302"/>
                  <a:pt x="462" y="302"/>
                </a:cubicBezTo>
                <a:close/>
                <a:moveTo>
                  <a:pt x="462" y="448"/>
                </a:moveTo>
                <a:lnTo>
                  <a:pt x="462" y="448"/>
                </a:lnTo>
                <a:cubicBezTo>
                  <a:pt x="450" y="448"/>
                  <a:pt x="439" y="444"/>
                  <a:pt x="430" y="437"/>
                </a:cubicBezTo>
                <a:lnTo>
                  <a:pt x="430" y="356"/>
                </a:lnTo>
                <a:cubicBezTo>
                  <a:pt x="439" y="349"/>
                  <a:pt x="450" y="345"/>
                  <a:pt x="462" y="345"/>
                </a:cubicBezTo>
                <a:cubicBezTo>
                  <a:pt x="490" y="345"/>
                  <a:pt x="513" y="368"/>
                  <a:pt x="513" y="396"/>
                </a:cubicBezTo>
                <a:cubicBezTo>
                  <a:pt x="513" y="425"/>
                  <a:pt x="490" y="448"/>
                  <a:pt x="462" y="448"/>
                </a:cubicBezTo>
                <a:close/>
                <a:moveTo>
                  <a:pt x="139" y="143"/>
                </a:moveTo>
                <a:lnTo>
                  <a:pt x="139" y="143"/>
                </a:lnTo>
                <a:cubicBezTo>
                  <a:pt x="152" y="143"/>
                  <a:pt x="162" y="133"/>
                  <a:pt x="162" y="120"/>
                </a:cubicBezTo>
                <a:lnTo>
                  <a:pt x="162" y="53"/>
                </a:lnTo>
                <a:cubicBezTo>
                  <a:pt x="162" y="40"/>
                  <a:pt x="152" y="30"/>
                  <a:pt x="139" y="30"/>
                </a:cubicBezTo>
                <a:cubicBezTo>
                  <a:pt x="126" y="30"/>
                  <a:pt x="116" y="40"/>
                  <a:pt x="116" y="53"/>
                </a:cubicBezTo>
                <a:lnTo>
                  <a:pt x="116" y="120"/>
                </a:lnTo>
                <a:cubicBezTo>
                  <a:pt x="116" y="133"/>
                  <a:pt x="126" y="143"/>
                  <a:pt x="139" y="143"/>
                </a:cubicBezTo>
                <a:close/>
                <a:moveTo>
                  <a:pt x="211" y="114"/>
                </a:moveTo>
                <a:lnTo>
                  <a:pt x="211" y="114"/>
                </a:lnTo>
                <a:cubicBezTo>
                  <a:pt x="223" y="114"/>
                  <a:pt x="234" y="104"/>
                  <a:pt x="234" y="91"/>
                </a:cubicBezTo>
                <a:lnTo>
                  <a:pt x="234" y="23"/>
                </a:lnTo>
                <a:cubicBezTo>
                  <a:pt x="234" y="11"/>
                  <a:pt x="223" y="0"/>
                  <a:pt x="211" y="0"/>
                </a:cubicBezTo>
                <a:cubicBezTo>
                  <a:pt x="198" y="0"/>
                  <a:pt x="188" y="11"/>
                  <a:pt x="188" y="23"/>
                </a:cubicBezTo>
                <a:lnTo>
                  <a:pt x="188" y="91"/>
                </a:lnTo>
                <a:cubicBezTo>
                  <a:pt x="188" y="104"/>
                  <a:pt x="198" y="114"/>
                  <a:pt x="211" y="114"/>
                </a:cubicBezTo>
                <a:close/>
                <a:moveTo>
                  <a:pt x="283" y="172"/>
                </a:moveTo>
                <a:lnTo>
                  <a:pt x="283" y="172"/>
                </a:lnTo>
                <a:cubicBezTo>
                  <a:pt x="295" y="172"/>
                  <a:pt x="305" y="162"/>
                  <a:pt x="305" y="150"/>
                </a:cubicBezTo>
                <a:lnTo>
                  <a:pt x="305" y="82"/>
                </a:lnTo>
                <a:cubicBezTo>
                  <a:pt x="305" y="69"/>
                  <a:pt x="295" y="59"/>
                  <a:pt x="283" y="59"/>
                </a:cubicBezTo>
                <a:cubicBezTo>
                  <a:pt x="270" y="59"/>
                  <a:pt x="260" y="69"/>
                  <a:pt x="260" y="82"/>
                </a:cubicBezTo>
                <a:lnTo>
                  <a:pt x="260" y="150"/>
                </a:lnTo>
                <a:cubicBezTo>
                  <a:pt x="260" y="162"/>
                  <a:pt x="270" y="172"/>
                  <a:pt x="283" y="172"/>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65" name="Freeform 40"/>
          <p:cNvSpPr>
            <a:spLocks/>
          </p:cNvSpPr>
          <p:nvPr/>
        </p:nvSpPr>
        <p:spPr bwMode="auto">
          <a:xfrm>
            <a:off x="2844800" y="1792288"/>
            <a:ext cx="423863" cy="390525"/>
          </a:xfrm>
          <a:custGeom>
            <a:avLst/>
            <a:gdLst>
              <a:gd name="T0" fmla="*/ 423863 w 646"/>
              <a:gd name="T1" fmla="*/ 97795 h 595"/>
              <a:gd name="T2" fmla="*/ 394337 w 646"/>
              <a:gd name="T3" fmla="*/ 64322 h 595"/>
              <a:gd name="T4" fmla="*/ 185030 w 646"/>
              <a:gd name="T5" fmla="*/ 35443 h 595"/>
              <a:gd name="T6" fmla="*/ 185030 w 646"/>
              <a:gd name="T7" fmla="*/ 27566 h 595"/>
              <a:gd name="T8" fmla="*/ 169939 w 646"/>
              <a:gd name="T9" fmla="*/ 7220 h 595"/>
              <a:gd name="T10" fmla="*/ 113511 w 646"/>
              <a:gd name="T11" fmla="*/ 0 h 595"/>
              <a:gd name="T12" fmla="*/ 98420 w 646"/>
              <a:gd name="T13" fmla="*/ 7876 h 595"/>
              <a:gd name="T14" fmla="*/ 133851 w 646"/>
              <a:gd name="T15" fmla="*/ 11814 h 595"/>
              <a:gd name="T16" fmla="*/ 157472 w 646"/>
              <a:gd name="T17" fmla="*/ 30848 h 595"/>
              <a:gd name="T18" fmla="*/ 162721 w 646"/>
              <a:gd name="T19" fmla="*/ 48569 h 595"/>
              <a:gd name="T20" fmla="*/ 373341 w 646"/>
              <a:gd name="T21" fmla="*/ 75480 h 595"/>
              <a:gd name="T22" fmla="*/ 404835 w 646"/>
              <a:gd name="T23" fmla="*/ 107641 h 595"/>
              <a:gd name="T24" fmla="*/ 399586 w 646"/>
              <a:gd name="T25" fmla="*/ 347863 h 595"/>
              <a:gd name="T26" fmla="*/ 377277 w 646"/>
              <a:gd name="T27" fmla="*/ 135207 h 595"/>
              <a:gd name="T28" fmla="*/ 350376 w 646"/>
              <a:gd name="T29" fmla="*/ 104359 h 595"/>
              <a:gd name="T30" fmla="*/ 148286 w 646"/>
              <a:gd name="T31" fmla="*/ 77449 h 595"/>
              <a:gd name="T32" fmla="*/ 120729 w 646"/>
              <a:gd name="T33" fmla="*/ 38724 h 595"/>
              <a:gd name="T34" fmla="*/ 49866 w 646"/>
              <a:gd name="T35" fmla="*/ 29536 h 595"/>
              <a:gd name="T36" fmla="*/ 44617 w 646"/>
              <a:gd name="T37" fmla="*/ 68916 h 595"/>
              <a:gd name="T38" fmla="*/ 0 w 646"/>
              <a:gd name="T39" fmla="*/ 64978 h 595"/>
              <a:gd name="T40" fmla="*/ 39368 w 646"/>
              <a:gd name="T41" fmla="*/ 333423 h 595"/>
              <a:gd name="T42" fmla="*/ 408116 w 646"/>
              <a:gd name="T43" fmla="*/ 390525 h 595"/>
              <a:gd name="T44" fmla="*/ 423863 w 646"/>
              <a:gd name="T45" fmla="*/ 97795 h 59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646" h="595">
                <a:moveTo>
                  <a:pt x="646" y="149"/>
                </a:moveTo>
                <a:cubicBezTo>
                  <a:pt x="646" y="149"/>
                  <a:pt x="643" y="106"/>
                  <a:pt x="601" y="98"/>
                </a:cubicBezTo>
                <a:cubicBezTo>
                  <a:pt x="571" y="92"/>
                  <a:pt x="282" y="54"/>
                  <a:pt x="282" y="54"/>
                </a:cubicBezTo>
                <a:lnTo>
                  <a:pt x="282" y="42"/>
                </a:lnTo>
                <a:cubicBezTo>
                  <a:pt x="282" y="42"/>
                  <a:pt x="283" y="17"/>
                  <a:pt x="259" y="11"/>
                </a:cubicBezTo>
                <a:cubicBezTo>
                  <a:pt x="234" y="6"/>
                  <a:pt x="173" y="0"/>
                  <a:pt x="173" y="0"/>
                </a:cubicBezTo>
                <a:lnTo>
                  <a:pt x="150" y="12"/>
                </a:lnTo>
                <a:lnTo>
                  <a:pt x="204" y="18"/>
                </a:lnTo>
                <a:cubicBezTo>
                  <a:pt x="204" y="18"/>
                  <a:pt x="232" y="20"/>
                  <a:pt x="240" y="47"/>
                </a:cubicBezTo>
                <a:cubicBezTo>
                  <a:pt x="248" y="74"/>
                  <a:pt x="248" y="74"/>
                  <a:pt x="248" y="74"/>
                </a:cubicBezTo>
                <a:lnTo>
                  <a:pt x="569" y="115"/>
                </a:lnTo>
                <a:cubicBezTo>
                  <a:pt x="569" y="115"/>
                  <a:pt x="608" y="115"/>
                  <a:pt x="617" y="164"/>
                </a:cubicBezTo>
                <a:cubicBezTo>
                  <a:pt x="621" y="189"/>
                  <a:pt x="605" y="432"/>
                  <a:pt x="609" y="530"/>
                </a:cubicBezTo>
                <a:lnTo>
                  <a:pt x="575" y="206"/>
                </a:lnTo>
                <a:cubicBezTo>
                  <a:pt x="575" y="206"/>
                  <a:pt x="574" y="164"/>
                  <a:pt x="534" y="159"/>
                </a:cubicBezTo>
                <a:cubicBezTo>
                  <a:pt x="493" y="154"/>
                  <a:pt x="226" y="118"/>
                  <a:pt x="226" y="118"/>
                </a:cubicBezTo>
                <a:cubicBezTo>
                  <a:pt x="226" y="118"/>
                  <a:pt x="217" y="62"/>
                  <a:pt x="184" y="59"/>
                </a:cubicBezTo>
                <a:cubicBezTo>
                  <a:pt x="151" y="56"/>
                  <a:pt x="76" y="45"/>
                  <a:pt x="76" y="45"/>
                </a:cubicBezTo>
                <a:cubicBezTo>
                  <a:pt x="76" y="45"/>
                  <a:pt x="49" y="42"/>
                  <a:pt x="68" y="105"/>
                </a:cubicBezTo>
                <a:lnTo>
                  <a:pt x="0" y="99"/>
                </a:lnTo>
                <a:lnTo>
                  <a:pt x="60" y="508"/>
                </a:lnTo>
                <a:lnTo>
                  <a:pt x="622" y="595"/>
                </a:lnTo>
                <a:lnTo>
                  <a:pt x="646" y="149"/>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66" name="Freeform 41"/>
          <p:cNvSpPr>
            <a:spLocks noEditPoints="1"/>
          </p:cNvSpPr>
          <p:nvPr/>
        </p:nvSpPr>
        <p:spPr bwMode="auto">
          <a:xfrm>
            <a:off x="3552825" y="3595688"/>
            <a:ext cx="411163" cy="395287"/>
          </a:xfrm>
          <a:custGeom>
            <a:avLst/>
            <a:gdLst>
              <a:gd name="T0" fmla="*/ 274327 w 628"/>
              <a:gd name="T1" fmla="*/ 152844 h 600"/>
              <a:gd name="T2" fmla="*/ 269089 w 628"/>
              <a:gd name="T3" fmla="*/ 164044 h 600"/>
              <a:gd name="T4" fmla="*/ 267125 w 628"/>
              <a:gd name="T5" fmla="*/ 171950 h 600"/>
              <a:gd name="T6" fmla="*/ 267780 w 628"/>
              <a:gd name="T7" fmla="*/ 186444 h 600"/>
              <a:gd name="T8" fmla="*/ 273017 w 628"/>
              <a:gd name="T9" fmla="*/ 200938 h 600"/>
              <a:gd name="T10" fmla="*/ 277600 w 628"/>
              <a:gd name="T11" fmla="*/ 207526 h 600"/>
              <a:gd name="T12" fmla="*/ 288731 w 628"/>
              <a:gd name="T13" fmla="*/ 217408 h 600"/>
              <a:gd name="T14" fmla="*/ 296587 w 628"/>
              <a:gd name="T15" fmla="*/ 220702 h 600"/>
              <a:gd name="T16" fmla="*/ 312955 w 628"/>
              <a:gd name="T17" fmla="*/ 131762 h 600"/>
              <a:gd name="T18" fmla="*/ 293968 w 628"/>
              <a:gd name="T19" fmla="*/ 136374 h 600"/>
              <a:gd name="T20" fmla="*/ 283493 w 628"/>
              <a:gd name="T21" fmla="*/ 142303 h 600"/>
              <a:gd name="T22" fmla="*/ 278255 w 628"/>
              <a:gd name="T23" fmla="*/ 147574 h 600"/>
              <a:gd name="T24" fmla="*/ 251412 w 628"/>
              <a:gd name="T25" fmla="*/ 46117 h 600"/>
              <a:gd name="T26" fmla="*/ 205582 w 628"/>
              <a:gd name="T27" fmla="*/ 92234 h 600"/>
              <a:gd name="T28" fmla="*/ 248138 w 628"/>
              <a:gd name="T29" fmla="*/ 186444 h 600"/>
              <a:gd name="T30" fmla="*/ 248138 w 628"/>
              <a:gd name="T31" fmla="*/ 167338 h 600"/>
              <a:gd name="T32" fmla="*/ 235044 w 628"/>
              <a:gd name="T33" fmla="*/ 101457 h 600"/>
              <a:gd name="T34" fmla="*/ 163025 w 628"/>
              <a:gd name="T35" fmla="*/ 177879 h 600"/>
              <a:gd name="T36" fmla="*/ 205582 w 628"/>
              <a:gd name="T37" fmla="*/ 260889 h 600"/>
              <a:gd name="T38" fmla="*/ 184631 w 628"/>
              <a:gd name="T39" fmla="*/ 263525 h 600"/>
              <a:gd name="T40" fmla="*/ 174810 w 628"/>
              <a:gd name="T41" fmla="*/ 251666 h 600"/>
              <a:gd name="T42" fmla="*/ 168263 w 628"/>
              <a:gd name="T43" fmla="*/ 246396 h 600"/>
              <a:gd name="T44" fmla="*/ 140110 w 628"/>
              <a:gd name="T45" fmla="*/ 234537 h 600"/>
              <a:gd name="T46" fmla="*/ 127670 w 628"/>
              <a:gd name="T47" fmla="*/ 233219 h 600"/>
              <a:gd name="T48" fmla="*/ 0 w 628"/>
              <a:gd name="T49" fmla="*/ 395287 h 600"/>
              <a:gd name="T50" fmla="*/ 54342 w 628"/>
              <a:gd name="T51" fmla="*/ 299100 h 600"/>
              <a:gd name="T52" fmla="*/ 141419 w 628"/>
              <a:gd name="T53" fmla="*/ 299100 h 600"/>
              <a:gd name="T54" fmla="*/ 197070 w 628"/>
              <a:gd name="T55" fmla="*/ 395287 h 600"/>
              <a:gd name="T56" fmla="*/ 184631 w 628"/>
              <a:gd name="T57" fmla="*/ 263525 h 600"/>
              <a:gd name="T58" fmla="*/ 283493 w 628"/>
              <a:gd name="T59" fmla="*/ 233219 h 600"/>
              <a:gd name="T60" fmla="*/ 270399 w 628"/>
              <a:gd name="T61" fmla="*/ 234537 h 600"/>
              <a:gd name="T62" fmla="*/ 236353 w 628"/>
              <a:gd name="T63" fmla="*/ 251666 h 600"/>
              <a:gd name="T64" fmla="*/ 231116 w 628"/>
              <a:gd name="T65" fmla="*/ 257595 h 600"/>
              <a:gd name="T66" fmla="*/ 254685 w 628"/>
              <a:gd name="T67" fmla="*/ 395287 h 600"/>
              <a:gd name="T68" fmla="*/ 268434 w 628"/>
              <a:gd name="T69" fmla="*/ 395287 h 600"/>
              <a:gd name="T70" fmla="*/ 369261 w 628"/>
              <a:gd name="T71" fmla="*/ 299100 h 600"/>
              <a:gd name="T72" fmla="*/ 411163 w 628"/>
              <a:gd name="T73" fmla="*/ 303053 h 600"/>
              <a:gd name="T74" fmla="*/ 98208 w 628"/>
              <a:gd name="T75" fmla="*/ 223996 h 600"/>
              <a:gd name="T76" fmla="*/ 121778 w 628"/>
              <a:gd name="T77" fmla="*/ 217408 h 600"/>
              <a:gd name="T78" fmla="*/ 128325 w 628"/>
              <a:gd name="T79" fmla="*/ 212796 h 600"/>
              <a:gd name="T80" fmla="*/ 141419 w 628"/>
              <a:gd name="T81" fmla="*/ 194349 h 600"/>
              <a:gd name="T82" fmla="*/ 143383 w 628"/>
              <a:gd name="T83" fmla="*/ 185785 h 600"/>
              <a:gd name="T84" fmla="*/ 143383 w 628"/>
              <a:gd name="T85" fmla="*/ 169973 h 600"/>
              <a:gd name="T86" fmla="*/ 140110 w 628"/>
              <a:gd name="T87" fmla="*/ 158774 h 600"/>
              <a:gd name="T88" fmla="*/ 136181 w 628"/>
              <a:gd name="T89" fmla="*/ 152185 h 600"/>
              <a:gd name="T90" fmla="*/ 127670 w 628"/>
              <a:gd name="T91" fmla="*/ 142962 h 600"/>
              <a:gd name="T92" fmla="*/ 121778 w 628"/>
              <a:gd name="T93" fmla="*/ 138350 h 600"/>
              <a:gd name="T94" fmla="*/ 98208 w 628"/>
              <a:gd name="T95" fmla="*/ 131762 h 60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628" h="600">
                <a:moveTo>
                  <a:pt x="425" y="224"/>
                </a:moveTo>
                <a:cubicBezTo>
                  <a:pt x="423" y="227"/>
                  <a:pt x="421" y="229"/>
                  <a:pt x="419" y="231"/>
                </a:cubicBezTo>
                <a:cubicBezTo>
                  <a:pt x="419" y="231"/>
                  <a:pt x="419" y="232"/>
                  <a:pt x="419" y="232"/>
                </a:cubicBezTo>
                <a:cubicBezTo>
                  <a:pt x="418" y="234"/>
                  <a:pt x="416" y="237"/>
                  <a:pt x="415" y="239"/>
                </a:cubicBezTo>
                <a:cubicBezTo>
                  <a:pt x="415" y="240"/>
                  <a:pt x="414" y="240"/>
                  <a:pt x="414" y="241"/>
                </a:cubicBezTo>
                <a:cubicBezTo>
                  <a:pt x="413" y="244"/>
                  <a:pt x="412" y="247"/>
                  <a:pt x="411" y="249"/>
                </a:cubicBezTo>
                <a:cubicBezTo>
                  <a:pt x="411" y="250"/>
                  <a:pt x="411" y="250"/>
                  <a:pt x="411" y="250"/>
                </a:cubicBezTo>
                <a:cubicBezTo>
                  <a:pt x="410" y="253"/>
                  <a:pt x="409" y="255"/>
                  <a:pt x="409" y="258"/>
                </a:cubicBezTo>
                <a:cubicBezTo>
                  <a:pt x="409" y="259"/>
                  <a:pt x="409" y="260"/>
                  <a:pt x="408" y="261"/>
                </a:cubicBezTo>
                <a:cubicBezTo>
                  <a:pt x="408" y="264"/>
                  <a:pt x="408" y="267"/>
                  <a:pt x="408" y="270"/>
                </a:cubicBezTo>
                <a:cubicBezTo>
                  <a:pt x="408" y="274"/>
                  <a:pt x="408" y="278"/>
                  <a:pt x="409" y="281"/>
                </a:cubicBezTo>
                <a:cubicBezTo>
                  <a:pt x="409" y="282"/>
                  <a:pt x="409" y="283"/>
                  <a:pt x="409" y="283"/>
                </a:cubicBezTo>
                <a:cubicBezTo>
                  <a:pt x="410" y="287"/>
                  <a:pt x="411" y="290"/>
                  <a:pt x="412" y="293"/>
                </a:cubicBezTo>
                <a:cubicBezTo>
                  <a:pt x="412" y="294"/>
                  <a:pt x="412" y="295"/>
                  <a:pt x="412" y="295"/>
                </a:cubicBezTo>
                <a:cubicBezTo>
                  <a:pt x="414" y="298"/>
                  <a:pt x="415" y="301"/>
                  <a:pt x="417" y="305"/>
                </a:cubicBezTo>
                <a:cubicBezTo>
                  <a:pt x="417" y="305"/>
                  <a:pt x="417" y="305"/>
                  <a:pt x="418" y="306"/>
                </a:cubicBezTo>
                <a:cubicBezTo>
                  <a:pt x="420" y="309"/>
                  <a:pt x="422" y="312"/>
                  <a:pt x="424" y="315"/>
                </a:cubicBezTo>
                <a:cubicBezTo>
                  <a:pt x="424" y="315"/>
                  <a:pt x="424" y="315"/>
                  <a:pt x="424" y="315"/>
                </a:cubicBezTo>
                <a:cubicBezTo>
                  <a:pt x="427" y="318"/>
                  <a:pt x="429" y="320"/>
                  <a:pt x="432" y="323"/>
                </a:cubicBezTo>
                <a:cubicBezTo>
                  <a:pt x="432" y="323"/>
                  <a:pt x="432" y="323"/>
                  <a:pt x="432" y="323"/>
                </a:cubicBezTo>
                <a:cubicBezTo>
                  <a:pt x="435" y="326"/>
                  <a:pt x="438" y="328"/>
                  <a:pt x="441" y="330"/>
                </a:cubicBezTo>
                <a:cubicBezTo>
                  <a:pt x="442" y="330"/>
                  <a:pt x="442" y="330"/>
                  <a:pt x="442" y="330"/>
                </a:cubicBezTo>
                <a:cubicBezTo>
                  <a:pt x="446" y="332"/>
                  <a:pt x="449" y="334"/>
                  <a:pt x="452" y="335"/>
                </a:cubicBezTo>
                <a:cubicBezTo>
                  <a:pt x="453" y="335"/>
                  <a:pt x="453" y="335"/>
                  <a:pt x="453" y="335"/>
                </a:cubicBezTo>
                <a:cubicBezTo>
                  <a:pt x="461" y="338"/>
                  <a:pt x="469" y="340"/>
                  <a:pt x="478" y="340"/>
                </a:cubicBezTo>
                <a:cubicBezTo>
                  <a:pt x="516" y="340"/>
                  <a:pt x="547" y="309"/>
                  <a:pt x="547" y="270"/>
                </a:cubicBezTo>
                <a:cubicBezTo>
                  <a:pt x="547" y="232"/>
                  <a:pt x="516" y="200"/>
                  <a:pt x="478" y="200"/>
                </a:cubicBezTo>
                <a:cubicBezTo>
                  <a:pt x="468" y="200"/>
                  <a:pt x="458" y="202"/>
                  <a:pt x="450" y="206"/>
                </a:cubicBezTo>
                <a:cubicBezTo>
                  <a:pt x="450" y="206"/>
                  <a:pt x="450" y="206"/>
                  <a:pt x="450" y="206"/>
                </a:cubicBezTo>
                <a:cubicBezTo>
                  <a:pt x="449" y="206"/>
                  <a:pt x="449" y="206"/>
                  <a:pt x="449" y="207"/>
                </a:cubicBezTo>
                <a:cubicBezTo>
                  <a:pt x="446" y="208"/>
                  <a:pt x="444" y="209"/>
                  <a:pt x="442" y="210"/>
                </a:cubicBezTo>
                <a:cubicBezTo>
                  <a:pt x="441" y="211"/>
                  <a:pt x="441" y="211"/>
                  <a:pt x="440" y="211"/>
                </a:cubicBezTo>
                <a:cubicBezTo>
                  <a:pt x="438" y="213"/>
                  <a:pt x="435" y="215"/>
                  <a:pt x="433" y="216"/>
                </a:cubicBezTo>
                <a:cubicBezTo>
                  <a:pt x="433" y="217"/>
                  <a:pt x="432" y="217"/>
                  <a:pt x="432" y="217"/>
                </a:cubicBezTo>
                <a:cubicBezTo>
                  <a:pt x="430" y="219"/>
                  <a:pt x="428" y="221"/>
                  <a:pt x="426" y="223"/>
                </a:cubicBezTo>
                <a:cubicBezTo>
                  <a:pt x="426" y="223"/>
                  <a:pt x="425" y="224"/>
                  <a:pt x="425" y="224"/>
                </a:cubicBezTo>
                <a:close/>
                <a:moveTo>
                  <a:pt x="314" y="140"/>
                </a:moveTo>
                <a:lnTo>
                  <a:pt x="314" y="140"/>
                </a:lnTo>
                <a:cubicBezTo>
                  <a:pt x="353" y="140"/>
                  <a:pt x="384" y="108"/>
                  <a:pt x="384" y="70"/>
                </a:cubicBezTo>
                <a:cubicBezTo>
                  <a:pt x="384" y="31"/>
                  <a:pt x="353" y="0"/>
                  <a:pt x="314" y="0"/>
                </a:cubicBezTo>
                <a:cubicBezTo>
                  <a:pt x="275" y="0"/>
                  <a:pt x="244" y="31"/>
                  <a:pt x="244" y="70"/>
                </a:cubicBezTo>
                <a:cubicBezTo>
                  <a:pt x="244" y="108"/>
                  <a:pt x="275" y="140"/>
                  <a:pt x="314" y="140"/>
                </a:cubicBezTo>
                <a:close/>
                <a:moveTo>
                  <a:pt x="379" y="336"/>
                </a:moveTo>
                <a:lnTo>
                  <a:pt x="379" y="336"/>
                </a:lnTo>
                <a:lnTo>
                  <a:pt x="379" y="283"/>
                </a:lnTo>
                <a:cubicBezTo>
                  <a:pt x="379" y="279"/>
                  <a:pt x="378" y="274"/>
                  <a:pt x="378" y="270"/>
                </a:cubicBezTo>
                <a:cubicBezTo>
                  <a:pt x="378" y="266"/>
                  <a:pt x="379" y="262"/>
                  <a:pt x="379" y="257"/>
                </a:cubicBezTo>
                <a:lnTo>
                  <a:pt x="379" y="254"/>
                </a:lnTo>
                <a:lnTo>
                  <a:pt x="380" y="254"/>
                </a:lnTo>
                <a:cubicBezTo>
                  <a:pt x="385" y="223"/>
                  <a:pt x="404" y="197"/>
                  <a:pt x="431" y="183"/>
                </a:cubicBezTo>
                <a:cubicBezTo>
                  <a:pt x="412" y="165"/>
                  <a:pt x="387" y="154"/>
                  <a:pt x="359" y="154"/>
                </a:cubicBezTo>
                <a:lnTo>
                  <a:pt x="269" y="154"/>
                </a:lnTo>
                <a:cubicBezTo>
                  <a:pt x="241" y="154"/>
                  <a:pt x="216" y="165"/>
                  <a:pt x="197" y="183"/>
                </a:cubicBezTo>
                <a:cubicBezTo>
                  <a:pt x="228" y="199"/>
                  <a:pt x="249" y="232"/>
                  <a:pt x="249" y="270"/>
                </a:cubicBezTo>
                <a:cubicBezTo>
                  <a:pt x="249" y="278"/>
                  <a:pt x="249" y="286"/>
                  <a:pt x="247" y="293"/>
                </a:cubicBezTo>
                <a:lnTo>
                  <a:pt x="247" y="335"/>
                </a:lnTo>
                <a:cubicBezTo>
                  <a:pt x="276" y="347"/>
                  <a:pt x="299" y="369"/>
                  <a:pt x="314" y="396"/>
                </a:cubicBezTo>
                <a:cubicBezTo>
                  <a:pt x="328" y="369"/>
                  <a:pt x="351" y="348"/>
                  <a:pt x="379" y="336"/>
                </a:cubicBezTo>
                <a:close/>
                <a:moveTo>
                  <a:pt x="282" y="400"/>
                </a:moveTo>
                <a:lnTo>
                  <a:pt x="282" y="400"/>
                </a:lnTo>
                <a:cubicBezTo>
                  <a:pt x="280" y="397"/>
                  <a:pt x="278" y="394"/>
                  <a:pt x="275" y="391"/>
                </a:cubicBezTo>
                <a:cubicBezTo>
                  <a:pt x="275" y="390"/>
                  <a:pt x="274" y="390"/>
                  <a:pt x="274" y="390"/>
                </a:cubicBezTo>
                <a:cubicBezTo>
                  <a:pt x="272" y="387"/>
                  <a:pt x="270" y="385"/>
                  <a:pt x="267" y="382"/>
                </a:cubicBezTo>
                <a:cubicBezTo>
                  <a:pt x="267" y="382"/>
                  <a:pt x="266" y="382"/>
                  <a:pt x="266" y="381"/>
                </a:cubicBezTo>
                <a:cubicBezTo>
                  <a:pt x="263" y="379"/>
                  <a:pt x="261" y="377"/>
                  <a:pt x="258" y="375"/>
                </a:cubicBezTo>
                <a:cubicBezTo>
                  <a:pt x="257" y="374"/>
                  <a:pt x="257" y="374"/>
                  <a:pt x="257" y="374"/>
                </a:cubicBezTo>
                <a:cubicBezTo>
                  <a:pt x="247" y="367"/>
                  <a:pt x="237" y="362"/>
                  <a:pt x="225" y="359"/>
                </a:cubicBezTo>
                <a:cubicBezTo>
                  <a:pt x="223" y="358"/>
                  <a:pt x="220" y="357"/>
                  <a:pt x="218" y="357"/>
                </a:cubicBezTo>
                <a:cubicBezTo>
                  <a:pt x="217" y="356"/>
                  <a:pt x="215" y="356"/>
                  <a:pt x="214" y="356"/>
                </a:cubicBezTo>
                <a:cubicBezTo>
                  <a:pt x="212" y="356"/>
                  <a:pt x="210" y="355"/>
                  <a:pt x="208" y="355"/>
                </a:cubicBezTo>
                <a:cubicBezTo>
                  <a:pt x="207" y="355"/>
                  <a:pt x="206" y="355"/>
                  <a:pt x="205" y="355"/>
                </a:cubicBezTo>
                <a:cubicBezTo>
                  <a:pt x="202" y="354"/>
                  <a:pt x="199" y="354"/>
                  <a:pt x="195" y="354"/>
                </a:cubicBezTo>
                <a:lnTo>
                  <a:pt x="105" y="354"/>
                </a:lnTo>
                <a:cubicBezTo>
                  <a:pt x="47" y="354"/>
                  <a:pt x="0" y="401"/>
                  <a:pt x="0" y="460"/>
                </a:cubicBezTo>
                <a:lnTo>
                  <a:pt x="0" y="600"/>
                </a:lnTo>
                <a:lnTo>
                  <a:pt x="62" y="600"/>
                </a:lnTo>
                <a:lnTo>
                  <a:pt x="62" y="454"/>
                </a:lnTo>
                <a:lnTo>
                  <a:pt x="83" y="454"/>
                </a:lnTo>
                <a:lnTo>
                  <a:pt x="83" y="600"/>
                </a:lnTo>
                <a:lnTo>
                  <a:pt x="216" y="600"/>
                </a:lnTo>
                <a:lnTo>
                  <a:pt x="216" y="454"/>
                </a:lnTo>
                <a:lnTo>
                  <a:pt x="237" y="454"/>
                </a:lnTo>
                <a:lnTo>
                  <a:pt x="237" y="600"/>
                </a:lnTo>
                <a:lnTo>
                  <a:pt x="301" y="600"/>
                </a:lnTo>
                <a:lnTo>
                  <a:pt x="301" y="460"/>
                </a:lnTo>
                <a:cubicBezTo>
                  <a:pt x="301" y="438"/>
                  <a:pt x="294" y="417"/>
                  <a:pt x="282" y="400"/>
                </a:cubicBezTo>
                <a:cubicBezTo>
                  <a:pt x="282" y="400"/>
                  <a:pt x="282" y="400"/>
                  <a:pt x="282" y="400"/>
                </a:cubicBezTo>
                <a:close/>
                <a:moveTo>
                  <a:pt x="523" y="354"/>
                </a:moveTo>
                <a:lnTo>
                  <a:pt x="523" y="354"/>
                </a:lnTo>
                <a:lnTo>
                  <a:pt x="433" y="354"/>
                </a:lnTo>
                <a:cubicBezTo>
                  <a:pt x="429" y="354"/>
                  <a:pt x="426" y="354"/>
                  <a:pt x="423" y="355"/>
                </a:cubicBezTo>
                <a:cubicBezTo>
                  <a:pt x="422" y="355"/>
                  <a:pt x="421" y="355"/>
                  <a:pt x="420" y="355"/>
                </a:cubicBezTo>
                <a:cubicBezTo>
                  <a:pt x="418" y="355"/>
                  <a:pt x="415" y="356"/>
                  <a:pt x="413" y="356"/>
                </a:cubicBezTo>
                <a:cubicBezTo>
                  <a:pt x="412" y="356"/>
                  <a:pt x="411" y="356"/>
                  <a:pt x="410" y="357"/>
                </a:cubicBezTo>
                <a:cubicBezTo>
                  <a:pt x="408" y="357"/>
                  <a:pt x="405" y="358"/>
                  <a:pt x="403" y="358"/>
                </a:cubicBezTo>
                <a:cubicBezTo>
                  <a:pt x="387" y="363"/>
                  <a:pt x="373" y="371"/>
                  <a:pt x="361" y="382"/>
                </a:cubicBezTo>
                <a:cubicBezTo>
                  <a:pt x="361" y="382"/>
                  <a:pt x="361" y="383"/>
                  <a:pt x="361" y="383"/>
                </a:cubicBezTo>
                <a:cubicBezTo>
                  <a:pt x="358" y="385"/>
                  <a:pt x="356" y="388"/>
                  <a:pt x="353" y="390"/>
                </a:cubicBezTo>
                <a:cubicBezTo>
                  <a:pt x="353" y="391"/>
                  <a:pt x="353" y="391"/>
                  <a:pt x="353" y="391"/>
                </a:cubicBezTo>
                <a:cubicBezTo>
                  <a:pt x="337" y="410"/>
                  <a:pt x="327" y="433"/>
                  <a:pt x="327" y="460"/>
                </a:cubicBezTo>
                <a:lnTo>
                  <a:pt x="327" y="600"/>
                </a:lnTo>
                <a:lnTo>
                  <a:pt x="389" y="600"/>
                </a:lnTo>
                <a:lnTo>
                  <a:pt x="389" y="454"/>
                </a:lnTo>
                <a:lnTo>
                  <a:pt x="410" y="454"/>
                </a:lnTo>
                <a:lnTo>
                  <a:pt x="410" y="600"/>
                </a:lnTo>
                <a:lnTo>
                  <a:pt x="543" y="600"/>
                </a:lnTo>
                <a:lnTo>
                  <a:pt x="543" y="454"/>
                </a:lnTo>
                <a:lnTo>
                  <a:pt x="564" y="454"/>
                </a:lnTo>
                <a:lnTo>
                  <a:pt x="564" y="600"/>
                </a:lnTo>
                <a:lnTo>
                  <a:pt x="628" y="600"/>
                </a:lnTo>
                <a:lnTo>
                  <a:pt x="628" y="460"/>
                </a:lnTo>
                <a:cubicBezTo>
                  <a:pt x="628" y="401"/>
                  <a:pt x="581" y="354"/>
                  <a:pt x="523" y="354"/>
                </a:cubicBezTo>
                <a:close/>
                <a:moveTo>
                  <a:pt x="150" y="340"/>
                </a:moveTo>
                <a:lnTo>
                  <a:pt x="150" y="340"/>
                </a:lnTo>
                <a:cubicBezTo>
                  <a:pt x="159" y="340"/>
                  <a:pt x="167" y="338"/>
                  <a:pt x="175" y="335"/>
                </a:cubicBezTo>
                <a:cubicBezTo>
                  <a:pt x="175" y="335"/>
                  <a:pt x="175" y="335"/>
                  <a:pt x="176" y="335"/>
                </a:cubicBezTo>
                <a:cubicBezTo>
                  <a:pt x="179" y="334"/>
                  <a:pt x="183" y="332"/>
                  <a:pt x="186" y="330"/>
                </a:cubicBezTo>
                <a:cubicBezTo>
                  <a:pt x="186" y="330"/>
                  <a:pt x="186" y="330"/>
                  <a:pt x="186" y="330"/>
                </a:cubicBezTo>
                <a:cubicBezTo>
                  <a:pt x="190" y="328"/>
                  <a:pt x="193" y="326"/>
                  <a:pt x="196" y="323"/>
                </a:cubicBezTo>
                <a:cubicBezTo>
                  <a:pt x="196" y="323"/>
                  <a:pt x="196" y="323"/>
                  <a:pt x="196" y="323"/>
                </a:cubicBezTo>
                <a:cubicBezTo>
                  <a:pt x="202" y="318"/>
                  <a:pt x="206" y="312"/>
                  <a:pt x="210" y="306"/>
                </a:cubicBezTo>
                <a:cubicBezTo>
                  <a:pt x="211" y="305"/>
                  <a:pt x="211" y="305"/>
                  <a:pt x="211" y="305"/>
                </a:cubicBezTo>
                <a:cubicBezTo>
                  <a:pt x="213" y="302"/>
                  <a:pt x="214" y="298"/>
                  <a:pt x="216" y="295"/>
                </a:cubicBezTo>
                <a:cubicBezTo>
                  <a:pt x="216" y="295"/>
                  <a:pt x="216" y="294"/>
                  <a:pt x="216" y="293"/>
                </a:cubicBezTo>
                <a:cubicBezTo>
                  <a:pt x="217" y="290"/>
                  <a:pt x="218" y="287"/>
                  <a:pt x="219" y="283"/>
                </a:cubicBezTo>
                <a:cubicBezTo>
                  <a:pt x="219" y="283"/>
                  <a:pt x="219" y="282"/>
                  <a:pt x="219" y="282"/>
                </a:cubicBezTo>
                <a:cubicBezTo>
                  <a:pt x="220" y="278"/>
                  <a:pt x="220" y="274"/>
                  <a:pt x="220" y="270"/>
                </a:cubicBezTo>
                <a:cubicBezTo>
                  <a:pt x="220" y="267"/>
                  <a:pt x="220" y="264"/>
                  <a:pt x="220" y="261"/>
                </a:cubicBezTo>
                <a:cubicBezTo>
                  <a:pt x="219" y="260"/>
                  <a:pt x="219" y="259"/>
                  <a:pt x="219" y="258"/>
                </a:cubicBezTo>
                <a:cubicBezTo>
                  <a:pt x="219" y="255"/>
                  <a:pt x="218" y="253"/>
                  <a:pt x="217" y="250"/>
                </a:cubicBezTo>
                <a:cubicBezTo>
                  <a:pt x="217" y="250"/>
                  <a:pt x="217" y="250"/>
                  <a:pt x="217" y="249"/>
                </a:cubicBezTo>
                <a:cubicBezTo>
                  <a:pt x="216" y="247"/>
                  <a:pt x="215" y="244"/>
                  <a:pt x="214" y="241"/>
                </a:cubicBezTo>
                <a:cubicBezTo>
                  <a:pt x="214" y="240"/>
                  <a:pt x="213" y="240"/>
                  <a:pt x="213" y="239"/>
                </a:cubicBezTo>
                <a:cubicBezTo>
                  <a:pt x="212" y="237"/>
                  <a:pt x="210" y="234"/>
                  <a:pt x="209" y="231"/>
                </a:cubicBezTo>
                <a:lnTo>
                  <a:pt x="208" y="231"/>
                </a:lnTo>
                <a:cubicBezTo>
                  <a:pt x="207" y="229"/>
                  <a:pt x="205" y="226"/>
                  <a:pt x="203" y="224"/>
                </a:cubicBezTo>
                <a:cubicBezTo>
                  <a:pt x="203" y="224"/>
                  <a:pt x="202" y="223"/>
                  <a:pt x="202" y="223"/>
                </a:cubicBezTo>
                <a:cubicBezTo>
                  <a:pt x="200" y="221"/>
                  <a:pt x="198" y="219"/>
                  <a:pt x="195" y="217"/>
                </a:cubicBezTo>
                <a:cubicBezTo>
                  <a:pt x="195" y="217"/>
                  <a:pt x="195" y="217"/>
                  <a:pt x="195" y="217"/>
                </a:cubicBezTo>
                <a:cubicBezTo>
                  <a:pt x="193" y="215"/>
                  <a:pt x="190" y="213"/>
                  <a:pt x="188" y="211"/>
                </a:cubicBezTo>
                <a:cubicBezTo>
                  <a:pt x="187" y="211"/>
                  <a:pt x="187" y="211"/>
                  <a:pt x="186" y="210"/>
                </a:cubicBezTo>
                <a:cubicBezTo>
                  <a:pt x="184" y="209"/>
                  <a:pt x="181" y="208"/>
                  <a:pt x="179" y="206"/>
                </a:cubicBezTo>
                <a:cubicBezTo>
                  <a:pt x="179" y="206"/>
                  <a:pt x="178" y="206"/>
                  <a:pt x="178" y="206"/>
                </a:cubicBezTo>
                <a:cubicBezTo>
                  <a:pt x="170" y="202"/>
                  <a:pt x="160" y="200"/>
                  <a:pt x="150" y="200"/>
                </a:cubicBezTo>
                <a:cubicBezTo>
                  <a:pt x="112" y="200"/>
                  <a:pt x="81" y="232"/>
                  <a:pt x="81" y="270"/>
                </a:cubicBezTo>
                <a:cubicBezTo>
                  <a:pt x="81" y="309"/>
                  <a:pt x="112" y="340"/>
                  <a:pt x="150" y="340"/>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67" name="Freeform 42"/>
          <p:cNvSpPr>
            <a:spLocks noEditPoints="1"/>
          </p:cNvSpPr>
          <p:nvPr/>
        </p:nvSpPr>
        <p:spPr bwMode="auto">
          <a:xfrm>
            <a:off x="2174875" y="4805363"/>
            <a:ext cx="390525" cy="382587"/>
          </a:xfrm>
          <a:custGeom>
            <a:avLst/>
            <a:gdLst>
              <a:gd name="T0" fmla="*/ 16381 w 596"/>
              <a:gd name="T1" fmla="*/ 226402 h 583"/>
              <a:gd name="T2" fmla="*/ 16381 w 596"/>
              <a:gd name="T3" fmla="*/ 40687 h 583"/>
              <a:gd name="T4" fmla="*/ 39970 w 596"/>
              <a:gd name="T5" fmla="*/ 17062 h 583"/>
              <a:gd name="T6" fmla="*/ 349900 w 596"/>
              <a:gd name="T7" fmla="*/ 17062 h 583"/>
              <a:gd name="T8" fmla="*/ 373489 w 596"/>
              <a:gd name="T9" fmla="*/ 40687 h 583"/>
              <a:gd name="T10" fmla="*/ 373489 w 596"/>
              <a:gd name="T11" fmla="*/ 226402 h 583"/>
              <a:gd name="T12" fmla="*/ 349900 w 596"/>
              <a:gd name="T13" fmla="*/ 250027 h 583"/>
              <a:gd name="T14" fmla="*/ 39970 w 596"/>
              <a:gd name="T15" fmla="*/ 250027 h 583"/>
              <a:gd name="T16" fmla="*/ 16381 w 596"/>
              <a:gd name="T17" fmla="*/ 226402 h 583"/>
              <a:gd name="T18" fmla="*/ 349900 w 596"/>
              <a:gd name="T19" fmla="*/ 266433 h 583"/>
              <a:gd name="T20" fmla="*/ 390525 w 596"/>
              <a:gd name="T21" fmla="*/ 226402 h 583"/>
              <a:gd name="T22" fmla="*/ 390525 w 596"/>
              <a:gd name="T23" fmla="*/ 40687 h 583"/>
              <a:gd name="T24" fmla="*/ 349900 w 596"/>
              <a:gd name="T25" fmla="*/ 0 h 583"/>
              <a:gd name="T26" fmla="*/ 39970 w 596"/>
              <a:gd name="T27" fmla="*/ 0 h 583"/>
              <a:gd name="T28" fmla="*/ 0 w 596"/>
              <a:gd name="T29" fmla="*/ 40687 h 583"/>
              <a:gd name="T30" fmla="*/ 0 w 596"/>
              <a:gd name="T31" fmla="*/ 226402 h 583"/>
              <a:gd name="T32" fmla="*/ 39970 w 596"/>
              <a:gd name="T33" fmla="*/ 266433 h 583"/>
              <a:gd name="T34" fmla="*/ 160535 w 596"/>
              <a:gd name="T35" fmla="*/ 266433 h 583"/>
              <a:gd name="T36" fmla="*/ 160535 w 596"/>
              <a:gd name="T37" fmla="*/ 303182 h 583"/>
              <a:gd name="T38" fmla="*/ 39970 w 596"/>
              <a:gd name="T39" fmla="*/ 303182 h 583"/>
              <a:gd name="T40" fmla="*/ 0 w 596"/>
              <a:gd name="T41" fmla="*/ 343869 h 583"/>
              <a:gd name="T42" fmla="*/ 0 w 596"/>
              <a:gd name="T43" fmla="*/ 374056 h 583"/>
              <a:gd name="T44" fmla="*/ 7863 w 596"/>
              <a:gd name="T45" fmla="*/ 382587 h 583"/>
              <a:gd name="T46" fmla="*/ 382007 w 596"/>
              <a:gd name="T47" fmla="*/ 382587 h 583"/>
              <a:gd name="T48" fmla="*/ 390525 w 596"/>
              <a:gd name="T49" fmla="*/ 374056 h 583"/>
              <a:gd name="T50" fmla="*/ 390525 w 596"/>
              <a:gd name="T51" fmla="*/ 343869 h 583"/>
              <a:gd name="T52" fmla="*/ 349900 w 596"/>
              <a:gd name="T53" fmla="*/ 303182 h 583"/>
              <a:gd name="T54" fmla="*/ 229990 w 596"/>
              <a:gd name="T55" fmla="*/ 303182 h 583"/>
              <a:gd name="T56" fmla="*/ 229990 w 596"/>
              <a:gd name="T57" fmla="*/ 266433 h 583"/>
              <a:gd name="T58" fmla="*/ 349900 w 596"/>
              <a:gd name="T59" fmla="*/ 266433 h 583"/>
              <a:gd name="T60" fmla="*/ 356452 w 596"/>
              <a:gd name="T61" fmla="*/ 226402 h 583"/>
              <a:gd name="T62" fmla="*/ 356452 w 596"/>
              <a:gd name="T63" fmla="*/ 40687 h 583"/>
              <a:gd name="T64" fmla="*/ 349900 w 596"/>
              <a:gd name="T65" fmla="*/ 34124 h 583"/>
              <a:gd name="T66" fmla="*/ 39970 w 596"/>
              <a:gd name="T67" fmla="*/ 34124 h 583"/>
              <a:gd name="T68" fmla="*/ 33417 w 596"/>
              <a:gd name="T69" fmla="*/ 40687 h 583"/>
              <a:gd name="T70" fmla="*/ 33417 w 596"/>
              <a:gd name="T71" fmla="*/ 226402 h 583"/>
              <a:gd name="T72" fmla="*/ 39970 w 596"/>
              <a:gd name="T73" fmla="*/ 232965 h 583"/>
              <a:gd name="T74" fmla="*/ 349900 w 596"/>
              <a:gd name="T75" fmla="*/ 232965 h 583"/>
              <a:gd name="T76" fmla="*/ 356452 w 596"/>
              <a:gd name="T77" fmla="*/ 226402 h 583"/>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596" h="583">
                <a:moveTo>
                  <a:pt x="25" y="345"/>
                </a:moveTo>
                <a:lnTo>
                  <a:pt x="25" y="62"/>
                </a:lnTo>
                <a:cubicBezTo>
                  <a:pt x="25" y="42"/>
                  <a:pt x="41" y="26"/>
                  <a:pt x="61" y="26"/>
                </a:cubicBezTo>
                <a:lnTo>
                  <a:pt x="534" y="26"/>
                </a:lnTo>
                <a:cubicBezTo>
                  <a:pt x="554" y="26"/>
                  <a:pt x="570" y="42"/>
                  <a:pt x="570" y="62"/>
                </a:cubicBezTo>
                <a:lnTo>
                  <a:pt x="570" y="345"/>
                </a:lnTo>
                <a:cubicBezTo>
                  <a:pt x="570" y="365"/>
                  <a:pt x="554" y="381"/>
                  <a:pt x="534" y="381"/>
                </a:cubicBezTo>
                <a:lnTo>
                  <a:pt x="61" y="381"/>
                </a:lnTo>
                <a:cubicBezTo>
                  <a:pt x="41" y="381"/>
                  <a:pt x="25" y="365"/>
                  <a:pt x="25" y="345"/>
                </a:cubicBezTo>
                <a:close/>
                <a:moveTo>
                  <a:pt x="534" y="406"/>
                </a:moveTo>
                <a:cubicBezTo>
                  <a:pt x="568" y="406"/>
                  <a:pt x="596" y="379"/>
                  <a:pt x="596" y="345"/>
                </a:cubicBezTo>
                <a:lnTo>
                  <a:pt x="596" y="62"/>
                </a:lnTo>
                <a:cubicBezTo>
                  <a:pt x="596" y="28"/>
                  <a:pt x="568" y="0"/>
                  <a:pt x="534" y="0"/>
                </a:cubicBezTo>
                <a:lnTo>
                  <a:pt x="61" y="0"/>
                </a:lnTo>
                <a:cubicBezTo>
                  <a:pt x="27" y="0"/>
                  <a:pt x="0" y="28"/>
                  <a:pt x="0" y="62"/>
                </a:cubicBezTo>
                <a:lnTo>
                  <a:pt x="0" y="345"/>
                </a:lnTo>
                <a:cubicBezTo>
                  <a:pt x="0" y="379"/>
                  <a:pt x="27" y="406"/>
                  <a:pt x="61" y="406"/>
                </a:cubicBezTo>
                <a:lnTo>
                  <a:pt x="245" y="406"/>
                </a:lnTo>
                <a:lnTo>
                  <a:pt x="245" y="462"/>
                </a:lnTo>
                <a:lnTo>
                  <a:pt x="61" y="462"/>
                </a:lnTo>
                <a:cubicBezTo>
                  <a:pt x="27" y="462"/>
                  <a:pt x="0" y="490"/>
                  <a:pt x="0" y="524"/>
                </a:cubicBezTo>
                <a:lnTo>
                  <a:pt x="0" y="570"/>
                </a:lnTo>
                <a:cubicBezTo>
                  <a:pt x="0" y="577"/>
                  <a:pt x="5" y="583"/>
                  <a:pt x="12" y="583"/>
                </a:cubicBezTo>
                <a:lnTo>
                  <a:pt x="583" y="583"/>
                </a:lnTo>
                <a:cubicBezTo>
                  <a:pt x="590" y="583"/>
                  <a:pt x="596" y="577"/>
                  <a:pt x="596" y="570"/>
                </a:cubicBezTo>
                <a:lnTo>
                  <a:pt x="596" y="524"/>
                </a:lnTo>
                <a:cubicBezTo>
                  <a:pt x="596" y="490"/>
                  <a:pt x="568" y="462"/>
                  <a:pt x="534" y="462"/>
                </a:cubicBezTo>
                <a:lnTo>
                  <a:pt x="351" y="462"/>
                </a:lnTo>
                <a:lnTo>
                  <a:pt x="351" y="406"/>
                </a:lnTo>
                <a:lnTo>
                  <a:pt x="534" y="406"/>
                </a:lnTo>
                <a:close/>
                <a:moveTo>
                  <a:pt x="544" y="345"/>
                </a:moveTo>
                <a:lnTo>
                  <a:pt x="544" y="62"/>
                </a:lnTo>
                <a:cubicBezTo>
                  <a:pt x="544" y="56"/>
                  <a:pt x="540" y="52"/>
                  <a:pt x="534" y="52"/>
                </a:cubicBezTo>
                <a:lnTo>
                  <a:pt x="61" y="52"/>
                </a:lnTo>
                <a:cubicBezTo>
                  <a:pt x="56" y="52"/>
                  <a:pt x="51" y="56"/>
                  <a:pt x="51" y="62"/>
                </a:cubicBezTo>
                <a:lnTo>
                  <a:pt x="51" y="345"/>
                </a:lnTo>
                <a:cubicBezTo>
                  <a:pt x="51" y="350"/>
                  <a:pt x="56" y="355"/>
                  <a:pt x="61" y="355"/>
                </a:cubicBezTo>
                <a:lnTo>
                  <a:pt x="534" y="355"/>
                </a:lnTo>
                <a:cubicBezTo>
                  <a:pt x="540" y="355"/>
                  <a:pt x="544" y="350"/>
                  <a:pt x="544" y="345"/>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pic>
        <p:nvPicPr>
          <p:cNvPr id="9268" name="组合 67"/>
          <p:cNvPicPr>
            <a:picLocks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2822575" y="4779963"/>
            <a:ext cx="46355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69" name="Freeform 46"/>
          <p:cNvSpPr>
            <a:spLocks noEditPoints="1"/>
          </p:cNvSpPr>
          <p:nvPr/>
        </p:nvSpPr>
        <p:spPr bwMode="auto">
          <a:xfrm>
            <a:off x="3587750" y="4770438"/>
            <a:ext cx="346075" cy="446087"/>
          </a:xfrm>
          <a:custGeom>
            <a:avLst/>
            <a:gdLst>
              <a:gd name="T0" fmla="*/ 258735 w 527"/>
              <a:gd name="T1" fmla="*/ 237825 h 679"/>
              <a:gd name="T2" fmla="*/ 223274 w 527"/>
              <a:gd name="T3" fmla="*/ 157017 h 679"/>
              <a:gd name="T4" fmla="*/ 181246 w 527"/>
              <a:gd name="T5" fmla="*/ 177384 h 679"/>
              <a:gd name="T6" fmla="*/ 168769 w 527"/>
              <a:gd name="T7" fmla="*/ 162273 h 679"/>
              <a:gd name="T8" fmla="*/ 168112 w 527"/>
              <a:gd name="T9" fmla="*/ 158988 h 679"/>
              <a:gd name="T10" fmla="*/ 167456 w 527"/>
              <a:gd name="T11" fmla="*/ 155703 h 679"/>
              <a:gd name="T12" fmla="*/ 167456 w 527"/>
              <a:gd name="T13" fmla="*/ 151762 h 679"/>
              <a:gd name="T14" fmla="*/ 167456 w 527"/>
              <a:gd name="T15" fmla="*/ 149134 h 679"/>
              <a:gd name="T16" fmla="*/ 168112 w 527"/>
              <a:gd name="T17" fmla="*/ 145849 h 679"/>
              <a:gd name="T18" fmla="*/ 169426 w 527"/>
              <a:gd name="T19" fmla="*/ 142564 h 679"/>
              <a:gd name="T20" fmla="*/ 171396 w 527"/>
              <a:gd name="T21" fmla="*/ 138622 h 679"/>
              <a:gd name="T22" fmla="*/ 180589 w 527"/>
              <a:gd name="T23" fmla="*/ 128767 h 679"/>
              <a:gd name="T24" fmla="*/ 286973 w 527"/>
              <a:gd name="T25" fmla="*/ 114314 h 679"/>
              <a:gd name="T26" fmla="*/ 229184 w 527"/>
              <a:gd name="T27" fmla="*/ 45331 h 679"/>
              <a:gd name="T28" fmla="*/ 179933 w 527"/>
              <a:gd name="T29" fmla="*/ 90663 h 679"/>
              <a:gd name="T30" fmla="*/ 166799 w 527"/>
              <a:gd name="T31" fmla="*/ 90663 h 679"/>
              <a:gd name="T32" fmla="*/ 147755 w 527"/>
              <a:gd name="T33" fmla="*/ 94605 h 679"/>
              <a:gd name="T34" fmla="*/ 135935 w 527"/>
              <a:gd name="T35" fmla="*/ 98546 h 679"/>
              <a:gd name="T36" fmla="*/ 130024 w 527"/>
              <a:gd name="T37" fmla="*/ 101831 h 679"/>
              <a:gd name="T38" fmla="*/ 124114 w 527"/>
              <a:gd name="T39" fmla="*/ 104459 h 679"/>
              <a:gd name="T40" fmla="*/ 118861 w 527"/>
              <a:gd name="T41" fmla="*/ 108401 h 679"/>
              <a:gd name="T42" fmla="*/ 108354 w 527"/>
              <a:gd name="T43" fmla="*/ 116285 h 679"/>
              <a:gd name="T44" fmla="*/ 103757 w 527"/>
              <a:gd name="T45" fmla="*/ 120884 h 679"/>
              <a:gd name="T46" fmla="*/ 99160 w 527"/>
              <a:gd name="T47" fmla="*/ 126796 h 679"/>
              <a:gd name="T48" fmla="*/ 95220 w 527"/>
              <a:gd name="T49" fmla="*/ 131395 h 679"/>
              <a:gd name="T50" fmla="*/ 90623 w 527"/>
              <a:gd name="T51" fmla="*/ 138622 h 679"/>
              <a:gd name="T52" fmla="*/ 118861 w 527"/>
              <a:gd name="T53" fmla="*/ 282500 h 679"/>
              <a:gd name="T54" fmla="*/ 11164 w 527"/>
              <a:gd name="T55" fmla="*/ 381046 h 679"/>
              <a:gd name="T56" fmla="*/ 28894 w 527"/>
              <a:gd name="T57" fmla="*/ 438203 h 679"/>
              <a:gd name="T58" fmla="*/ 59759 w 527"/>
              <a:gd name="T59" fmla="*/ 403384 h 679"/>
              <a:gd name="T60" fmla="*/ 91936 w 527"/>
              <a:gd name="T61" fmla="*/ 349511 h 679"/>
              <a:gd name="T62" fmla="*/ 166142 w 527"/>
              <a:gd name="T63" fmla="*/ 285128 h 679"/>
              <a:gd name="T64" fmla="*/ 168112 w 527"/>
              <a:gd name="T65" fmla="*/ 285128 h 679"/>
              <a:gd name="T66" fmla="*/ 173366 w 527"/>
              <a:gd name="T67" fmla="*/ 285785 h 679"/>
              <a:gd name="T68" fmla="*/ 178619 w 527"/>
              <a:gd name="T69" fmla="*/ 285785 h 679"/>
              <a:gd name="T70" fmla="*/ 183873 w 527"/>
              <a:gd name="T71" fmla="*/ 285128 h 679"/>
              <a:gd name="T72" fmla="*/ 197663 w 527"/>
              <a:gd name="T73" fmla="*/ 130081 h 679"/>
              <a:gd name="T74" fmla="*/ 195693 w 527"/>
              <a:gd name="T75" fmla="*/ 124826 h 679"/>
              <a:gd name="T76" fmla="*/ 216051 w 527"/>
              <a:gd name="T77" fmla="*/ 133366 h 679"/>
              <a:gd name="T78" fmla="*/ 239035 w 527"/>
              <a:gd name="T79" fmla="*/ 57157 h 679"/>
              <a:gd name="T80" fmla="*/ 318494 w 527"/>
              <a:gd name="T81" fmla="*/ 28907 h 679"/>
              <a:gd name="T82" fmla="*/ 246915 w 527"/>
              <a:gd name="T83" fmla="*/ 122855 h 679"/>
              <a:gd name="T84" fmla="*/ 240348 w 527"/>
              <a:gd name="T85" fmla="*/ 115628 h 679"/>
              <a:gd name="T86" fmla="*/ 239035 w 527"/>
              <a:gd name="T87" fmla="*/ 114971 h 679"/>
              <a:gd name="T88" fmla="*/ 235095 w 527"/>
              <a:gd name="T89" fmla="*/ 111686 h 679"/>
              <a:gd name="T90" fmla="*/ 230498 w 527"/>
              <a:gd name="T91" fmla="*/ 108401 h 679"/>
              <a:gd name="T92" fmla="*/ 224588 w 527"/>
              <a:gd name="T93" fmla="*/ 104459 h 679"/>
              <a:gd name="T94" fmla="*/ 218677 w 527"/>
              <a:gd name="T95" fmla="*/ 101174 h 679"/>
              <a:gd name="T96" fmla="*/ 205544 w 527"/>
              <a:gd name="T97" fmla="*/ 95262 h 679"/>
              <a:gd name="T98" fmla="*/ 24297 w 527"/>
              <a:gd name="T99" fmla="*/ 388930 h 679"/>
              <a:gd name="T100" fmla="*/ 82086 w 527"/>
              <a:gd name="T101" fmla="*/ 291698 h 679"/>
              <a:gd name="T102" fmla="*/ 26924 w 527"/>
              <a:gd name="T103" fmla="*/ 402727 h 679"/>
              <a:gd name="T104" fmla="*/ 24297 w 527"/>
              <a:gd name="T105" fmla="*/ 388930 h 67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527" h="679">
                <a:moveTo>
                  <a:pt x="320" y="425"/>
                </a:moveTo>
                <a:cubicBezTo>
                  <a:pt x="350" y="413"/>
                  <a:pt x="376" y="392"/>
                  <a:pt x="394" y="362"/>
                </a:cubicBezTo>
                <a:cubicBezTo>
                  <a:pt x="421" y="316"/>
                  <a:pt x="421" y="262"/>
                  <a:pt x="398" y="217"/>
                </a:cubicBezTo>
                <a:cubicBezTo>
                  <a:pt x="378" y="228"/>
                  <a:pt x="358" y="236"/>
                  <a:pt x="340" y="239"/>
                </a:cubicBezTo>
                <a:cubicBezTo>
                  <a:pt x="339" y="245"/>
                  <a:pt x="338" y="250"/>
                  <a:pt x="335" y="255"/>
                </a:cubicBezTo>
                <a:cubicBezTo>
                  <a:pt x="322" y="275"/>
                  <a:pt x="296" y="282"/>
                  <a:pt x="276" y="270"/>
                </a:cubicBezTo>
                <a:cubicBezTo>
                  <a:pt x="268" y="265"/>
                  <a:pt x="262" y="259"/>
                  <a:pt x="259" y="251"/>
                </a:cubicBezTo>
                <a:cubicBezTo>
                  <a:pt x="258" y="250"/>
                  <a:pt x="257" y="248"/>
                  <a:pt x="257" y="247"/>
                </a:cubicBezTo>
                <a:cubicBezTo>
                  <a:pt x="257" y="246"/>
                  <a:pt x="257" y="246"/>
                  <a:pt x="257" y="246"/>
                </a:cubicBezTo>
                <a:cubicBezTo>
                  <a:pt x="256" y="245"/>
                  <a:pt x="256" y="243"/>
                  <a:pt x="256" y="242"/>
                </a:cubicBezTo>
                <a:cubicBezTo>
                  <a:pt x="256" y="242"/>
                  <a:pt x="256" y="241"/>
                  <a:pt x="255" y="241"/>
                </a:cubicBezTo>
                <a:cubicBezTo>
                  <a:pt x="255" y="240"/>
                  <a:pt x="255" y="238"/>
                  <a:pt x="255" y="237"/>
                </a:cubicBezTo>
                <a:cubicBezTo>
                  <a:pt x="255" y="237"/>
                  <a:pt x="255" y="236"/>
                  <a:pt x="255" y="236"/>
                </a:cubicBezTo>
                <a:cubicBezTo>
                  <a:pt x="255" y="235"/>
                  <a:pt x="255" y="233"/>
                  <a:pt x="255" y="231"/>
                </a:cubicBezTo>
                <a:cubicBezTo>
                  <a:pt x="255" y="231"/>
                  <a:pt x="255" y="231"/>
                  <a:pt x="255" y="231"/>
                </a:cubicBezTo>
                <a:cubicBezTo>
                  <a:pt x="255" y="230"/>
                  <a:pt x="255" y="228"/>
                  <a:pt x="255" y="227"/>
                </a:cubicBezTo>
                <a:cubicBezTo>
                  <a:pt x="255" y="226"/>
                  <a:pt x="255" y="226"/>
                  <a:pt x="255" y="225"/>
                </a:cubicBezTo>
                <a:cubicBezTo>
                  <a:pt x="256" y="224"/>
                  <a:pt x="256" y="223"/>
                  <a:pt x="256" y="222"/>
                </a:cubicBezTo>
                <a:cubicBezTo>
                  <a:pt x="256" y="221"/>
                  <a:pt x="257" y="221"/>
                  <a:pt x="257" y="220"/>
                </a:cubicBezTo>
                <a:cubicBezTo>
                  <a:pt x="257" y="219"/>
                  <a:pt x="257" y="218"/>
                  <a:pt x="258" y="217"/>
                </a:cubicBezTo>
                <a:cubicBezTo>
                  <a:pt x="258" y="217"/>
                  <a:pt x="258" y="216"/>
                  <a:pt x="258" y="216"/>
                </a:cubicBezTo>
                <a:cubicBezTo>
                  <a:pt x="259" y="214"/>
                  <a:pt x="260" y="213"/>
                  <a:pt x="261" y="211"/>
                </a:cubicBezTo>
                <a:cubicBezTo>
                  <a:pt x="262" y="210"/>
                  <a:pt x="263" y="208"/>
                  <a:pt x="264" y="207"/>
                </a:cubicBezTo>
                <a:cubicBezTo>
                  <a:pt x="267" y="203"/>
                  <a:pt x="271" y="199"/>
                  <a:pt x="275" y="196"/>
                </a:cubicBezTo>
                <a:cubicBezTo>
                  <a:pt x="277" y="203"/>
                  <a:pt x="279" y="209"/>
                  <a:pt x="283" y="213"/>
                </a:cubicBezTo>
                <a:cubicBezTo>
                  <a:pt x="307" y="242"/>
                  <a:pt x="376" y="225"/>
                  <a:pt x="437" y="174"/>
                </a:cubicBezTo>
                <a:cubicBezTo>
                  <a:pt x="498" y="123"/>
                  <a:pt x="527" y="58"/>
                  <a:pt x="503" y="29"/>
                </a:cubicBezTo>
                <a:cubicBezTo>
                  <a:pt x="479" y="0"/>
                  <a:pt x="410" y="18"/>
                  <a:pt x="349" y="69"/>
                </a:cubicBezTo>
                <a:cubicBezTo>
                  <a:pt x="322" y="91"/>
                  <a:pt x="302" y="116"/>
                  <a:pt x="289" y="140"/>
                </a:cubicBezTo>
                <a:cubicBezTo>
                  <a:pt x="284" y="139"/>
                  <a:pt x="279" y="138"/>
                  <a:pt x="274" y="138"/>
                </a:cubicBezTo>
                <a:cubicBezTo>
                  <a:pt x="268" y="138"/>
                  <a:pt x="261" y="138"/>
                  <a:pt x="254" y="138"/>
                </a:cubicBezTo>
                <a:cubicBezTo>
                  <a:pt x="254" y="138"/>
                  <a:pt x="254" y="138"/>
                  <a:pt x="254" y="138"/>
                </a:cubicBezTo>
                <a:cubicBezTo>
                  <a:pt x="244" y="139"/>
                  <a:pt x="235" y="141"/>
                  <a:pt x="225" y="144"/>
                </a:cubicBezTo>
                <a:cubicBezTo>
                  <a:pt x="225" y="144"/>
                  <a:pt x="225" y="144"/>
                  <a:pt x="225" y="144"/>
                </a:cubicBezTo>
                <a:cubicBezTo>
                  <a:pt x="219" y="145"/>
                  <a:pt x="213" y="148"/>
                  <a:pt x="207" y="150"/>
                </a:cubicBezTo>
                <a:cubicBezTo>
                  <a:pt x="206" y="150"/>
                  <a:pt x="206" y="151"/>
                  <a:pt x="206" y="151"/>
                </a:cubicBezTo>
                <a:cubicBezTo>
                  <a:pt x="203" y="152"/>
                  <a:pt x="200" y="153"/>
                  <a:pt x="198" y="155"/>
                </a:cubicBezTo>
                <a:cubicBezTo>
                  <a:pt x="197" y="155"/>
                  <a:pt x="197" y="155"/>
                  <a:pt x="197" y="155"/>
                </a:cubicBezTo>
                <a:cubicBezTo>
                  <a:pt x="194" y="156"/>
                  <a:pt x="191" y="158"/>
                  <a:pt x="189" y="159"/>
                </a:cubicBezTo>
                <a:cubicBezTo>
                  <a:pt x="188" y="160"/>
                  <a:pt x="188" y="160"/>
                  <a:pt x="188" y="160"/>
                </a:cubicBezTo>
                <a:cubicBezTo>
                  <a:pt x="185" y="162"/>
                  <a:pt x="183" y="163"/>
                  <a:pt x="181" y="165"/>
                </a:cubicBezTo>
                <a:cubicBezTo>
                  <a:pt x="180" y="165"/>
                  <a:pt x="180" y="165"/>
                  <a:pt x="179" y="166"/>
                </a:cubicBezTo>
                <a:cubicBezTo>
                  <a:pt x="174" y="169"/>
                  <a:pt x="170" y="173"/>
                  <a:pt x="165" y="177"/>
                </a:cubicBezTo>
                <a:cubicBezTo>
                  <a:pt x="165" y="178"/>
                  <a:pt x="164" y="178"/>
                  <a:pt x="163" y="179"/>
                </a:cubicBezTo>
                <a:cubicBezTo>
                  <a:pt x="162" y="181"/>
                  <a:pt x="160" y="183"/>
                  <a:pt x="158" y="184"/>
                </a:cubicBezTo>
                <a:cubicBezTo>
                  <a:pt x="158" y="185"/>
                  <a:pt x="157" y="185"/>
                  <a:pt x="157" y="186"/>
                </a:cubicBezTo>
                <a:cubicBezTo>
                  <a:pt x="155" y="188"/>
                  <a:pt x="153" y="190"/>
                  <a:pt x="151" y="193"/>
                </a:cubicBezTo>
                <a:cubicBezTo>
                  <a:pt x="150" y="193"/>
                  <a:pt x="150" y="194"/>
                  <a:pt x="149" y="194"/>
                </a:cubicBezTo>
                <a:cubicBezTo>
                  <a:pt x="148" y="196"/>
                  <a:pt x="146" y="198"/>
                  <a:pt x="145" y="200"/>
                </a:cubicBezTo>
                <a:cubicBezTo>
                  <a:pt x="144" y="201"/>
                  <a:pt x="144" y="202"/>
                  <a:pt x="143" y="203"/>
                </a:cubicBezTo>
                <a:cubicBezTo>
                  <a:pt x="142" y="205"/>
                  <a:pt x="140" y="208"/>
                  <a:pt x="138" y="211"/>
                </a:cubicBezTo>
                <a:cubicBezTo>
                  <a:pt x="96" y="281"/>
                  <a:pt x="120" y="372"/>
                  <a:pt x="190" y="414"/>
                </a:cubicBezTo>
                <a:lnTo>
                  <a:pt x="181" y="430"/>
                </a:lnTo>
                <a:cubicBezTo>
                  <a:pt x="161" y="418"/>
                  <a:pt x="145" y="403"/>
                  <a:pt x="132" y="386"/>
                </a:cubicBezTo>
                <a:lnTo>
                  <a:pt x="17" y="580"/>
                </a:lnTo>
                <a:cubicBezTo>
                  <a:pt x="0" y="609"/>
                  <a:pt x="9" y="647"/>
                  <a:pt x="39" y="664"/>
                </a:cubicBezTo>
                <a:lnTo>
                  <a:pt x="44" y="667"/>
                </a:lnTo>
                <a:cubicBezTo>
                  <a:pt x="64" y="679"/>
                  <a:pt x="88" y="678"/>
                  <a:pt x="106" y="667"/>
                </a:cubicBezTo>
                <a:lnTo>
                  <a:pt x="91" y="614"/>
                </a:lnTo>
                <a:lnTo>
                  <a:pt x="158" y="595"/>
                </a:lnTo>
                <a:lnTo>
                  <a:pt x="140" y="532"/>
                </a:lnTo>
                <a:lnTo>
                  <a:pt x="204" y="519"/>
                </a:lnTo>
                <a:lnTo>
                  <a:pt x="253" y="434"/>
                </a:lnTo>
                <a:cubicBezTo>
                  <a:pt x="254" y="434"/>
                  <a:pt x="254" y="434"/>
                  <a:pt x="255" y="434"/>
                </a:cubicBezTo>
                <a:cubicBezTo>
                  <a:pt x="255" y="434"/>
                  <a:pt x="256" y="434"/>
                  <a:pt x="256" y="434"/>
                </a:cubicBezTo>
                <a:cubicBezTo>
                  <a:pt x="258" y="435"/>
                  <a:pt x="260" y="435"/>
                  <a:pt x="263" y="435"/>
                </a:cubicBezTo>
                <a:cubicBezTo>
                  <a:pt x="263" y="435"/>
                  <a:pt x="264" y="435"/>
                  <a:pt x="264" y="435"/>
                </a:cubicBezTo>
                <a:cubicBezTo>
                  <a:pt x="266" y="435"/>
                  <a:pt x="269" y="435"/>
                  <a:pt x="271" y="435"/>
                </a:cubicBezTo>
                <a:cubicBezTo>
                  <a:pt x="271" y="435"/>
                  <a:pt x="272" y="435"/>
                  <a:pt x="272" y="435"/>
                </a:cubicBezTo>
                <a:cubicBezTo>
                  <a:pt x="275" y="435"/>
                  <a:pt x="277" y="434"/>
                  <a:pt x="280" y="434"/>
                </a:cubicBezTo>
                <a:cubicBezTo>
                  <a:pt x="280" y="434"/>
                  <a:pt x="280" y="434"/>
                  <a:pt x="280" y="434"/>
                </a:cubicBezTo>
                <a:cubicBezTo>
                  <a:pt x="294" y="433"/>
                  <a:pt x="307" y="430"/>
                  <a:pt x="320" y="425"/>
                </a:cubicBezTo>
                <a:close/>
                <a:moveTo>
                  <a:pt x="301" y="198"/>
                </a:moveTo>
                <a:lnTo>
                  <a:pt x="301" y="198"/>
                </a:lnTo>
                <a:cubicBezTo>
                  <a:pt x="299" y="196"/>
                  <a:pt x="298" y="194"/>
                  <a:pt x="298" y="190"/>
                </a:cubicBezTo>
                <a:cubicBezTo>
                  <a:pt x="305" y="190"/>
                  <a:pt x="313" y="192"/>
                  <a:pt x="320" y="196"/>
                </a:cubicBezTo>
                <a:cubicBezTo>
                  <a:pt x="323" y="198"/>
                  <a:pt x="326" y="201"/>
                  <a:pt x="329" y="203"/>
                </a:cubicBezTo>
                <a:cubicBezTo>
                  <a:pt x="315" y="205"/>
                  <a:pt x="305" y="203"/>
                  <a:pt x="301" y="198"/>
                </a:cubicBezTo>
                <a:close/>
                <a:moveTo>
                  <a:pt x="364" y="87"/>
                </a:moveTo>
                <a:lnTo>
                  <a:pt x="364" y="87"/>
                </a:lnTo>
                <a:cubicBezTo>
                  <a:pt x="419" y="40"/>
                  <a:pt x="474" y="30"/>
                  <a:pt x="485" y="44"/>
                </a:cubicBezTo>
                <a:cubicBezTo>
                  <a:pt x="497" y="58"/>
                  <a:pt x="477" y="110"/>
                  <a:pt x="422" y="156"/>
                </a:cubicBezTo>
                <a:cubicBezTo>
                  <a:pt x="406" y="169"/>
                  <a:pt x="391" y="179"/>
                  <a:pt x="376" y="187"/>
                </a:cubicBezTo>
                <a:cubicBezTo>
                  <a:pt x="373" y="183"/>
                  <a:pt x="370" y="180"/>
                  <a:pt x="366" y="176"/>
                </a:cubicBezTo>
                <a:cubicBezTo>
                  <a:pt x="366" y="176"/>
                  <a:pt x="366" y="176"/>
                  <a:pt x="366" y="176"/>
                </a:cubicBezTo>
                <a:cubicBezTo>
                  <a:pt x="366" y="176"/>
                  <a:pt x="366" y="176"/>
                  <a:pt x="366" y="176"/>
                </a:cubicBezTo>
                <a:cubicBezTo>
                  <a:pt x="365" y="176"/>
                  <a:pt x="365" y="175"/>
                  <a:pt x="364" y="175"/>
                </a:cubicBezTo>
                <a:cubicBezTo>
                  <a:pt x="363" y="174"/>
                  <a:pt x="362" y="173"/>
                  <a:pt x="360" y="171"/>
                </a:cubicBezTo>
                <a:cubicBezTo>
                  <a:pt x="360" y="171"/>
                  <a:pt x="359" y="170"/>
                  <a:pt x="358" y="170"/>
                </a:cubicBezTo>
                <a:cubicBezTo>
                  <a:pt x="357" y="169"/>
                  <a:pt x="356" y="168"/>
                  <a:pt x="354" y="167"/>
                </a:cubicBezTo>
                <a:cubicBezTo>
                  <a:pt x="353" y="166"/>
                  <a:pt x="352" y="165"/>
                  <a:pt x="351" y="165"/>
                </a:cubicBezTo>
                <a:cubicBezTo>
                  <a:pt x="350" y="164"/>
                  <a:pt x="349" y="163"/>
                  <a:pt x="348" y="163"/>
                </a:cubicBezTo>
                <a:cubicBezTo>
                  <a:pt x="346" y="161"/>
                  <a:pt x="344" y="160"/>
                  <a:pt x="342" y="159"/>
                </a:cubicBezTo>
                <a:cubicBezTo>
                  <a:pt x="339" y="157"/>
                  <a:pt x="337" y="156"/>
                  <a:pt x="334" y="154"/>
                </a:cubicBezTo>
                <a:cubicBezTo>
                  <a:pt x="334" y="154"/>
                  <a:pt x="334" y="154"/>
                  <a:pt x="333" y="154"/>
                </a:cubicBezTo>
                <a:cubicBezTo>
                  <a:pt x="331" y="153"/>
                  <a:pt x="328" y="151"/>
                  <a:pt x="326" y="150"/>
                </a:cubicBezTo>
                <a:cubicBezTo>
                  <a:pt x="321" y="148"/>
                  <a:pt x="317" y="147"/>
                  <a:pt x="313" y="145"/>
                </a:cubicBezTo>
                <a:cubicBezTo>
                  <a:pt x="323" y="127"/>
                  <a:pt x="340" y="106"/>
                  <a:pt x="364" y="87"/>
                </a:cubicBezTo>
                <a:close/>
                <a:moveTo>
                  <a:pt x="37" y="592"/>
                </a:moveTo>
                <a:lnTo>
                  <a:pt x="37" y="592"/>
                </a:lnTo>
                <a:lnTo>
                  <a:pt x="125" y="444"/>
                </a:lnTo>
                <a:lnTo>
                  <a:pt x="136" y="451"/>
                </a:lnTo>
                <a:lnTo>
                  <a:pt x="41" y="613"/>
                </a:lnTo>
                <a:cubicBezTo>
                  <a:pt x="38" y="618"/>
                  <a:pt x="36" y="623"/>
                  <a:pt x="36" y="628"/>
                </a:cubicBezTo>
                <a:cubicBezTo>
                  <a:pt x="30" y="617"/>
                  <a:pt x="30" y="603"/>
                  <a:pt x="37" y="592"/>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Tree>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11267"/>
                                        </p:tgtEl>
                                        <p:attrNameLst>
                                          <p:attrName>style.visibility</p:attrName>
                                        </p:attrNameLst>
                                      </p:cBhvr>
                                      <p:to>
                                        <p:strVal val="visible"/>
                                      </p:to>
                                    </p:set>
                                    <p:anim calcmode="lin" valueType="num">
                                      <p:cBhvr>
                                        <p:cTn id="7" dur="300" fill="hold"/>
                                        <p:tgtEl>
                                          <p:spTgt spid="11267"/>
                                        </p:tgtEl>
                                        <p:attrNameLst>
                                          <p:attrName>ppt_w</p:attrName>
                                        </p:attrNameLst>
                                      </p:cBhvr>
                                      <p:tavLst>
                                        <p:tav tm="0">
                                          <p:val>
                                            <p:fltVal val="0"/>
                                          </p:val>
                                        </p:tav>
                                        <p:tav tm="100000">
                                          <p:val>
                                            <p:strVal val="#ppt_w"/>
                                          </p:val>
                                        </p:tav>
                                      </p:tavLst>
                                    </p:anim>
                                    <p:anim calcmode="lin" valueType="num">
                                      <p:cBhvr>
                                        <p:cTn id="8" dur="300" fill="hold"/>
                                        <p:tgtEl>
                                          <p:spTgt spid="11267"/>
                                        </p:tgtEl>
                                        <p:attrNameLst>
                                          <p:attrName>ppt_h</p:attrName>
                                        </p:attrNameLst>
                                      </p:cBhvr>
                                      <p:tavLst>
                                        <p:tav tm="0">
                                          <p:val>
                                            <p:fltVal val="0"/>
                                          </p:val>
                                        </p:tav>
                                        <p:tav tm="100000">
                                          <p:val>
                                            <p:strVal val="#ppt_h"/>
                                          </p:val>
                                        </p:tav>
                                      </p:tavLst>
                                    </p:anim>
                                    <p:anim calcmode="lin" valueType="num">
                                      <p:cBhvr>
                                        <p:cTn id="9" dur="300" fill="hold"/>
                                        <p:tgtEl>
                                          <p:spTgt spid="11267"/>
                                        </p:tgtEl>
                                        <p:attrNameLst>
                                          <p:attrName>style.rotation</p:attrName>
                                        </p:attrNameLst>
                                      </p:cBhvr>
                                      <p:tavLst>
                                        <p:tav tm="0">
                                          <p:val>
                                            <p:fltVal val="90"/>
                                          </p:val>
                                        </p:tav>
                                        <p:tav tm="100000">
                                          <p:val>
                                            <p:fltVal val="0"/>
                                          </p:val>
                                        </p:tav>
                                      </p:tavLst>
                                    </p:anim>
                                    <p:animEffect transition="in" filter="fade">
                                      <p:cBhvr>
                                        <p:cTn id="10" dur="300"/>
                                        <p:tgtEl>
                                          <p:spTgt spid="11267"/>
                                        </p:tgtEl>
                                      </p:cBhvr>
                                    </p:animEffect>
                                  </p:childTnLst>
                                </p:cTn>
                              </p:par>
                            </p:childTnLst>
                          </p:cTn>
                        </p:par>
                        <p:par>
                          <p:cTn id="11" fill="hold" nodeType="afterGroup">
                            <p:stCondLst>
                              <p:cond delay="3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11266"/>
                                        </p:tgtEl>
                                        <p:attrNameLst>
                                          <p:attrName>style.visibility</p:attrName>
                                        </p:attrNameLst>
                                      </p:cBhvr>
                                      <p:to>
                                        <p:strVal val="visible"/>
                                      </p:to>
                                    </p:set>
                                    <p:anim calcmode="lin" valueType="num">
                                      <p:cBhvr>
                                        <p:cTn id="14" dur="400" fill="hold"/>
                                        <p:tgtEl>
                                          <p:spTgt spid="11266"/>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11266"/>
                                        </p:tgtEl>
                                        <p:attrNameLst>
                                          <p:attrName>ppt_y</p:attrName>
                                        </p:attrNameLst>
                                      </p:cBhvr>
                                      <p:tavLst>
                                        <p:tav tm="0">
                                          <p:val>
                                            <p:strVal val="#ppt_y"/>
                                          </p:val>
                                        </p:tav>
                                        <p:tav tm="100000">
                                          <p:val>
                                            <p:strVal val="#ppt_y"/>
                                          </p:val>
                                        </p:tav>
                                      </p:tavLst>
                                    </p:anim>
                                    <p:anim calcmode="lin" valueType="num">
                                      <p:cBhvr>
                                        <p:cTn id="16" dur="400" fill="hold"/>
                                        <p:tgtEl>
                                          <p:spTgt spid="11266"/>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11266"/>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11266"/>
                                        </p:tgtEl>
                                      </p:cBhvr>
                                    </p:animEffect>
                                  </p:childTnLst>
                                </p:cTn>
                              </p:par>
                            </p:childTnLst>
                          </p:cTn>
                        </p:par>
                        <p:par>
                          <p:cTn id="19" fill="hold" nodeType="afterGroup">
                            <p:stCondLst>
                              <p:cond delay="1140"/>
                            </p:stCondLst>
                            <p:childTnLst>
                              <p:par>
                                <p:cTn id="20" presetID="10" presetClass="entr" presetSubtype="0" fill="hold" grpId="0" nodeType="afterEffect">
                                  <p:stCondLst>
                                    <p:cond delay="0"/>
                                  </p:stCondLst>
                                  <p:childTnLst>
                                    <p:set>
                                      <p:cBhvr>
                                        <p:cTn id="21" dur="1" fill="hold">
                                          <p:stCondLst>
                                            <p:cond delay="0"/>
                                          </p:stCondLst>
                                        </p:cTn>
                                        <p:tgtEl>
                                          <p:spTgt spid="11268"/>
                                        </p:tgtEl>
                                        <p:attrNameLst>
                                          <p:attrName>style.visibility</p:attrName>
                                        </p:attrNameLst>
                                      </p:cBhvr>
                                      <p:to>
                                        <p:strVal val="visible"/>
                                      </p:to>
                                    </p:set>
                                    <p:anim calcmode="lin" valueType="num">
                                      <p:cBhvr>
                                        <p:cTn id="22" dur="500" fill="hold"/>
                                        <p:tgtEl>
                                          <p:spTgt spid="11268"/>
                                        </p:tgtEl>
                                        <p:attrNameLst>
                                          <p:attrName>ppt_w</p:attrName>
                                        </p:attrNameLst>
                                      </p:cBhvr>
                                      <p:tavLst>
                                        <p:tav tm="0">
                                          <p:val>
                                            <p:fltVal val="0"/>
                                          </p:val>
                                        </p:tav>
                                        <p:tav tm="100000">
                                          <p:val>
                                            <p:strVal val="#ppt_w"/>
                                          </p:val>
                                        </p:tav>
                                      </p:tavLst>
                                    </p:anim>
                                    <p:anim calcmode="lin" valueType="num">
                                      <p:cBhvr>
                                        <p:cTn id="23" dur="500" fill="hold"/>
                                        <p:tgtEl>
                                          <p:spTgt spid="11268"/>
                                        </p:tgtEl>
                                        <p:attrNameLst>
                                          <p:attrName>ppt_h</p:attrName>
                                        </p:attrNameLst>
                                      </p:cBhvr>
                                      <p:tavLst>
                                        <p:tav tm="0">
                                          <p:val>
                                            <p:fltVal val="0"/>
                                          </p:val>
                                        </p:tav>
                                        <p:tav tm="100000">
                                          <p:val>
                                            <p:strVal val="#ppt_h"/>
                                          </p:val>
                                        </p:tav>
                                      </p:tavLst>
                                    </p:anim>
                                    <p:animEffect transition="in" filter="fade">
                                      <p:cBhvr>
                                        <p:cTn id="24" dur="500"/>
                                        <p:tgtEl>
                                          <p:spTgt spid="11268"/>
                                        </p:tgtEl>
                                      </p:cBhvr>
                                    </p:animEffect>
                                  </p:childTnLst>
                                </p:cTn>
                              </p:par>
                              <p:par>
                                <p:cTn id="25" presetID="31" presetClass="entr" presetSubtype="0" fill="hold" grpId="0" nodeType="withEffect">
                                  <p:stCondLst>
                                    <p:cond delay="0"/>
                                  </p:stCondLst>
                                  <p:childTnLst>
                                    <p:set>
                                      <p:cBhvr>
                                        <p:cTn id="26" dur="1" fill="hold">
                                          <p:stCondLst>
                                            <p:cond delay="0"/>
                                          </p:stCondLst>
                                        </p:cTn>
                                        <p:tgtEl>
                                          <p:spTgt spid="11271"/>
                                        </p:tgtEl>
                                        <p:attrNameLst>
                                          <p:attrName>style.visibility</p:attrName>
                                        </p:attrNameLst>
                                      </p:cBhvr>
                                      <p:to>
                                        <p:strVal val="visible"/>
                                      </p:to>
                                    </p:set>
                                    <p:anim calcmode="lin" valueType="num">
                                      <p:cBhvr>
                                        <p:cTn id="27" dur="500" fill="hold"/>
                                        <p:tgtEl>
                                          <p:spTgt spid="11271"/>
                                        </p:tgtEl>
                                        <p:attrNameLst>
                                          <p:attrName>ppt_w</p:attrName>
                                        </p:attrNameLst>
                                      </p:cBhvr>
                                      <p:tavLst>
                                        <p:tav tm="0">
                                          <p:val>
                                            <p:fltVal val="0"/>
                                          </p:val>
                                        </p:tav>
                                        <p:tav tm="100000">
                                          <p:val>
                                            <p:strVal val="#ppt_w"/>
                                          </p:val>
                                        </p:tav>
                                      </p:tavLst>
                                    </p:anim>
                                    <p:anim calcmode="lin" valueType="num">
                                      <p:cBhvr>
                                        <p:cTn id="28" dur="500" fill="hold"/>
                                        <p:tgtEl>
                                          <p:spTgt spid="11271"/>
                                        </p:tgtEl>
                                        <p:attrNameLst>
                                          <p:attrName>ppt_h</p:attrName>
                                        </p:attrNameLst>
                                      </p:cBhvr>
                                      <p:tavLst>
                                        <p:tav tm="0">
                                          <p:val>
                                            <p:fltVal val="0"/>
                                          </p:val>
                                        </p:tav>
                                        <p:tav tm="100000">
                                          <p:val>
                                            <p:strVal val="#ppt_h"/>
                                          </p:val>
                                        </p:tav>
                                      </p:tavLst>
                                    </p:anim>
                                    <p:anim calcmode="lin" valueType="num">
                                      <p:cBhvr>
                                        <p:cTn id="29" dur="500" fill="hold"/>
                                        <p:tgtEl>
                                          <p:spTgt spid="11271"/>
                                        </p:tgtEl>
                                        <p:attrNameLst>
                                          <p:attrName>style.rotation</p:attrName>
                                        </p:attrNameLst>
                                      </p:cBhvr>
                                      <p:tavLst>
                                        <p:tav tm="0">
                                          <p:val>
                                            <p:fltVal val="90"/>
                                          </p:val>
                                        </p:tav>
                                        <p:tav tm="100000">
                                          <p:val>
                                            <p:fltVal val="0"/>
                                          </p:val>
                                        </p:tav>
                                      </p:tavLst>
                                    </p:anim>
                                    <p:animEffect transition="in" filter="fade">
                                      <p:cBhvr>
                                        <p:cTn id="30" dur="500"/>
                                        <p:tgtEl>
                                          <p:spTgt spid="11271"/>
                                        </p:tgtEl>
                                      </p:cBhvr>
                                    </p:animEffect>
                                  </p:childTnLst>
                                </p:cTn>
                              </p:par>
                            </p:childTnLst>
                          </p:cTn>
                        </p:par>
                        <p:par>
                          <p:cTn id="31" fill="hold" nodeType="afterGroup">
                            <p:stCondLst>
                              <p:cond delay="1640"/>
                            </p:stCondLst>
                            <p:childTnLst>
                              <p:par>
                                <p:cTn id="32" presetID="22" presetClass="entr" presetSubtype="1" fill="hold" grpId="0" nodeType="afterEffect">
                                  <p:stCondLst>
                                    <p:cond delay="0"/>
                                  </p:stCondLst>
                                  <p:childTnLst>
                                    <p:set>
                                      <p:cBhvr>
                                        <p:cTn id="33" dur="1" fill="hold">
                                          <p:stCondLst>
                                            <p:cond delay="0"/>
                                          </p:stCondLst>
                                        </p:cTn>
                                        <p:tgtEl>
                                          <p:spTgt spid="11272"/>
                                        </p:tgtEl>
                                        <p:attrNameLst>
                                          <p:attrName>style.visibility</p:attrName>
                                        </p:attrNameLst>
                                      </p:cBhvr>
                                      <p:to>
                                        <p:strVal val="visible"/>
                                      </p:to>
                                    </p:set>
                                    <p:animEffect transition="in" filter="wipe(up)">
                                      <p:cBhvr>
                                        <p:cTn id="34" dur="500"/>
                                        <p:tgtEl>
                                          <p:spTgt spid="11272"/>
                                        </p:tgtEl>
                                      </p:cBhvr>
                                    </p:animEffect>
                                  </p:childTnLst>
                                </p:cTn>
                              </p:par>
                            </p:childTnLst>
                          </p:cTn>
                        </p:par>
                        <p:par>
                          <p:cTn id="35" fill="hold" nodeType="afterGroup">
                            <p:stCondLst>
                              <p:cond delay="2140"/>
                            </p:stCondLst>
                            <p:childTnLst>
                              <p:par>
                                <p:cTn id="36" presetID="10" presetClass="entr" presetSubtype="0" fill="hold" grpId="0" nodeType="afterEffect">
                                  <p:stCondLst>
                                    <p:cond delay="0"/>
                                  </p:stCondLst>
                                  <p:childTnLst>
                                    <p:set>
                                      <p:cBhvr>
                                        <p:cTn id="37" dur="1" fill="hold">
                                          <p:stCondLst>
                                            <p:cond delay="0"/>
                                          </p:stCondLst>
                                        </p:cTn>
                                        <p:tgtEl>
                                          <p:spTgt spid="11269"/>
                                        </p:tgtEl>
                                        <p:attrNameLst>
                                          <p:attrName>style.visibility</p:attrName>
                                        </p:attrNameLst>
                                      </p:cBhvr>
                                      <p:to>
                                        <p:strVal val="visible"/>
                                      </p:to>
                                    </p:set>
                                    <p:anim calcmode="lin" valueType="num">
                                      <p:cBhvr>
                                        <p:cTn id="38" dur="500" fill="hold"/>
                                        <p:tgtEl>
                                          <p:spTgt spid="11269"/>
                                        </p:tgtEl>
                                        <p:attrNameLst>
                                          <p:attrName>ppt_w</p:attrName>
                                        </p:attrNameLst>
                                      </p:cBhvr>
                                      <p:tavLst>
                                        <p:tav tm="0">
                                          <p:val>
                                            <p:fltVal val="0"/>
                                          </p:val>
                                        </p:tav>
                                        <p:tav tm="100000">
                                          <p:val>
                                            <p:strVal val="#ppt_w"/>
                                          </p:val>
                                        </p:tav>
                                      </p:tavLst>
                                    </p:anim>
                                    <p:anim calcmode="lin" valueType="num">
                                      <p:cBhvr>
                                        <p:cTn id="39" dur="500" fill="hold"/>
                                        <p:tgtEl>
                                          <p:spTgt spid="11269"/>
                                        </p:tgtEl>
                                        <p:attrNameLst>
                                          <p:attrName>ppt_h</p:attrName>
                                        </p:attrNameLst>
                                      </p:cBhvr>
                                      <p:tavLst>
                                        <p:tav tm="0">
                                          <p:val>
                                            <p:fltVal val="0"/>
                                          </p:val>
                                        </p:tav>
                                        <p:tav tm="100000">
                                          <p:val>
                                            <p:strVal val="#ppt_h"/>
                                          </p:val>
                                        </p:tav>
                                      </p:tavLst>
                                    </p:anim>
                                    <p:animEffect transition="in" filter="fade">
                                      <p:cBhvr>
                                        <p:cTn id="40" dur="500"/>
                                        <p:tgtEl>
                                          <p:spTgt spid="11269"/>
                                        </p:tgtEl>
                                      </p:cBhvr>
                                    </p:animEffect>
                                  </p:childTnLst>
                                </p:cTn>
                              </p:par>
                              <p:par>
                                <p:cTn id="41" presetID="31" presetClass="entr" presetSubtype="0" fill="hold" grpId="0" nodeType="withEffect">
                                  <p:stCondLst>
                                    <p:cond delay="0"/>
                                  </p:stCondLst>
                                  <p:childTnLst>
                                    <p:set>
                                      <p:cBhvr>
                                        <p:cTn id="42" dur="1" fill="hold">
                                          <p:stCondLst>
                                            <p:cond delay="0"/>
                                          </p:stCondLst>
                                        </p:cTn>
                                        <p:tgtEl>
                                          <p:spTgt spid="11273"/>
                                        </p:tgtEl>
                                        <p:attrNameLst>
                                          <p:attrName>style.visibility</p:attrName>
                                        </p:attrNameLst>
                                      </p:cBhvr>
                                      <p:to>
                                        <p:strVal val="visible"/>
                                      </p:to>
                                    </p:set>
                                    <p:anim calcmode="lin" valueType="num">
                                      <p:cBhvr>
                                        <p:cTn id="43" dur="500" fill="hold"/>
                                        <p:tgtEl>
                                          <p:spTgt spid="11273"/>
                                        </p:tgtEl>
                                        <p:attrNameLst>
                                          <p:attrName>ppt_w</p:attrName>
                                        </p:attrNameLst>
                                      </p:cBhvr>
                                      <p:tavLst>
                                        <p:tav tm="0">
                                          <p:val>
                                            <p:fltVal val="0"/>
                                          </p:val>
                                        </p:tav>
                                        <p:tav tm="100000">
                                          <p:val>
                                            <p:strVal val="#ppt_w"/>
                                          </p:val>
                                        </p:tav>
                                      </p:tavLst>
                                    </p:anim>
                                    <p:anim calcmode="lin" valueType="num">
                                      <p:cBhvr>
                                        <p:cTn id="44" dur="500" fill="hold"/>
                                        <p:tgtEl>
                                          <p:spTgt spid="11273"/>
                                        </p:tgtEl>
                                        <p:attrNameLst>
                                          <p:attrName>ppt_h</p:attrName>
                                        </p:attrNameLst>
                                      </p:cBhvr>
                                      <p:tavLst>
                                        <p:tav tm="0">
                                          <p:val>
                                            <p:fltVal val="0"/>
                                          </p:val>
                                        </p:tav>
                                        <p:tav tm="100000">
                                          <p:val>
                                            <p:strVal val="#ppt_h"/>
                                          </p:val>
                                        </p:tav>
                                      </p:tavLst>
                                    </p:anim>
                                    <p:anim calcmode="lin" valueType="num">
                                      <p:cBhvr>
                                        <p:cTn id="45" dur="500" fill="hold"/>
                                        <p:tgtEl>
                                          <p:spTgt spid="11273"/>
                                        </p:tgtEl>
                                        <p:attrNameLst>
                                          <p:attrName>style.rotation</p:attrName>
                                        </p:attrNameLst>
                                      </p:cBhvr>
                                      <p:tavLst>
                                        <p:tav tm="0">
                                          <p:val>
                                            <p:fltVal val="90"/>
                                          </p:val>
                                        </p:tav>
                                        <p:tav tm="100000">
                                          <p:val>
                                            <p:fltVal val="0"/>
                                          </p:val>
                                        </p:tav>
                                      </p:tavLst>
                                    </p:anim>
                                    <p:animEffect transition="in" filter="fade">
                                      <p:cBhvr>
                                        <p:cTn id="46" dur="500"/>
                                        <p:tgtEl>
                                          <p:spTgt spid="11273"/>
                                        </p:tgtEl>
                                      </p:cBhvr>
                                    </p:animEffect>
                                  </p:childTnLst>
                                </p:cTn>
                              </p:par>
                            </p:childTnLst>
                          </p:cTn>
                        </p:par>
                        <p:par>
                          <p:cTn id="47" fill="hold" nodeType="afterGroup">
                            <p:stCondLst>
                              <p:cond delay="2640"/>
                            </p:stCondLst>
                            <p:childTnLst>
                              <p:par>
                                <p:cTn id="48" presetID="22" presetClass="entr" presetSubtype="1" fill="hold" grpId="0" nodeType="afterEffect">
                                  <p:stCondLst>
                                    <p:cond delay="0"/>
                                  </p:stCondLst>
                                  <p:childTnLst>
                                    <p:set>
                                      <p:cBhvr>
                                        <p:cTn id="49" dur="1" fill="hold">
                                          <p:stCondLst>
                                            <p:cond delay="0"/>
                                          </p:stCondLst>
                                        </p:cTn>
                                        <p:tgtEl>
                                          <p:spTgt spid="11274"/>
                                        </p:tgtEl>
                                        <p:attrNameLst>
                                          <p:attrName>style.visibility</p:attrName>
                                        </p:attrNameLst>
                                      </p:cBhvr>
                                      <p:to>
                                        <p:strVal val="visible"/>
                                      </p:to>
                                    </p:set>
                                    <p:animEffect transition="in" filter="wipe(up)">
                                      <p:cBhvr>
                                        <p:cTn id="50" dur="500"/>
                                        <p:tgtEl>
                                          <p:spTgt spid="11274"/>
                                        </p:tgtEl>
                                      </p:cBhvr>
                                    </p:animEffect>
                                  </p:childTnLst>
                                </p:cTn>
                              </p:par>
                            </p:childTnLst>
                          </p:cTn>
                        </p:par>
                        <p:par>
                          <p:cTn id="51" fill="hold" nodeType="afterGroup">
                            <p:stCondLst>
                              <p:cond delay="3140"/>
                            </p:stCondLst>
                            <p:childTnLst>
                              <p:par>
                                <p:cTn id="52" presetID="10" presetClass="entr" presetSubtype="0" fill="hold" grpId="0" nodeType="afterEffect">
                                  <p:stCondLst>
                                    <p:cond delay="0"/>
                                  </p:stCondLst>
                                  <p:childTnLst>
                                    <p:set>
                                      <p:cBhvr>
                                        <p:cTn id="53" dur="1" fill="hold">
                                          <p:stCondLst>
                                            <p:cond delay="0"/>
                                          </p:stCondLst>
                                        </p:cTn>
                                        <p:tgtEl>
                                          <p:spTgt spid="11270"/>
                                        </p:tgtEl>
                                        <p:attrNameLst>
                                          <p:attrName>style.visibility</p:attrName>
                                        </p:attrNameLst>
                                      </p:cBhvr>
                                      <p:to>
                                        <p:strVal val="visible"/>
                                      </p:to>
                                    </p:set>
                                    <p:anim calcmode="lin" valueType="num">
                                      <p:cBhvr>
                                        <p:cTn id="54" dur="500" fill="hold"/>
                                        <p:tgtEl>
                                          <p:spTgt spid="11270"/>
                                        </p:tgtEl>
                                        <p:attrNameLst>
                                          <p:attrName>ppt_w</p:attrName>
                                        </p:attrNameLst>
                                      </p:cBhvr>
                                      <p:tavLst>
                                        <p:tav tm="0">
                                          <p:val>
                                            <p:fltVal val="0"/>
                                          </p:val>
                                        </p:tav>
                                        <p:tav tm="100000">
                                          <p:val>
                                            <p:strVal val="#ppt_w"/>
                                          </p:val>
                                        </p:tav>
                                      </p:tavLst>
                                    </p:anim>
                                    <p:anim calcmode="lin" valueType="num">
                                      <p:cBhvr>
                                        <p:cTn id="55" dur="500" fill="hold"/>
                                        <p:tgtEl>
                                          <p:spTgt spid="11270"/>
                                        </p:tgtEl>
                                        <p:attrNameLst>
                                          <p:attrName>ppt_h</p:attrName>
                                        </p:attrNameLst>
                                      </p:cBhvr>
                                      <p:tavLst>
                                        <p:tav tm="0">
                                          <p:val>
                                            <p:fltVal val="0"/>
                                          </p:val>
                                        </p:tav>
                                        <p:tav tm="100000">
                                          <p:val>
                                            <p:strVal val="#ppt_h"/>
                                          </p:val>
                                        </p:tav>
                                      </p:tavLst>
                                    </p:anim>
                                    <p:animEffect transition="in" filter="fade">
                                      <p:cBhvr>
                                        <p:cTn id="56" dur="500"/>
                                        <p:tgtEl>
                                          <p:spTgt spid="11270"/>
                                        </p:tgtEl>
                                      </p:cBhvr>
                                    </p:animEffect>
                                  </p:childTnLst>
                                </p:cTn>
                              </p:par>
                              <p:par>
                                <p:cTn id="57" presetID="31" presetClass="entr" presetSubtype="0" fill="hold" grpId="0" nodeType="withEffect">
                                  <p:stCondLst>
                                    <p:cond delay="0"/>
                                  </p:stCondLst>
                                  <p:childTnLst>
                                    <p:set>
                                      <p:cBhvr>
                                        <p:cTn id="58" dur="1" fill="hold">
                                          <p:stCondLst>
                                            <p:cond delay="0"/>
                                          </p:stCondLst>
                                        </p:cTn>
                                        <p:tgtEl>
                                          <p:spTgt spid="11275"/>
                                        </p:tgtEl>
                                        <p:attrNameLst>
                                          <p:attrName>style.visibility</p:attrName>
                                        </p:attrNameLst>
                                      </p:cBhvr>
                                      <p:to>
                                        <p:strVal val="visible"/>
                                      </p:to>
                                    </p:set>
                                    <p:anim calcmode="lin" valueType="num">
                                      <p:cBhvr>
                                        <p:cTn id="59" dur="500" fill="hold"/>
                                        <p:tgtEl>
                                          <p:spTgt spid="11275"/>
                                        </p:tgtEl>
                                        <p:attrNameLst>
                                          <p:attrName>ppt_w</p:attrName>
                                        </p:attrNameLst>
                                      </p:cBhvr>
                                      <p:tavLst>
                                        <p:tav tm="0">
                                          <p:val>
                                            <p:fltVal val="0"/>
                                          </p:val>
                                        </p:tav>
                                        <p:tav tm="100000">
                                          <p:val>
                                            <p:strVal val="#ppt_w"/>
                                          </p:val>
                                        </p:tav>
                                      </p:tavLst>
                                    </p:anim>
                                    <p:anim calcmode="lin" valueType="num">
                                      <p:cBhvr>
                                        <p:cTn id="60" dur="500" fill="hold"/>
                                        <p:tgtEl>
                                          <p:spTgt spid="11275"/>
                                        </p:tgtEl>
                                        <p:attrNameLst>
                                          <p:attrName>ppt_h</p:attrName>
                                        </p:attrNameLst>
                                      </p:cBhvr>
                                      <p:tavLst>
                                        <p:tav tm="0">
                                          <p:val>
                                            <p:fltVal val="0"/>
                                          </p:val>
                                        </p:tav>
                                        <p:tav tm="100000">
                                          <p:val>
                                            <p:strVal val="#ppt_h"/>
                                          </p:val>
                                        </p:tav>
                                      </p:tavLst>
                                    </p:anim>
                                    <p:anim calcmode="lin" valueType="num">
                                      <p:cBhvr>
                                        <p:cTn id="61" dur="500" fill="hold"/>
                                        <p:tgtEl>
                                          <p:spTgt spid="11275"/>
                                        </p:tgtEl>
                                        <p:attrNameLst>
                                          <p:attrName>style.rotation</p:attrName>
                                        </p:attrNameLst>
                                      </p:cBhvr>
                                      <p:tavLst>
                                        <p:tav tm="0">
                                          <p:val>
                                            <p:fltVal val="90"/>
                                          </p:val>
                                        </p:tav>
                                        <p:tav tm="100000">
                                          <p:val>
                                            <p:fltVal val="0"/>
                                          </p:val>
                                        </p:tav>
                                      </p:tavLst>
                                    </p:anim>
                                    <p:animEffect transition="in" filter="fade">
                                      <p:cBhvr>
                                        <p:cTn id="62" dur="500"/>
                                        <p:tgtEl>
                                          <p:spTgt spid="11275"/>
                                        </p:tgtEl>
                                      </p:cBhvr>
                                    </p:animEffect>
                                  </p:childTnLst>
                                </p:cTn>
                              </p:par>
                            </p:childTnLst>
                          </p:cTn>
                        </p:par>
                        <p:par>
                          <p:cTn id="63" fill="hold" nodeType="afterGroup">
                            <p:stCondLst>
                              <p:cond delay="3640"/>
                            </p:stCondLst>
                            <p:childTnLst>
                              <p:par>
                                <p:cTn id="64" presetID="22" presetClass="entr" presetSubtype="1" fill="hold" grpId="0" nodeType="afterEffect">
                                  <p:stCondLst>
                                    <p:cond delay="0"/>
                                  </p:stCondLst>
                                  <p:childTnLst>
                                    <p:set>
                                      <p:cBhvr>
                                        <p:cTn id="65" dur="1" fill="hold">
                                          <p:stCondLst>
                                            <p:cond delay="0"/>
                                          </p:stCondLst>
                                        </p:cTn>
                                        <p:tgtEl>
                                          <p:spTgt spid="11276"/>
                                        </p:tgtEl>
                                        <p:attrNameLst>
                                          <p:attrName>style.visibility</p:attrName>
                                        </p:attrNameLst>
                                      </p:cBhvr>
                                      <p:to>
                                        <p:strVal val="visible"/>
                                      </p:to>
                                    </p:set>
                                    <p:animEffect transition="in" filter="wipe(up)">
                                      <p:cBhvr>
                                        <p:cTn id="66" dur="500"/>
                                        <p:tgtEl>
                                          <p:spTgt spid="11276"/>
                                        </p:tgtEl>
                                      </p:cBhvr>
                                    </p:animEffect>
                                  </p:childTnLst>
                                </p:cTn>
                              </p:par>
                              <p:par>
                                <p:cTn id="67" presetID="42" presetClass="entr" presetSubtype="0" fill="hold" grpId="0" nodeType="withEffect">
                                  <p:stCondLst>
                                    <p:cond delay="0"/>
                                  </p:stCondLst>
                                  <p:childTnLst>
                                    <p:set>
                                      <p:cBhvr>
                                        <p:cTn id="68" dur="1" fill="hold">
                                          <p:stCondLst>
                                            <p:cond delay="0"/>
                                          </p:stCondLst>
                                        </p:cTn>
                                        <p:tgtEl>
                                          <p:spTgt spid="11277"/>
                                        </p:tgtEl>
                                        <p:attrNameLst>
                                          <p:attrName>style.visibility</p:attrName>
                                        </p:attrNameLst>
                                      </p:cBhvr>
                                      <p:to>
                                        <p:strVal val="visible"/>
                                      </p:to>
                                    </p:set>
                                    <p:animEffect transition="in" filter="fade">
                                      <p:cBhvr>
                                        <p:cTn id="69" dur="1000"/>
                                        <p:tgtEl>
                                          <p:spTgt spid="11277"/>
                                        </p:tgtEl>
                                      </p:cBhvr>
                                    </p:animEffect>
                                    <p:anim calcmode="lin" valueType="num">
                                      <p:cBhvr>
                                        <p:cTn id="70" dur="1000" fill="hold"/>
                                        <p:tgtEl>
                                          <p:spTgt spid="11277"/>
                                        </p:tgtEl>
                                        <p:attrNameLst>
                                          <p:attrName>ppt_x</p:attrName>
                                        </p:attrNameLst>
                                      </p:cBhvr>
                                      <p:tavLst>
                                        <p:tav tm="0">
                                          <p:val>
                                            <p:strVal val="#ppt_x"/>
                                          </p:val>
                                        </p:tav>
                                        <p:tav tm="100000">
                                          <p:val>
                                            <p:strVal val="#ppt_x"/>
                                          </p:val>
                                        </p:tav>
                                      </p:tavLst>
                                    </p:anim>
                                    <p:anim calcmode="lin" valueType="num">
                                      <p:cBhvr>
                                        <p:cTn id="71" dur="1000" fill="hold"/>
                                        <p:tgtEl>
                                          <p:spTgt spid="1127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 grpId="0" autoUpdateAnimBg="0"/>
      <p:bldP spid="11267" grpId="0" animBg="1"/>
      <p:bldP spid="11268" grpId="0" animBg="1" autoUpdateAnimBg="0"/>
      <p:bldP spid="11269" grpId="0" animBg="1" autoUpdateAnimBg="0"/>
      <p:bldP spid="11270" grpId="0" animBg="1" autoUpdateAnimBg="0"/>
      <p:bldP spid="11271" grpId="0" autoUpdateAnimBg="0"/>
      <p:bldP spid="11272" grpId="0" autoUpdateAnimBg="0"/>
      <p:bldP spid="11273" grpId="0" autoUpdateAnimBg="0"/>
      <p:bldP spid="11274" grpId="0" autoUpdateAnimBg="0"/>
      <p:bldP spid="11275" grpId="0" autoUpdateAnimBg="0"/>
      <p:bldP spid="11276" grpId="0" autoUpdateAnimBg="0"/>
      <p:bldP spid="11277" grpId="0" animBg="1"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Box 27"/>
          <p:cNvSpPr txBox="1">
            <a:spLocks noChangeArrowheads="1"/>
          </p:cNvSpPr>
          <p:nvPr/>
        </p:nvSpPr>
        <p:spPr bwMode="auto">
          <a:xfrm>
            <a:off x="1012825" y="176213"/>
            <a:ext cx="3262313"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000" b="1">
                <a:solidFill>
                  <a:schemeClr val="accent1"/>
                </a:solidFill>
                <a:latin typeface="微软雅黑" panose="020B0503020204020204" pitchFamily="34" charset="-122"/>
                <a:ea typeface="微软雅黑" panose="020B0503020204020204" pitchFamily="34" charset="-122"/>
              </a:rPr>
              <a:t>国外相关研究情况</a:t>
            </a:r>
          </a:p>
        </p:txBody>
      </p:sp>
      <p:sp>
        <p:nvSpPr>
          <p:cNvPr id="12291" name="Freeform 5"/>
          <p:cNvSpPr>
            <a:spLocks/>
          </p:cNvSpPr>
          <p:nvPr/>
        </p:nvSpPr>
        <p:spPr bwMode="auto">
          <a:xfrm>
            <a:off x="427038" y="220663"/>
            <a:ext cx="474662" cy="560387"/>
          </a:xfrm>
          <a:custGeom>
            <a:avLst/>
            <a:gdLst>
              <a:gd name="T0" fmla="*/ 99232 w 574"/>
              <a:gd name="T1" fmla="*/ 362894 h 681"/>
              <a:gd name="T2" fmla="*/ 169522 w 574"/>
              <a:gd name="T3" fmla="*/ 391695 h 681"/>
              <a:gd name="T4" fmla="*/ 321679 w 574"/>
              <a:gd name="T5" fmla="*/ 270730 h 681"/>
              <a:gd name="T6" fmla="*/ 314236 w 574"/>
              <a:gd name="T7" fmla="*/ 237815 h 681"/>
              <a:gd name="T8" fmla="*/ 324159 w 574"/>
              <a:gd name="T9" fmla="*/ 198316 h 681"/>
              <a:gd name="T10" fmla="*/ 223273 w 574"/>
              <a:gd name="T11" fmla="*/ 113559 h 681"/>
              <a:gd name="T12" fmla="*/ 179445 w 574"/>
              <a:gd name="T13" fmla="*/ 130839 h 681"/>
              <a:gd name="T14" fmla="*/ 113290 w 574"/>
              <a:gd name="T15" fmla="*/ 65008 h 681"/>
              <a:gd name="T16" fmla="*/ 179445 w 574"/>
              <a:gd name="T17" fmla="*/ 0 h 681"/>
              <a:gd name="T18" fmla="*/ 244773 w 574"/>
              <a:gd name="T19" fmla="*/ 65008 h 681"/>
              <a:gd name="T20" fmla="*/ 238985 w 574"/>
              <a:gd name="T21" fmla="*/ 92986 h 681"/>
              <a:gd name="T22" fmla="*/ 340698 w 574"/>
              <a:gd name="T23" fmla="*/ 178567 h 681"/>
              <a:gd name="T24" fmla="*/ 394449 w 574"/>
              <a:gd name="T25" fmla="*/ 157995 h 681"/>
              <a:gd name="T26" fmla="*/ 474662 w 574"/>
              <a:gd name="T27" fmla="*/ 237815 h 681"/>
              <a:gd name="T28" fmla="*/ 394449 w 574"/>
              <a:gd name="T29" fmla="*/ 317635 h 681"/>
              <a:gd name="T30" fmla="*/ 335737 w 574"/>
              <a:gd name="T31" fmla="*/ 292125 h 681"/>
              <a:gd name="T32" fmla="*/ 185234 w 574"/>
              <a:gd name="T33" fmla="*/ 412267 h 681"/>
              <a:gd name="T34" fmla="*/ 198465 w 574"/>
              <a:gd name="T35" fmla="*/ 461640 h 681"/>
              <a:gd name="T36" fmla="*/ 99232 w 574"/>
              <a:gd name="T37" fmla="*/ 560387 h 681"/>
              <a:gd name="T38" fmla="*/ 0 w 574"/>
              <a:gd name="T39" fmla="*/ 461640 h 681"/>
              <a:gd name="T40" fmla="*/ 99232 w 574"/>
              <a:gd name="T41" fmla="*/ 362894 h 68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292" name="Line 5"/>
          <p:cNvSpPr>
            <a:spLocks noChangeShapeType="1"/>
          </p:cNvSpPr>
          <p:nvPr/>
        </p:nvSpPr>
        <p:spPr bwMode="auto">
          <a:xfrm>
            <a:off x="2822575" y="1217613"/>
            <a:ext cx="0" cy="5260975"/>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293" name="Oval 6"/>
          <p:cNvSpPr>
            <a:spLocks noChangeArrowheads="1"/>
          </p:cNvSpPr>
          <p:nvPr/>
        </p:nvSpPr>
        <p:spPr bwMode="auto">
          <a:xfrm>
            <a:off x="2706688" y="1141413"/>
            <a:ext cx="220662" cy="209550"/>
          </a:xfrm>
          <a:prstGeom prst="ellipse">
            <a:avLst/>
          </a:prstGeom>
          <a:solidFill>
            <a:schemeClr val="tx1"/>
          </a:solidFill>
          <a:ln w="7">
            <a:solidFill>
              <a:schemeClr val="accent2"/>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294" name="Oval 7"/>
          <p:cNvSpPr>
            <a:spLocks noChangeArrowheads="1"/>
          </p:cNvSpPr>
          <p:nvPr/>
        </p:nvSpPr>
        <p:spPr bwMode="auto">
          <a:xfrm>
            <a:off x="2706688" y="2124075"/>
            <a:ext cx="220662" cy="209550"/>
          </a:xfrm>
          <a:prstGeom prst="ellipse">
            <a:avLst/>
          </a:prstGeom>
          <a:solidFill>
            <a:schemeClr val="tx1"/>
          </a:solidFill>
          <a:ln w="7">
            <a:solidFill>
              <a:schemeClr val="accent2"/>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295" name="Oval 8"/>
          <p:cNvSpPr>
            <a:spLocks noChangeArrowheads="1"/>
          </p:cNvSpPr>
          <p:nvPr/>
        </p:nvSpPr>
        <p:spPr bwMode="auto">
          <a:xfrm>
            <a:off x="2706688" y="2965450"/>
            <a:ext cx="220662" cy="209550"/>
          </a:xfrm>
          <a:prstGeom prst="ellipse">
            <a:avLst/>
          </a:prstGeom>
          <a:solidFill>
            <a:schemeClr val="tx1"/>
          </a:solidFill>
          <a:ln w="7">
            <a:solidFill>
              <a:schemeClr val="accent2"/>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296" name="Oval 9"/>
          <p:cNvSpPr>
            <a:spLocks noChangeArrowheads="1"/>
          </p:cNvSpPr>
          <p:nvPr/>
        </p:nvSpPr>
        <p:spPr bwMode="auto">
          <a:xfrm>
            <a:off x="2706688" y="3817938"/>
            <a:ext cx="220662" cy="207962"/>
          </a:xfrm>
          <a:prstGeom prst="ellipse">
            <a:avLst/>
          </a:prstGeom>
          <a:solidFill>
            <a:schemeClr val="tx1"/>
          </a:solidFill>
          <a:ln w="7">
            <a:solidFill>
              <a:schemeClr val="accent2"/>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297" name="Oval 10"/>
          <p:cNvSpPr>
            <a:spLocks noChangeArrowheads="1"/>
          </p:cNvSpPr>
          <p:nvPr/>
        </p:nvSpPr>
        <p:spPr bwMode="auto">
          <a:xfrm>
            <a:off x="2706688" y="4749800"/>
            <a:ext cx="220662" cy="207963"/>
          </a:xfrm>
          <a:prstGeom prst="ellipse">
            <a:avLst/>
          </a:prstGeom>
          <a:solidFill>
            <a:schemeClr val="tx1"/>
          </a:solidFill>
          <a:ln w="7">
            <a:solidFill>
              <a:schemeClr val="accent2"/>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298" name="Oval 11"/>
          <p:cNvSpPr>
            <a:spLocks noChangeArrowheads="1"/>
          </p:cNvSpPr>
          <p:nvPr/>
        </p:nvSpPr>
        <p:spPr bwMode="auto">
          <a:xfrm>
            <a:off x="2706688" y="5600700"/>
            <a:ext cx="220662" cy="209550"/>
          </a:xfrm>
          <a:prstGeom prst="ellipse">
            <a:avLst/>
          </a:prstGeom>
          <a:solidFill>
            <a:schemeClr val="tx1"/>
          </a:solidFill>
          <a:ln w="7">
            <a:solidFill>
              <a:schemeClr val="accent2"/>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299" name="TextBox 10"/>
          <p:cNvSpPr txBox="1">
            <a:spLocks noChangeArrowheads="1"/>
          </p:cNvSpPr>
          <p:nvPr/>
        </p:nvSpPr>
        <p:spPr bwMode="auto">
          <a:xfrm>
            <a:off x="3070225" y="1060450"/>
            <a:ext cx="11080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solidFill>
                  <a:schemeClr val="accent1"/>
                </a:solidFill>
                <a:latin typeface="微软雅黑" panose="020B0503020204020204" pitchFamily="34" charset="-122"/>
                <a:ea typeface="微软雅黑" panose="020B0503020204020204" pitchFamily="34" charset="-122"/>
              </a:rPr>
              <a:t>先发优势</a:t>
            </a:r>
          </a:p>
        </p:txBody>
      </p:sp>
      <p:sp>
        <p:nvSpPr>
          <p:cNvPr id="12300" name="TextBox 11"/>
          <p:cNvSpPr txBox="1">
            <a:spLocks noChangeArrowheads="1"/>
          </p:cNvSpPr>
          <p:nvPr/>
        </p:nvSpPr>
        <p:spPr bwMode="auto">
          <a:xfrm>
            <a:off x="3106738" y="1371600"/>
            <a:ext cx="762635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chemeClr val="accent1"/>
                </a:solidFill>
                <a:latin typeface="微软雅黑" panose="020B0503020204020204" pitchFamily="34" charset="-122"/>
                <a:ea typeface="微软雅黑" panose="020B0503020204020204" pitchFamily="34" charset="-122"/>
              </a:rPr>
              <a:t>这里可以输入相关的的文字内容这里可以输入相关的的文字内容这里可以输入相关的的文字内容</a:t>
            </a:r>
          </a:p>
        </p:txBody>
      </p:sp>
      <p:sp>
        <p:nvSpPr>
          <p:cNvPr id="12301" name="TextBox 13"/>
          <p:cNvSpPr txBox="1">
            <a:spLocks noChangeArrowheads="1"/>
          </p:cNvSpPr>
          <p:nvPr/>
        </p:nvSpPr>
        <p:spPr bwMode="auto">
          <a:xfrm>
            <a:off x="3090863" y="2044700"/>
            <a:ext cx="15700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solidFill>
                  <a:schemeClr val="accent1"/>
                </a:solidFill>
                <a:latin typeface="微软雅黑" panose="020B0503020204020204" pitchFamily="34" charset="-122"/>
                <a:ea typeface="微软雅黑" panose="020B0503020204020204" pitchFamily="34" charset="-122"/>
              </a:rPr>
              <a:t>核心技术优势</a:t>
            </a:r>
          </a:p>
        </p:txBody>
      </p:sp>
      <p:sp>
        <p:nvSpPr>
          <p:cNvPr id="12302" name="TextBox 14"/>
          <p:cNvSpPr txBox="1">
            <a:spLocks noChangeArrowheads="1"/>
          </p:cNvSpPr>
          <p:nvPr/>
        </p:nvSpPr>
        <p:spPr bwMode="auto">
          <a:xfrm>
            <a:off x="3090863" y="2884488"/>
            <a:ext cx="11080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solidFill>
                  <a:schemeClr val="accent1"/>
                </a:solidFill>
                <a:latin typeface="微软雅黑" panose="020B0503020204020204" pitchFamily="34" charset="-122"/>
                <a:ea typeface="微软雅黑" panose="020B0503020204020204" pitchFamily="34" charset="-122"/>
              </a:rPr>
              <a:t>政策优势</a:t>
            </a:r>
          </a:p>
        </p:txBody>
      </p:sp>
      <p:sp>
        <p:nvSpPr>
          <p:cNvPr id="12303" name="TextBox 15"/>
          <p:cNvSpPr txBox="1">
            <a:spLocks noChangeArrowheads="1"/>
          </p:cNvSpPr>
          <p:nvPr/>
        </p:nvSpPr>
        <p:spPr bwMode="auto">
          <a:xfrm>
            <a:off x="3097213" y="3736975"/>
            <a:ext cx="11080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solidFill>
                  <a:schemeClr val="accent1"/>
                </a:solidFill>
                <a:latin typeface="微软雅黑" panose="020B0503020204020204" pitchFamily="34" charset="-122"/>
                <a:ea typeface="微软雅黑" panose="020B0503020204020204" pitchFamily="34" charset="-122"/>
              </a:rPr>
              <a:t>人才优势</a:t>
            </a:r>
          </a:p>
        </p:txBody>
      </p:sp>
      <p:sp>
        <p:nvSpPr>
          <p:cNvPr id="12304" name="TextBox 16"/>
          <p:cNvSpPr txBox="1">
            <a:spLocks noChangeArrowheads="1"/>
          </p:cNvSpPr>
          <p:nvPr/>
        </p:nvSpPr>
        <p:spPr bwMode="auto">
          <a:xfrm>
            <a:off x="3097213" y="4668838"/>
            <a:ext cx="15700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solidFill>
                  <a:schemeClr val="accent1"/>
                </a:solidFill>
                <a:latin typeface="微软雅黑" panose="020B0503020204020204" pitchFamily="34" charset="-122"/>
                <a:ea typeface="微软雅黑" panose="020B0503020204020204" pitchFamily="34" charset="-122"/>
              </a:rPr>
              <a:t>产业配套优势</a:t>
            </a:r>
          </a:p>
        </p:txBody>
      </p:sp>
      <p:sp>
        <p:nvSpPr>
          <p:cNvPr id="12305" name="TextBox 17"/>
          <p:cNvSpPr txBox="1">
            <a:spLocks noChangeArrowheads="1"/>
          </p:cNvSpPr>
          <p:nvPr/>
        </p:nvSpPr>
        <p:spPr bwMode="auto">
          <a:xfrm>
            <a:off x="3097213" y="5527675"/>
            <a:ext cx="11080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solidFill>
                  <a:schemeClr val="accent1"/>
                </a:solidFill>
                <a:latin typeface="微软雅黑" panose="020B0503020204020204" pitchFamily="34" charset="-122"/>
                <a:ea typeface="微软雅黑" panose="020B0503020204020204" pitchFamily="34" charset="-122"/>
              </a:rPr>
              <a:t>品牌优势</a:t>
            </a:r>
          </a:p>
        </p:txBody>
      </p:sp>
      <p:sp>
        <p:nvSpPr>
          <p:cNvPr id="12306" name="TextBox 18"/>
          <p:cNvSpPr txBox="1">
            <a:spLocks noChangeArrowheads="1"/>
          </p:cNvSpPr>
          <p:nvPr/>
        </p:nvSpPr>
        <p:spPr bwMode="auto">
          <a:xfrm>
            <a:off x="3106738" y="2381250"/>
            <a:ext cx="74390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chemeClr val="accent1"/>
                </a:solidFill>
                <a:latin typeface="微软雅黑" panose="020B0503020204020204" pitchFamily="34" charset="-122"/>
                <a:ea typeface="微软雅黑" panose="020B0503020204020204" pitchFamily="34" charset="-122"/>
              </a:rPr>
              <a:t>这里可以输入相关的的文字内容这里可以输入相关的的文字内容</a:t>
            </a:r>
          </a:p>
        </p:txBody>
      </p:sp>
      <p:sp>
        <p:nvSpPr>
          <p:cNvPr id="12307" name="TextBox 19"/>
          <p:cNvSpPr txBox="1">
            <a:spLocks noChangeArrowheads="1"/>
          </p:cNvSpPr>
          <p:nvPr/>
        </p:nvSpPr>
        <p:spPr bwMode="auto">
          <a:xfrm>
            <a:off x="3106738" y="3260725"/>
            <a:ext cx="74390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chemeClr val="accent1"/>
                </a:solidFill>
                <a:latin typeface="微软雅黑" panose="020B0503020204020204" pitchFamily="34" charset="-122"/>
                <a:ea typeface="微软雅黑" panose="020B0503020204020204" pitchFamily="34" charset="-122"/>
              </a:rPr>
              <a:t>这里可以输入相关的的文字内容这里可以输入相关的的文字内容</a:t>
            </a:r>
          </a:p>
        </p:txBody>
      </p:sp>
      <p:sp>
        <p:nvSpPr>
          <p:cNvPr id="12308" name="TextBox 20"/>
          <p:cNvSpPr txBox="1">
            <a:spLocks noChangeArrowheads="1"/>
          </p:cNvSpPr>
          <p:nvPr/>
        </p:nvSpPr>
        <p:spPr bwMode="auto">
          <a:xfrm>
            <a:off x="3106738" y="4105275"/>
            <a:ext cx="75549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chemeClr val="accent1"/>
                </a:solidFill>
                <a:latin typeface="微软雅黑" panose="020B0503020204020204" pitchFamily="34" charset="-122"/>
                <a:ea typeface="微软雅黑" panose="020B0503020204020204" pitchFamily="34" charset="-122"/>
              </a:rPr>
              <a:t>这里可以输入相关的的文字内容这里可以输入相关的的文字内容这里可以</a:t>
            </a:r>
          </a:p>
        </p:txBody>
      </p:sp>
      <p:sp>
        <p:nvSpPr>
          <p:cNvPr id="12309" name="TextBox 21"/>
          <p:cNvSpPr txBox="1">
            <a:spLocks noChangeArrowheads="1"/>
          </p:cNvSpPr>
          <p:nvPr/>
        </p:nvSpPr>
        <p:spPr bwMode="auto">
          <a:xfrm>
            <a:off x="3106738" y="5043488"/>
            <a:ext cx="74390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chemeClr val="accent1"/>
                </a:solidFill>
                <a:latin typeface="微软雅黑" panose="020B0503020204020204" pitchFamily="34" charset="-122"/>
                <a:ea typeface="微软雅黑" panose="020B0503020204020204" pitchFamily="34" charset="-122"/>
              </a:rPr>
              <a:t>这里可以输入相关的的文字内容这里可以输入相关的的文字</a:t>
            </a:r>
          </a:p>
        </p:txBody>
      </p:sp>
      <p:sp>
        <p:nvSpPr>
          <p:cNvPr id="12310" name="TextBox 22"/>
          <p:cNvSpPr txBox="1">
            <a:spLocks noChangeArrowheads="1"/>
          </p:cNvSpPr>
          <p:nvPr/>
        </p:nvSpPr>
        <p:spPr bwMode="auto">
          <a:xfrm>
            <a:off x="3106738" y="5851525"/>
            <a:ext cx="76263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chemeClr val="accent1"/>
                </a:solidFill>
                <a:latin typeface="微软雅黑" panose="020B0503020204020204" pitchFamily="34" charset="-122"/>
                <a:ea typeface="微软雅黑" panose="020B0503020204020204" pitchFamily="34" charset="-122"/>
              </a:rPr>
              <a:t>这里可以输入相关的的文字内容这里可以输入相关的的文字内容这里可以这里可以这里可以这里可以</a:t>
            </a:r>
          </a:p>
        </p:txBody>
      </p:sp>
      <p:sp>
        <p:nvSpPr>
          <p:cNvPr id="12311" name="矩形 23"/>
          <p:cNvSpPr>
            <a:spLocks noChangeArrowheads="1"/>
          </p:cNvSpPr>
          <p:nvPr/>
        </p:nvSpPr>
        <p:spPr bwMode="auto">
          <a:xfrm>
            <a:off x="876300" y="1350963"/>
            <a:ext cx="1728788" cy="1062037"/>
          </a:xfrm>
          <a:prstGeom prst="rect">
            <a:avLst/>
          </a:prstGeom>
          <a:blipFill dpi="0" rotWithShape="1">
            <a:blip r:embed="rId2" cstate="screen">
              <a:extLst>
                <a:ext uri="{28A0092B-C50C-407E-A947-70E740481C1C}">
                  <a14:useLocalDpi xmlns:a14="http://schemas.microsoft.com/office/drawing/2010/main"/>
                </a:ext>
              </a:extLst>
            </a:blip>
            <a:srcRect/>
            <a:stretch>
              <a:fillRect/>
            </a:stretch>
          </a:blipFill>
          <a:ln w="9525">
            <a:solidFill>
              <a:schemeClr val="tx1"/>
            </a:solidFill>
            <a:bevel/>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312" name="矩形 24"/>
          <p:cNvSpPr>
            <a:spLocks noChangeArrowheads="1"/>
          </p:cNvSpPr>
          <p:nvPr/>
        </p:nvSpPr>
        <p:spPr bwMode="auto">
          <a:xfrm>
            <a:off x="876300" y="3335338"/>
            <a:ext cx="1728788" cy="1063625"/>
          </a:xfrm>
          <a:prstGeom prst="rect">
            <a:avLst/>
          </a:prstGeom>
          <a:blipFill dpi="0" rotWithShape="1">
            <a:blip r:embed="rId3" cstate="screen">
              <a:extLst>
                <a:ext uri="{28A0092B-C50C-407E-A947-70E740481C1C}">
                  <a14:useLocalDpi xmlns:a14="http://schemas.microsoft.com/office/drawing/2010/main"/>
                </a:ext>
              </a:extLst>
            </a:blip>
            <a:srcRect/>
            <a:stretch>
              <a:fillRect/>
            </a:stretch>
          </a:blipFill>
          <a:ln w="9525">
            <a:solidFill>
              <a:schemeClr val="tx1"/>
            </a:solidFill>
            <a:bevel/>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313" name="矩形 25"/>
          <p:cNvSpPr>
            <a:spLocks noChangeArrowheads="1"/>
          </p:cNvSpPr>
          <p:nvPr/>
        </p:nvSpPr>
        <p:spPr bwMode="auto">
          <a:xfrm>
            <a:off x="876300" y="5221288"/>
            <a:ext cx="1728788" cy="1063625"/>
          </a:xfrm>
          <a:prstGeom prst="rect">
            <a:avLst/>
          </a:prstGeom>
          <a:blipFill dpi="0" rotWithShape="1">
            <a:blip r:embed="rId4" cstate="screen">
              <a:extLst>
                <a:ext uri="{28A0092B-C50C-407E-A947-70E740481C1C}">
                  <a14:useLocalDpi xmlns:a14="http://schemas.microsoft.com/office/drawing/2010/main"/>
                </a:ext>
              </a:extLst>
            </a:blip>
            <a:srcRect/>
            <a:stretch>
              <a:fillRect/>
            </a:stretch>
          </a:blipFill>
          <a:ln w="9525">
            <a:solidFill>
              <a:schemeClr val="tx1"/>
            </a:solidFill>
            <a:bevel/>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Tree>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12291"/>
                                        </p:tgtEl>
                                        <p:attrNameLst>
                                          <p:attrName>style.visibility</p:attrName>
                                        </p:attrNameLst>
                                      </p:cBhvr>
                                      <p:to>
                                        <p:strVal val="visible"/>
                                      </p:to>
                                    </p:set>
                                    <p:anim calcmode="lin" valueType="num">
                                      <p:cBhvr>
                                        <p:cTn id="7" dur="300" fill="hold"/>
                                        <p:tgtEl>
                                          <p:spTgt spid="12291"/>
                                        </p:tgtEl>
                                        <p:attrNameLst>
                                          <p:attrName>ppt_w</p:attrName>
                                        </p:attrNameLst>
                                      </p:cBhvr>
                                      <p:tavLst>
                                        <p:tav tm="0">
                                          <p:val>
                                            <p:fltVal val="0"/>
                                          </p:val>
                                        </p:tav>
                                        <p:tav tm="100000">
                                          <p:val>
                                            <p:strVal val="#ppt_w"/>
                                          </p:val>
                                        </p:tav>
                                      </p:tavLst>
                                    </p:anim>
                                    <p:anim calcmode="lin" valueType="num">
                                      <p:cBhvr>
                                        <p:cTn id="8" dur="300" fill="hold"/>
                                        <p:tgtEl>
                                          <p:spTgt spid="12291"/>
                                        </p:tgtEl>
                                        <p:attrNameLst>
                                          <p:attrName>ppt_h</p:attrName>
                                        </p:attrNameLst>
                                      </p:cBhvr>
                                      <p:tavLst>
                                        <p:tav tm="0">
                                          <p:val>
                                            <p:fltVal val="0"/>
                                          </p:val>
                                        </p:tav>
                                        <p:tav tm="100000">
                                          <p:val>
                                            <p:strVal val="#ppt_h"/>
                                          </p:val>
                                        </p:tav>
                                      </p:tavLst>
                                    </p:anim>
                                    <p:anim calcmode="lin" valueType="num">
                                      <p:cBhvr>
                                        <p:cTn id="9" dur="300" fill="hold"/>
                                        <p:tgtEl>
                                          <p:spTgt spid="12291"/>
                                        </p:tgtEl>
                                        <p:attrNameLst>
                                          <p:attrName>style.rotation</p:attrName>
                                        </p:attrNameLst>
                                      </p:cBhvr>
                                      <p:tavLst>
                                        <p:tav tm="0">
                                          <p:val>
                                            <p:fltVal val="90"/>
                                          </p:val>
                                        </p:tav>
                                        <p:tav tm="100000">
                                          <p:val>
                                            <p:fltVal val="0"/>
                                          </p:val>
                                        </p:tav>
                                      </p:tavLst>
                                    </p:anim>
                                    <p:animEffect transition="in" filter="fade">
                                      <p:cBhvr>
                                        <p:cTn id="10" dur="300"/>
                                        <p:tgtEl>
                                          <p:spTgt spid="12291"/>
                                        </p:tgtEl>
                                      </p:cBhvr>
                                    </p:animEffect>
                                  </p:childTnLst>
                                </p:cTn>
                              </p:par>
                            </p:childTnLst>
                          </p:cTn>
                        </p:par>
                        <p:par>
                          <p:cTn id="11" fill="hold" nodeType="afterGroup">
                            <p:stCondLst>
                              <p:cond delay="3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12290"/>
                                        </p:tgtEl>
                                        <p:attrNameLst>
                                          <p:attrName>style.visibility</p:attrName>
                                        </p:attrNameLst>
                                      </p:cBhvr>
                                      <p:to>
                                        <p:strVal val="visible"/>
                                      </p:to>
                                    </p:set>
                                    <p:anim calcmode="lin" valueType="num">
                                      <p:cBhvr>
                                        <p:cTn id="14" dur="400" fill="hold"/>
                                        <p:tgtEl>
                                          <p:spTgt spid="12290"/>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12290"/>
                                        </p:tgtEl>
                                        <p:attrNameLst>
                                          <p:attrName>ppt_y</p:attrName>
                                        </p:attrNameLst>
                                      </p:cBhvr>
                                      <p:tavLst>
                                        <p:tav tm="0">
                                          <p:val>
                                            <p:strVal val="#ppt_y"/>
                                          </p:val>
                                        </p:tav>
                                        <p:tav tm="100000">
                                          <p:val>
                                            <p:strVal val="#ppt_y"/>
                                          </p:val>
                                        </p:tav>
                                      </p:tavLst>
                                    </p:anim>
                                    <p:anim calcmode="lin" valueType="num">
                                      <p:cBhvr>
                                        <p:cTn id="16" dur="400" fill="hold"/>
                                        <p:tgtEl>
                                          <p:spTgt spid="12290"/>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12290"/>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12290"/>
                                        </p:tgtEl>
                                      </p:cBhvr>
                                    </p:animEffect>
                                  </p:childTnLst>
                                </p:cTn>
                              </p:par>
                            </p:childTnLst>
                          </p:cTn>
                        </p:par>
                        <p:par>
                          <p:cTn id="19" fill="hold" nodeType="afterGroup">
                            <p:stCondLst>
                              <p:cond delay="980"/>
                            </p:stCondLst>
                            <p:childTnLst>
                              <p:par>
                                <p:cTn id="20" presetID="22" presetClass="entr" presetSubtype="1" fill="hold" grpId="0" nodeType="afterEffect">
                                  <p:stCondLst>
                                    <p:cond delay="0"/>
                                  </p:stCondLst>
                                  <p:childTnLst>
                                    <p:set>
                                      <p:cBhvr>
                                        <p:cTn id="21" dur="1" fill="hold">
                                          <p:stCondLst>
                                            <p:cond delay="0"/>
                                          </p:stCondLst>
                                        </p:cTn>
                                        <p:tgtEl>
                                          <p:spTgt spid="12292"/>
                                        </p:tgtEl>
                                        <p:attrNameLst>
                                          <p:attrName>style.visibility</p:attrName>
                                        </p:attrNameLst>
                                      </p:cBhvr>
                                      <p:to>
                                        <p:strVal val="visible"/>
                                      </p:to>
                                    </p:set>
                                    <p:animEffect transition="in" filter="wipe(up)">
                                      <p:cBhvr>
                                        <p:cTn id="22" dur="500"/>
                                        <p:tgtEl>
                                          <p:spTgt spid="12292"/>
                                        </p:tgtEl>
                                      </p:cBhvr>
                                    </p:animEffect>
                                  </p:childTnLst>
                                </p:cTn>
                              </p:par>
                            </p:childTnLst>
                          </p:cTn>
                        </p:par>
                        <p:par>
                          <p:cTn id="23" fill="hold" nodeType="afterGroup">
                            <p:stCondLst>
                              <p:cond delay="1480"/>
                            </p:stCondLst>
                            <p:childTnLst>
                              <p:par>
                                <p:cTn id="24" presetID="10" presetClass="entr" presetSubtype="0" fill="hold" grpId="0" nodeType="afterEffect">
                                  <p:stCondLst>
                                    <p:cond delay="0"/>
                                  </p:stCondLst>
                                  <p:childTnLst>
                                    <p:set>
                                      <p:cBhvr>
                                        <p:cTn id="25" dur="1" fill="hold">
                                          <p:stCondLst>
                                            <p:cond delay="0"/>
                                          </p:stCondLst>
                                        </p:cTn>
                                        <p:tgtEl>
                                          <p:spTgt spid="12293"/>
                                        </p:tgtEl>
                                        <p:attrNameLst>
                                          <p:attrName>style.visibility</p:attrName>
                                        </p:attrNameLst>
                                      </p:cBhvr>
                                      <p:to>
                                        <p:strVal val="visible"/>
                                      </p:to>
                                    </p:set>
                                    <p:anim calcmode="lin" valueType="num">
                                      <p:cBhvr>
                                        <p:cTn id="26" dur="500" fill="hold"/>
                                        <p:tgtEl>
                                          <p:spTgt spid="12293"/>
                                        </p:tgtEl>
                                        <p:attrNameLst>
                                          <p:attrName>ppt_w</p:attrName>
                                        </p:attrNameLst>
                                      </p:cBhvr>
                                      <p:tavLst>
                                        <p:tav tm="0">
                                          <p:val>
                                            <p:fltVal val="0"/>
                                          </p:val>
                                        </p:tav>
                                        <p:tav tm="100000">
                                          <p:val>
                                            <p:strVal val="#ppt_w"/>
                                          </p:val>
                                        </p:tav>
                                      </p:tavLst>
                                    </p:anim>
                                    <p:anim calcmode="lin" valueType="num">
                                      <p:cBhvr>
                                        <p:cTn id="27" dur="500" fill="hold"/>
                                        <p:tgtEl>
                                          <p:spTgt spid="12293"/>
                                        </p:tgtEl>
                                        <p:attrNameLst>
                                          <p:attrName>ppt_h</p:attrName>
                                        </p:attrNameLst>
                                      </p:cBhvr>
                                      <p:tavLst>
                                        <p:tav tm="0">
                                          <p:val>
                                            <p:fltVal val="0"/>
                                          </p:val>
                                        </p:tav>
                                        <p:tav tm="100000">
                                          <p:val>
                                            <p:strVal val="#ppt_h"/>
                                          </p:val>
                                        </p:tav>
                                      </p:tavLst>
                                    </p:anim>
                                    <p:animEffect transition="in" filter="fade">
                                      <p:cBhvr>
                                        <p:cTn id="28" dur="500"/>
                                        <p:tgtEl>
                                          <p:spTgt spid="12293"/>
                                        </p:tgtEl>
                                      </p:cBhvr>
                                    </p:animEffect>
                                  </p:childTnLst>
                                </p:cTn>
                              </p:par>
                            </p:childTnLst>
                          </p:cTn>
                        </p:par>
                        <p:par>
                          <p:cTn id="29" fill="hold" nodeType="afterGroup">
                            <p:stCondLst>
                              <p:cond delay="1980"/>
                            </p:stCondLst>
                            <p:childTnLst>
                              <p:par>
                                <p:cTn id="30" presetID="31" presetClass="entr" presetSubtype="0" fill="hold" grpId="0" nodeType="afterEffect">
                                  <p:stCondLst>
                                    <p:cond delay="0"/>
                                  </p:stCondLst>
                                  <p:childTnLst>
                                    <p:set>
                                      <p:cBhvr>
                                        <p:cTn id="31" dur="1" fill="hold">
                                          <p:stCondLst>
                                            <p:cond delay="0"/>
                                          </p:stCondLst>
                                        </p:cTn>
                                        <p:tgtEl>
                                          <p:spTgt spid="12299"/>
                                        </p:tgtEl>
                                        <p:attrNameLst>
                                          <p:attrName>style.visibility</p:attrName>
                                        </p:attrNameLst>
                                      </p:cBhvr>
                                      <p:to>
                                        <p:strVal val="visible"/>
                                      </p:to>
                                    </p:set>
                                    <p:anim calcmode="lin" valueType="num">
                                      <p:cBhvr>
                                        <p:cTn id="32" dur="400" fill="hold"/>
                                        <p:tgtEl>
                                          <p:spTgt spid="12299"/>
                                        </p:tgtEl>
                                        <p:attrNameLst>
                                          <p:attrName>ppt_w</p:attrName>
                                        </p:attrNameLst>
                                      </p:cBhvr>
                                      <p:tavLst>
                                        <p:tav tm="0">
                                          <p:val>
                                            <p:fltVal val="0"/>
                                          </p:val>
                                        </p:tav>
                                        <p:tav tm="100000">
                                          <p:val>
                                            <p:strVal val="#ppt_w"/>
                                          </p:val>
                                        </p:tav>
                                      </p:tavLst>
                                    </p:anim>
                                    <p:anim calcmode="lin" valueType="num">
                                      <p:cBhvr>
                                        <p:cTn id="33" dur="400" fill="hold"/>
                                        <p:tgtEl>
                                          <p:spTgt spid="12299"/>
                                        </p:tgtEl>
                                        <p:attrNameLst>
                                          <p:attrName>ppt_h</p:attrName>
                                        </p:attrNameLst>
                                      </p:cBhvr>
                                      <p:tavLst>
                                        <p:tav tm="0">
                                          <p:val>
                                            <p:fltVal val="0"/>
                                          </p:val>
                                        </p:tav>
                                        <p:tav tm="100000">
                                          <p:val>
                                            <p:strVal val="#ppt_h"/>
                                          </p:val>
                                        </p:tav>
                                      </p:tavLst>
                                    </p:anim>
                                    <p:anim calcmode="lin" valueType="num">
                                      <p:cBhvr>
                                        <p:cTn id="34" dur="400" fill="hold"/>
                                        <p:tgtEl>
                                          <p:spTgt spid="12299"/>
                                        </p:tgtEl>
                                        <p:attrNameLst>
                                          <p:attrName>style.rotation</p:attrName>
                                        </p:attrNameLst>
                                      </p:cBhvr>
                                      <p:tavLst>
                                        <p:tav tm="0">
                                          <p:val>
                                            <p:fltVal val="90"/>
                                          </p:val>
                                        </p:tav>
                                        <p:tav tm="100000">
                                          <p:val>
                                            <p:fltVal val="0"/>
                                          </p:val>
                                        </p:tav>
                                      </p:tavLst>
                                    </p:anim>
                                    <p:animEffect transition="in" filter="fade">
                                      <p:cBhvr>
                                        <p:cTn id="35" dur="400"/>
                                        <p:tgtEl>
                                          <p:spTgt spid="12299"/>
                                        </p:tgtEl>
                                      </p:cBhvr>
                                    </p:animEffect>
                                  </p:childTnLst>
                                </p:cTn>
                              </p:par>
                            </p:childTnLst>
                          </p:cTn>
                        </p:par>
                        <p:par>
                          <p:cTn id="36" fill="hold" nodeType="afterGroup">
                            <p:stCondLst>
                              <p:cond delay="2380"/>
                            </p:stCondLst>
                            <p:childTnLst>
                              <p:par>
                                <p:cTn id="37" presetID="22" presetClass="entr" presetSubtype="8" fill="hold" grpId="0" nodeType="afterEffect">
                                  <p:stCondLst>
                                    <p:cond delay="0"/>
                                  </p:stCondLst>
                                  <p:childTnLst>
                                    <p:set>
                                      <p:cBhvr>
                                        <p:cTn id="38" dur="1" fill="hold">
                                          <p:stCondLst>
                                            <p:cond delay="0"/>
                                          </p:stCondLst>
                                        </p:cTn>
                                        <p:tgtEl>
                                          <p:spTgt spid="12300"/>
                                        </p:tgtEl>
                                        <p:attrNameLst>
                                          <p:attrName>style.visibility</p:attrName>
                                        </p:attrNameLst>
                                      </p:cBhvr>
                                      <p:to>
                                        <p:strVal val="visible"/>
                                      </p:to>
                                    </p:set>
                                    <p:animEffect transition="in" filter="wipe(left)">
                                      <p:cBhvr>
                                        <p:cTn id="39" dur="500"/>
                                        <p:tgtEl>
                                          <p:spTgt spid="12300"/>
                                        </p:tgtEl>
                                      </p:cBhvr>
                                    </p:animEffect>
                                  </p:childTnLst>
                                </p:cTn>
                              </p:par>
                            </p:childTnLst>
                          </p:cTn>
                        </p:par>
                        <p:par>
                          <p:cTn id="40" fill="hold" nodeType="afterGroup">
                            <p:stCondLst>
                              <p:cond delay="2880"/>
                            </p:stCondLst>
                            <p:childTnLst>
                              <p:par>
                                <p:cTn id="41" presetID="10" presetClass="entr" presetSubtype="0" fill="hold" grpId="0" nodeType="afterEffect">
                                  <p:stCondLst>
                                    <p:cond delay="0"/>
                                  </p:stCondLst>
                                  <p:childTnLst>
                                    <p:set>
                                      <p:cBhvr>
                                        <p:cTn id="42" dur="1" fill="hold">
                                          <p:stCondLst>
                                            <p:cond delay="0"/>
                                          </p:stCondLst>
                                        </p:cTn>
                                        <p:tgtEl>
                                          <p:spTgt spid="12294"/>
                                        </p:tgtEl>
                                        <p:attrNameLst>
                                          <p:attrName>style.visibility</p:attrName>
                                        </p:attrNameLst>
                                      </p:cBhvr>
                                      <p:to>
                                        <p:strVal val="visible"/>
                                      </p:to>
                                    </p:set>
                                    <p:anim calcmode="lin" valueType="num">
                                      <p:cBhvr>
                                        <p:cTn id="43" dur="500" fill="hold"/>
                                        <p:tgtEl>
                                          <p:spTgt spid="12294"/>
                                        </p:tgtEl>
                                        <p:attrNameLst>
                                          <p:attrName>ppt_w</p:attrName>
                                        </p:attrNameLst>
                                      </p:cBhvr>
                                      <p:tavLst>
                                        <p:tav tm="0">
                                          <p:val>
                                            <p:fltVal val="0"/>
                                          </p:val>
                                        </p:tav>
                                        <p:tav tm="100000">
                                          <p:val>
                                            <p:strVal val="#ppt_w"/>
                                          </p:val>
                                        </p:tav>
                                      </p:tavLst>
                                    </p:anim>
                                    <p:anim calcmode="lin" valueType="num">
                                      <p:cBhvr>
                                        <p:cTn id="44" dur="500" fill="hold"/>
                                        <p:tgtEl>
                                          <p:spTgt spid="12294"/>
                                        </p:tgtEl>
                                        <p:attrNameLst>
                                          <p:attrName>ppt_h</p:attrName>
                                        </p:attrNameLst>
                                      </p:cBhvr>
                                      <p:tavLst>
                                        <p:tav tm="0">
                                          <p:val>
                                            <p:fltVal val="0"/>
                                          </p:val>
                                        </p:tav>
                                        <p:tav tm="100000">
                                          <p:val>
                                            <p:strVal val="#ppt_h"/>
                                          </p:val>
                                        </p:tav>
                                      </p:tavLst>
                                    </p:anim>
                                    <p:animEffect transition="in" filter="fade">
                                      <p:cBhvr>
                                        <p:cTn id="45" dur="500"/>
                                        <p:tgtEl>
                                          <p:spTgt spid="12294"/>
                                        </p:tgtEl>
                                      </p:cBhvr>
                                    </p:animEffect>
                                  </p:childTnLst>
                                </p:cTn>
                              </p:par>
                            </p:childTnLst>
                          </p:cTn>
                        </p:par>
                        <p:par>
                          <p:cTn id="46" fill="hold" nodeType="afterGroup">
                            <p:stCondLst>
                              <p:cond delay="3380"/>
                            </p:stCondLst>
                            <p:childTnLst>
                              <p:par>
                                <p:cTn id="47" presetID="31" presetClass="entr" presetSubtype="0" fill="hold" grpId="0" nodeType="afterEffect">
                                  <p:stCondLst>
                                    <p:cond delay="0"/>
                                  </p:stCondLst>
                                  <p:childTnLst>
                                    <p:set>
                                      <p:cBhvr>
                                        <p:cTn id="48" dur="1" fill="hold">
                                          <p:stCondLst>
                                            <p:cond delay="0"/>
                                          </p:stCondLst>
                                        </p:cTn>
                                        <p:tgtEl>
                                          <p:spTgt spid="12301"/>
                                        </p:tgtEl>
                                        <p:attrNameLst>
                                          <p:attrName>style.visibility</p:attrName>
                                        </p:attrNameLst>
                                      </p:cBhvr>
                                      <p:to>
                                        <p:strVal val="visible"/>
                                      </p:to>
                                    </p:set>
                                    <p:anim calcmode="lin" valueType="num">
                                      <p:cBhvr>
                                        <p:cTn id="49" dur="400" fill="hold"/>
                                        <p:tgtEl>
                                          <p:spTgt spid="12301"/>
                                        </p:tgtEl>
                                        <p:attrNameLst>
                                          <p:attrName>ppt_w</p:attrName>
                                        </p:attrNameLst>
                                      </p:cBhvr>
                                      <p:tavLst>
                                        <p:tav tm="0">
                                          <p:val>
                                            <p:fltVal val="0"/>
                                          </p:val>
                                        </p:tav>
                                        <p:tav tm="100000">
                                          <p:val>
                                            <p:strVal val="#ppt_w"/>
                                          </p:val>
                                        </p:tav>
                                      </p:tavLst>
                                    </p:anim>
                                    <p:anim calcmode="lin" valueType="num">
                                      <p:cBhvr>
                                        <p:cTn id="50" dur="400" fill="hold"/>
                                        <p:tgtEl>
                                          <p:spTgt spid="12301"/>
                                        </p:tgtEl>
                                        <p:attrNameLst>
                                          <p:attrName>ppt_h</p:attrName>
                                        </p:attrNameLst>
                                      </p:cBhvr>
                                      <p:tavLst>
                                        <p:tav tm="0">
                                          <p:val>
                                            <p:fltVal val="0"/>
                                          </p:val>
                                        </p:tav>
                                        <p:tav tm="100000">
                                          <p:val>
                                            <p:strVal val="#ppt_h"/>
                                          </p:val>
                                        </p:tav>
                                      </p:tavLst>
                                    </p:anim>
                                    <p:anim calcmode="lin" valueType="num">
                                      <p:cBhvr>
                                        <p:cTn id="51" dur="400" fill="hold"/>
                                        <p:tgtEl>
                                          <p:spTgt spid="12301"/>
                                        </p:tgtEl>
                                        <p:attrNameLst>
                                          <p:attrName>style.rotation</p:attrName>
                                        </p:attrNameLst>
                                      </p:cBhvr>
                                      <p:tavLst>
                                        <p:tav tm="0">
                                          <p:val>
                                            <p:fltVal val="90"/>
                                          </p:val>
                                        </p:tav>
                                        <p:tav tm="100000">
                                          <p:val>
                                            <p:fltVal val="0"/>
                                          </p:val>
                                        </p:tav>
                                      </p:tavLst>
                                    </p:anim>
                                    <p:animEffect transition="in" filter="fade">
                                      <p:cBhvr>
                                        <p:cTn id="52" dur="400"/>
                                        <p:tgtEl>
                                          <p:spTgt spid="12301"/>
                                        </p:tgtEl>
                                      </p:cBhvr>
                                    </p:animEffect>
                                  </p:childTnLst>
                                </p:cTn>
                              </p:par>
                            </p:childTnLst>
                          </p:cTn>
                        </p:par>
                        <p:par>
                          <p:cTn id="53" fill="hold" nodeType="afterGroup">
                            <p:stCondLst>
                              <p:cond delay="3780"/>
                            </p:stCondLst>
                            <p:childTnLst>
                              <p:par>
                                <p:cTn id="54" presetID="22" presetClass="entr" presetSubtype="8" fill="hold" grpId="0" nodeType="afterEffect">
                                  <p:stCondLst>
                                    <p:cond delay="0"/>
                                  </p:stCondLst>
                                  <p:childTnLst>
                                    <p:set>
                                      <p:cBhvr>
                                        <p:cTn id="55" dur="1" fill="hold">
                                          <p:stCondLst>
                                            <p:cond delay="0"/>
                                          </p:stCondLst>
                                        </p:cTn>
                                        <p:tgtEl>
                                          <p:spTgt spid="12306"/>
                                        </p:tgtEl>
                                        <p:attrNameLst>
                                          <p:attrName>style.visibility</p:attrName>
                                        </p:attrNameLst>
                                      </p:cBhvr>
                                      <p:to>
                                        <p:strVal val="visible"/>
                                      </p:to>
                                    </p:set>
                                    <p:animEffect transition="in" filter="wipe(left)">
                                      <p:cBhvr>
                                        <p:cTn id="56" dur="500"/>
                                        <p:tgtEl>
                                          <p:spTgt spid="12306"/>
                                        </p:tgtEl>
                                      </p:cBhvr>
                                    </p:animEffect>
                                  </p:childTnLst>
                                </p:cTn>
                              </p:par>
                            </p:childTnLst>
                          </p:cTn>
                        </p:par>
                        <p:par>
                          <p:cTn id="57" fill="hold" nodeType="afterGroup">
                            <p:stCondLst>
                              <p:cond delay="4280"/>
                            </p:stCondLst>
                            <p:childTnLst>
                              <p:par>
                                <p:cTn id="58" presetID="10" presetClass="entr" presetSubtype="0" fill="hold" grpId="0" nodeType="afterEffect">
                                  <p:stCondLst>
                                    <p:cond delay="0"/>
                                  </p:stCondLst>
                                  <p:childTnLst>
                                    <p:set>
                                      <p:cBhvr>
                                        <p:cTn id="59" dur="1" fill="hold">
                                          <p:stCondLst>
                                            <p:cond delay="0"/>
                                          </p:stCondLst>
                                        </p:cTn>
                                        <p:tgtEl>
                                          <p:spTgt spid="12295"/>
                                        </p:tgtEl>
                                        <p:attrNameLst>
                                          <p:attrName>style.visibility</p:attrName>
                                        </p:attrNameLst>
                                      </p:cBhvr>
                                      <p:to>
                                        <p:strVal val="visible"/>
                                      </p:to>
                                    </p:set>
                                    <p:anim calcmode="lin" valueType="num">
                                      <p:cBhvr>
                                        <p:cTn id="60" dur="500" fill="hold"/>
                                        <p:tgtEl>
                                          <p:spTgt spid="12295"/>
                                        </p:tgtEl>
                                        <p:attrNameLst>
                                          <p:attrName>ppt_w</p:attrName>
                                        </p:attrNameLst>
                                      </p:cBhvr>
                                      <p:tavLst>
                                        <p:tav tm="0">
                                          <p:val>
                                            <p:fltVal val="0"/>
                                          </p:val>
                                        </p:tav>
                                        <p:tav tm="100000">
                                          <p:val>
                                            <p:strVal val="#ppt_w"/>
                                          </p:val>
                                        </p:tav>
                                      </p:tavLst>
                                    </p:anim>
                                    <p:anim calcmode="lin" valueType="num">
                                      <p:cBhvr>
                                        <p:cTn id="61" dur="500" fill="hold"/>
                                        <p:tgtEl>
                                          <p:spTgt spid="12295"/>
                                        </p:tgtEl>
                                        <p:attrNameLst>
                                          <p:attrName>ppt_h</p:attrName>
                                        </p:attrNameLst>
                                      </p:cBhvr>
                                      <p:tavLst>
                                        <p:tav tm="0">
                                          <p:val>
                                            <p:fltVal val="0"/>
                                          </p:val>
                                        </p:tav>
                                        <p:tav tm="100000">
                                          <p:val>
                                            <p:strVal val="#ppt_h"/>
                                          </p:val>
                                        </p:tav>
                                      </p:tavLst>
                                    </p:anim>
                                    <p:animEffect transition="in" filter="fade">
                                      <p:cBhvr>
                                        <p:cTn id="62" dur="500"/>
                                        <p:tgtEl>
                                          <p:spTgt spid="12295"/>
                                        </p:tgtEl>
                                      </p:cBhvr>
                                    </p:animEffect>
                                  </p:childTnLst>
                                </p:cTn>
                              </p:par>
                            </p:childTnLst>
                          </p:cTn>
                        </p:par>
                        <p:par>
                          <p:cTn id="63" fill="hold" nodeType="afterGroup">
                            <p:stCondLst>
                              <p:cond delay="4780"/>
                            </p:stCondLst>
                            <p:childTnLst>
                              <p:par>
                                <p:cTn id="64" presetID="31" presetClass="entr" presetSubtype="0" fill="hold" grpId="0" nodeType="afterEffect">
                                  <p:stCondLst>
                                    <p:cond delay="0"/>
                                  </p:stCondLst>
                                  <p:childTnLst>
                                    <p:set>
                                      <p:cBhvr>
                                        <p:cTn id="65" dur="1" fill="hold">
                                          <p:stCondLst>
                                            <p:cond delay="0"/>
                                          </p:stCondLst>
                                        </p:cTn>
                                        <p:tgtEl>
                                          <p:spTgt spid="12302"/>
                                        </p:tgtEl>
                                        <p:attrNameLst>
                                          <p:attrName>style.visibility</p:attrName>
                                        </p:attrNameLst>
                                      </p:cBhvr>
                                      <p:to>
                                        <p:strVal val="visible"/>
                                      </p:to>
                                    </p:set>
                                    <p:anim calcmode="lin" valueType="num">
                                      <p:cBhvr>
                                        <p:cTn id="66" dur="400" fill="hold"/>
                                        <p:tgtEl>
                                          <p:spTgt spid="12302"/>
                                        </p:tgtEl>
                                        <p:attrNameLst>
                                          <p:attrName>ppt_w</p:attrName>
                                        </p:attrNameLst>
                                      </p:cBhvr>
                                      <p:tavLst>
                                        <p:tav tm="0">
                                          <p:val>
                                            <p:fltVal val="0"/>
                                          </p:val>
                                        </p:tav>
                                        <p:tav tm="100000">
                                          <p:val>
                                            <p:strVal val="#ppt_w"/>
                                          </p:val>
                                        </p:tav>
                                      </p:tavLst>
                                    </p:anim>
                                    <p:anim calcmode="lin" valueType="num">
                                      <p:cBhvr>
                                        <p:cTn id="67" dur="400" fill="hold"/>
                                        <p:tgtEl>
                                          <p:spTgt spid="12302"/>
                                        </p:tgtEl>
                                        <p:attrNameLst>
                                          <p:attrName>ppt_h</p:attrName>
                                        </p:attrNameLst>
                                      </p:cBhvr>
                                      <p:tavLst>
                                        <p:tav tm="0">
                                          <p:val>
                                            <p:fltVal val="0"/>
                                          </p:val>
                                        </p:tav>
                                        <p:tav tm="100000">
                                          <p:val>
                                            <p:strVal val="#ppt_h"/>
                                          </p:val>
                                        </p:tav>
                                      </p:tavLst>
                                    </p:anim>
                                    <p:anim calcmode="lin" valueType="num">
                                      <p:cBhvr>
                                        <p:cTn id="68" dur="400" fill="hold"/>
                                        <p:tgtEl>
                                          <p:spTgt spid="12302"/>
                                        </p:tgtEl>
                                        <p:attrNameLst>
                                          <p:attrName>style.rotation</p:attrName>
                                        </p:attrNameLst>
                                      </p:cBhvr>
                                      <p:tavLst>
                                        <p:tav tm="0">
                                          <p:val>
                                            <p:fltVal val="90"/>
                                          </p:val>
                                        </p:tav>
                                        <p:tav tm="100000">
                                          <p:val>
                                            <p:fltVal val="0"/>
                                          </p:val>
                                        </p:tav>
                                      </p:tavLst>
                                    </p:anim>
                                    <p:animEffect transition="in" filter="fade">
                                      <p:cBhvr>
                                        <p:cTn id="69" dur="400"/>
                                        <p:tgtEl>
                                          <p:spTgt spid="12302"/>
                                        </p:tgtEl>
                                      </p:cBhvr>
                                    </p:animEffect>
                                  </p:childTnLst>
                                </p:cTn>
                              </p:par>
                            </p:childTnLst>
                          </p:cTn>
                        </p:par>
                        <p:par>
                          <p:cTn id="70" fill="hold" nodeType="afterGroup">
                            <p:stCondLst>
                              <p:cond delay="5180"/>
                            </p:stCondLst>
                            <p:childTnLst>
                              <p:par>
                                <p:cTn id="71" presetID="22" presetClass="entr" presetSubtype="8" fill="hold" grpId="0" nodeType="afterEffect">
                                  <p:stCondLst>
                                    <p:cond delay="0"/>
                                  </p:stCondLst>
                                  <p:childTnLst>
                                    <p:set>
                                      <p:cBhvr>
                                        <p:cTn id="72" dur="1" fill="hold">
                                          <p:stCondLst>
                                            <p:cond delay="0"/>
                                          </p:stCondLst>
                                        </p:cTn>
                                        <p:tgtEl>
                                          <p:spTgt spid="12307"/>
                                        </p:tgtEl>
                                        <p:attrNameLst>
                                          <p:attrName>style.visibility</p:attrName>
                                        </p:attrNameLst>
                                      </p:cBhvr>
                                      <p:to>
                                        <p:strVal val="visible"/>
                                      </p:to>
                                    </p:set>
                                    <p:animEffect transition="in" filter="wipe(left)">
                                      <p:cBhvr>
                                        <p:cTn id="73" dur="500"/>
                                        <p:tgtEl>
                                          <p:spTgt spid="12307"/>
                                        </p:tgtEl>
                                      </p:cBhvr>
                                    </p:animEffect>
                                  </p:childTnLst>
                                </p:cTn>
                              </p:par>
                            </p:childTnLst>
                          </p:cTn>
                        </p:par>
                        <p:par>
                          <p:cTn id="74" fill="hold" nodeType="afterGroup">
                            <p:stCondLst>
                              <p:cond delay="5680"/>
                            </p:stCondLst>
                            <p:childTnLst>
                              <p:par>
                                <p:cTn id="75" presetID="10" presetClass="entr" presetSubtype="0" fill="hold" grpId="0" nodeType="afterEffect">
                                  <p:stCondLst>
                                    <p:cond delay="0"/>
                                  </p:stCondLst>
                                  <p:childTnLst>
                                    <p:set>
                                      <p:cBhvr>
                                        <p:cTn id="76" dur="1" fill="hold">
                                          <p:stCondLst>
                                            <p:cond delay="0"/>
                                          </p:stCondLst>
                                        </p:cTn>
                                        <p:tgtEl>
                                          <p:spTgt spid="12296"/>
                                        </p:tgtEl>
                                        <p:attrNameLst>
                                          <p:attrName>style.visibility</p:attrName>
                                        </p:attrNameLst>
                                      </p:cBhvr>
                                      <p:to>
                                        <p:strVal val="visible"/>
                                      </p:to>
                                    </p:set>
                                    <p:anim calcmode="lin" valueType="num">
                                      <p:cBhvr>
                                        <p:cTn id="77" dur="500" fill="hold"/>
                                        <p:tgtEl>
                                          <p:spTgt spid="12296"/>
                                        </p:tgtEl>
                                        <p:attrNameLst>
                                          <p:attrName>ppt_w</p:attrName>
                                        </p:attrNameLst>
                                      </p:cBhvr>
                                      <p:tavLst>
                                        <p:tav tm="0">
                                          <p:val>
                                            <p:fltVal val="0"/>
                                          </p:val>
                                        </p:tav>
                                        <p:tav tm="100000">
                                          <p:val>
                                            <p:strVal val="#ppt_w"/>
                                          </p:val>
                                        </p:tav>
                                      </p:tavLst>
                                    </p:anim>
                                    <p:anim calcmode="lin" valueType="num">
                                      <p:cBhvr>
                                        <p:cTn id="78" dur="500" fill="hold"/>
                                        <p:tgtEl>
                                          <p:spTgt spid="12296"/>
                                        </p:tgtEl>
                                        <p:attrNameLst>
                                          <p:attrName>ppt_h</p:attrName>
                                        </p:attrNameLst>
                                      </p:cBhvr>
                                      <p:tavLst>
                                        <p:tav tm="0">
                                          <p:val>
                                            <p:fltVal val="0"/>
                                          </p:val>
                                        </p:tav>
                                        <p:tav tm="100000">
                                          <p:val>
                                            <p:strVal val="#ppt_h"/>
                                          </p:val>
                                        </p:tav>
                                      </p:tavLst>
                                    </p:anim>
                                    <p:animEffect transition="in" filter="fade">
                                      <p:cBhvr>
                                        <p:cTn id="79" dur="500"/>
                                        <p:tgtEl>
                                          <p:spTgt spid="12296"/>
                                        </p:tgtEl>
                                      </p:cBhvr>
                                    </p:animEffect>
                                  </p:childTnLst>
                                </p:cTn>
                              </p:par>
                            </p:childTnLst>
                          </p:cTn>
                        </p:par>
                        <p:par>
                          <p:cTn id="80" fill="hold" nodeType="afterGroup">
                            <p:stCondLst>
                              <p:cond delay="6180"/>
                            </p:stCondLst>
                            <p:childTnLst>
                              <p:par>
                                <p:cTn id="81" presetID="31" presetClass="entr" presetSubtype="0" fill="hold" grpId="0" nodeType="afterEffect">
                                  <p:stCondLst>
                                    <p:cond delay="0"/>
                                  </p:stCondLst>
                                  <p:childTnLst>
                                    <p:set>
                                      <p:cBhvr>
                                        <p:cTn id="82" dur="1" fill="hold">
                                          <p:stCondLst>
                                            <p:cond delay="0"/>
                                          </p:stCondLst>
                                        </p:cTn>
                                        <p:tgtEl>
                                          <p:spTgt spid="12303"/>
                                        </p:tgtEl>
                                        <p:attrNameLst>
                                          <p:attrName>style.visibility</p:attrName>
                                        </p:attrNameLst>
                                      </p:cBhvr>
                                      <p:to>
                                        <p:strVal val="visible"/>
                                      </p:to>
                                    </p:set>
                                    <p:anim calcmode="lin" valueType="num">
                                      <p:cBhvr>
                                        <p:cTn id="83" dur="400" fill="hold"/>
                                        <p:tgtEl>
                                          <p:spTgt spid="12303"/>
                                        </p:tgtEl>
                                        <p:attrNameLst>
                                          <p:attrName>ppt_w</p:attrName>
                                        </p:attrNameLst>
                                      </p:cBhvr>
                                      <p:tavLst>
                                        <p:tav tm="0">
                                          <p:val>
                                            <p:fltVal val="0"/>
                                          </p:val>
                                        </p:tav>
                                        <p:tav tm="100000">
                                          <p:val>
                                            <p:strVal val="#ppt_w"/>
                                          </p:val>
                                        </p:tav>
                                      </p:tavLst>
                                    </p:anim>
                                    <p:anim calcmode="lin" valueType="num">
                                      <p:cBhvr>
                                        <p:cTn id="84" dur="400" fill="hold"/>
                                        <p:tgtEl>
                                          <p:spTgt spid="12303"/>
                                        </p:tgtEl>
                                        <p:attrNameLst>
                                          <p:attrName>ppt_h</p:attrName>
                                        </p:attrNameLst>
                                      </p:cBhvr>
                                      <p:tavLst>
                                        <p:tav tm="0">
                                          <p:val>
                                            <p:fltVal val="0"/>
                                          </p:val>
                                        </p:tav>
                                        <p:tav tm="100000">
                                          <p:val>
                                            <p:strVal val="#ppt_h"/>
                                          </p:val>
                                        </p:tav>
                                      </p:tavLst>
                                    </p:anim>
                                    <p:anim calcmode="lin" valueType="num">
                                      <p:cBhvr>
                                        <p:cTn id="85" dur="400" fill="hold"/>
                                        <p:tgtEl>
                                          <p:spTgt spid="12303"/>
                                        </p:tgtEl>
                                        <p:attrNameLst>
                                          <p:attrName>style.rotation</p:attrName>
                                        </p:attrNameLst>
                                      </p:cBhvr>
                                      <p:tavLst>
                                        <p:tav tm="0">
                                          <p:val>
                                            <p:fltVal val="90"/>
                                          </p:val>
                                        </p:tav>
                                        <p:tav tm="100000">
                                          <p:val>
                                            <p:fltVal val="0"/>
                                          </p:val>
                                        </p:tav>
                                      </p:tavLst>
                                    </p:anim>
                                    <p:animEffect transition="in" filter="fade">
                                      <p:cBhvr>
                                        <p:cTn id="86" dur="400"/>
                                        <p:tgtEl>
                                          <p:spTgt spid="12303"/>
                                        </p:tgtEl>
                                      </p:cBhvr>
                                    </p:animEffect>
                                  </p:childTnLst>
                                </p:cTn>
                              </p:par>
                            </p:childTnLst>
                          </p:cTn>
                        </p:par>
                        <p:par>
                          <p:cTn id="87" fill="hold" nodeType="afterGroup">
                            <p:stCondLst>
                              <p:cond delay="6580"/>
                            </p:stCondLst>
                            <p:childTnLst>
                              <p:par>
                                <p:cTn id="88" presetID="22" presetClass="entr" presetSubtype="8" fill="hold" grpId="0" nodeType="afterEffect">
                                  <p:stCondLst>
                                    <p:cond delay="0"/>
                                  </p:stCondLst>
                                  <p:childTnLst>
                                    <p:set>
                                      <p:cBhvr>
                                        <p:cTn id="89" dur="1" fill="hold">
                                          <p:stCondLst>
                                            <p:cond delay="0"/>
                                          </p:stCondLst>
                                        </p:cTn>
                                        <p:tgtEl>
                                          <p:spTgt spid="12308"/>
                                        </p:tgtEl>
                                        <p:attrNameLst>
                                          <p:attrName>style.visibility</p:attrName>
                                        </p:attrNameLst>
                                      </p:cBhvr>
                                      <p:to>
                                        <p:strVal val="visible"/>
                                      </p:to>
                                    </p:set>
                                    <p:animEffect transition="in" filter="wipe(left)">
                                      <p:cBhvr>
                                        <p:cTn id="90" dur="500"/>
                                        <p:tgtEl>
                                          <p:spTgt spid="12308"/>
                                        </p:tgtEl>
                                      </p:cBhvr>
                                    </p:animEffect>
                                  </p:childTnLst>
                                </p:cTn>
                              </p:par>
                            </p:childTnLst>
                          </p:cTn>
                        </p:par>
                        <p:par>
                          <p:cTn id="91" fill="hold" nodeType="afterGroup">
                            <p:stCondLst>
                              <p:cond delay="7080"/>
                            </p:stCondLst>
                            <p:childTnLst>
                              <p:par>
                                <p:cTn id="92" presetID="10" presetClass="entr" presetSubtype="0" fill="hold" grpId="0" nodeType="afterEffect">
                                  <p:stCondLst>
                                    <p:cond delay="0"/>
                                  </p:stCondLst>
                                  <p:childTnLst>
                                    <p:set>
                                      <p:cBhvr>
                                        <p:cTn id="93" dur="1" fill="hold">
                                          <p:stCondLst>
                                            <p:cond delay="0"/>
                                          </p:stCondLst>
                                        </p:cTn>
                                        <p:tgtEl>
                                          <p:spTgt spid="12297"/>
                                        </p:tgtEl>
                                        <p:attrNameLst>
                                          <p:attrName>style.visibility</p:attrName>
                                        </p:attrNameLst>
                                      </p:cBhvr>
                                      <p:to>
                                        <p:strVal val="visible"/>
                                      </p:to>
                                    </p:set>
                                    <p:anim calcmode="lin" valueType="num">
                                      <p:cBhvr>
                                        <p:cTn id="94" dur="500" fill="hold"/>
                                        <p:tgtEl>
                                          <p:spTgt spid="12297"/>
                                        </p:tgtEl>
                                        <p:attrNameLst>
                                          <p:attrName>ppt_w</p:attrName>
                                        </p:attrNameLst>
                                      </p:cBhvr>
                                      <p:tavLst>
                                        <p:tav tm="0">
                                          <p:val>
                                            <p:fltVal val="0"/>
                                          </p:val>
                                        </p:tav>
                                        <p:tav tm="100000">
                                          <p:val>
                                            <p:strVal val="#ppt_w"/>
                                          </p:val>
                                        </p:tav>
                                      </p:tavLst>
                                    </p:anim>
                                    <p:anim calcmode="lin" valueType="num">
                                      <p:cBhvr>
                                        <p:cTn id="95" dur="500" fill="hold"/>
                                        <p:tgtEl>
                                          <p:spTgt spid="12297"/>
                                        </p:tgtEl>
                                        <p:attrNameLst>
                                          <p:attrName>ppt_h</p:attrName>
                                        </p:attrNameLst>
                                      </p:cBhvr>
                                      <p:tavLst>
                                        <p:tav tm="0">
                                          <p:val>
                                            <p:fltVal val="0"/>
                                          </p:val>
                                        </p:tav>
                                        <p:tav tm="100000">
                                          <p:val>
                                            <p:strVal val="#ppt_h"/>
                                          </p:val>
                                        </p:tav>
                                      </p:tavLst>
                                    </p:anim>
                                    <p:animEffect transition="in" filter="fade">
                                      <p:cBhvr>
                                        <p:cTn id="96" dur="500"/>
                                        <p:tgtEl>
                                          <p:spTgt spid="12297"/>
                                        </p:tgtEl>
                                      </p:cBhvr>
                                    </p:animEffect>
                                  </p:childTnLst>
                                </p:cTn>
                              </p:par>
                            </p:childTnLst>
                          </p:cTn>
                        </p:par>
                        <p:par>
                          <p:cTn id="97" fill="hold" nodeType="afterGroup">
                            <p:stCondLst>
                              <p:cond delay="7580"/>
                            </p:stCondLst>
                            <p:childTnLst>
                              <p:par>
                                <p:cTn id="98" presetID="31" presetClass="entr" presetSubtype="0" fill="hold" grpId="0" nodeType="afterEffect">
                                  <p:stCondLst>
                                    <p:cond delay="0"/>
                                  </p:stCondLst>
                                  <p:childTnLst>
                                    <p:set>
                                      <p:cBhvr>
                                        <p:cTn id="99" dur="1" fill="hold">
                                          <p:stCondLst>
                                            <p:cond delay="0"/>
                                          </p:stCondLst>
                                        </p:cTn>
                                        <p:tgtEl>
                                          <p:spTgt spid="12304"/>
                                        </p:tgtEl>
                                        <p:attrNameLst>
                                          <p:attrName>style.visibility</p:attrName>
                                        </p:attrNameLst>
                                      </p:cBhvr>
                                      <p:to>
                                        <p:strVal val="visible"/>
                                      </p:to>
                                    </p:set>
                                    <p:anim calcmode="lin" valueType="num">
                                      <p:cBhvr>
                                        <p:cTn id="100" dur="400" fill="hold"/>
                                        <p:tgtEl>
                                          <p:spTgt spid="12304"/>
                                        </p:tgtEl>
                                        <p:attrNameLst>
                                          <p:attrName>ppt_w</p:attrName>
                                        </p:attrNameLst>
                                      </p:cBhvr>
                                      <p:tavLst>
                                        <p:tav tm="0">
                                          <p:val>
                                            <p:fltVal val="0"/>
                                          </p:val>
                                        </p:tav>
                                        <p:tav tm="100000">
                                          <p:val>
                                            <p:strVal val="#ppt_w"/>
                                          </p:val>
                                        </p:tav>
                                      </p:tavLst>
                                    </p:anim>
                                    <p:anim calcmode="lin" valueType="num">
                                      <p:cBhvr>
                                        <p:cTn id="101" dur="400" fill="hold"/>
                                        <p:tgtEl>
                                          <p:spTgt spid="12304"/>
                                        </p:tgtEl>
                                        <p:attrNameLst>
                                          <p:attrName>ppt_h</p:attrName>
                                        </p:attrNameLst>
                                      </p:cBhvr>
                                      <p:tavLst>
                                        <p:tav tm="0">
                                          <p:val>
                                            <p:fltVal val="0"/>
                                          </p:val>
                                        </p:tav>
                                        <p:tav tm="100000">
                                          <p:val>
                                            <p:strVal val="#ppt_h"/>
                                          </p:val>
                                        </p:tav>
                                      </p:tavLst>
                                    </p:anim>
                                    <p:anim calcmode="lin" valueType="num">
                                      <p:cBhvr>
                                        <p:cTn id="102" dur="400" fill="hold"/>
                                        <p:tgtEl>
                                          <p:spTgt spid="12304"/>
                                        </p:tgtEl>
                                        <p:attrNameLst>
                                          <p:attrName>style.rotation</p:attrName>
                                        </p:attrNameLst>
                                      </p:cBhvr>
                                      <p:tavLst>
                                        <p:tav tm="0">
                                          <p:val>
                                            <p:fltVal val="90"/>
                                          </p:val>
                                        </p:tav>
                                        <p:tav tm="100000">
                                          <p:val>
                                            <p:fltVal val="0"/>
                                          </p:val>
                                        </p:tav>
                                      </p:tavLst>
                                    </p:anim>
                                    <p:animEffect transition="in" filter="fade">
                                      <p:cBhvr>
                                        <p:cTn id="103" dur="400"/>
                                        <p:tgtEl>
                                          <p:spTgt spid="12304"/>
                                        </p:tgtEl>
                                      </p:cBhvr>
                                    </p:animEffect>
                                  </p:childTnLst>
                                </p:cTn>
                              </p:par>
                            </p:childTnLst>
                          </p:cTn>
                        </p:par>
                        <p:par>
                          <p:cTn id="104" fill="hold" nodeType="afterGroup">
                            <p:stCondLst>
                              <p:cond delay="7980"/>
                            </p:stCondLst>
                            <p:childTnLst>
                              <p:par>
                                <p:cTn id="105" presetID="22" presetClass="entr" presetSubtype="8" fill="hold" grpId="0" nodeType="afterEffect">
                                  <p:stCondLst>
                                    <p:cond delay="0"/>
                                  </p:stCondLst>
                                  <p:childTnLst>
                                    <p:set>
                                      <p:cBhvr>
                                        <p:cTn id="106" dur="1" fill="hold">
                                          <p:stCondLst>
                                            <p:cond delay="0"/>
                                          </p:stCondLst>
                                        </p:cTn>
                                        <p:tgtEl>
                                          <p:spTgt spid="12309"/>
                                        </p:tgtEl>
                                        <p:attrNameLst>
                                          <p:attrName>style.visibility</p:attrName>
                                        </p:attrNameLst>
                                      </p:cBhvr>
                                      <p:to>
                                        <p:strVal val="visible"/>
                                      </p:to>
                                    </p:set>
                                    <p:animEffect transition="in" filter="wipe(left)">
                                      <p:cBhvr>
                                        <p:cTn id="107" dur="500"/>
                                        <p:tgtEl>
                                          <p:spTgt spid="12309"/>
                                        </p:tgtEl>
                                      </p:cBhvr>
                                    </p:animEffect>
                                  </p:childTnLst>
                                </p:cTn>
                              </p:par>
                            </p:childTnLst>
                          </p:cTn>
                        </p:par>
                        <p:par>
                          <p:cTn id="108" fill="hold" nodeType="afterGroup">
                            <p:stCondLst>
                              <p:cond delay="8480"/>
                            </p:stCondLst>
                            <p:childTnLst>
                              <p:par>
                                <p:cTn id="109" presetID="10" presetClass="entr" presetSubtype="0" fill="hold" grpId="0" nodeType="afterEffect">
                                  <p:stCondLst>
                                    <p:cond delay="0"/>
                                  </p:stCondLst>
                                  <p:childTnLst>
                                    <p:set>
                                      <p:cBhvr>
                                        <p:cTn id="110" dur="1" fill="hold">
                                          <p:stCondLst>
                                            <p:cond delay="0"/>
                                          </p:stCondLst>
                                        </p:cTn>
                                        <p:tgtEl>
                                          <p:spTgt spid="12298"/>
                                        </p:tgtEl>
                                        <p:attrNameLst>
                                          <p:attrName>style.visibility</p:attrName>
                                        </p:attrNameLst>
                                      </p:cBhvr>
                                      <p:to>
                                        <p:strVal val="visible"/>
                                      </p:to>
                                    </p:set>
                                    <p:anim calcmode="lin" valueType="num">
                                      <p:cBhvr>
                                        <p:cTn id="111" dur="500" fill="hold"/>
                                        <p:tgtEl>
                                          <p:spTgt spid="12298"/>
                                        </p:tgtEl>
                                        <p:attrNameLst>
                                          <p:attrName>ppt_w</p:attrName>
                                        </p:attrNameLst>
                                      </p:cBhvr>
                                      <p:tavLst>
                                        <p:tav tm="0">
                                          <p:val>
                                            <p:fltVal val="0"/>
                                          </p:val>
                                        </p:tav>
                                        <p:tav tm="100000">
                                          <p:val>
                                            <p:strVal val="#ppt_w"/>
                                          </p:val>
                                        </p:tav>
                                      </p:tavLst>
                                    </p:anim>
                                    <p:anim calcmode="lin" valueType="num">
                                      <p:cBhvr>
                                        <p:cTn id="112" dur="500" fill="hold"/>
                                        <p:tgtEl>
                                          <p:spTgt spid="12298"/>
                                        </p:tgtEl>
                                        <p:attrNameLst>
                                          <p:attrName>ppt_h</p:attrName>
                                        </p:attrNameLst>
                                      </p:cBhvr>
                                      <p:tavLst>
                                        <p:tav tm="0">
                                          <p:val>
                                            <p:fltVal val="0"/>
                                          </p:val>
                                        </p:tav>
                                        <p:tav tm="100000">
                                          <p:val>
                                            <p:strVal val="#ppt_h"/>
                                          </p:val>
                                        </p:tav>
                                      </p:tavLst>
                                    </p:anim>
                                    <p:animEffect transition="in" filter="fade">
                                      <p:cBhvr>
                                        <p:cTn id="113" dur="500"/>
                                        <p:tgtEl>
                                          <p:spTgt spid="12298"/>
                                        </p:tgtEl>
                                      </p:cBhvr>
                                    </p:animEffect>
                                  </p:childTnLst>
                                </p:cTn>
                              </p:par>
                            </p:childTnLst>
                          </p:cTn>
                        </p:par>
                        <p:par>
                          <p:cTn id="114" fill="hold" nodeType="afterGroup">
                            <p:stCondLst>
                              <p:cond delay="8980"/>
                            </p:stCondLst>
                            <p:childTnLst>
                              <p:par>
                                <p:cTn id="115" presetID="31" presetClass="entr" presetSubtype="0" fill="hold" grpId="0" nodeType="afterEffect">
                                  <p:stCondLst>
                                    <p:cond delay="0"/>
                                  </p:stCondLst>
                                  <p:childTnLst>
                                    <p:set>
                                      <p:cBhvr>
                                        <p:cTn id="116" dur="1" fill="hold">
                                          <p:stCondLst>
                                            <p:cond delay="0"/>
                                          </p:stCondLst>
                                        </p:cTn>
                                        <p:tgtEl>
                                          <p:spTgt spid="12305"/>
                                        </p:tgtEl>
                                        <p:attrNameLst>
                                          <p:attrName>style.visibility</p:attrName>
                                        </p:attrNameLst>
                                      </p:cBhvr>
                                      <p:to>
                                        <p:strVal val="visible"/>
                                      </p:to>
                                    </p:set>
                                    <p:anim calcmode="lin" valueType="num">
                                      <p:cBhvr>
                                        <p:cTn id="117" dur="400" fill="hold"/>
                                        <p:tgtEl>
                                          <p:spTgt spid="12305"/>
                                        </p:tgtEl>
                                        <p:attrNameLst>
                                          <p:attrName>ppt_w</p:attrName>
                                        </p:attrNameLst>
                                      </p:cBhvr>
                                      <p:tavLst>
                                        <p:tav tm="0">
                                          <p:val>
                                            <p:fltVal val="0"/>
                                          </p:val>
                                        </p:tav>
                                        <p:tav tm="100000">
                                          <p:val>
                                            <p:strVal val="#ppt_w"/>
                                          </p:val>
                                        </p:tav>
                                      </p:tavLst>
                                    </p:anim>
                                    <p:anim calcmode="lin" valueType="num">
                                      <p:cBhvr>
                                        <p:cTn id="118" dur="400" fill="hold"/>
                                        <p:tgtEl>
                                          <p:spTgt spid="12305"/>
                                        </p:tgtEl>
                                        <p:attrNameLst>
                                          <p:attrName>ppt_h</p:attrName>
                                        </p:attrNameLst>
                                      </p:cBhvr>
                                      <p:tavLst>
                                        <p:tav tm="0">
                                          <p:val>
                                            <p:fltVal val="0"/>
                                          </p:val>
                                        </p:tav>
                                        <p:tav tm="100000">
                                          <p:val>
                                            <p:strVal val="#ppt_h"/>
                                          </p:val>
                                        </p:tav>
                                      </p:tavLst>
                                    </p:anim>
                                    <p:anim calcmode="lin" valueType="num">
                                      <p:cBhvr>
                                        <p:cTn id="119" dur="400" fill="hold"/>
                                        <p:tgtEl>
                                          <p:spTgt spid="12305"/>
                                        </p:tgtEl>
                                        <p:attrNameLst>
                                          <p:attrName>style.rotation</p:attrName>
                                        </p:attrNameLst>
                                      </p:cBhvr>
                                      <p:tavLst>
                                        <p:tav tm="0">
                                          <p:val>
                                            <p:fltVal val="90"/>
                                          </p:val>
                                        </p:tav>
                                        <p:tav tm="100000">
                                          <p:val>
                                            <p:fltVal val="0"/>
                                          </p:val>
                                        </p:tav>
                                      </p:tavLst>
                                    </p:anim>
                                    <p:animEffect transition="in" filter="fade">
                                      <p:cBhvr>
                                        <p:cTn id="120" dur="400"/>
                                        <p:tgtEl>
                                          <p:spTgt spid="12305"/>
                                        </p:tgtEl>
                                      </p:cBhvr>
                                    </p:animEffect>
                                  </p:childTnLst>
                                </p:cTn>
                              </p:par>
                            </p:childTnLst>
                          </p:cTn>
                        </p:par>
                        <p:par>
                          <p:cTn id="121" fill="hold" nodeType="afterGroup">
                            <p:stCondLst>
                              <p:cond delay="9380"/>
                            </p:stCondLst>
                            <p:childTnLst>
                              <p:par>
                                <p:cTn id="122" presetID="22" presetClass="entr" presetSubtype="8" fill="hold" grpId="0" nodeType="afterEffect">
                                  <p:stCondLst>
                                    <p:cond delay="0"/>
                                  </p:stCondLst>
                                  <p:childTnLst>
                                    <p:set>
                                      <p:cBhvr>
                                        <p:cTn id="123" dur="1" fill="hold">
                                          <p:stCondLst>
                                            <p:cond delay="0"/>
                                          </p:stCondLst>
                                        </p:cTn>
                                        <p:tgtEl>
                                          <p:spTgt spid="12310"/>
                                        </p:tgtEl>
                                        <p:attrNameLst>
                                          <p:attrName>style.visibility</p:attrName>
                                        </p:attrNameLst>
                                      </p:cBhvr>
                                      <p:to>
                                        <p:strVal val="visible"/>
                                      </p:to>
                                    </p:set>
                                    <p:animEffect transition="in" filter="wipe(left)">
                                      <p:cBhvr>
                                        <p:cTn id="124" dur="500"/>
                                        <p:tgtEl>
                                          <p:spTgt spid="12310"/>
                                        </p:tgtEl>
                                      </p:cBhvr>
                                    </p:animEffect>
                                  </p:childTnLst>
                                </p:cTn>
                              </p:par>
                            </p:childTnLst>
                          </p:cTn>
                        </p:par>
                        <p:par>
                          <p:cTn id="125" fill="hold" nodeType="afterGroup">
                            <p:stCondLst>
                              <p:cond delay="9880"/>
                            </p:stCondLst>
                            <p:childTnLst>
                              <p:par>
                                <p:cTn id="126" presetID="2" presetClass="entr" presetSubtype="12" fill="hold" grpId="0" nodeType="afterEffect">
                                  <p:stCondLst>
                                    <p:cond delay="0"/>
                                  </p:stCondLst>
                                  <p:childTnLst>
                                    <p:set>
                                      <p:cBhvr>
                                        <p:cTn id="127" dur="1" fill="hold">
                                          <p:stCondLst>
                                            <p:cond delay="0"/>
                                          </p:stCondLst>
                                        </p:cTn>
                                        <p:tgtEl>
                                          <p:spTgt spid="12311"/>
                                        </p:tgtEl>
                                        <p:attrNameLst>
                                          <p:attrName>style.visibility</p:attrName>
                                        </p:attrNameLst>
                                      </p:cBhvr>
                                      <p:to>
                                        <p:strVal val="visible"/>
                                      </p:to>
                                    </p:set>
                                    <p:anim calcmode="lin" valueType="num">
                                      <p:cBhvr additive="base">
                                        <p:cTn id="128" dur="500" fill="hold"/>
                                        <p:tgtEl>
                                          <p:spTgt spid="12311"/>
                                        </p:tgtEl>
                                        <p:attrNameLst>
                                          <p:attrName>ppt_x</p:attrName>
                                        </p:attrNameLst>
                                      </p:cBhvr>
                                      <p:tavLst>
                                        <p:tav tm="0">
                                          <p:val>
                                            <p:strVal val="0-#ppt_w/2"/>
                                          </p:val>
                                        </p:tav>
                                        <p:tav tm="100000">
                                          <p:val>
                                            <p:strVal val="#ppt_x"/>
                                          </p:val>
                                        </p:tav>
                                      </p:tavLst>
                                    </p:anim>
                                    <p:anim calcmode="lin" valueType="num">
                                      <p:cBhvr additive="base">
                                        <p:cTn id="129" dur="500" fill="hold"/>
                                        <p:tgtEl>
                                          <p:spTgt spid="12311"/>
                                        </p:tgtEl>
                                        <p:attrNameLst>
                                          <p:attrName>ppt_y</p:attrName>
                                        </p:attrNameLst>
                                      </p:cBhvr>
                                      <p:tavLst>
                                        <p:tav tm="0">
                                          <p:val>
                                            <p:strVal val="1+#ppt_h/2"/>
                                          </p:val>
                                        </p:tav>
                                        <p:tav tm="100000">
                                          <p:val>
                                            <p:strVal val="#ppt_y"/>
                                          </p:val>
                                        </p:tav>
                                      </p:tavLst>
                                    </p:anim>
                                  </p:childTnLst>
                                </p:cTn>
                              </p:par>
                              <p:par>
                                <p:cTn id="130" presetID="2" presetClass="entr" presetSubtype="12" fill="hold" grpId="0" nodeType="withEffect">
                                  <p:stCondLst>
                                    <p:cond delay="200"/>
                                  </p:stCondLst>
                                  <p:childTnLst>
                                    <p:set>
                                      <p:cBhvr>
                                        <p:cTn id="131" dur="1" fill="hold">
                                          <p:stCondLst>
                                            <p:cond delay="0"/>
                                          </p:stCondLst>
                                        </p:cTn>
                                        <p:tgtEl>
                                          <p:spTgt spid="12312"/>
                                        </p:tgtEl>
                                        <p:attrNameLst>
                                          <p:attrName>style.visibility</p:attrName>
                                        </p:attrNameLst>
                                      </p:cBhvr>
                                      <p:to>
                                        <p:strVal val="visible"/>
                                      </p:to>
                                    </p:set>
                                    <p:anim calcmode="lin" valueType="num">
                                      <p:cBhvr additive="base">
                                        <p:cTn id="132" dur="500" fill="hold"/>
                                        <p:tgtEl>
                                          <p:spTgt spid="12312"/>
                                        </p:tgtEl>
                                        <p:attrNameLst>
                                          <p:attrName>ppt_x</p:attrName>
                                        </p:attrNameLst>
                                      </p:cBhvr>
                                      <p:tavLst>
                                        <p:tav tm="0">
                                          <p:val>
                                            <p:strVal val="0-#ppt_w/2"/>
                                          </p:val>
                                        </p:tav>
                                        <p:tav tm="100000">
                                          <p:val>
                                            <p:strVal val="#ppt_x"/>
                                          </p:val>
                                        </p:tav>
                                      </p:tavLst>
                                    </p:anim>
                                    <p:anim calcmode="lin" valueType="num">
                                      <p:cBhvr additive="base">
                                        <p:cTn id="133" dur="500" fill="hold"/>
                                        <p:tgtEl>
                                          <p:spTgt spid="12312"/>
                                        </p:tgtEl>
                                        <p:attrNameLst>
                                          <p:attrName>ppt_y</p:attrName>
                                        </p:attrNameLst>
                                      </p:cBhvr>
                                      <p:tavLst>
                                        <p:tav tm="0">
                                          <p:val>
                                            <p:strVal val="1+#ppt_h/2"/>
                                          </p:val>
                                        </p:tav>
                                        <p:tav tm="100000">
                                          <p:val>
                                            <p:strVal val="#ppt_y"/>
                                          </p:val>
                                        </p:tav>
                                      </p:tavLst>
                                    </p:anim>
                                  </p:childTnLst>
                                </p:cTn>
                              </p:par>
                              <p:par>
                                <p:cTn id="134" presetID="2" presetClass="entr" presetSubtype="12" fill="hold" grpId="0" nodeType="withEffect">
                                  <p:stCondLst>
                                    <p:cond delay="400"/>
                                  </p:stCondLst>
                                  <p:childTnLst>
                                    <p:set>
                                      <p:cBhvr>
                                        <p:cTn id="135" dur="1" fill="hold">
                                          <p:stCondLst>
                                            <p:cond delay="0"/>
                                          </p:stCondLst>
                                        </p:cTn>
                                        <p:tgtEl>
                                          <p:spTgt spid="12313"/>
                                        </p:tgtEl>
                                        <p:attrNameLst>
                                          <p:attrName>style.visibility</p:attrName>
                                        </p:attrNameLst>
                                      </p:cBhvr>
                                      <p:to>
                                        <p:strVal val="visible"/>
                                      </p:to>
                                    </p:set>
                                    <p:anim calcmode="lin" valueType="num">
                                      <p:cBhvr additive="base">
                                        <p:cTn id="136" dur="500" fill="hold"/>
                                        <p:tgtEl>
                                          <p:spTgt spid="12313"/>
                                        </p:tgtEl>
                                        <p:attrNameLst>
                                          <p:attrName>ppt_x</p:attrName>
                                        </p:attrNameLst>
                                      </p:cBhvr>
                                      <p:tavLst>
                                        <p:tav tm="0">
                                          <p:val>
                                            <p:strVal val="0-#ppt_w/2"/>
                                          </p:val>
                                        </p:tav>
                                        <p:tav tm="100000">
                                          <p:val>
                                            <p:strVal val="#ppt_x"/>
                                          </p:val>
                                        </p:tav>
                                      </p:tavLst>
                                    </p:anim>
                                    <p:anim calcmode="lin" valueType="num">
                                      <p:cBhvr additive="base">
                                        <p:cTn id="137" dur="500" fill="hold"/>
                                        <p:tgtEl>
                                          <p:spTgt spid="123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autoUpdateAnimBg="0"/>
      <p:bldP spid="12291" grpId="0" animBg="1"/>
      <p:bldP spid="12292" grpId="0" animBg="1"/>
      <p:bldP spid="12293" grpId="0" animBg="1" autoUpdateAnimBg="0"/>
      <p:bldP spid="12294" grpId="0" animBg="1" autoUpdateAnimBg="0"/>
      <p:bldP spid="12295" grpId="0" animBg="1" autoUpdateAnimBg="0"/>
      <p:bldP spid="12296" grpId="0" animBg="1" autoUpdateAnimBg="0"/>
      <p:bldP spid="12297" grpId="0" animBg="1" autoUpdateAnimBg="0"/>
      <p:bldP spid="12298" grpId="0" animBg="1" autoUpdateAnimBg="0"/>
      <p:bldP spid="12299" grpId="0" autoUpdateAnimBg="0"/>
      <p:bldP spid="12300" grpId="0" autoUpdateAnimBg="0"/>
      <p:bldP spid="12301" grpId="0" autoUpdateAnimBg="0"/>
      <p:bldP spid="12302" grpId="0" autoUpdateAnimBg="0"/>
      <p:bldP spid="12303" grpId="0" autoUpdateAnimBg="0"/>
      <p:bldP spid="12304" grpId="0" autoUpdateAnimBg="0"/>
      <p:bldP spid="12305" grpId="0" autoUpdateAnimBg="0"/>
      <p:bldP spid="12306" grpId="0" autoUpdateAnimBg="0"/>
      <p:bldP spid="12307" grpId="0" autoUpdateAnimBg="0"/>
      <p:bldP spid="12308" grpId="0" autoUpdateAnimBg="0"/>
      <p:bldP spid="12309" grpId="0" autoUpdateAnimBg="0"/>
      <p:bldP spid="12310" grpId="0" autoUpdateAnimBg="0"/>
      <p:bldP spid="12311" grpId="0" animBg="1" autoUpdateAnimBg="0"/>
      <p:bldP spid="12312" grpId="0" animBg="1" autoUpdateAnimBg="0"/>
      <p:bldP spid="12313" grpId="0" animBg="1"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27"/>
          <p:cNvSpPr txBox="1">
            <a:spLocks noChangeArrowheads="1"/>
          </p:cNvSpPr>
          <p:nvPr/>
        </p:nvSpPr>
        <p:spPr bwMode="auto">
          <a:xfrm>
            <a:off x="1012825" y="176213"/>
            <a:ext cx="3190875"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000" b="1">
                <a:solidFill>
                  <a:schemeClr val="accent1"/>
                </a:solidFill>
                <a:latin typeface="微软雅黑" panose="020B0503020204020204" pitchFamily="34" charset="-122"/>
                <a:ea typeface="微软雅黑" panose="020B0503020204020204" pitchFamily="34" charset="-122"/>
              </a:rPr>
              <a:t>1.3 </a:t>
            </a:r>
            <a:r>
              <a:rPr lang="zh-CN" altLang="en-US" sz="3000" b="1">
                <a:solidFill>
                  <a:schemeClr val="accent1"/>
                </a:solidFill>
                <a:latin typeface="微软雅黑" panose="020B0503020204020204" pitchFamily="34" charset="-122"/>
                <a:ea typeface="微软雅黑" panose="020B0503020204020204" pitchFamily="34" charset="-122"/>
              </a:rPr>
              <a:t>国内研究状况</a:t>
            </a:r>
          </a:p>
        </p:txBody>
      </p:sp>
      <p:sp>
        <p:nvSpPr>
          <p:cNvPr id="13315" name="Freeform 5"/>
          <p:cNvSpPr>
            <a:spLocks/>
          </p:cNvSpPr>
          <p:nvPr/>
        </p:nvSpPr>
        <p:spPr bwMode="auto">
          <a:xfrm>
            <a:off x="427038" y="220663"/>
            <a:ext cx="474662" cy="560387"/>
          </a:xfrm>
          <a:custGeom>
            <a:avLst/>
            <a:gdLst>
              <a:gd name="T0" fmla="*/ 99232 w 574"/>
              <a:gd name="T1" fmla="*/ 362894 h 681"/>
              <a:gd name="T2" fmla="*/ 169522 w 574"/>
              <a:gd name="T3" fmla="*/ 391695 h 681"/>
              <a:gd name="T4" fmla="*/ 321679 w 574"/>
              <a:gd name="T5" fmla="*/ 270730 h 681"/>
              <a:gd name="T6" fmla="*/ 314236 w 574"/>
              <a:gd name="T7" fmla="*/ 237815 h 681"/>
              <a:gd name="T8" fmla="*/ 324159 w 574"/>
              <a:gd name="T9" fmla="*/ 198316 h 681"/>
              <a:gd name="T10" fmla="*/ 223273 w 574"/>
              <a:gd name="T11" fmla="*/ 113559 h 681"/>
              <a:gd name="T12" fmla="*/ 179445 w 574"/>
              <a:gd name="T13" fmla="*/ 130839 h 681"/>
              <a:gd name="T14" fmla="*/ 113290 w 574"/>
              <a:gd name="T15" fmla="*/ 65008 h 681"/>
              <a:gd name="T16" fmla="*/ 179445 w 574"/>
              <a:gd name="T17" fmla="*/ 0 h 681"/>
              <a:gd name="T18" fmla="*/ 244773 w 574"/>
              <a:gd name="T19" fmla="*/ 65008 h 681"/>
              <a:gd name="T20" fmla="*/ 238985 w 574"/>
              <a:gd name="T21" fmla="*/ 92986 h 681"/>
              <a:gd name="T22" fmla="*/ 340698 w 574"/>
              <a:gd name="T23" fmla="*/ 178567 h 681"/>
              <a:gd name="T24" fmla="*/ 394449 w 574"/>
              <a:gd name="T25" fmla="*/ 157995 h 681"/>
              <a:gd name="T26" fmla="*/ 474662 w 574"/>
              <a:gd name="T27" fmla="*/ 237815 h 681"/>
              <a:gd name="T28" fmla="*/ 394449 w 574"/>
              <a:gd name="T29" fmla="*/ 317635 h 681"/>
              <a:gd name="T30" fmla="*/ 335737 w 574"/>
              <a:gd name="T31" fmla="*/ 292125 h 681"/>
              <a:gd name="T32" fmla="*/ 185234 w 574"/>
              <a:gd name="T33" fmla="*/ 412267 h 681"/>
              <a:gd name="T34" fmla="*/ 198465 w 574"/>
              <a:gd name="T35" fmla="*/ 461640 h 681"/>
              <a:gd name="T36" fmla="*/ 99232 w 574"/>
              <a:gd name="T37" fmla="*/ 560387 h 681"/>
              <a:gd name="T38" fmla="*/ 0 w 574"/>
              <a:gd name="T39" fmla="*/ 461640 h 681"/>
              <a:gd name="T40" fmla="*/ 99232 w 574"/>
              <a:gd name="T41" fmla="*/ 362894 h 68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316" name="TextBox 3"/>
          <p:cNvSpPr txBox="1">
            <a:spLocks noChangeArrowheads="1"/>
          </p:cNvSpPr>
          <p:nvPr/>
        </p:nvSpPr>
        <p:spPr bwMode="auto">
          <a:xfrm>
            <a:off x="1174750" y="-1179513"/>
            <a:ext cx="18415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3000" b="1">
              <a:solidFill>
                <a:schemeClr val="accent1"/>
              </a:solidFill>
              <a:latin typeface="微软雅黑" panose="020B0503020204020204" pitchFamily="34" charset="-122"/>
              <a:ea typeface="微软雅黑" panose="020B0503020204020204" pitchFamily="34" charset="-122"/>
            </a:endParaRPr>
          </a:p>
        </p:txBody>
      </p:sp>
      <p:sp>
        <p:nvSpPr>
          <p:cNvPr id="13317" name="矩形 4"/>
          <p:cNvSpPr>
            <a:spLocks noChangeArrowheads="1"/>
          </p:cNvSpPr>
          <p:nvPr/>
        </p:nvSpPr>
        <p:spPr bwMode="auto">
          <a:xfrm>
            <a:off x="4984750" y="4119563"/>
            <a:ext cx="5978525" cy="1546225"/>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318" name="Freeform 6"/>
          <p:cNvSpPr>
            <a:spLocks/>
          </p:cNvSpPr>
          <p:nvPr/>
        </p:nvSpPr>
        <p:spPr bwMode="auto">
          <a:xfrm>
            <a:off x="6565900" y="5207000"/>
            <a:ext cx="190500" cy="458788"/>
          </a:xfrm>
          <a:custGeom>
            <a:avLst/>
            <a:gdLst>
              <a:gd name="T0" fmla="*/ 92018 w 501"/>
              <a:gd name="T1" fmla="*/ 458788 h 1207"/>
              <a:gd name="T2" fmla="*/ 57036 w 501"/>
              <a:gd name="T3" fmla="*/ 404433 h 1207"/>
              <a:gd name="T4" fmla="*/ 35362 w 501"/>
              <a:gd name="T5" fmla="*/ 397591 h 1207"/>
              <a:gd name="T6" fmla="*/ 5323 w 501"/>
              <a:gd name="T7" fmla="*/ 343616 h 1207"/>
              <a:gd name="T8" fmla="*/ 4183 w 501"/>
              <a:gd name="T9" fmla="*/ 317389 h 1207"/>
              <a:gd name="T10" fmla="*/ 14449 w 501"/>
              <a:gd name="T11" fmla="*/ 251630 h 1207"/>
              <a:gd name="T12" fmla="*/ 41446 w 501"/>
              <a:gd name="T13" fmla="*/ 164966 h 1207"/>
              <a:gd name="T14" fmla="*/ 49051 w 501"/>
              <a:gd name="T15" fmla="*/ 124295 h 1207"/>
              <a:gd name="T16" fmla="*/ 103045 w 501"/>
              <a:gd name="T17" fmla="*/ 31169 h 1207"/>
              <a:gd name="T18" fmla="*/ 139548 w 501"/>
              <a:gd name="T19" fmla="*/ 760 h 1207"/>
              <a:gd name="T20" fmla="*/ 179853 w 501"/>
              <a:gd name="T21" fmla="*/ 760 h 1207"/>
              <a:gd name="T22" fmla="*/ 186698 w 501"/>
              <a:gd name="T23" fmla="*/ 51694 h 1207"/>
              <a:gd name="T24" fmla="*/ 173769 w 501"/>
              <a:gd name="T25" fmla="*/ 205637 h 1207"/>
              <a:gd name="T26" fmla="*/ 123198 w 501"/>
              <a:gd name="T27" fmla="*/ 318909 h 1207"/>
              <a:gd name="T28" fmla="*/ 114452 w 501"/>
              <a:gd name="T29" fmla="*/ 341335 h 1207"/>
              <a:gd name="T30" fmla="*/ 101904 w 501"/>
              <a:gd name="T31" fmla="*/ 450426 h 1207"/>
              <a:gd name="T32" fmla="*/ 92018 w 501"/>
              <a:gd name="T33" fmla="*/ 458788 h 120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501" h="1207">
                <a:moveTo>
                  <a:pt x="242" y="1207"/>
                </a:moveTo>
                <a:cubicBezTo>
                  <a:pt x="210" y="1157"/>
                  <a:pt x="179" y="1111"/>
                  <a:pt x="150" y="1064"/>
                </a:cubicBezTo>
                <a:cubicBezTo>
                  <a:pt x="131" y="1057"/>
                  <a:pt x="112" y="1050"/>
                  <a:pt x="93" y="1046"/>
                </a:cubicBezTo>
                <a:cubicBezTo>
                  <a:pt x="77" y="984"/>
                  <a:pt x="36" y="914"/>
                  <a:pt x="14" y="904"/>
                </a:cubicBezTo>
                <a:cubicBezTo>
                  <a:pt x="11" y="881"/>
                  <a:pt x="11" y="858"/>
                  <a:pt x="11" y="835"/>
                </a:cubicBezTo>
                <a:cubicBezTo>
                  <a:pt x="21" y="766"/>
                  <a:pt x="37" y="718"/>
                  <a:pt x="38" y="662"/>
                </a:cubicBezTo>
                <a:cubicBezTo>
                  <a:pt x="0" y="537"/>
                  <a:pt x="54" y="512"/>
                  <a:pt x="109" y="434"/>
                </a:cubicBezTo>
                <a:cubicBezTo>
                  <a:pt x="116" y="399"/>
                  <a:pt x="122" y="363"/>
                  <a:pt x="129" y="327"/>
                </a:cubicBezTo>
                <a:cubicBezTo>
                  <a:pt x="174" y="220"/>
                  <a:pt x="197" y="155"/>
                  <a:pt x="271" y="82"/>
                </a:cubicBezTo>
                <a:cubicBezTo>
                  <a:pt x="303" y="53"/>
                  <a:pt x="335" y="28"/>
                  <a:pt x="367" y="2"/>
                </a:cubicBezTo>
                <a:cubicBezTo>
                  <a:pt x="403" y="0"/>
                  <a:pt x="438" y="1"/>
                  <a:pt x="473" y="2"/>
                </a:cubicBezTo>
                <a:cubicBezTo>
                  <a:pt x="473" y="15"/>
                  <a:pt x="501" y="97"/>
                  <a:pt x="491" y="136"/>
                </a:cubicBezTo>
                <a:cubicBezTo>
                  <a:pt x="424" y="226"/>
                  <a:pt x="461" y="391"/>
                  <a:pt x="457" y="541"/>
                </a:cubicBezTo>
                <a:cubicBezTo>
                  <a:pt x="431" y="629"/>
                  <a:pt x="373" y="746"/>
                  <a:pt x="324" y="839"/>
                </a:cubicBezTo>
                <a:cubicBezTo>
                  <a:pt x="314" y="859"/>
                  <a:pt x="308" y="878"/>
                  <a:pt x="301" y="898"/>
                </a:cubicBezTo>
                <a:cubicBezTo>
                  <a:pt x="288" y="992"/>
                  <a:pt x="278" y="1087"/>
                  <a:pt x="268" y="1185"/>
                </a:cubicBezTo>
                <a:cubicBezTo>
                  <a:pt x="258" y="1191"/>
                  <a:pt x="249" y="1198"/>
                  <a:pt x="242" y="1207"/>
                </a:cubicBezTo>
                <a:close/>
              </a:path>
            </a:pathLst>
          </a:custGeom>
          <a:solidFill>
            <a:schemeClr val="bg1"/>
          </a:solidFill>
          <a:ln w="8" cap="flat" cmpd="sng">
            <a:solidFill>
              <a:srgbClr val="FFFFFF"/>
            </a:solidFill>
            <a:round/>
            <a:headEnd/>
            <a:tailEnd/>
          </a:ln>
        </p:spPr>
        <p:txBody>
          <a:bodyPr/>
          <a:lstStyle/>
          <a:p>
            <a:endParaRPr lang="zh-CN" altLang="en-US"/>
          </a:p>
        </p:txBody>
      </p:sp>
      <p:sp>
        <p:nvSpPr>
          <p:cNvPr id="13319" name="Freeform 7"/>
          <p:cNvSpPr>
            <a:spLocks/>
          </p:cNvSpPr>
          <p:nvPr/>
        </p:nvSpPr>
        <p:spPr bwMode="auto">
          <a:xfrm>
            <a:off x="5172075" y="5938838"/>
            <a:ext cx="295275" cy="234950"/>
          </a:xfrm>
          <a:custGeom>
            <a:avLst/>
            <a:gdLst>
              <a:gd name="T0" fmla="*/ 105401 w 776"/>
              <a:gd name="T1" fmla="*/ 234950 h 619"/>
              <a:gd name="T2" fmla="*/ 37290 w 776"/>
              <a:gd name="T3" fmla="*/ 209519 h 619"/>
              <a:gd name="T4" fmla="*/ 12557 w 776"/>
              <a:gd name="T5" fmla="*/ 127913 h 619"/>
              <a:gd name="T6" fmla="*/ 47944 w 776"/>
              <a:gd name="T7" fmla="*/ 86541 h 619"/>
              <a:gd name="T8" fmla="*/ 61262 w 776"/>
              <a:gd name="T9" fmla="*/ 75913 h 619"/>
              <a:gd name="T10" fmla="*/ 63926 w 776"/>
              <a:gd name="T11" fmla="*/ 32263 h 619"/>
              <a:gd name="T12" fmla="*/ 68872 w 776"/>
              <a:gd name="T13" fmla="*/ 31124 h 619"/>
              <a:gd name="T14" fmla="*/ 110348 w 776"/>
              <a:gd name="T15" fmla="*/ 36059 h 619"/>
              <a:gd name="T16" fmla="*/ 168565 w 776"/>
              <a:gd name="T17" fmla="*/ 3796 h 619"/>
              <a:gd name="T18" fmla="*/ 264834 w 776"/>
              <a:gd name="T19" fmla="*/ 0 h 619"/>
              <a:gd name="T20" fmla="*/ 294894 w 776"/>
              <a:gd name="T21" fmla="*/ 43270 h 619"/>
              <a:gd name="T22" fmla="*/ 262932 w 776"/>
              <a:gd name="T23" fmla="*/ 88438 h 619"/>
              <a:gd name="T24" fmla="*/ 229827 w 776"/>
              <a:gd name="T25" fmla="*/ 165869 h 619"/>
              <a:gd name="T26" fmla="*/ 125948 w 776"/>
              <a:gd name="T27" fmla="*/ 230395 h 619"/>
              <a:gd name="T28" fmla="*/ 105401 w 776"/>
              <a:gd name="T29" fmla="*/ 234950 h 61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776" h="619">
                <a:moveTo>
                  <a:pt x="277" y="619"/>
                </a:moveTo>
                <a:cubicBezTo>
                  <a:pt x="216" y="594"/>
                  <a:pt x="156" y="573"/>
                  <a:pt x="98" y="552"/>
                </a:cubicBezTo>
                <a:cubicBezTo>
                  <a:pt x="0" y="474"/>
                  <a:pt x="32" y="422"/>
                  <a:pt x="33" y="337"/>
                </a:cubicBezTo>
                <a:cubicBezTo>
                  <a:pt x="49" y="230"/>
                  <a:pt x="30" y="249"/>
                  <a:pt x="126" y="228"/>
                </a:cubicBezTo>
                <a:cubicBezTo>
                  <a:pt x="135" y="219"/>
                  <a:pt x="148" y="209"/>
                  <a:pt x="161" y="200"/>
                </a:cubicBezTo>
                <a:cubicBezTo>
                  <a:pt x="161" y="160"/>
                  <a:pt x="165" y="121"/>
                  <a:pt x="168" y="85"/>
                </a:cubicBezTo>
                <a:cubicBezTo>
                  <a:pt x="171" y="82"/>
                  <a:pt x="175" y="82"/>
                  <a:pt x="181" y="82"/>
                </a:cubicBezTo>
                <a:cubicBezTo>
                  <a:pt x="203" y="93"/>
                  <a:pt x="245" y="100"/>
                  <a:pt x="290" y="95"/>
                </a:cubicBezTo>
                <a:cubicBezTo>
                  <a:pt x="341" y="67"/>
                  <a:pt x="392" y="39"/>
                  <a:pt x="443" y="10"/>
                </a:cubicBezTo>
                <a:cubicBezTo>
                  <a:pt x="527" y="6"/>
                  <a:pt x="610" y="2"/>
                  <a:pt x="696" y="0"/>
                </a:cubicBezTo>
                <a:cubicBezTo>
                  <a:pt x="718" y="17"/>
                  <a:pt x="776" y="42"/>
                  <a:pt x="775" y="114"/>
                </a:cubicBezTo>
                <a:cubicBezTo>
                  <a:pt x="749" y="156"/>
                  <a:pt x="723" y="201"/>
                  <a:pt x="691" y="233"/>
                </a:cubicBezTo>
                <a:cubicBezTo>
                  <a:pt x="665" y="298"/>
                  <a:pt x="624" y="349"/>
                  <a:pt x="604" y="437"/>
                </a:cubicBezTo>
                <a:cubicBezTo>
                  <a:pt x="511" y="493"/>
                  <a:pt x="421" y="550"/>
                  <a:pt x="331" y="607"/>
                </a:cubicBezTo>
                <a:cubicBezTo>
                  <a:pt x="312" y="610"/>
                  <a:pt x="293" y="612"/>
                  <a:pt x="277" y="619"/>
                </a:cubicBezTo>
                <a:close/>
              </a:path>
            </a:pathLst>
          </a:custGeom>
          <a:solidFill>
            <a:schemeClr val="bg1"/>
          </a:solidFill>
          <a:ln w="8" cap="flat" cmpd="sng">
            <a:solidFill>
              <a:srgbClr val="FFFFFF"/>
            </a:solidFill>
            <a:round/>
            <a:headEnd/>
            <a:tailEnd/>
          </a:ln>
        </p:spPr>
        <p:txBody>
          <a:bodyPr/>
          <a:lstStyle/>
          <a:p>
            <a:endParaRPr lang="zh-CN" altLang="en-US"/>
          </a:p>
        </p:txBody>
      </p:sp>
      <p:sp>
        <p:nvSpPr>
          <p:cNvPr id="13320" name="Freeform 8"/>
          <p:cNvSpPr>
            <a:spLocks/>
          </p:cNvSpPr>
          <p:nvPr/>
        </p:nvSpPr>
        <p:spPr bwMode="auto">
          <a:xfrm>
            <a:off x="3863975" y="4640263"/>
            <a:ext cx="1016000" cy="1119187"/>
          </a:xfrm>
          <a:custGeom>
            <a:avLst/>
            <a:gdLst>
              <a:gd name="T0" fmla="*/ 408221 w 2678"/>
              <a:gd name="T1" fmla="*/ 1078269 h 2954"/>
              <a:gd name="T2" fmla="*/ 391907 w 2678"/>
              <a:gd name="T3" fmla="*/ 1003252 h 2954"/>
              <a:gd name="T4" fmla="*/ 297060 w 2678"/>
              <a:gd name="T5" fmla="*/ 1030910 h 2954"/>
              <a:gd name="T6" fmla="*/ 196902 w 2678"/>
              <a:gd name="T7" fmla="*/ 953620 h 2954"/>
              <a:gd name="T8" fmla="*/ 184382 w 2678"/>
              <a:gd name="T9" fmla="*/ 818363 h 2954"/>
              <a:gd name="T10" fmla="*/ 128992 w 2678"/>
              <a:gd name="T11" fmla="*/ 737284 h 2954"/>
              <a:gd name="T12" fmla="*/ 65255 w 2678"/>
              <a:gd name="T13" fmla="*/ 666435 h 2954"/>
              <a:gd name="T14" fmla="*/ 759 w 2678"/>
              <a:gd name="T15" fmla="*/ 688410 h 2954"/>
              <a:gd name="T16" fmla="*/ 17452 w 2678"/>
              <a:gd name="T17" fmla="*/ 544818 h 2954"/>
              <a:gd name="T18" fmla="*/ 124819 w 2678"/>
              <a:gd name="T19" fmla="*/ 448205 h 2954"/>
              <a:gd name="T20" fmla="*/ 139615 w 2678"/>
              <a:gd name="T21" fmla="*/ 376598 h 2954"/>
              <a:gd name="T22" fmla="*/ 147961 w 2678"/>
              <a:gd name="T23" fmla="*/ 221640 h 2954"/>
              <a:gd name="T24" fmla="*/ 99779 w 2678"/>
              <a:gd name="T25" fmla="*/ 139804 h 2954"/>
              <a:gd name="T26" fmla="*/ 139235 w 2678"/>
              <a:gd name="T27" fmla="*/ 25763 h 2954"/>
              <a:gd name="T28" fmla="*/ 213975 w 2678"/>
              <a:gd name="T29" fmla="*/ 119345 h 2954"/>
              <a:gd name="T30" fmla="*/ 254190 w 2678"/>
              <a:gd name="T31" fmla="*/ 65545 h 2954"/>
              <a:gd name="T32" fmla="*/ 294025 w 2678"/>
              <a:gd name="T33" fmla="*/ 117450 h 2954"/>
              <a:gd name="T34" fmla="*/ 384320 w 2678"/>
              <a:gd name="T35" fmla="*/ 191709 h 2954"/>
              <a:gd name="T36" fmla="*/ 467406 w 2678"/>
              <a:gd name="T37" fmla="*/ 330376 h 2954"/>
              <a:gd name="T38" fmla="*/ 451092 w 2678"/>
              <a:gd name="T39" fmla="*/ 400846 h 2954"/>
              <a:gd name="T40" fmla="*/ 545180 w 2678"/>
              <a:gd name="T41" fmla="*/ 470180 h 2954"/>
              <a:gd name="T42" fmla="*/ 661652 w 2678"/>
              <a:gd name="T43" fmla="*/ 431914 h 2954"/>
              <a:gd name="T44" fmla="*/ 644200 w 2678"/>
              <a:gd name="T45" fmla="*/ 332270 h 2954"/>
              <a:gd name="T46" fmla="*/ 716284 w 2678"/>
              <a:gd name="T47" fmla="*/ 234900 h 2954"/>
              <a:gd name="T48" fmla="*/ 693900 w 2678"/>
              <a:gd name="T49" fmla="*/ 161020 h 2954"/>
              <a:gd name="T50" fmla="*/ 710593 w 2678"/>
              <a:gd name="T51" fmla="*/ 149275 h 2954"/>
              <a:gd name="T52" fmla="*/ 802784 w 2678"/>
              <a:gd name="T53" fmla="*/ 173902 h 2954"/>
              <a:gd name="T54" fmla="*/ 875247 w 2678"/>
              <a:gd name="T55" fmla="*/ 208001 h 2954"/>
              <a:gd name="T56" fmla="*/ 920394 w 2678"/>
              <a:gd name="T57" fmla="*/ 192846 h 2954"/>
              <a:gd name="T58" fmla="*/ 869936 w 2678"/>
              <a:gd name="T59" fmla="*/ 275819 h 2954"/>
              <a:gd name="T60" fmla="*/ 741323 w 2678"/>
              <a:gd name="T61" fmla="*/ 282638 h 2954"/>
              <a:gd name="T62" fmla="*/ 733736 w 2678"/>
              <a:gd name="T63" fmla="*/ 355761 h 2954"/>
              <a:gd name="T64" fmla="*/ 827824 w 2678"/>
              <a:gd name="T65" fmla="*/ 419032 h 2954"/>
              <a:gd name="T66" fmla="*/ 846414 w 2678"/>
              <a:gd name="T67" fmla="*/ 553153 h 2954"/>
              <a:gd name="T68" fmla="*/ 841102 w 2678"/>
              <a:gd name="T69" fmla="*/ 662268 h 2954"/>
              <a:gd name="T70" fmla="*/ 953401 w 2678"/>
              <a:gd name="T71" fmla="*/ 727055 h 2954"/>
              <a:gd name="T72" fmla="*/ 1010309 w 2678"/>
              <a:gd name="T73" fmla="*/ 748650 h 2954"/>
              <a:gd name="T74" fmla="*/ 1003860 w 2678"/>
              <a:gd name="T75" fmla="*/ 794115 h 2954"/>
              <a:gd name="T76" fmla="*/ 857037 w 2678"/>
              <a:gd name="T77" fmla="*/ 855113 h 2954"/>
              <a:gd name="T78" fmla="*/ 783815 w 2678"/>
              <a:gd name="T79" fmla="*/ 894137 h 2954"/>
              <a:gd name="T80" fmla="*/ 658996 w 2678"/>
              <a:gd name="T81" fmla="*/ 919522 h 2954"/>
              <a:gd name="T82" fmla="*/ 543662 w 2678"/>
              <a:gd name="T83" fmla="*/ 924068 h 2954"/>
              <a:gd name="T84" fmla="*/ 476131 w 2678"/>
              <a:gd name="T85" fmla="*/ 912323 h 2954"/>
              <a:gd name="T86" fmla="*/ 469302 w 2678"/>
              <a:gd name="T87" fmla="*/ 1035077 h 2954"/>
              <a:gd name="T88" fmla="*/ 463991 w 2678"/>
              <a:gd name="T89" fmla="*/ 1119187 h 2954"/>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2678" h="2954">
                <a:moveTo>
                  <a:pt x="1223" y="2954"/>
                </a:moveTo>
                <a:cubicBezTo>
                  <a:pt x="1172" y="2901"/>
                  <a:pt x="1121" y="2867"/>
                  <a:pt x="1076" y="2846"/>
                </a:cubicBezTo>
                <a:cubicBezTo>
                  <a:pt x="1083" y="2764"/>
                  <a:pt x="1090" y="2725"/>
                  <a:pt x="1061" y="2675"/>
                </a:cubicBezTo>
                <a:cubicBezTo>
                  <a:pt x="1052" y="2665"/>
                  <a:pt x="1042" y="2655"/>
                  <a:pt x="1033" y="2648"/>
                </a:cubicBezTo>
                <a:cubicBezTo>
                  <a:pt x="953" y="2646"/>
                  <a:pt x="908" y="2684"/>
                  <a:pt x="869" y="2742"/>
                </a:cubicBezTo>
                <a:cubicBezTo>
                  <a:pt x="840" y="2735"/>
                  <a:pt x="812" y="2728"/>
                  <a:pt x="783" y="2721"/>
                </a:cubicBezTo>
                <a:cubicBezTo>
                  <a:pt x="751" y="2661"/>
                  <a:pt x="732" y="2637"/>
                  <a:pt x="704" y="2617"/>
                </a:cubicBezTo>
                <a:cubicBezTo>
                  <a:pt x="621" y="2497"/>
                  <a:pt x="634" y="2527"/>
                  <a:pt x="519" y="2517"/>
                </a:cubicBezTo>
                <a:cubicBezTo>
                  <a:pt x="465" y="2460"/>
                  <a:pt x="481" y="2379"/>
                  <a:pt x="482" y="2336"/>
                </a:cubicBezTo>
                <a:cubicBezTo>
                  <a:pt x="505" y="2268"/>
                  <a:pt x="518" y="2203"/>
                  <a:pt x="486" y="2160"/>
                </a:cubicBezTo>
                <a:cubicBezTo>
                  <a:pt x="358" y="2114"/>
                  <a:pt x="371" y="2131"/>
                  <a:pt x="372" y="2052"/>
                </a:cubicBezTo>
                <a:cubicBezTo>
                  <a:pt x="359" y="2016"/>
                  <a:pt x="350" y="1979"/>
                  <a:pt x="340" y="1946"/>
                </a:cubicBezTo>
                <a:cubicBezTo>
                  <a:pt x="328" y="1927"/>
                  <a:pt x="318" y="1910"/>
                  <a:pt x="309" y="1893"/>
                </a:cubicBezTo>
                <a:cubicBezTo>
                  <a:pt x="281" y="1771"/>
                  <a:pt x="261" y="1761"/>
                  <a:pt x="172" y="1759"/>
                </a:cubicBezTo>
                <a:cubicBezTo>
                  <a:pt x="121" y="1784"/>
                  <a:pt x="53" y="1828"/>
                  <a:pt x="12" y="1827"/>
                </a:cubicBezTo>
                <a:cubicBezTo>
                  <a:pt x="9" y="1823"/>
                  <a:pt x="6" y="1820"/>
                  <a:pt x="2" y="1817"/>
                </a:cubicBezTo>
                <a:cubicBezTo>
                  <a:pt x="0" y="1725"/>
                  <a:pt x="0" y="1633"/>
                  <a:pt x="1" y="1545"/>
                </a:cubicBezTo>
                <a:cubicBezTo>
                  <a:pt x="14" y="1509"/>
                  <a:pt x="30" y="1474"/>
                  <a:pt x="46" y="1438"/>
                </a:cubicBezTo>
                <a:cubicBezTo>
                  <a:pt x="117" y="1348"/>
                  <a:pt x="155" y="1320"/>
                  <a:pt x="258" y="1250"/>
                </a:cubicBezTo>
                <a:cubicBezTo>
                  <a:pt x="281" y="1228"/>
                  <a:pt x="303" y="1205"/>
                  <a:pt x="329" y="1183"/>
                </a:cubicBezTo>
                <a:cubicBezTo>
                  <a:pt x="332" y="1137"/>
                  <a:pt x="336" y="1092"/>
                  <a:pt x="339" y="1049"/>
                </a:cubicBezTo>
                <a:cubicBezTo>
                  <a:pt x="349" y="1030"/>
                  <a:pt x="359" y="1010"/>
                  <a:pt x="368" y="994"/>
                </a:cubicBezTo>
                <a:cubicBezTo>
                  <a:pt x="369" y="909"/>
                  <a:pt x="363" y="801"/>
                  <a:pt x="402" y="763"/>
                </a:cubicBezTo>
                <a:cubicBezTo>
                  <a:pt x="412" y="694"/>
                  <a:pt x="415" y="629"/>
                  <a:pt x="390" y="585"/>
                </a:cubicBezTo>
                <a:cubicBezTo>
                  <a:pt x="345" y="545"/>
                  <a:pt x="304" y="505"/>
                  <a:pt x="263" y="468"/>
                </a:cubicBezTo>
                <a:cubicBezTo>
                  <a:pt x="263" y="435"/>
                  <a:pt x="263" y="402"/>
                  <a:pt x="263" y="369"/>
                </a:cubicBezTo>
                <a:cubicBezTo>
                  <a:pt x="302" y="370"/>
                  <a:pt x="340" y="362"/>
                  <a:pt x="388" y="340"/>
                </a:cubicBezTo>
                <a:cubicBezTo>
                  <a:pt x="421" y="236"/>
                  <a:pt x="367" y="140"/>
                  <a:pt x="367" y="68"/>
                </a:cubicBezTo>
                <a:cubicBezTo>
                  <a:pt x="399" y="42"/>
                  <a:pt x="422" y="0"/>
                  <a:pt x="476" y="57"/>
                </a:cubicBezTo>
                <a:cubicBezTo>
                  <a:pt x="508" y="127"/>
                  <a:pt x="549" y="203"/>
                  <a:pt x="564" y="315"/>
                </a:cubicBezTo>
                <a:cubicBezTo>
                  <a:pt x="593" y="345"/>
                  <a:pt x="583" y="335"/>
                  <a:pt x="640" y="346"/>
                </a:cubicBezTo>
                <a:cubicBezTo>
                  <a:pt x="676" y="295"/>
                  <a:pt x="670" y="209"/>
                  <a:pt x="670" y="173"/>
                </a:cubicBezTo>
                <a:cubicBezTo>
                  <a:pt x="683" y="161"/>
                  <a:pt x="696" y="151"/>
                  <a:pt x="709" y="142"/>
                </a:cubicBezTo>
                <a:cubicBezTo>
                  <a:pt x="734" y="178"/>
                  <a:pt x="753" y="234"/>
                  <a:pt x="775" y="310"/>
                </a:cubicBezTo>
                <a:cubicBezTo>
                  <a:pt x="800" y="354"/>
                  <a:pt x="832" y="417"/>
                  <a:pt x="895" y="484"/>
                </a:cubicBezTo>
                <a:cubicBezTo>
                  <a:pt x="934" y="491"/>
                  <a:pt x="972" y="499"/>
                  <a:pt x="1013" y="506"/>
                </a:cubicBezTo>
                <a:cubicBezTo>
                  <a:pt x="1048" y="576"/>
                  <a:pt x="1083" y="649"/>
                  <a:pt x="1121" y="722"/>
                </a:cubicBezTo>
                <a:cubicBezTo>
                  <a:pt x="1156" y="772"/>
                  <a:pt x="1194" y="822"/>
                  <a:pt x="1232" y="872"/>
                </a:cubicBezTo>
                <a:cubicBezTo>
                  <a:pt x="1232" y="888"/>
                  <a:pt x="1231" y="905"/>
                  <a:pt x="1235" y="924"/>
                </a:cubicBezTo>
                <a:cubicBezTo>
                  <a:pt x="1193" y="979"/>
                  <a:pt x="1190" y="963"/>
                  <a:pt x="1189" y="1058"/>
                </a:cubicBezTo>
                <a:cubicBezTo>
                  <a:pt x="1230" y="1111"/>
                  <a:pt x="1246" y="1154"/>
                  <a:pt x="1342" y="1183"/>
                </a:cubicBezTo>
                <a:cubicBezTo>
                  <a:pt x="1361" y="1196"/>
                  <a:pt x="1377" y="1219"/>
                  <a:pt x="1437" y="1241"/>
                </a:cubicBezTo>
                <a:cubicBezTo>
                  <a:pt x="1463" y="1238"/>
                  <a:pt x="1491" y="1235"/>
                  <a:pt x="1520" y="1233"/>
                </a:cubicBezTo>
                <a:cubicBezTo>
                  <a:pt x="1594" y="1202"/>
                  <a:pt x="1668" y="1171"/>
                  <a:pt x="1744" y="1140"/>
                </a:cubicBezTo>
                <a:cubicBezTo>
                  <a:pt x="1786" y="1073"/>
                  <a:pt x="1783" y="1030"/>
                  <a:pt x="1784" y="971"/>
                </a:cubicBezTo>
                <a:cubicBezTo>
                  <a:pt x="1755" y="908"/>
                  <a:pt x="1724" y="901"/>
                  <a:pt x="1698" y="877"/>
                </a:cubicBezTo>
                <a:cubicBezTo>
                  <a:pt x="1699" y="802"/>
                  <a:pt x="1689" y="795"/>
                  <a:pt x="1718" y="757"/>
                </a:cubicBezTo>
                <a:cubicBezTo>
                  <a:pt x="1779" y="729"/>
                  <a:pt x="1843" y="688"/>
                  <a:pt x="1888" y="620"/>
                </a:cubicBezTo>
                <a:cubicBezTo>
                  <a:pt x="1888" y="591"/>
                  <a:pt x="1888" y="564"/>
                  <a:pt x="1892" y="538"/>
                </a:cubicBezTo>
                <a:cubicBezTo>
                  <a:pt x="1870" y="469"/>
                  <a:pt x="1854" y="452"/>
                  <a:pt x="1829" y="425"/>
                </a:cubicBezTo>
                <a:cubicBezTo>
                  <a:pt x="1825" y="415"/>
                  <a:pt x="1825" y="409"/>
                  <a:pt x="1825" y="402"/>
                </a:cubicBezTo>
                <a:cubicBezTo>
                  <a:pt x="1841" y="399"/>
                  <a:pt x="1857" y="397"/>
                  <a:pt x="1873" y="394"/>
                </a:cubicBezTo>
                <a:cubicBezTo>
                  <a:pt x="1967" y="301"/>
                  <a:pt x="1871" y="250"/>
                  <a:pt x="2053" y="274"/>
                </a:cubicBezTo>
                <a:cubicBezTo>
                  <a:pt x="2072" y="333"/>
                  <a:pt x="2094" y="396"/>
                  <a:pt x="2116" y="459"/>
                </a:cubicBezTo>
                <a:cubicBezTo>
                  <a:pt x="2138" y="486"/>
                  <a:pt x="2151" y="509"/>
                  <a:pt x="2198" y="546"/>
                </a:cubicBezTo>
                <a:cubicBezTo>
                  <a:pt x="2234" y="547"/>
                  <a:pt x="2269" y="548"/>
                  <a:pt x="2307" y="549"/>
                </a:cubicBezTo>
                <a:cubicBezTo>
                  <a:pt x="2339" y="523"/>
                  <a:pt x="2374" y="501"/>
                  <a:pt x="2410" y="479"/>
                </a:cubicBezTo>
                <a:cubicBezTo>
                  <a:pt x="2413" y="489"/>
                  <a:pt x="2419" y="499"/>
                  <a:pt x="2426" y="509"/>
                </a:cubicBezTo>
                <a:cubicBezTo>
                  <a:pt x="2425" y="555"/>
                  <a:pt x="2428" y="663"/>
                  <a:pt x="2376" y="714"/>
                </a:cubicBezTo>
                <a:cubicBezTo>
                  <a:pt x="2338" y="723"/>
                  <a:pt x="2328" y="729"/>
                  <a:pt x="2293" y="728"/>
                </a:cubicBezTo>
                <a:cubicBezTo>
                  <a:pt x="2258" y="708"/>
                  <a:pt x="2226" y="688"/>
                  <a:pt x="2195" y="670"/>
                </a:cubicBezTo>
                <a:cubicBezTo>
                  <a:pt x="2073" y="667"/>
                  <a:pt x="2038" y="676"/>
                  <a:pt x="1954" y="746"/>
                </a:cubicBezTo>
                <a:cubicBezTo>
                  <a:pt x="1942" y="765"/>
                  <a:pt x="1932" y="785"/>
                  <a:pt x="1922" y="804"/>
                </a:cubicBezTo>
                <a:cubicBezTo>
                  <a:pt x="1922" y="844"/>
                  <a:pt x="1906" y="876"/>
                  <a:pt x="1934" y="939"/>
                </a:cubicBezTo>
                <a:cubicBezTo>
                  <a:pt x="1934" y="975"/>
                  <a:pt x="1978" y="1071"/>
                  <a:pt x="2055" y="1020"/>
                </a:cubicBezTo>
                <a:cubicBezTo>
                  <a:pt x="2129" y="1009"/>
                  <a:pt x="2183" y="978"/>
                  <a:pt x="2182" y="1106"/>
                </a:cubicBezTo>
                <a:cubicBezTo>
                  <a:pt x="2166" y="1154"/>
                  <a:pt x="2153" y="1203"/>
                  <a:pt x="2140" y="1252"/>
                </a:cubicBezTo>
                <a:cubicBezTo>
                  <a:pt x="2059" y="1355"/>
                  <a:pt x="2094" y="1408"/>
                  <a:pt x="2231" y="1460"/>
                </a:cubicBezTo>
                <a:cubicBezTo>
                  <a:pt x="2228" y="1490"/>
                  <a:pt x="2228" y="1519"/>
                  <a:pt x="2228" y="1549"/>
                </a:cubicBezTo>
                <a:cubicBezTo>
                  <a:pt x="2218" y="1588"/>
                  <a:pt x="2176" y="1682"/>
                  <a:pt x="2217" y="1748"/>
                </a:cubicBezTo>
                <a:cubicBezTo>
                  <a:pt x="2245" y="1785"/>
                  <a:pt x="2277" y="1822"/>
                  <a:pt x="2309" y="1859"/>
                </a:cubicBezTo>
                <a:cubicBezTo>
                  <a:pt x="2376" y="1877"/>
                  <a:pt x="2443" y="1898"/>
                  <a:pt x="2513" y="1919"/>
                </a:cubicBezTo>
                <a:cubicBezTo>
                  <a:pt x="2535" y="1933"/>
                  <a:pt x="2542" y="1950"/>
                  <a:pt x="2583" y="1967"/>
                </a:cubicBezTo>
                <a:cubicBezTo>
                  <a:pt x="2609" y="1968"/>
                  <a:pt x="2634" y="1972"/>
                  <a:pt x="2663" y="1976"/>
                </a:cubicBezTo>
                <a:cubicBezTo>
                  <a:pt x="2666" y="1995"/>
                  <a:pt x="2672" y="2018"/>
                  <a:pt x="2678" y="2041"/>
                </a:cubicBezTo>
                <a:cubicBezTo>
                  <a:pt x="2666" y="2058"/>
                  <a:pt x="2656" y="2077"/>
                  <a:pt x="2646" y="2096"/>
                </a:cubicBezTo>
                <a:cubicBezTo>
                  <a:pt x="2601" y="2128"/>
                  <a:pt x="2560" y="2147"/>
                  <a:pt x="2528" y="2159"/>
                </a:cubicBezTo>
                <a:cubicBezTo>
                  <a:pt x="2409" y="2156"/>
                  <a:pt x="2339" y="2197"/>
                  <a:pt x="2259" y="2257"/>
                </a:cubicBezTo>
                <a:cubicBezTo>
                  <a:pt x="2243" y="2286"/>
                  <a:pt x="2223" y="2335"/>
                  <a:pt x="2185" y="2360"/>
                </a:cubicBezTo>
                <a:cubicBezTo>
                  <a:pt x="2143" y="2359"/>
                  <a:pt x="2105" y="2358"/>
                  <a:pt x="2066" y="2360"/>
                </a:cubicBezTo>
                <a:cubicBezTo>
                  <a:pt x="2034" y="2389"/>
                  <a:pt x="1986" y="2469"/>
                  <a:pt x="1925" y="2455"/>
                </a:cubicBezTo>
                <a:cubicBezTo>
                  <a:pt x="1862" y="2332"/>
                  <a:pt x="1798" y="2383"/>
                  <a:pt x="1737" y="2427"/>
                </a:cubicBezTo>
                <a:cubicBezTo>
                  <a:pt x="1650" y="2454"/>
                  <a:pt x="1628" y="2392"/>
                  <a:pt x="1593" y="2368"/>
                </a:cubicBezTo>
                <a:cubicBezTo>
                  <a:pt x="1495" y="2333"/>
                  <a:pt x="1472" y="2378"/>
                  <a:pt x="1433" y="2439"/>
                </a:cubicBezTo>
                <a:cubicBezTo>
                  <a:pt x="1388" y="2484"/>
                  <a:pt x="1318" y="2426"/>
                  <a:pt x="1299" y="2409"/>
                </a:cubicBezTo>
                <a:cubicBezTo>
                  <a:pt x="1283" y="2409"/>
                  <a:pt x="1267" y="2409"/>
                  <a:pt x="1255" y="2408"/>
                </a:cubicBezTo>
                <a:cubicBezTo>
                  <a:pt x="1193" y="2462"/>
                  <a:pt x="1203" y="2450"/>
                  <a:pt x="1193" y="2548"/>
                </a:cubicBezTo>
                <a:cubicBezTo>
                  <a:pt x="1225" y="2604"/>
                  <a:pt x="1266" y="2638"/>
                  <a:pt x="1237" y="2732"/>
                </a:cubicBezTo>
                <a:cubicBezTo>
                  <a:pt x="1236" y="2781"/>
                  <a:pt x="1258" y="2837"/>
                  <a:pt x="1267" y="2923"/>
                </a:cubicBezTo>
                <a:cubicBezTo>
                  <a:pt x="1248" y="2942"/>
                  <a:pt x="1239" y="2951"/>
                  <a:pt x="1223" y="2954"/>
                </a:cubicBezTo>
                <a:close/>
              </a:path>
            </a:pathLst>
          </a:custGeom>
          <a:solidFill>
            <a:schemeClr val="bg1"/>
          </a:solidFill>
          <a:ln w="8" cap="flat" cmpd="sng">
            <a:solidFill>
              <a:srgbClr val="FFFFFF"/>
            </a:solidFill>
            <a:round/>
            <a:headEnd/>
            <a:tailEnd/>
          </a:ln>
        </p:spPr>
        <p:txBody>
          <a:bodyPr/>
          <a:lstStyle/>
          <a:p>
            <a:endParaRPr lang="zh-CN" altLang="en-US"/>
          </a:p>
        </p:txBody>
      </p:sp>
      <p:sp>
        <p:nvSpPr>
          <p:cNvPr id="13321" name="Freeform 9"/>
          <p:cNvSpPr>
            <a:spLocks/>
          </p:cNvSpPr>
          <p:nvPr/>
        </p:nvSpPr>
        <p:spPr bwMode="auto">
          <a:xfrm>
            <a:off x="4719638" y="5081588"/>
            <a:ext cx="863600" cy="655637"/>
          </a:xfrm>
          <a:custGeom>
            <a:avLst/>
            <a:gdLst>
              <a:gd name="T0" fmla="*/ 516642 w 2275"/>
              <a:gd name="T1" fmla="*/ 634426 h 1731"/>
              <a:gd name="T2" fmla="*/ 492727 w 2275"/>
              <a:gd name="T3" fmla="*/ 620033 h 1731"/>
              <a:gd name="T4" fmla="*/ 447554 w 2275"/>
              <a:gd name="T5" fmla="*/ 626472 h 1731"/>
              <a:gd name="T6" fmla="*/ 320386 w 2275"/>
              <a:gd name="T7" fmla="*/ 618140 h 1731"/>
              <a:gd name="T8" fmla="*/ 250159 w 2275"/>
              <a:gd name="T9" fmla="*/ 576855 h 1731"/>
              <a:gd name="T10" fmla="*/ 233457 w 2275"/>
              <a:gd name="T11" fmla="*/ 554129 h 1731"/>
              <a:gd name="T12" fmla="*/ 243706 w 2275"/>
              <a:gd name="T13" fmla="*/ 467392 h 1731"/>
              <a:gd name="T14" fmla="*/ 214856 w 2275"/>
              <a:gd name="T15" fmla="*/ 442015 h 1731"/>
              <a:gd name="T16" fmla="*/ 93383 w 2275"/>
              <a:gd name="T17" fmla="*/ 420426 h 1731"/>
              <a:gd name="T18" fmla="*/ 118057 w 2275"/>
              <a:gd name="T19" fmla="*/ 388610 h 1731"/>
              <a:gd name="T20" fmla="*/ 162091 w 2275"/>
              <a:gd name="T21" fmla="*/ 296949 h 1731"/>
              <a:gd name="T22" fmla="*/ 21637 w 2275"/>
              <a:gd name="T23" fmla="*/ 246195 h 1731"/>
              <a:gd name="T24" fmla="*/ 70606 w 2275"/>
              <a:gd name="T25" fmla="*/ 165519 h 1731"/>
              <a:gd name="T26" fmla="*/ 137417 w 2275"/>
              <a:gd name="T27" fmla="*/ 209455 h 1731"/>
              <a:gd name="T28" fmla="*/ 275972 w 2275"/>
              <a:gd name="T29" fmla="*/ 131052 h 1731"/>
              <a:gd name="T30" fmla="*/ 305202 w 2275"/>
              <a:gd name="T31" fmla="*/ 103023 h 1731"/>
              <a:gd name="T32" fmla="*/ 373910 w 2275"/>
              <a:gd name="T33" fmla="*/ 150747 h 1731"/>
              <a:gd name="T34" fmla="*/ 444517 w 2275"/>
              <a:gd name="T35" fmla="*/ 136354 h 1731"/>
              <a:gd name="T36" fmla="*/ 520058 w 2275"/>
              <a:gd name="T37" fmla="*/ 81434 h 1731"/>
              <a:gd name="T38" fmla="*/ 636597 w 2275"/>
              <a:gd name="T39" fmla="*/ 42043 h 1731"/>
              <a:gd name="T40" fmla="*/ 755413 w 2275"/>
              <a:gd name="T41" fmla="*/ 45073 h 1731"/>
              <a:gd name="T42" fmla="*/ 737951 w 2275"/>
              <a:gd name="T43" fmla="*/ 132567 h 1731"/>
              <a:gd name="T44" fmla="*/ 775532 w 2275"/>
              <a:gd name="T45" fmla="*/ 170822 h 1731"/>
              <a:gd name="T46" fmla="*/ 796790 w 2275"/>
              <a:gd name="T47" fmla="*/ 220818 h 1731"/>
              <a:gd name="T48" fmla="*/ 863220 w 2275"/>
              <a:gd name="T49" fmla="*/ 285965 h 1731"/>
              <a:gd name="T50" fmla="*/ 827917 w 2275"/>
              <a:gd name="T51" fmla="*/ 317403 h 1731"/>
              <a:gd name="T52" fmla="*/ 806659 w 2275"/>
              <a:gd name="T53" fmla="*/ 402245 h 1731"/>
              <a:gd name="T54" fmla="*/ 710240 w 2275"/>
              <a:gd name="T55" fmla="*/ 496557 h 1731"/>
              <a:gd name="T56" fmla="*/ 657854 w 2275"/>
              <a:gd name="T57" fmla="*/ 546175 h 1731"/>
              <a:gd name="T58" fmla="*/ 650642 w 2275"/>
              <a:gd name="T59" fmla="*/ 552235 h 1731"/>
              <a:gd name="T60" fmla="*/ 612681 w 2275"/>
              <a:gd name="T61" fmla="*/ 588596 h 1731"/>
              <a:gd name="T62" fmla="*/ 536001 w 2275"/>
              <a:gd name="T63" fmla="*/ 654879 h 173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275" h="1731">
                <a:moveTo>
                  <a:pt x="1361" y="1731"/>
                </a:moveTo>
                <a:cubicBezTo>
                  <a:pt x="1361" y="1711"/>
                  <a:pt x="1361" y="1691"/>
                  <a:pt x="1361" y="1675"/>
                </a:cubicBezTo>
                <a:cubicBezTo>
                  <a:pt x="1345" y="1675"/>
                  <a:pt x="1339" y="1655"/>
                  <a:pt x="1333" y="1645"/>
                </a:cubicBezTo>
                <a:cubicBezTo>
                  <a:pt x="1320" y="1641"/>
                  <a:pt x="1307" y="1638"/>
                  <a:pt x="1298" y="1637"/>
                </a:cubicBezTo>
                <a:cubicBezTo>
                  <a:pt x="1276" y="1558"/>
                  <a:pt x="1237" y="1560"/>
                  <a:pt x="1199" y="1576"/>
                </a:cubicBezTo>
                <a:cubicBezTo>
                  <a:pt x="1192" y="1602"/>
                  <a:pt x="1186" y="1628"/>
                  <a:pt x="1179" y="1654"/>
                </a:cubicBezTo>
                <a:cubicBezTo>
                  <a:pt x="1109" y="1655"/>
                  <a:pt x="1039" y="1660"/>
                  <a:pt x="972" y="1665"/>
                </a:cubicBezTo>
                <a:cubicBezTo>
                  <a:pt x="927" y="1654"/>
                  <a:pt x="885" y="1643"/>
                  <a:pt x="844" y="1632"/>
                </a:cubicBezTo>
                <a:cubicBezTo>
                  <a:pt x="809" y="1625"/>
                  <a:pt x="774" y="1621"/>
                  <a:pt x="739" y="1617"/>
                </a:cubicBezTo>
                <a:cubicBezTo>
                  <a:pt x="710" y="1583"/>
                  <a:pt x="685" y="1553"/>
                  <a:pt x="659" y="1523"/>
                </a:cubicBezTo>
                <a:cubicBezTo>
                  <a:pt x="647" y="1503"/>
                  <a:pt x="637" y="1483"/>
                  <a:pt x="628" y="1463"/>
                </a:cubicBezTo>
                <a:cubicBezTo>
                  <a:pt x="621" y="1463"/>
                  <a:pt x="618" y="1463"/>
                  <a:pt x="615" y="1463"/>
                </a:cubicBezTo>
                <a:cubicBezTo>
                  <a:pt x="590" y="1384"/>
                  <a:pt x="612" y="1361"/>
                  <a:pt x="641" y="1316"/>
                </a:cubicBezTo>
                <a:cubicBezTo>
                  <a:pt x="642" y="1287"/>
                  <a:pt x="642" y="1261"/>
                  <a:pt x="642" y="1234"/>
                </a:cubicBezTo>
                <a:cubicBezTo>
                  <a:pt x="616" y="1217"/>
                  <a:pt x="591" y="1200"/>
                  <a:pt x="569" y="1183"/>
                </a:cubicBezTo>
                <a:cubicBezTo>
                  <a:pt x="566" y="1177"/>
                  <a:pt x="566" y="1170"/>
                  <a:pt x="566" y="1167"/>
                </a:cubicBezTo>
                <a:cubicBezTo>
                  <a:pt x="463" y="1164"/>
                  <a:pt x="380" y="1152"/>
                  <a:pt x="313" y="1141"/>
                </a:cubicBezTo>
                <a:cubicBezTo>
                  <a:pt x="291" y="1131"/>
                  <a:pt x="269" y="1120"/>
                  <a:pt x="246" y="1110"/>
                </a:cubicBezTo>
                <a:cubicBezTo>
                  <a:pt x="237" y="1083"/>
                  <a:pt x="228" y="1057"/>
                  <a:pt x="218" y="1030"/>
                </a:cubicBezTo>
                <a:cubicBezTo>
                  <a:pt x="247" y="1028"/>
                  <a:pt x="279" y="1025"/>
                  <a:pt x="311" y="1026"/>
                </a:cubicBezTo>
                <a:cubicBezTo>
                  <a:pt x="340" y="1017"/>
                  <a:pt x="391" y="979"/>
                  <a:pt x="423" y="951"/>
                </a:cubicBezTo>
                <a:cubicBezTo>
                  <a:pt x="465" y="880"/>
                  <a:pt x="462" y="830"/>
                  <a:pt x="427" y="784"/>
                </a:cubicBezTo>
                <a:cubicBezTo>
                  <a:pt x="398" y="780"/>
                  <a:pt x="370" y="776"/>
                  <a:pt x="344" y="775"/>
                </a:cubicBezTo>
                <a:cubicBezTo>
                  <a:pt x="246" y="700"/>
                  <a:pt x="131" y="688"/>
                  <a:pt x="57" y="650"/>
                </a:cubicBezTo>
                <a:cubicBezTo>
                  <a:pt x="19" y="603"/>
                  <a:pt x="0" y="570"/>
                  <a:pt x="0" y="550"/>
                </a:cubicBezTo>
                <a:cubicBezTo>
                  <a:pt x="65" y="463"/>
                  <a:pt x="59" y="434"/>
                  <a:pt x="186" y="437"/>
                </a:cubicBezTo>
                <a:cubicBezTo>
                  <a:pt x="215" y="448"/>
                  <a:pt x="244" y="458"/>
                  <a:pt x="276" y="472"/>
                </a:cubicBezTo>
                <a:cubicBezTo>
                  <a:pt x="304" y="499"/>
                  <a:pt x="333" y="526"/>
                  <a:pt x="362" y="553"/>
                </a:cubicBezTo>
                <a:cubicBezTo>
                  <a:pt x="409" y="564"/>
                  <a:pt x="451" y="571"/>
                  <a:pt x="521" y="557"/>
                </a:cubicBezTo>
                <a:cubicBezTo>
                  <a:pt x="592" y="506"/>
                  <a:pt x="656" y="406"/>
                  <a:pt x="727" y="346"/>
                </a:cubicBezTo>
                <a:cubicBezTo>
                  <a:pt x="727" y="323"/>
                  <a:pt x="727" y="300"/>
                  <a:pt x="731" y="277"/>
                </a:cubicBezTo>
                <a:cubicBezTo>
                  <a:pt x="753" y="274"/>
                  <a:pt x="779" y="272"/>
                  <a:pt x="804" y="272"/>
                </a:cubicBezTo>
                <a:cubicBezTo>
                  <a:pt x="814" y="286"/>
                  <a:pt x="823" y="299"/>
                  <a:pt x="833" y="316"/>
                </a:cubicBezTo>
                <a:cubicBezTo>
                  <a:pt x="871" y="330"/>
                  <a:pt x="912" y="373"/>
                  <a:pt x="985" y="398"/>
                </a:cubicBezTo>
                <a:cubicBezTo>
                  <a:pt x="1005" y="399"/>
                  <a:pt x="1024" y="399"/>
                  <a:pt x="1043" y="400"/>
                </a:cubicBezTo>
                <a:cubicBezTo>
                  <a:pt x="1085" y="384"/>
                  <a:pt x="1126" y="372"/>
                  <a:pt x="1171" y="360"/>
                </a:cubicBezTo>
                <a:cubicBezTo>
                  <a:pt x="1226" y="306"/>
                  <a:pt x="1264" y="278"/>
                  <a:pt x="1335" y="250"/>
                </a:cubicBezTo>
                <a:cubicBezTo>
                  <a:pt x="1344" y="237"/>
                  <a:pt x="1351" y="224"/>
                  <a:pt x="1370" y="215"/>
                </a:cubicBezTo>
                <a:cubicBezTo>
                  <a:pt x="1422" y="137"/>
                  <a:pt x="1473" y="119"/>
                  <a:pt x="1565" y="112"/>
                </a:cubicBezTo>
                <a:cubicBezTo>
                  <a:pt x="1601" y="109"/>
                  <a:pt x="1639" y="110"/>
                  <a:pt x="1677" y="111"/>
                </a:cubicBezTo>
                <a:cubicBezTo>
                  <a:pt x="1770" y="51"/>
                  <a:pt x="1796" y="0"/>
                  <a:pt x="1927" y="3"/>
                </a:cubicBezTo>
                <a:cubicBezTo>
                  <a:pt x="1946" y="39"/>
                  <a:pt x="1968" y="79"/>
                  <a:pt x="1990" y="119"/>
                </a:cubicBezTo>
                <a:cubicBezTo>
                  <a:pt x="2009" y="136"/>
                  <a:pt x="2028" y="153"/>
                  <a:pt x="2048" y="173"/>
                </a:cubicBezTo>
                <a:cubicBezTo>
                  <a:pt x="2015" y="231"/>
                  <a:pt x="1970" y="282"/>
                  <a:pt x="1944" y="350"/>
                </a:cubicBezTo>
                <a:cubicBezTo>
                  <a:pt x="1941" y="380"/>
                  <a:pt x="1941" y="409"/>
                  <a:pt x="1941" y="439"/>
                </a:cubicBezTo>
                <a:cubicBezTo>
                  <a:pt x="1950" y="449"/>
                  <a:pt x="2001" y="450"/>
                  <a:pt x="2043" y="451"/>
                </a:cubicBezTo>
                <a:cubicBezTo>
                  <a:pt x="2052" y="481"/>
                  <a:pt x="2062" y="510"/>
                  <a:pt x="2071" y="543"/>
                </a:cubicBezTo>
                <a:cubicBezTo>
                  <a:pt x="2080" y="557"/>
                  <a:pt x="2090" y="570"/>
                  <a:pt x="2099" y="583"/>
                </a:cubicBezTo>
                <a:cubicBezTo>
                  <a:pt x="2141" y="578"/>
                  <a:pt x="2186" y="573"/>
                  <a:pt x="2230" y="570"/>
                </a:cubicBezTo>
                <a:cubicBezTo>
                  <a:pt x="2259" y="610"/>
                  <a:pt x="2275" y="673"/>
                  <a:pt x="2274" y="755"/>
                </a:cubicBezTo>
                <a:cubicBezTo>
                  <a:pt x="2258" y="774"/>
                  <a:pt x="2242" y="797"/>
                  <a:pt x="2204" y="815"/>
                </a:cubicBezTo>
                <a:cubicBezTo>
                  <a:pt x="2203" y="828"/>
                  <a:pt x="2187" y="835"/>
                  <a:pt x="2181" y="838"/>
                </a:cubicBezTo>
                <a:cubicBezTo>
                  <a:pt x="2174" y="883"/>
                  <a:pt x="2168" y="932"/>
                  <a:pt x="2161" y="981"/>
                </a:cubicBezTo>
                <a:cubicBezTo>
                  <a:pt x="2148" y="1007"/>
                  <a:pt x="2135" y="1033"/>
                  <a:pt x="2125" y="1062"/>
                </a:cubicBezTo>
                <a:cubicBezTo>
                  <a:pt x="2100" y="1078"/>
                  <a:pt x="2068" y="1090"/>
                  <a:pt x="2068" y="1116"/>
                </a:cubicBezTo>
                <a:cubicBezTo>
                  <a:pt x="1988" y="1131"/>
                  <a:pt x="1942" y="1277"/>
                  <a:pt x="1871" y="1311"/>
                </a:cubicBezTo>
                <a:cubicBezTo>
                  <a:pt x="1871" y="1324"/>
                  <a:pt x="1827" y="1349"/>
                  <a:pt x="1817" y="1352"/>
                </a:cubicBezTo>
                <a:cubicBezTo>
                  <a:pt x="1788" y="1381"/>
                  <a:pt x="1759" y="1410"/>
                  <a:pt x="1733" y="1442"/>
                </a:cubicBezTo>
                <a:cubicBezTo>
                  <a:pt x="1730" y="1445"/>
                  <a:pt x="1730" y="1452"/>
                  <a:pt x="1730" y="1458"/>
                </a:cubicBezTo>
                <a:cubicBezTo>
                  <a:pt x="1724" y="1458"/>
                  <a:pt x="1717" y="1458"/>
                  <a:pt x="1714" y="1458"/>
                </a:cubicBezTo>
                <a:cubicBezTo>
                  <a:pt x="1714" y="1461"/>
                  <a:pt x="1714" y="1468"/>
                  <a:pt x="1714" y="1474"/>
                </a:cubicBezTo>
                <a:cubicBezTo>
                  <a:pt x="1669" y="1473"/>
                  <a:pt x="1634" y="1531"/>
                  <a:pt x="1614" y="1554"/>
                </a:cubicBezTo>
                <a:cubicBezTo>
                  <a:pt x="1598" y="1589"/>
                  <a:pt x="1582" y="1625"/>
                  <a:pt x="1569" y="1661"/>
                </a:cubicBezTo>
                <a:cubicBezTo>
                  <a:pt x="1489" y="1675"/>
                  <a:pt x="1463" y="1691"/>
                  <a:pt x="1412" y="1729"/>
                </a:cubicBezTo>
                <a:cubicBezTo>
                  <a:pt x="1393" y="1728"/>
                  <a:pt x="1377" y="1728"/>
                  <a:pt x="1361" y="1731"/>
                </a:cubicBezTo>
                <a:close/>
              </a:path>
            </a:pathLst>
          </a:custGeom>
          <a:solidFill>
            <a:schemeClr val="bg1"/>
          </a:solidFill>
          <a:ln w="8" cap="flat" cmpd="sng">
            <a:solidFill>
              <a:srgbClr val="FFFFFF"/>
            </a:solidFill>
            <a:round/>
            <a:headEnd/>
            <a:tailEnd/>
          </a:ln>
        </p:spPr>
        <p:txBody>
          <a:bodyPr/>
          <a:lstStyle/>
          <a:p>
            <a:endParaRPr lang="zh-CN" altLang="en-US"/>
          </a:p>
        </p:txBody>
      </p:sp>
      <p:sp>
        <p:nvSpPr>
          <p:cNvPr id="13322" name="Freeform 10"/>
          <p:cNvSpPr>
            <a:spLocks/>
          </p:cNvSpPr>
          <p:nvPr/>
        </p:nvSpPr>
        <p:spPr bwMode="auto">
          <a:xfrm>
            <a:off x="6065838" y="4748213"/>
            <a:ext cx="484187" cy="638175"/>
          </a:xfrm>
          <a:custGeom>
            <a:avLst/>
            <a:gdLst>
              <a:gd name="T0" fmla="*/ 160005 w 1277"/>
              <a:gd name="T1" fmla="*/ 638175 h 1680"/>
              <a:gd name="T2" fmla="*/ 137256 w 1277"/>
              <a:gd name="T3" fmla="*/ 596770 h 1680"/>
              <a:gd name="T4" fmla="*/ 136118 w 1277"/>
              <a:gd name="T5" fmla="*/ 590312 h 1680"/>
              <a:gd name="T6" fmla="*/ 71282 w 1277"/>
              <a:gd name="T7" fmla="*/ 501803 h 1680"/>
              <a:gd name="T8" fmla="*/ 6067 w 1277"/>
              <a:gd name="T9" fmla="*/ 492686 h 1680"/>
              <a:gd name="T10" fmla="*/ 11375 w 1277"/>
              <a:gd name="T11" fmla="*/ 423171 h 1680"/>
              <a:gd name="T12" fmla="*/ 14029 w 1277"/>
              <a:gd name="T13" fmla="*/ 359733 h 1680"/>
              <a:gd name="T14" fmla="*/ 50428 w 1277"/>
              <a:gd name="T15" fmla="*/ 317188 h 1680"/>
              <a:gd name="T16" fmla="*/ 56874 w 1277"/>
              <a:gd name="T17" fmla="*/ 288698 h 1680"/>
              <a:gd name="T18" fmla="*/ 59528 w 1277"/>
              <a:gd name="T19" fmla="*/ 224121 h 1680"/>
              <a:gd name="T20" fmla="*/ 91377 w 1277"/>
              <a:gd name="T21" fmla="*/ 204748 h 1680"/>
              <a:gd name="T22" fmla="*/ 114506 w 1277"/>
              <a:gd name="T23" fmla="*/ 179297 h 1680"/>
              <a:gd name="T24" fmla="*/ 124364 w 1277"/>
              <a:gd name="T25" fmla="*/ 157265 h 1680"/>
              <a:gd name="T26" fmla="*/ 123227 w 1277"/>
              <a:gd name="T27" fmla="*/ 135992 h 1680"/>
              <a:gd name="T28" fmla="*/ 144081 w 1277"/>
              <a:gd name="T29" fmla="*/ 71795 h 1680"/>
              <a:gd name="T30" fmla="*/ 204746 w 1277"/>
              <a:gd name="T31" fmla="*/ 58499 h 1680"/>
              <a:gd name="T32" fmla="*/ 242662 w 1277"/>
              <a:gd name="T33" fmla="*/ 4558 h 1680"/>
              <a:gd name="T34" fmla="*/ 274132 w 1277"/>
              <a:gd name="T35" fmla="*/ 11776 h 1680"/>
              <a:gd name="T36" fmla="*/ 329111 w 1277"/>
              <a:gd name="T37" fmla="*/ 117758 h 1680"/>
              <a:gd name="T38" fmla="*/ 393189 w 1277"/>
              <a:gd name="T39" fmla="*/ 124216 h 1680"/>
              <a:gd name="T40" fmla="*/ 472054 w 1277"/>
              <a:gd name="T41" fmla="*/ 108642 h 1680"/>
              <a:gd name="T42" fmla="*/ 484187 w 1277"/>
              <a:gd name="T43" fmla="*/ 115479 h 1680"/>
              <a:gd name="T44" fmla="*/ 448925 w 1277"/>
              <a:gd name="T45" fmla="*/ 154226 h 1680"/>
              <a:gd name="T46" fmla="*/ 447409 w 1277"/>
              <a:gd name="T47" fmla="*/ 191453 h 1680"/>
              <a:gd name="T48" fmla="*/ 382951 w 1277"/>
              <a:gd name="T49" fmla="*/ 218423 h 1680"/>
              <a:gd name="T50" fmla="*/ 407218 w 1277"/>
              <a:gd name="T51" fmla="*/ 241595 h 1680"/>
              <a:gd name="T52" fmla="*/ 425417 w 1277"/>
              <a:gd name="T53" fmla="*/ 254510 h 1680"/>
              <a:gd name="T54" fmla="*/ 409493 w 1277"/>
              <a:gd name="T55" fmla="*/ 268945 h 1680"/>
              <a:gd name="T56" fmla="*/ 404184 w 1277"/>
              <a:gd name="T57" fmla="*/ 357074 h 1680"/>
              <a:gd name="T58" fmla="*/ 416317 w 1277"/>
              <a:gd name="T59" fmla="*/ 367330 h 1680"/>
              <a:gd name="T60" fmla="*/ 416317 w 1277"/>
              <a:gd name="T61" fmla="*/ 371129 h 1680"/>
              <a:gd name="T62" fmla="*/ 408734 w 1277"/>
              <a:gd name="T63" fmla="*/ 368470 h 1680"/>
              <a:gd name="T64" fmla="*/ 376126 w 1277"/>
              <a:gd name="T65" fmla="*/ 368850 h 1680"/>
              <a:gd name="T66" fmla="*/ 372335 w 1277"/>
              <a:gd name="T67" fmla="*/ 403418 h 1680"/>
              <a:gd name="T68" fmla="*/ 336694 w 1277"/>
              <a:gd name="T69" fmla="*/ 460018 h 1680"/>
              <a:gd name="T70" fmla="*/ 312428 w 1277"/>
              <a:gd name="T71" fmla="*/ 486608 h 1680"/>
              <a:gd name="T72" fmla="*/ 272616 w 1277"/>
              <a:gd name="T73" fmla="*/ 488128 h 1680"/>
              <a:gd name="T74" fmla="*/ 280957 w 1277"/>
              <a:gd name="T75" fmla="*/ 524215 h 1680"/>
              <a:gd name="T76" fmla="*/ 197921 w 1277"/>
              <a:gd name="T77" fmla="*/ 593351 h 1680"/>
              <a:gd name="T78" fmla="*/ 194130 w 1277"/>
              <a:gd name="T79" fmla="*/ 610445 h 1680"/>
              <a:gd name="T80" fmla="*/ 160005 w 1277"/>
              <a:gd name="T81" fmla="*/ 638175 h 168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277" h="1680">
                <a:moveTo>
                  <a:pt x="422" y="1680"/>
                </a:moveTo>
                <a:cubicBezTo>
                  <a:pt x="423" y="1621"/>
                  <a:pt x="381" y="1581"/>
                  <a:pt x="362" y="1571"/>
                </a:cubicBezTo>
                <a:cubicBezTo>
                  <a:pt x="359" y="1564"/>
                  <a:pt x="359" y="1558"/>
                  <a:pt x="359" y="1554"/>
                </a:cubicBezTo>
                <a:cubicBezTo>
                  <a:pt x="302" y="1474"/>
                  <a:pt x="245" y="1397"/>
                  <a:pt x="188" y="1321"/>
                </a:cubicBezTo>
                <a:cubicBezTo>
                  <a:pt x="108" y="1292"/>
                  <a:pt x="60" y="1311"/>
                  <a:pt x="16" y="1297"/>
                </a:cubicBezTo>
                <a:cubicBezTo>
                  <a:pt x="0" y="1211"/>
                  <a:pt x="16" y="1179"/>
                  <a:pt x="30" y="1114"/>
                </a:cubicBezTo>
                <a:cubicBezTo>
                  <a:pt x="62" y="1049"/>
                  <a:pt x="37" y="999"/>
                  <a:pt x="37" y="947"/>
                </a:cubicBezTo>
                <a:cubicBezTo>
                  <a:pt x="69" y="908"/>
                  <a:pt x="101" y="870"/>
                  <a:pt x="133" y="835"/>
                </a:cubicBezTo>
                <a:cubicBezTo>
                  <a:pt x="137" y="809"/>
                  <a:pt x="143" y="783"/>
                  <a:pt x="150" y="760"/>
                </a:cubicBezTo>
                <a:cubicBezTo>
                  <a:pt x="150" y="704"/>
                  <a:pt x="132" y="615"/>
                  <a:pt x="157" y="590"/>
                </a:cubicBezTo>
                <a:cubicBezTo>
                  <a:pt x="183" y="571"/>
                  <a:pt x="212" y="555"/>
                  <a:pt x="241" y="539"/>
                </a:cubicBezTo>
                <a:cubicBezTo>
                  <a:pt x="260" y="517"/>
                  <a:pt x="279" y="495"/>
                  <a:pt x="302" y="472"/>
                </a:cubicBezTo>
                <a:cubicBezTo>
                  <a:pt x="308" y="453"/>
                  <a:pt x="318" y="433"/>
                  <a:pt x="328" y="414"/>
                </a:cubicBezTo>
                <a:cubicBezTo>
                  <a:pt x="325" y="394"/>
                  <a:pt x="325" y="375"/>
                  <a:pt x="325" y="358"/>
                </a:cubicBezTo>
                <a:cubicBezTo>
                  <a:pt x="274" y="252"/>
                  <a:pt x="300" y="240"/>
                  <a:pt x="380" y="189"/>
                </a:cubicBezTo>
                <a:cubicBezTo>
                  <a:pt x="435" y="174"/>
                  <a:pt x="479" y="182"/>
                  <a:pt x="540" y="154"/>
                </a:cubicBezTo>
                <a:cubicBezTo>
                  <a:pt x="582" y="129"/>
                  <a:pt x="621" y="58"/>
                  <a:pt x="640" y="12"/>
                </a:cubicBezTo>
                <a:cubicBezTo>
                  <a:pt x="669" y="3"/>
                  <a:pt x="685" y="0"/>
                  <a:pt x="723" y="31"/>
                </a:cubicBezTo>
                <a:cubicBezTo>
                  <a:pt x="758" y="107"/>
                  <a:pt x="747" y="241"/>
                  <a:pt x="868" y="310"/>
                </a:cubicBezTo>
                <a:cubicBezTo>
                  <a:pt x="923" y="314"/>
                  <a:pt x="980" y="319"/>
                  <a:pt x="1037" y="327"/>
                </a:cubicBezTo>
                <a:cubicBezTo>
                  <a:pt x="1082" y="282"/>
                  <a:pt x="1172" y="288"/>
                  <a:pt x="1245" y="286"/>
                </a:cubicBezTo>
                <a:cubicBezTo>
                  <a:pt x="1255" y="290"/>
                  <a:pt x="1264" y="297"/>
                  <a:pt x="1277" y="304"/>
                </a:cubicBezTo>
                <a:cubicBezTo>
                  <a:pt x="1242" y="339"/>
                  <a:pt x="1213" y="354"/>
                  <a:pt x="1184" y="406"/>
                </a:cubicBezTo>
                <a:cubicBezTo>
                  <a:pt x="1181" y="439"/>
                  <a:pt x="1180" y="471"/>
                  <a:pt x="1180" y="504"/>
                </a:cubicBezTo>
                <a:cubicBezTo>
                  <a:pt x="1100" y="502"/>
                  <a:pt x="992" y="473"/>
                  <a:pt x="1010" y="575"/>
                </a:cubicBezTo>
                <a:cubicBezTo>
                  <a:pt x="1033" y="589"/>
                  <a:pt x="1052" y="602"/>
                  <a:pt x="1074" y="636"/>
                </a:cubicBezTo>
                <a:cubicBezTo>
                  <a:pt x="1090" y="646"/>
                  <a:pt x="1106" y="656"/>
                  <a:pt x="1122" y="670"/>
                </a:cubicBezTo>
                <a:cubicBezTo>
                  <a:pt x="1106" y="682"/>
                  <a:pt x="1093" y="695"/>
                  <a:pt x="1080" y="708"/>
                </a:cubicBezTo>
                <a:cubicBezTo>
                  <a:pt x="1080" y="780"/>
                  <a:pt x="1022" y="867"/>
                  <a:pt x="1066" y="940"/>
                </a:cubicBezTo>
                <a:cubicBezTo>
                  <a:pt x="1075" y="947"/>
                  <a:pt x="1085" y="957"/>
                  <a:pt x="1098" y="967"/>
                </a:cubicBezTo>
                <a:cubicBezTo>
                  <a:pt x="1098" y="970"/>
                  <a:pt x="1098" y="974"/>
                  <a:pt x="1098" y="977"/>
                </a:cubicBezTo>
                <a:cubicBezTo>
                  <a:pt x="1091" y="973"/>
                  <a:pt x="1085" y="970"/>
                  <a:pt x="1078" y="970"/>
                </a:cubicBezTo>
                <a:cubicBezTo>
                  <a:pt x="1050" y="969"/>
                  <a:pt x="1021" y="968"/>
                  <a:pt x="992" y="971"/>
                </a:cubicBezTo>
                <a:cubicBezTo>
                  <a:pt x="966" y="996"/>
                  <a:pt x="992" y="1004"/>
                  <a:pt x="982" y="1062"/>
                </a:cubicBezTo>
                <a:cubicBezTo>
                  <a:pt x="899" y="1119"/>
                  <a:pt x="912" y="1097"/>
                  <a:pt x="888" y="1211"/>
                </a:cubicBezTo>
                <a:cubicBezTo>
                  <a:pt x="866" y="1233"/>
                  <a:pt x="843" y="1255"/>
                  <a:pt x="824" y="1281"/>
                </a:cubicBezTo>
                <a:cubicBezTo>
                  <a:pt x="789" y="1280"/>
                  <a:pt x="754" y="1283"/>
                  <a:pt x="719" y="1285"/>
                </a:cubicBezTo>
                <a:cubicBezTo>
                  <a:pt x="696" y="1307"/>
                  <a:pt x="690" y="1340"/>
                  <a:pt x="741" y="1380"/>
                </a:cubicBezTo>
                <a:cubicBezTo>
                  <a:pt x="635" y="1404"/>
                  <a:pt x="587" y="1485"/>
                  <a:pt x="522" y="1562"/>
                </a:cubicBezTo>
                <a:cubicBezTo>
                  <a:pt x="519" y="1575"/>
                  <a:pt x="516" y="1591"/>
                  <a:pt x="512" y="1607"/>
                </a:cubicBezTo>
                <a:cubicBezTo>
                  <a:pt x="480" y="1646"/>
                  <a:pt x="454" y="1661"/>
                  <a:pt x="422" y="1680"/>
                </a:cubicBezTo>
                <a:close/>
              </a:path>
            </a:pathLst>
          </a:custGeom>
          <a:solidFill>
            <a:schemeClr val="bg1"/>
          </a:solidFill>
          <a:ln w="8" cap="flat" cmpd="sng">
            <a:solidFill>
              <a:srgbClr val="FFFFFF"/>
            </a:solidFill>
            <a:round/>
            <a:headEnd/>
            <a:tailEnd/>
          </a:ln>
        </p:spPr>
        <p:txBody>
          <a:bodyPr/>
          <a:lstStyle/>
          <a:p>
            <a:endParaRPr lang="zh-CN" altLang="en-US"/>
          </a:p>
        </p:txBody>
      </p:sp>
      <p:sp>
        <p:nvSpPr>
          <p:cNvPr id="13323" name="Freeform 11"/>
          <p:cNvSpPr>
            <a:spLocks/>
          </p:cNvSpPr>
          <p:nvPr/>
        </p:nvSpPr>
        <p:spPr bwMode="auto">
          <a:xfrm>
            <a:off x="4603750" y="4657725"/>
            <a:ext cx="696913" cy="627063"/>
          </a:xfrm>
          <a:custGeom>
            <a:avLst/>
            <a:gdLst>
              <a:gd name="T0" fmla="*/ 274369 w 1839"/>
              <a:gd name="T1" fmla="*/ 627063 h 1648"/>
              <a:gd name="T2" fmla="*/ 221314 w 1839"/>
              <a:gd name="T3" fmla="*/ 588252 h 1648"/>
              <a:gd name="T4" fmla="*/ 197061 w 1839"/>
              <a:gd name="T5" fmla="*/ 578740 h 1648"/>
              <a:gd name="T6" fmla="*/ 126953 w 1839"/>
              <a:gd name="T7" fmla="*/ 594340 h 1648"/>
              <a:gd name="T8" fmla="*/ 108762 w 1839"/>
              <a:gd name="T9" fmla="*/ 619073 h 1648"/>
              <a:gd name="T10" fmla="*/ 117479 w 1839"/>
              <a:gd name="T11" fmla="*/ 576837 h 1648"/>
              <a:gd name="T12" fmla="*/ 120131 w 1839"/>
              <a:gd name="T13" fmla="*/ 528133 h 1648"/>
              <a:gd name="T14" fmla="*/ 69350 w 1839"/>
              <a:gd name="T15" fmla="*/ 503401 h 1648"/>
              <a:gd name="T16" fmla="*/ 78066 w 1839"/>
              <a:gd name="T17" fmla="*/ 477527 h 1648"/>
              <a:gd name="T18" fmla="*/ 96636 w 1839"/>
              <a:gd name="T19" fmla="*/ 413222 h 1648"/>
              <a:gd name="T20" fmla="*/ 96636 w 1839"/>
              <a:gd name="T21" fmla="*/ 369465 h 1648"/>
              <a:gd name="T22" fmla="*/ 81098 w 1839"/>
              <a:gd name="T23" fmla="*/ 351581 h 1648"/>
              <a:gd name="T24" fmla="*/ 22738 w 1839"/>
              <a:gd name="T25" fmla="*/ 361474 h 1648"/>
              <a:gd name="T26" fmla="*/ 6063 w 1839"/>
              <a:gd name="T27" fmla="*/ 332176 h 1648"/>
              <a:gd name="T28" fmla="*/ 0 w 1839"/>
              <a:gd name="T29" fmla="*/ 318478 h 1648"/>
              <a:gd name="T30" fmla="*/ 68213 w 1839"/>
              <a:gd name="T31" fmla="*/ 247705 h 1648"/>
              <a:gd name="T32" fmla="*/ 86404 w 1839"/>
              <a:gd name="T33" fmla="*/ 248466 h 1648"/>
              <a:gd name="T34" fmla="*/ 166365 w 1839"/>
              <a:gd name="T35" fmla="*/ 265208 h 1648"/>
              <a:gd name="T36" fmla="*/ 182281 w 1839"/>
              <a:gd name="T37" fmla="*/ 246944 h 1648"/>
              <a:gd name="T38" fmla="*/ 188345 w 1839"/>
              <a:gd name="T39" fmla="*/ 224875 h 1648"/>
              <a:gd name="T40" fmla="*/ 200471 w 1839"/>
              <a:gd name="T41" fmla="*/ 223734 h 1648"/>
              <a:gd name="T42" fmla="*/ 289907 w 1839"/>
              <a:gd name="T43" fmla="*/ 237432 h 1648"/>
              <a:gd name="T44" fmla="*/ 307339 w 1839"/>
              <a:gd name="T45" fmla="*/ 167800 h 1648"/>
              <a:gd name="T46" fmla="*/ 227757 w 1839"/>
              <a:gd name="T47" fmla="*/ 120999 h 1648"/>
              <a:gd name="T48" fmla="*/ 249737 w 1839"/>
              <a:gd name="T49" fmla="*/ 87895 h 1648"/>
              <a:gd name="T50" fmla="*/ 275127 w 1839"/>
              <a:gd name="T51" fmla="*/ 106159 h 1648"/>
              <a:gd name="T52" fmla="*/ 322119 w 1839"/>
              <a:gd name="T53" fmla="*/ 117194 h 1648"/>
              <a:gd name="T54" fmla="*/ 447555 w 1839"/>
              <a:gd name="T55" fmla="*/ 35767 h 1648"/>
              <a:gd name="T56" fmla="*/ 498336 w 1839"/>
              <a:gd name="T57" fmla="*/ 761 h 1648"/>
              <a:gd name="T58" fmla="*/ 541538 w 1839"/>
              <a:gd name="T59" fmla="*/ 80285 h 1648"/>
              <a:gd name="T60" fmla="*/ 607857 w 1839"/>
              <a:gd name="T61" fmla="*/ 158288 h 1648"/>
              <a:gd name="T62" fmla="*/ 643858 w 1839"/>
              <a:gd name="T63" fmla="*/ 172747 h 1648"/>
              <a:gd name="T64" fmla="*/ 643479 w 1839"/>
              <a:gd name="T65" fmla="*/ 246183 h 1648"/>
              <a:gd name="T66" fmla="*/ 582466 w 1839"/>
              <a:gd name="T67" fmla="*/ 314673 h 1648"/>
              <a:gd name="T68" fmla="*/ 612783 w 1839"/>
              <a:gd name="T69" fmla="*/ 308966 h 1648"/>
              <a:gd name="T70" fmla="*/ 660154 w 1839"/>
              <a:gd name="T71" fmla="*/ 308966 h 1648"/>
              <a:gd name="T72" fmla="*/ 654848 w 1839"/>
              <a:gd name="T73" fmla="*/ 392295 h 1648"/>
              <a:gd name="T74" fmla="*/ 682512 w 1839"/>
              <a:gd name="T75" fmla="*/ 426540 h 1648"/>
              <a:gd name="T76" fmla="*/ 696913 w 1839"/>
              <a:gd name="T77" fmla="*/ 453175 h 1648"/>
              <a:gd name="T78" fmla="*/ 637416 w 1839"/>
              <a:gd name="T79" fmla="*/ 476766 h 1648"/>
              <a:gd name="T80" fmla="*/ 553286 w 1839"/>
              <a:gd name="T81" fmla="*/ 546778 h 1648"/>
              <a:gd name="T82" fmla="*/ 482041 w 1839"/>
              <a:gd name="T83" fmla="*/ 559715 h 1648"/>
              <a:gd name="T84" fmla="*/ 449450 w 1839"/>
              <a:gd name="T85" fmla="*/ 540309 h 1648"/>
              <a:gd name="T86" fmla="*/ 393743 w 1839"/>
              <a:gd name="T87" fmla="*/ 514055 h 1648"/>
              <a:gd name="T88" fmla="*/ 380479 w 1839"/>
              <a:gd name="T89" fmla="*/ 522426 h 1648"/>
              <a:gd name="T90" fmla="*/ 377826 w 1839"/>
              <a:gd name="T91" fmla="*/ 548680 h 1648"/>
              <a:gd name="T92" fmla="*/ 319466 w 1839"/>
              <a:gd name="T93" fmla="*/ 615648 h 1648"/>
              <a:gd name="T94" fmla="*/ 274369 w 1839"/>
              <a:gd name="T95" fmla="*/ 627063 h 1648"/>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1839" h="1648">
                <a:moveTo>
                  <a:pt x="724" y="1648"/>
                </a:moveTo>
                <a:cubicBezTo>
                  <a:pt x="638" y="1613"/>
                  <a:pt x="619" y="1570"/>
                  <a:pt x="584" y="1546"/>
                </a:cubicBezTo>
                <a:cubicBezTo>
                  <a:pt x="562" y="1535"/>
                  <a:pt x="540" y="1528"/>
                  <a:pt x="520" y="1521"/>
                </a:cubicBezTo>
                <a:cubicBezTo>
                  <a:pt x="421" y="1519"/>
                  <a:pt x="402" y="1508"/>
                  <a:pt x="335" y="1562"/>
                </a:cubicBezTo>
                <a:cubicBezTo>
                  <a:pt x="319" y="1582"/>
                  <a:pt x="303" y="1604"/>
                  <a:pt x="287" y="1627"/>
                </a:cubicBezTo>
                <a:cubicBezTo>
                  <a:pt x="287" y="1578"/>
                  <a:pt x="300" y="1542"/>
                  <a:pt x="310" y="1516"/>
                </a:cubicBezTo>
                <a:cubicBezTo>
                  <a:pt x="310" y="1473"/>
                  <a:pt x="313" y="1431"/>
                  <a:pt x="317" y="1388"/>
                </a:cubicBezTo>
                <a:cubicBezTo>
                  <a:pt x="272" y="1364"/>
                  <a:pt x="227" y="1344"/>
                  <a:pt x="183" y="1323"/>
                </a:cubicBezTo>
                <a:cubicBezTo>
                  <a:pt x="183" y="1297"/>
                  <a:pt x="193" y="1271"/>
                  <a:pt x="206" y="1255"/>
                </a:cubicBezTo>
                <a:cubicBezTo>
                  <a:pt x="222" y="1196"/>
                  <a:pt x="238" y="1141"/>
                  <a:pt x="255" y="1086"/>
                </a:cubicBezTo>
                <a:cubicBezTo>
                  <a:pt x="283" y="1057"/>
                  <a:pt x="255" y="981"/>
                  <a:pt x="255" y="971"/>
                </a:cubicBezTo>
                <a:cubicBezTo>
                  <a:pt x="239" y="954"/>
                  <a:pt x="227" y="938"/>
                  <a:pt x="214" y="924"/>
                </a:cubicBezTo>
                <a:cubicBezTo>
                  <a:pt x="163" y="923"/>
                  <a:pt x="112" y="938"/>
                  <a:pt x="60" y="950"/>
                </a:cubicBezTo>
                <a:cubicBezTo>
                  <a:pt x="9" y="948"/>
                  <a:pt x="16" y="880"/>
                  <a:pt x="16" y="873"/>
                </a:cubicBezTo>
                <a:cubicBezTo>
                  <a:pt x="10" y="860"/>
                  <a:pt x="4" y="847"/>
                  <a:pt x="0" y="837"/>
                </a:cubicBezTo>
                <a:cubicBezTo>
                  <a:pt x="1" y="683"/>
                  <a:pt x="68" y="678"/>
                  <a:pt x="180" y="651"/>
                </a:cubicBezTo>
                <a:cubicBezTo>
                  <a:pt x="196" y="652"/>
                  <a:pt x="212" y="652"/>
                  <a:pt x="228" y="653"/>
                </a:cubicBezTo>
                <a:cubicBezTo>
                  <a:pt x="282" y="687"/>
                  <a:pt x="352" y="738"/>
                  <a:pt x="439" y="697"/>
                </a:cubicBezTo>
                <a:cubicBezTo>
                  <a:pt x="452" y="681"/>
                  <a:pt x="465" y="665"/>
                  <a:pt x="481" y="649"/>
                </a:cubicBezTo>
                <a:cubicBezTo>
                  <a:pt x="484" y="630"/>
                  <a:pt x="491" y="610"/>
                  <a:pt x="497" y="591"/>
                </a:cubicBezTo>
                <a:cubicBezTo>
                  <a:pt x="507" y="588"/>
                  <a:pt x="516" y="588"/>
                  <a:pt x="529" y="588"/>
                </a:cubicBezTo>
                <a:cubicBezTo>
                  <a:pt x="558" y="618"/>
                  <a:pt x="689" y="622"/>
                  <a:pt x="765" y="624"/>
                </a:cubicBezTo>
                <a:cubicBezTo>
                  <a:pt x="823" y="566"/>
                  <a:pt x="811" y="504"/>
                  <a:pt x="811" y="441"/>
                </a:cubicBezTo>
                <a:cubicBezTo>
                  <a:pt x="732" y="358"/>
                  <a:pt x="671" y="353"/>
                  <a:pt x="601" y="318"/>
                </a:cubicBezTo>
                <a:cubicBezTo>
                  <a:pt x="569" y="249"/>
                  <a:pt x="595" y="230"/>
                  <a:pt x="659" y="231"/>
                </a:cubicBezTo>
                <a:cubicBezTo>
                  <a:pt x="681" y="245"/>
                  <a:pt x="704" y="262"/>
                  <a:pt x="726" y="279"/>
                </a:cubicBezTo>
                <a:cubicBezTo>
                  <a:pt x="767" y="286"/>
                  <a:pt x="809" y="297"/>
                  <a:pt x="850" y="308"/>
                </a:cubicBezTo>
                <a:cubicBezTo>
                  <a:pt x="972" y="311"/>
                  <a:pt x="1126" y="204"/>
                  <a:pt x="1181" y="94"/>
                </a:cubicBezTo>
                <a:cubicBezTo>
                  <a:pt x="1181" y="5"/>
                  <a:pt x="1242" y="0"/>
                  <a:pt x="1315" y="2"/>
                </a:cubicBezTo>
                <a:cubicBezTo>
                  <a:pt x="1376" y="33"/>
                  <a:pt x="1417" y="113"/>
                  <a:pt x="1429" y="211"/>
                </a:cubicBezTo>
                <a:cubicBezTo>
                  <a:pt x="1477" y="275"/>
                  <a:pt x="1521" y="345"/>
                  <a:pt x="1604" y="416"/>
                </a:cubicBezTo>
                <a:cubicBezTo>
                  <a:pt x="1636" y="426"/>
                  <a:pt x="1667" y="440"/>
                  <a:pt x="1699" y="454"/>
                </a:cubicBezTo>
                <a:cubicBezTo>
                  <a:pt x="1709" y="500"/>
                  <a:pt x="1750" y="580"/>
                  <a:pt x="1698" y="647"/>
                </a:cubicBezTo>
                <a:cubicBezTo>
                  <a:pt x="1592" y="717"/>
                  <a:pt x="1522" y="662"/>
                  <a:pt x="1537" y="827"/>
                </a:cubicBezTo>
                <a:cubicBezTo>
                  <a:pt x="1560" y="827"/>
                  <a:pt x="1592" y="825"/>
                  <a:pt x="1617" y="812"/>
                </a:cubicBezTo>
                <a:cubicBezTo>
                  <a:pt x="1659" y="810"/>
                  <a:pt x="1700" y="811"/>
                  <a:pt x="1742" y="812"/>
                </a:cubicBezTo>
                <a:cubicBezTo>
                  <a:pt x="1735" y="884"/>
                  <a:pt x="1731" y="956"/>
                  <a:pt x="1728" y="1031"/>
                </a:cubicBezTo>
                <a:cubicBezTo>
                  <a:pt x="1740" y="1061"/>
                  <a:pt x="1756" y="1074"/>
                  <a:pt x="1801" y="1121"/>
                </a:cubicBezTo>
                <a:cubicBezTo>
                  <a:pt x="1813" y="1145"/>
                  <a:pt x="1826" y="1168"/>
                  <a:pt x="1839" y="1191"/>
                </a:cubicBezTo>
                <a:cubicBezTo>
                  <a:pt x="1765" y="1189"/>
                  <a:pt x="1730" y="1224"/>
                  <a:pt x="1682" y="1253"/>
                </a:cubicBezTo>
                <a:cubicBezTo>
                  <a:pt x="1627" y="1336"/>
                  <a:pt x="1531" y="1367"/>
                  <a:pt x="1460" y="1437"/>
                </a:cubicBezTo>
                <a:cubicBezTo>
                  <a:pt x="1403" y="1458"/>
                  <a:pt x="1326" y="1479"/>
                  <a:pt x="1272" y="1471"/>
                </a:cubicBezTo>
                <a:cubicBezTo>
                  <a:pt x="1243" y="1454"/>
                  <a:pt x="1214" y="1437"/>
                  <a:pt x="1186" y="1420"/>
                </a:cubicBezTo>
                <a:cubicBezTo>
                  <a:pt x="1106" y="1326"/>
                  <a:pt x="1119" y="1360"/>
                  <a:pt x="1039" y="1351"/>
                </a:cubicBezTo>
                <a:cubicBezTo>
                  <a:pt x="1026" y="1357"/>
                  <a:pt x="1013" y="1363"/>
                  <a:pt x="1004" y="1373"/>
                </a:cubicBezTo>
                <a:cubicBezTo>
                  <a:pt x="1000" y="1396"/>
                  <a:pt x="997" y="1419"/>
                  <a:pt x="997" y="1442"/>
                </a:cubicBezTo>
                <a:cubicBezTo>
                  <a:pt x="942" y="1496"/>
                  <a:pt x="884" y="1553"/>
                  <a:pt x="843" y="1618"/>
                </a:cubicBezTo>
                <a:cubicBezTo>
                  <a:pt x="788" y="1643"/>
                  <a:pt x="750" y="1645"/>
                  <a:pt x="724" y="1648"/>
                </a:cubicBezTo>
                <a:close/>
              </a:path>
            </a:pathLst>
          </a:custGeom>
          <a:solidFill>
            <a:schemeClr val="bg1"/>
          </a:solidFill>
          <a:ln w="8" cap="flat" cmpd="sng">
            <a:solidFill>
              <a:srgbClr val="FFFFFF"/>
            </a:solidFill>
            <a:round/>
            <a:headEnd/>
            <a:tailEnd/>
          </a:ln>
        </p:spPr>
        <p:txBody>
          <a:bodyPr/>
          <a:lstStyle/>
          <a:p>
            <a:endParaRPr lang="zh-CN" altLang="en-US"/>
          </a:p>
        </p:txBody>
      </p:sp>
      <p:sp>
        <p:nvSpPr>
          <p:cNvPr id="13324" name="Freeform 12"/>
          <p:cNvSpPr>
            <a:spLocks/>
          </p:cNvSpPr>
          <p:nvPr/>
        </p:nvSpPr>
        <p:spPr bwMode="auto">
          <a:xfrm>
            <a:off x="5197475" y="4527550"/>
            <a:ext cx="619125" cy="768350"/>
          </a:xfrm>
          <a:custGeom>
            <a:avLst/>
            <a:gdLst>
              <a:gd name="T0" fmla="*/ 381029 w 1633"/>
              <a:gd name="T1" fmla="*/ 768350 h 2024"/>
              <a:gd name="T2" fmla="*/ 325297 w 1633"/>
              <a:gd name="T3" fmla="*/ 764554 h 2024"/>
              <a:gd name="T4" fmla="*/ 314302 w 1633"/>
              <a:gd name="T5" fmla="*/ 745573 h 2024"/>
              <a:gd name="T6" fmla="*/ 268427 w 1633"/>
              <a:gd name="T7" fmla="*/ 713305 h 2024"/>
              <a:gd name="T8" fmla="*/ 268806 w 1633"/>
              <a:gd name="T9" fmla="*/ 696982 h 2024"/>
              <a:gd name="T10" fmla="*/ 308994 w 1633"/>
              <a:gd name="T11" fmla="*/ 612326 h 2024"/>
              <a:gd name="T12" fmla="*/ 271839 w 1633"/>
              <a:gd name="T13" fmla="*/ 558041 h 2024"/>
              <a:gd name="T14" fmla="*/ 235821 w 1633"/>
              <a:gd name="T15" fmla="*/ 540958 h 2024"/>
              <a:gd name="T16" fmla="*/ 199424 w 1633"/>
              <a:gd name="T17" fmla="*/ 548550 h 2024"/>
              <a:gd name="T18" fmla="*/ 152033 w 1633"/>
              <a:gd name="T19" fmla="*/ 582336 h 2024"/>
              <a:gd name="T20" fmla="*/ 114119 w 1633"/>
              <a:gd name="T21" fmla="*/ 583855 h 2024"/>
              <a:gd name="T22" fmla="*/ 79618 w 1633"/>
              <a:gd name="T23" fmla="*/ 529569 h 2024"/>
              <a:gd name="T24" fmla="*/ 73552 w 1633"/>
              <a:gd name="T25" fmla="*/ 518181 h 2024"/>
              <a:gd name="T26" fmla="*/ 75068 w 1633"/>
              <a:gd name="T27" fmla="*/ 424794 h 2024"/>
              <a:gd name="T28" fmla="*/ 0 w 1633"/>
              <a:gd name="T29" fmla="*/ 431627 h 2024"/>
              <a:gd name="T30" fmla="*/ 37913 w 1633"/>
              <a:gd name="T31" fmla="*/ 401638 h 2024"/>
              <a:gd name="T32" fmla="*/ 73173 w 1633"/>
              <a:gd name="T33" fmla="*/ 341658 h 2024"/>
              <a:gd name="T34" fmla="*/ 56870 w 1633"/>
              <a:gd name="T35" fmla="*/ 271428 h 2024"/>
              <a:gd name="T36" fmla="*/ 54974 w 1633"/>
              <a:gd name="T37" fmla="*/ 188291 h 2024"/>
              <a:gd name="T38" fmla="*/ 47771 w 1633"/>
              <a:gd name="T39" fmla="*/ 159440 h 2024"/>
              <a:gd name="T40" fmla="*/ 95163 w 1633"/>
              <a:gd name="T41" fmla="*/ 98321 h 2024"/>
              <a:gd name="T42" fmla="*/ 166819 w 1633"/>
              <a:gd name="T43" fmla="*/ 76683 h 2024"/>
              <a:gd name="T44" fmla="*/ 197149 w 1633"/>
              <a:gd name="T45" fmla="*/ 59980 h 2024"/>
              <a:gd name="T46" fmla="*/ 179330 w 1633"/>
              <a:gd name="T47" fmla="*/ 19740 h 2024"/>
              <a:gd name="T48" fmla="*/ 244920 w 1633"/>
              <a:gd name="T49" fmla="*/ 25055 h 2024"/>
              <a:gd name="T50" fmla="*/ 278663 w 1633"/>
              <a:gd name="T51" fmla="*/ 29610 h 2024"/>
              <a:gd name="T52" fmla="*/ 362072 w 1633"/>
              <a:gd name="T53" fmla="*/ 80479 h 2024"/>
              <a:gd name="T54" fmla="*/ 396953 w 1633"/>
              <a:gd name="T55" fmla="*/ 93766 h 2024"/>
              <a:gd name="T56" fmla="*/ 431075 w 1633"/>
              <a:gd name="T57" fmla="*/ 95664 h 2024"/>
              <a:gd name="T58" fmla="*/ 455339 w 1633"/>
              <a:gd name="T59" fmla="*/ 67952 h 2024"/>
              <a:gd name="T60" fmla="*/ 500077 w 1633"/>
              <a:gd name="T61" fmla="*/ 102497 h 2024"/>
              <a:gd name="T62" fmla="*/ 522825 w 1633"/>
              <a:gd name="T63" fmla="*/ 115404 h 2024"/>
              <a:gd name="T64" fmla="*/ 596377 w 1633"/>
              <a:gd name="T65" fmla="*/ 178421 h 2024"/>
              <a:gd name="T66" fmla="*/ 597135 w 1633"/>
              <a:gd name="T67" fmla="*/ 271428 h 2024"/>
              <a:gd name="T68" fmla="*/ 570975 w 1633"/>
              <a:gd name="T69" fmla="*/ 396323 h 2024"/>
              <a:gd name="T70" fmla="*/ 576662 w 1633"/>
              <a:gd name="T71" fmla="*/ 420239 h 2024"/>
              <a:gd name="T72" fmla="*/ 601685 w 1633"/>
              <a:gd name="T73" fmla="*/ 510209 h 2024"/>
              <a:gd name="T74" fmla="*/ 608509 w 1633"/>
              <a:gd name="T75" fmla="*/ 578920 h 2024"/>
              <a:gd name="T76" fmla="*/ 619125 w 1633"/>
              <a:gd name="T77" fmla="*/ 653705 h 2024"/>
              <a:gd name="T78" fmla="*/ 491736 w 1633"/>
              <a:gd name="T79" fmla="*/ 655603 h 2024"/>
              <a:gd name="T80" fmla="*/ 514484 w 1633"/>
              <a:gd name="T81" fmla="*/ 704574 h 2024"/>
              <a:gd name="T82" fmla="*/ 508418 w 1633"/>
              <a:gd name="T83" fmla="*/ 725453 h 2024"/>
              <a:gd name="T84" fmla="*/ 463680 w 1633"/>
              <a:gd name="T85" fmla="*/ 687111 h 2024"/>
              <a:gd name="T86" fmla="*/ 425009 w 1633"/>
              <a:gd name="T87" fmla="*/ 684834 h 2024"/>
              <a:gd name="T88" fmla="*/ 403019 w 1633"/>
              <a:gd name="T89" fmla="*/ 717861 h 2024"/>
              <a:gd name="T90" fmla="*/ 381029 w 1633"/>
              <a:gd name="T91" fmla="*/ 768350 h 202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1633" h="2024">
                <a:moveTo>
                  <a:pt x="1005" y="2024"/>
                </a:moveTo>
                <a:cubicBezTo>
                  <a:pt x="954" y="1970"/>
                  <a:pt x="899" y="2005"/>
                  <a:pt x="858" y="2014"/>
                </a:cubicBezTo>
                <a:cubicBezTo>
                  <a:pt x="848" y="1997"/>
                  <a:pt x="839" y="1980"/>
                  <a:pt x="829" y="1964"/>
                </a:cubicBezTo>
                <a:cubicBezTo>
                  <a:pt x="830" y="1852"/>
                  <a:pt x="753" y="1880"/>
                  <a:pt x="708" y="1879"/>
                </a:cubicBezTo>
                <a:cubicBezTo>
                  <a:pt x="708" y="1862"/>
                  <a:pt x="709" y="1849"/>
                  <a:pt x="709" y="1836"/>
                </a:cubicBezTo>
                <a:cubicBezTo>
                  <a:pt x="751" y="1762"/>
                  <a:pt x="805" y="1678"/>
                  <a:pt x="815" y="1613"/>
                </a:cubicBezTo>
                <a:cubicBezTo>
                  <a:pt x="765" y="1559"/>
                  <a:pt x="723" y="1516"/>
                  <a:pt x="717" y="1470"/>
                </a:cubicBezTo>
                <a:cubicBezTo>
                  <a:pt x="673" y="1410"/>
                  <a:pt x="654" y="1425"/>
                  <a:pt x="622" y="1425"/>
                </a:cubicBezTo>
                <a:cubicBezTo>
                  <a:pt x="590" y="1430"/>
                  <a:pt x="558" y="1436"/>
                  <a:pt x="526" y="1445"/>
                </a:cubicBezTo>
                <a:cubicBezTo>
                  <a:pt x="484" y="1487"/>
                  <a:pt x="439" y="1512"/>
                  <a:pt x="401" y="1534"/>
                </a:cubicBezTo>
                <a:cubicBezTo>
                  <a:pt x="365" y="1533"/>
                  <a:pt x="333" y="1535"/>
                  <a:pt x="301" y="1538"/>
                </a:cubicBezTo>
                <a:cubicBezTo>
                  <a:pt x="289" y="1452"/>
                  <a:pt x="235" y="1421"/>
                  <a:pt x="210" y="1395"/>
                </a:cubicBezTo>
                <a:cubicBezTo>
                  <a:pt x="203" y="1385"/>
                  <a:pt x="197" y="1375"/>
                  <a:pt x="194" y="1365"/>
                </a:cubicBezTo>
                <a:cubicBezTo>
                  <a:pt x="194" y="1283"/>
                  <a:pt x="195" y="1201"/>
                  <a:pt x="198" y="1119"/>
                </a:cubicBezTo>
                <a:cubicBezTo>
                  <a:pt x="119" y="1117"/>
                  <a:pt x="58" y="1119"/>
                  <a:pt x="0" y="1137"/>
                </a:cubicBezTo>
                <a:cubicBezTo>
                  <a:pt x="1" y="1055"/>
                  <a:pt x="33" y="1076"/>
                  <a:pt x="100" y="1058"/>
                </a:cubicBezTo>
                <a:cubicBezTo>
                  <a:pt x="161" y="1030"/>
                  <a:pt x="193" y="959"/>
                  <a:pt x="193" y="900"/>
                </a:cubicBezTo>
                <a:cubicBezTo>
                  <a:pt x="178" y="837"/>
                  <a:pt x="162" y="775"/>
                  <a:pt x="150" y="715"/>
                </a:cubicBezTo>
                <a:cubicBezTo>
                  <a:pt x="147" y="640"/>
                  <a:pt x="144" y="568"/>
                  <a:pt x="145" y="496"/>
                </a:cubicBezTo>
                <a:cubicBezTo>
                  <a:pt x="138" y="469"/>
                  <a:pt x="132" y="443"/>
                  <a:pt x="126" y="420"/>
                </a:cubicBezTo>
                <a:cubicBezTo>
                  <a:pt x="193" y="389"/>
                  <a:pt x="222" y="324"/>
                  <a:pt x="251" y="259"/>
                </a:cubicBezTo>
                <a:cubicBezTo>
                  <a:pt x="309" y="225"/>
                  <a:pt x="351" y="170"/>
                  <a:pt x="440" y="202"/>
                </a:cubicBezTo>
                <a:cubicBezTo>
                  <a:pt x="469" y="203"/>
                  <a:pt x="507" y="197"/>
                  <a:pt x="520" y="158"/>
                </a:cubicBezTo>
                <a:cubicBezTo>
                  <a:pt x="521" y="89"/>
                  <a:pt x="499" y="79"/>
                  <a:pt x="473" y="52"/>
                </a:cubicBezTo>
                <a:cubicBezTo>
                  <a:pt x="483" y="0"/>
                  <a:pt x="585" y="42"/>
                  <a:pt x="646" y="66"/>
                </a:cubicBezTo>
                <a:cubicBezTo>
                  <a:pt x="674" y="70"/>
                  <a:pt x="703" y="74"/>
                  <a:pt x="735" y="78"/>
                </a:cubicBezTo>
                <a:cubicBezTo>
                  <a:pt x="792" y="113"/>
                  <a:pt x="885" y="158"/>
                  <a:pt x="955" y="212"/>
                </a:cubicBezTo>
                <a:cubicBezTo>
                  <a:pt x="983" y="222"/>
                  <a:pt x="1015" y="233"/>
                  <a:pt x="1047" y="247"/>
                </a:cubicBezTo>
                <a:cubicBezTo>
                  <a:pt x="1076" y="247"/>
                  <a:pt x="1105" y="248"/>
                  <a:pt x="1137" y="252"/>
                </a:cubicBezTo>
                <a:cubicBezTo>
                  <a:pt x="1156" y="227"/>
                  <a:pt x="1178" y="201"/>
                  <a:pt x="1201" y="179"/>
                </a:cubicBezTo>
                <a:cubicBezTo>
                  <a:pt x="1230" y="179"/>
                  <a:pt x="1274" y="210"/>
                  <a:pt x="1319" y="270"/>
                </a:cubicBezTo>
                <a:cubicBezTo>
                  <a:pt x="1338" y="280"/>
                  <a:pt x="1357" y="291"/>
                  <a:pt x="1379" y="304"/>
                </a:cubicBezTo>
                <a:cubicBezTo>
                  <a:pt x="1430" y="319"/>
                  <a:pt x="1516" y="390"/>
                  <a:pt x="1573" y="470"/>
                </a:cubicBezTo>
                <a:cubicBezTo>
                  <a:pt x="1592" y="542"/>
                  <a:pt x="1614" y="618"/>
                  <a:pt x="1575" y="715"/>
                </a:cubicBezTo>
                <a:cubicBezTo>
                  <a:pt x="1475" y="824"/>
                  <a:pt x="1417" y="878"/>
                  <a:pt x="1506" y="1044"/>
                </a:cubicBezTo>
                <a:cubicBezTo>
                  <a:pt x="1509" y="1064"/>
                  <a:pt x="1515" y="1084"/>
                  <a:pt x="1521" y="1107"/>
                </a:cubicBezTo>
                <a:cubicBezTo>
                  <a:pt x="1544" y="1130"/>
                  <a:pt x="1575" y="1278"/>
                  <a:pt x="1587" y="1344"/>
                </a:cubicBezTo>
                <a:cubicBezTo>
                  <a:pt x="1628" y="1401"/>
                  <a:pt x="1628" y="1440"/>
                  <a:pt x="1605" y="1525"/>
                </a:cubicBezTo>
                <a:cubicBezTo>
                  <a:pt x="1605" y="1577"/>
                  <a:pt x="1601" y="1639"/>
                  <a:pt x="1633" y="1722"/>
                </a:cubicBezTo>
                <a:cubicBezTo>
                  <a:pt x="1521" y="1722"/>
                  <a:pt x="1409" y="1723"/>
                  <a:pt x="1297" y="1727"/>
                </a:cubicBezTo>
                <a:cubicBezTo>
                  <a:pt x="1271" y="1752"/>
                  <a:pt x="1319" y="1809"/>
                  <a:pt x="1357" y="1856"/>
                </a:cubicBezTo>
                <a:cubicBezTo>
                  <a:pt x="1351" y="1872"/>
                  <a:pt x="1344" y="1892"/>
                  <a:pt x="1341" y="1911"/>
                </a:cubicBezTo>
                <a:cubicBezTo>
                  <a:pt x="1293" y="1910"/>
                  <a:pt x="1230" y="1817"/>
                  <a:pt x="1223" y="1810"/>
                </a:cubicBezTo>
                <a:cubicBezTo>
                  <a:pt x="1188" y="1806"/>
                  <a:pt x="1153" y="1805"/>
                  <a:pt x="1121" y="1804"/>
                </a:cubicBezTo>
                <a:cubicBezTo>
                  <a:pt x="1102" y="1833"/>
                  <a:pt x="1082" y="1862"/>
                  <a:pt x="1063" y="1891"/>
                </a:cubicBezTo>
                <a:cubicBezTo>
                  <a:pt x="1060" y="1920"/>
                  <a:pt x="1056" y="1999"/>
                  <a:pt x="1005" y="2024"/>
                </a:cubicBezTo>
                <a:close/>
              </a:path>
            </a:pathLst>
          </a:custGeom>
          <a:solidFill>
            <a:schemeClr val="bg1"/>
          </a:solidFill>
          <a:ln w="8" cap="flat" cmpd="sng">
            <a:solidFill>
              <a:srgbClr val="FFFFFF"/>
            </a:solidFill>
            <a:round/>
            <a:headEnd/>
            <a:tailEnd/>
          </a:ln>
        </p:spPr>
        <p:txBody>
          <a:bodyPr/>
          <a:lstStyle/>
          <a:p>
            <a:endParaRPr lang="zh-CN" altLang="en-US"/>
          </a:p>
        </p:txBody>
      </p:sp>
      <p:sp>
        <p:nvSpPr>
          <p:cNvPr id="13325" name="Freeform 13"/>
          <p:cNvSpPr>
            <a:spLocks/>
          </p:cNvSpPr>
          <p:nvPr/>
        </p:nvSpPr>
        <p:spPr bwMode="auto">
          <a:xfrm>
            <a:off x="5757863" y="4508500"/>
            <a:ext cx="544512" cy="785813"/>
          </a:xfrm>
          <a:custGeom>
            <a:avLst/>
            <a:gdLst>
              <a:gd name="T0" fmla="*/ 141338 w 1437"/>
              <a:gd name="T1" fmla="*/ 785813 h 2065"/>
              <a:gd name="T2" fmla="*/ 113677 w 1437"/>
              <a:gd name="T3" fmla="*/ 774016 h 2065"/>
              <a:gd name="T4" fmla="*/ 112540 w 1437"/>
              <a:gd name="T5" fmla="*/ 766406 h 2065"/>
              <a:gd name="T6" fmla="*/ 159905 w 1437"/>
              <a:gd name="T7" fmla="*/ 707803 h 2065"/>
              <a:gd name="T8" fmla="*/ 153085 w 1437"/>
              <a:gd name="T9" fmla="*/ 667846 h 2065"/>
              <a:gd name="T10" fmla="*/ 106856 w 1437"/>
              <a:gd name="T11" fmla="*/ 678882 h 2065"/>
              <a:gd name="T12" fmla="*/ 74269 w 1437"/>
              <a:gd name="T13" fmla="*/ 679262 h 2065"/>
              <a:gd name="T14" fmla="*/ 61385 w 1437"/>
              <a:gd name="T15" fmla="*/ 631695 h 2065"/>
              <a:gd name="T16" fmla="*/ 65554 w 1437"/>
              <a:gd name="T17" fmla="*/ 535799 h 2065"/>
              <a:gd name="T18" fmla="*/ 54565 w 1437"/>
              <a:gd name="T19" fmla="*/ 524383 h 2065"/>
              <a:gd name="T20" fmla="*/ 26146 w 1437"/>
              <a:gd name="T21" fmla="*/ 416310 h 2065"/>
              <a:gd name="T22" fmla="*/ 20462 w 1437"/>
              <a:gd name="T23" fmla="*/ 329166 h 2065"/>
              <a:gd name="T24" fmla="*/ 57217 w 1437"/>
              <a:gd name="T25" fmla="*/ 280077 h 2065"/>
              <a:gd name="T26" fmla="*/ 57596 w 1437"/>
              <a:gd name="T27" fmla="*/ 216527 h 2065"/>
              <a:gd name="T28" fmla="*/ 43197 w 1437"/>
              <a:gd name="T29" fmla="*/ 178853 h 2065"/>
              <a:gd name="T30" fmla="*/ 33724 w 1437"/>
              <a:gd name="T31" fmla="*/ 167437 h 2065"/>
              <a:gd name="T32" fmla="*/ 61764 w 1437"/>
              <a:gd name="T33" fmla="*/ 143083 h 2065"/>
              <a:gd name="T34" fmla="*/ 101551 w 1437"/>
              <a:gd name="T35" fmla="*/ 131666 h 2065"/>
              <a:gd name="T36" fmla="*/ 110267 w 1437"/>
              <a:gd name="T37" fmla="*/ 130905 h 2065"/>
              <a:gd name="T38" fmla="*/ 194008 w 1437"/>
              <a:gd name="T39" fmla="*/ 69258 h 2065"/>
              <a:gd name="T40" fmla="*/ 297075 w 1437"/>
              <a:gd name="T41" fmla="*/ 25877 h 2065"/>
              <a:gd name="T42" fmla="*/ 337241 w 1437"/>
              <a:gd name="T43" fmla="*/ 761 h 2065"/>
              <a:gd name="T44" fmla="*/ 339515 w 1437"/>
              <a:gd name="T45" fmla="*/ 58222 h 2065"/>
              <a:gd name="T46" fmla="*/ 370965 w 1437"/>
              <a:gd name="T47" fmla="*/ 68878 h 2065"/>
              <a:gd name="T48" fmla="*/ 394080 w 1437"/>
              <a:gd name="T49" fmla="*/ 20930 h 2065"/>
              <a:gd name="T50" fmla="*/ 436140 w 1437"/>
              <a:gd name="T51" fmla="*/ 68116 h 2065"/>
              <a:gd name="T52" fmla="*/ 497905 w 1437"/>
              <a:gd name="T53" fmla="*/ 54798 h 2065"/>
              <a:gd name="T54" fmla="*/ 518745 w 1437"/>
              <a:gd name="T55" fmla="*/ 55178 h 2065"/>
              <a:gd name="T56" fmla="*/ 486916 w 1437"/>
              <a:gd name="T57" fmla="*/ 120250 h 2065"/>
              <a:gd name="T58" fmla="*/ 544512 w 1437"/>
              <a:gd name="T59" fmla="*/ 205491 h 2065"/>
              <a:gd name="T60" fmla="*/ 542996 w 1437"/>
              <a:gd name="T61" fmla="*/ 234031 h 2065"/>
              <a:gd name="T62" fmla="*/ 525945 w 1437"/>
              <a:gd name="T63" fmla="*/ 265997 h 2065"/>
              <a:gd name="T64" fmla="*/ 442203 w 1437"/>
              <a:gd name="T65" fmla="*/ 301006 h 2065"/>
              <a:gd name="T66" fmla="*/ 408858 w 1437"/>
              <a:gd name="T67" fmla="*/ 363795 h 2065"/>
              <a:gd name="T68" fmla="*/ 409994 w 1437"/>
              <a:gd name="T69" fmla="*/ 412504 h 2065"/>
              <a:gd name="T70" fmla="*/ 385743 w 1437"/>
              <a:gd name="T71" fmla="*/ 438000 h 2065"/>
              <a:gd name="T72" fmla="*/ 352398 w 1437"/>
              <a:gd name="T73" fmla="*/ 523241 h 2065"/>
              <a:gd name="T74" fmla="*/ 343683 w 1437"/>
              <a:gd name="T75" fmla="*/ 556729 h 2065"/>
              <a:gd name="T76" fmla="*/ 309580 w 1437"/>
              <a:gd name="T77" fmla="*/ 620659 h 2065"/>
              <a:gd name="T78" fmla="*/ 312990 w 1437"/>
              <a:gd name="T79" fmla="*/ 648058 h 2065"/>
              <a:gd name="T80" fmla="*/ 297833 w 1437"/>
              <a:gd name="T81" fmla="*/ 729874 h 2065"/>
              <a:gd name="T82" fmla="*/ 305033 w 1437"/>
              <a:gd name="T83" fmla="*/ 747379 h 2065"/>
              <a:gd name="T84" fmla="*/ 263730 w 1437"/>
              <a:gd name="T85" fmla="*/ 770211 h 2065"/>
              <a:gd name="T86" fmla="*/ 176578 w 1437"/>
              <a:gd name="T87" fmla="*/ 774016 h 2065"/>
              <a:gd name="T88" fmla="*/ 141338 w 1437"/>
              <a:gd name="T89" fmla="*/ 785813 h 2065"/>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1437" h="2065">
                <a:moveTo>
                  <a:pt x="373" y="2065"/>
                </a:moveTo>
                <a:cubicBezTo>
                  <a:pt x="351" y="2041"/>
                  <a:pt x="322" y="2044"/>
                  <a:pt x="300" y="2034"/>
                </a:cubicBezTo>
                <a:cubicBezTo>
                  <a:pt x="297" y="2027"/>
                  <a:pt x="297" y="2020"/>
                  <a:pt x="297" y="2014"/>
                </a:cubicBezTo>
                <a:cubicBezTo>
                  <a:pt x="339" y="1962"/>
                  <a:pt x="380" y="1911"/>
                  <a:pt x="422" y="1860"/>
                </a:cubicBezTo>
                <a:cubicBezTo>
                  <a:pt x="423" y="1798"/>
                  <a:pt x="416" y="1784"/>
                  <a:pt x="404" y="1755"/>
                </a:cubicBezTo>
                <a:cubicBezTo>
                  <a:pt x="340" y="1753"/>
                  <a:pt x="321" y="1762"/>
                  <a:pt x="282" y="1784"/>
                </a:cubicBezTo>
                <a:cubicBezTo>
                  <a:pt x="253" y="1783"/>
                  <a:pt x="225" y="1783"/>
                  <a:pt x="196" y="1785"/>
                </a:cubicBezTo>
                <a:cubicBezTo>
                  <a:pt x="183" y="1742"/>
                  <a:pt x="171" y="1700"/>
                  <a:pt x="162" y="1660"/>
                </a:cubicBezTo>
                <a:cubicBezTo>
                  <a:pt x="162" y="1562"/>
                  <a:pt x="191" y="1484"/>
                  <a:pt x="173" y="1408"/>
                </a:cubicBezTo>
                <a:cubicBezTo>
                  <a:pt x="163" y="1398"/>
                  <a:pt x="154" y="1388"/>
                  <a:pt x="144" y="1378"/>
                </a:cubicBezTo>
                <a:cubicBezTo>
                  <a:pt x="145" y="1273"/>
                  <a:pt x="81" y="1170"/>
                  <a:pt x="69" y="1094"/>
                </a:cubicBezTo>
                <a:cubicBezTo>
                  <a:pt x="22" y="992"/>
                  <a:pt x="0" y="942"/>
                  <a:pt x="54" y="865"/>
                </a:cubicBezTo>
                <a:cubicBezTo>
                  <a:pt x="86" y="856"/>
                  <a:pt x="135" y="765"/>
                  <a:pt x="151" y="736"/>
                </a:cubicBezTo>
                <a:cubicBezTo>
                  <a:pt x="151" y="681"/>
                  <a:pt x="152" y="625"/>
                  <a:pt x="152" y="569"/>
                </a:cubicBezTo>
                <a:cubicBezTo>
                  <a:pt x="139" y="536"/>
                  <a:pt x="127" y="503"/>
                  <a:pt x="114" y="470"/>
                </a:cubicBezTo>
                <a:cubicBezTo>
                  <a:pt x="105" y="460"/>
                  <a:pt x="95" y="450"/>
                  <a:pt x="89" y="440"/>
                </a:cubicBezTo>
                <a:cubicBezTo>
                  <a:pt x="111" y="418"/>
                  <a:pt x="137" y="395"/>
                  <a:pt x="163" y="376"/>
                </a:cubicBezTo>
                <a:cubicBezTo>
                  <a:pt x="166" y="377"/>
                  <a:pt x="259" y="366"/>
                  <a:pt x="268" y="346"/>
                </a:cubicBezTo>
                <a:cubicBezTo>
                  <a:pt x="275" y="343"/>
                  <a:pt x="281" y="343"/>
                  <a:pt x="291" y="344"/>
                </a:cubicBezTo>
                <a:cubicBezTo>
                  <a:pt x="339" y="270"/>
                  <a:pt x="445" y="236"/>
                  <a:pt x="512" y="182"/>
                </a:cubicBezTo>
                <a:cubicBezTo>
                  <a:pt x="554" y="98"/>
                  <a:pt x="698" y="131"/>
                  <a:pt x="784" y="68"/>
                </a:cubicBezTo>
                <a:cubicBezTo>
                  <a:pt x="810" y="0"/>
                  <a:pt x="810" y="0"/>
                  <a:pt x="890" y="2"/>
                </a:cubicBezTo>
                <a:cubicBezTo>
                  <a:pt x="890" y="51"/>
                  <a:pt x="893" y="100"/>
                  <a:pt x="896" y="153"/>
                </a:cubicBezTo>
                <a:cubicBezTo>
                  <a:pt x="912" y="179"/>
                  <a:pt x="943" y="177"/>
                  <a:pt x="979" y="181"/>
                </a:cubicBezTo>
                <a:cubicBezTo>
                  <a:pt x="1030" y="140"/>
                  <a:pt x="1014" y="80"/>
                  <a:pt x="1040" y="55"/>
                </a:cubicBezTo>
                <a:cubicBezTo>
                  <a:pt x="1050" y="78"/>
                  <a:pt x="1078" y="160"/>
                  <a:pt x="1151" y="179"/>
                </a:cubicBezTo>
                <a:cubicBezTo>
                  <a:pt x="1205" y="180"/>
                  <a:pt x="1250" y="175"/>
                  <a:pt x="1314" y="144"/>
                </a:cubicBezTo>
                <a:cubicBezTo>
                  <a:pt x="1330" y="144"/>
                  <a:pt x="1349" y="144"/>
                  <a:pt x="1369" y="145"/>
                </a:cubicBezTo>
                <a:cubicBezTo>
                  <a:pt x="1340" y="206"/>
                  <a:pt x="1266" y="237"/>
                  <a:pt x="1285" y="316"/>
                </a:cubicBezTo>
                <a:cubicBezTo>
                  <a:pt x="1339" y="377"/>
                  <a:pt x="1386" y="443"/>
                  <a:pt x="1437" y="540"/>
                </a:cubicBezTo>
                <a:cubicBezTo>
                  <a:pt x="1433" y="562"/>
                  <a:pt x="1433" y="589"/>
                  <a:pt x="1433" y="615"/>
                </a:cubicBezTo>
                <a:cubicBezTo>
                  <a:pt x="1414" y="634"/>
                  <a:pt x="1407" y="660"/>
                  <a:pt x="1388" y="699"/>
                </a:cubicBezTo>
                <a:cubicBezTo>
                  <a:pt x="1310" y="795"/>
                  <a:pt x="1244" y="754"/>
                  <a:pt x="1167" y="791"/>
                </a:cubicBezTo>
                <a:cubicBezTo>
                  <a:pt x="1086" y="858"/>
                  <a:pt x="1067" y="838"/>
                  <a:pt x="1079" y="956"/>
                </a:cubicBezTo>
                <a:cubicBezTo>
                  <a:pt x="1111" y="990"/>
                  <a:pt x="1108" y="1032"/>
                  <a:pt x="1082" y="1084"/>
                </a:cubicBezTo>
                <a:cubicBezTo>
                  <a:pt x="1059" y="1106"/>
                  <a:pt x="1037" y="1129"/>
                  <a:pt x="1018" y="1151"/>
                </a:cubicBezTo>
                <a:cubicBezTo>
                  <a:pt x="905" y="1227"/>
                  <a:pt x="912" y="1207"/>
                  <a:pt x="930" y="1375"/>
                </a:cubicBezTo>
                <a:cubicBezTo>
                  <a:pt x="920" y="1404"/>
                  <a:pt x="914" y="1433"/>
                  <a:pt x="907" y="1463"/>
                </a:cubicBezTo>
                <a:cubicBezTo>
                  <a:pt x="836" y="1523"/>
                  <a:pt x="817" y="1526"/>
                  <a:pt x="817" y="1631"/>
                </a:cubicBezTo>
                <a:cubicBezTo>
                  <a:pt x="820" y="1654"/>
                  <a:pt x="823" y="1677"/>
                  <a:pt x="826" y="1703"/>
                </a:cubicBezTo>
                <a:cubicBezTo>
                  <a:pt x="803" y="1752"/>
                  <a:pt x="777" y="1843"/>
                  <a:pt x="786" y="1918"/>
                </a:cubicBezTo>
                <a:cubicBezTo>
                  <a:pt x="793" y="1931"/>
                  <a:pt x="799" y="1948"/>
                  <a:pt x="805" y="1964"/>
                </a:cubicBezTo>
                <a:cubicBezTo>
                  <a:pt x="767" y="1983"/>
                  <a:pt x="731" y="2002"/>
                  <a:pt x="696" y="2024"/>
                </a:cubicBezTo>
                <a:cubicBezTo>
                  <a:pt x="620" y="1943"/>
                  <a:pt x="546" y="2000"/>
                  <a:pt x="466" y="2034"/>
                </a:cubicBezTo>
                <a:cubicBezTo>
                  <a:pt x="434" y="2043"/>
                  <a:pt x="402" y="2052"/>
                  <a:pt x="373" y="2065"/>
                </a:cubicBezTo>
                <a:close/>
              </a:path>
            </a:pathLst>
          </a:custGeom>
          <a:solidFill>
            <a:schemeClr val="bg1"/>
          </a:solidFill>
          <a:ln w="8" cap="flat" cmpd="sng">
            <a:solidFill>
              <a:srgbClr val="FFFFFF"/>
            </a:solidFill>
            <a:round/>
            <a:headEnd/>
            <a:tailEnd/>
          </a:ln>
        </p:spPr>
        <p:txBody>
          <a:bodyPr/>
          <a:lstStyle/>
          <a:p>
            <a:endParaRPr lang="zh-CN" altLang="en-US"/>
          </a:p>
        </p:txBody>
      </p:sp>
      <p:sp>
        <p:nvSpPr>
          <p:cNvPr id="13326" name="Freeform 14"/>
          <p:cNvSpPr>
            <a:spLocks/>
          </p:cNvSpPr>
          <p:nvPr/>
        </p:nvSpPr>
        <p:spPr bwMode="auto">
          <a:xfrm>
            <a:off x="3921125" y="3959225"/>
            <a:ext cx="1123950" cy="1141413"/>
          </a:xfrm>
          <a:custGeom>
            <a:avLst/>
            <a:gdLst>
              <a:gd name="T0" fmla="*/ 484023 w 2963"/>
              <a:gd name="T1" fmla="*/ 1137238 h 3007"/>
              <a:gd name="T2" fmla="*/ 405502 w 2963"/>
              <a:gd name="T3" fmla="*/ 1076883 h 3007"/>
              <a:gd name="T4" fmla="*/ 402467 w 2963"/>
              <a:gd name="T5" fmla="*/ 973636 h 3007"/>
              <a:gd name="T6" fmla="*/ 304980 w 2963"/>
              <a:gd name="T7" fmla="*/ 856724 h 3007"/>
              <a:gd name="T8" fmla="*/ 256805 w 2963"/>
              <a:gd name="T9" fmla="*/ 805860 h 3007"/>
              <a:gd name="T10" fmla="*/ 219631 w 2963"/>
              <a:gd name="T11" fmla="*/ 721592 h 3007"/>
              <a:gd name="T12" fmla="*/ 169560 w 2963"/>
              <a:gd name="T13" fmla="*/ 795231 h 3007"/>
              <a:gd name="T14" fmla="*/ 159318 w 2963"/>
              <a:gd name="T15" fmla="*/ 684013 h 3007"/>
              <a:gd name="T16" fmla="*/ 150214 w 2963"/>
              <a:gd name="T17" fmla="*/ 553435 h 3007"/>
              <a:gd name="T18" fmla="*/ 169180 w 2963"/>
              <a:gd name="T19" fmla="*/ 470686 h 3007"/>
              <a:gd name="T20" fmla="*/ 121385 w 2963"/>
              <a:gd name="T21" fmla="*/ 354912 h 3007"/>
              <a:gd name="T22" fmla="*/ 15552 w 2963"/>
              <a:gd name="T23" fmla="*/ 220539 h 3007"/>
              <a:gd name="T24" fmla="*/ 3414 w 2963"/>
              <a:gd name="T25" fmla="*/ 209152 h 3007"/>
              <a:gd name="T26" fmla="*/ 31864 w 2963"/>
              <a:gd name="T27" fmla="*/ 94137 h 3007"/>
              <a:gd name="T28" fmla="*/ 4552 w 2963"/>
              <a:gd name="T29" fmla="*/ 31506 h 3007"/>
              <a:gd name="T30" fmla="*/ 131248 w 2963"/>
              <a:gd name="T31" fmla="*/ 78195 h 3007"/>
              <a:gd name="T32" fmla="*/ 232528 w 2963"/>
              <a:gd name="T33" fmla="*/ 206115 h 3007"/>
              <a:gd name="T34" fmla="*/ 282220 w 2963"/>
              <a:gd name="T35" fmla="*/ 191311 h 3007"/>
              <a:gd name="T36" fmla="*/ 328119 w 2963"/>
              <a:gd name="T37" fmla="*/ 217502 h 3007"/>
              <a:gd name="T38" fmla="*/ 360741 w 2963"/>
              <a:gd name="T39" fmla="*/ 230788 h 3007"/>
              <a:gd name="T40" fmla="*/ 434710 w 2963"/>
              <a:gd name="T41" fmla="*/ 204976 h 3007"/>
              <a:gd name="T42" fmla="*/ 430538 w 2963"/>
              <a:gd name="T43" fmla="*/ 86925 h 3007"/>
              <a:gd name="T44" fmla="*/ 479092 w 2963"/>
              <a:gd name="T45" fmla="*/ 127920 h 3007"/>
              <a:gd name="T46" fmla="*/ 561406 w 2963"/>
              <a:gd name="T47" fmla="*/ 111218 h 3007"/>
              <a:gd name="T48" fmla="*/ 609201 w 2963"/>
              <a:gd name="T49" fmla="*/ 18220 h 3007"/>
              <a:gd name="T50" fmla="*/ 680515 w 2963"/>
              <a:gd name="T51" fmla="*/ 85786 h 3007"/>
              <a:gd name="T52" fmla="*/ 752588 w 2963"/>
              <a:gd name="T53" fmla="*/ 180683 h 3007"/>
              <a:gd name="T54" fmla="*/ 883076 w 2963"/>
              <a:gd name="T55" fmla="*/ 237620 h 3007"/>
              <a:gd name="T56" fmla="*/ 990806 w 2963"/>
              <a:gd name="T57" fmla="*/ 240277 h 3007"/>
              <a:gd name="T58" fmla="*/ 1099673 w 2963"/>
              <a:gd name="T59" fmla="*/ 275199 h 3007"/>
              <a:gd name="T60" fmla="*/ 1123571 w 2963"/>
              <a:gd name="T61" fmla="*/ 355671 h 3007"/>
              <a:gd name="T62" fmla="*/ 1015841 w 2963"/>
              <a:gd name="T63" fmla="*/ 519273 h 3007"/>
              <a:gd name="T64" fmla="*/ 887628 w 2963"/>
              <a:gd name="T65" fmla="*/ 463853 h 3007"/>
              <a:gd name="T66" fmla="*/ 881559 w 2963"/>
              <a:gd name="T67" fmla="*/ 518514 h 3007"/>
              <a:gd name="T68" fmla="*/ 886490 w 2963"/>
              <a:gd name="T69" fmla="*/ 667691 h 3007"/>
              <a:gd name="T70" fmla="*/ 922527 w 2963"/>
              <a:gd name="T71" fmla="*/ 769419 h 3007"/>
              <a:gd name="T72" fmla="*/ 978667 w 2963"/>
              <a:gd name="T73" fmla="*/ 872667 h 3007"/>
              <a:gd name="T74" fmla="*/ 879283 w 2963"/>
              <a:gd name="T75" fmla="*/ 906070 h 3007"/>
              <a:gd name="T76" fmla="*/ 812521 w 2963"/>
              <a:gd name="T77" fmla="*/ 876083 h 3007"/>
              <a:gd name="T78" fmla="*/ 739311 w 2963"/>
              <a:gd name="T79" fmla="*/ 786880 h 3007"/>
              <a:gd name="T80" fmla="*/ 657755 w 2963"/>
              <a:gd name="T81" fmla="*/ 807378 h 3007"/>
              <a:gd name="T82" fmla="*/ 625133 w 2963"/>
              <a:gd name="T83" fmla="*/ 846475 h 3007"/>
              <a:gd name="T84" fmla="*/ 583028 w 2963"/>
              <a:gd name="T85" fmla="*/ 959592 h 3007"/>
              <a:gd name="T86" fmla="*/ 575441 w 2963"/>
              <a:gd name="T87" fmla="*/ 1017668 h 3007"/>
              <a:gd name="T88" fmla="*/ 599339 w 2963"/>
              <a:gd name="T89" fmla="*/ 1099279 h 3007"/>
              <a:gd name="T90" fmla="*/ 494644 w 2963"/>
              <a:gd name="T91" fmla="*/ 1141413 h 300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2963" h="3007">
                <a:moveTo>
                  <a:pt x="1304" y="3007"/>
                </a:moveTo>
                <a:cubicBezTo>
                  <a:pt x="1295" y="3003"/>
                  <a:pt x="1285" y="3000"/>
                  <a:pt x="1276" y="2996"/>
                </a:cubicBezTo>
                <a:cubicBezTo>
                  <a:pt x="1206" y="2936"/>
                  <a:pt x="1164" y="2931"/>
                  <a:pt x="1113" y="2891"/>
                </a:cubicBezTo>
                <a:cubicBezTo>
                  <a:pt x="1097" y="2871"/>
                  <a:pt x="1082" y="2854"/>
                  <a:pt x="1069" y="2837"/>
                </a:cubicBezTo>
                <a:cubicBezTo>
                  <a:pt x="1069" y="2821"/>
                  <a:pt x="1069" y="2804"/>
                  <a:pt x="1069" y="2791"/>
                </a:cubicBezTo>
                <a:cubicBezTo>
                  <a:pt x="1153" y="2692"/>
                  <a:pt x="1108" y="2638"/>
                  <a:pt x="1061" y="2565"/>
                </a:cubicBezTo>
                <a:cubicBezTo>
                  <a:pt x="991" y="2491"/>
                  <a:pt x="966" y="2399"/>
                  <a:pt x="928" y="2359"/>
                </a:cubicBezTo>
                <a:cubicBezTo>
                  <a:pt x="881" y="2240"/>
                  <a:pt x="890" y="2269"/>
                  <a:pt x="804" y="2257"/>
                </a:cubicBezTo>
                <a:cubicBezTo>
                  <a:pt x="785" y="2247"/>
                  <a:pt x="766" y="2240"/>
                  <a:pt x="750" y="2233"/>
                </a:cubicBezTo>
                <a:cubicBezTo>
                  <a:pt x="724" y="2197"/>
                  <a:pt x="699" y="2160"/>
                  <a:pt x="677" y="2123"/>
                </a:cubicBezTo>
                <a:cubicBezTo>
                  <a:pt x="658" y="2070"/>
                  <a:pt x="639" y="2018"/>
                  <a:pt x="623" y="1965"/>
                </a:cubicBezTo>
                <a:cubicBezTo>
                  <a:pt x="608" y="1941"/>
                  <a:pt x="592" y="1921"/>
                  <a:pt x="579" y="1901"/>
                </a:cubicBezTo>
                <a:cubicBezTo>
                  <a:pt x="448" y="1898"/>
                  <a:pt x="515" y="2021"/>
                  <a:pt x="472" y="2105"/>
                </a:cubicBezTo>
                <a:cubicBezTo>
                  <a:pt x="463" y="2101"/>
                  <a:pt x="453" y="2098"/>
                  <a:pt x="447" y="2095"/>
                </a:cubicBezTo>
                <a:cubicBezTo>
                  <a:pt x="447" y="2016"/>
                  <a:pt x="406" y="1946"/>
                  <a:pt x="394" y="1893"/>
                </a:cubicBezTo>
                <a:cubicBezTo>
                  <a:pt x="426" y="1875"/>
                  <a:pt x="420" y="1806"/>
                  <a:pt x="420" y="1802"/>
                </a:cubicBezTo>
                <a:cubicBezTo>
                  <a:pt x="423" y="1760"/>
                  <a:pt x="427" y="1721"/>
                  <a:pt x="433" y="1682"/>
                </a:cubicBezTo>
                <a:cubicBezTo>
                  <a:pt x="392" y="1605"/>
                  <a:pt x="380" y="1517"/>
                  <a:pt x="396" y="1458"/>
                </a:cubicBezTo>
                <a:cubicBezTo>
                  <a:pt x="416" y="1432"/>
                  <a:pt x="435" y="1407"/>
                  <a:pt x="458" y="1384"/>
                </a:cubicBezTo>
                <a:cubicBezTo>
                  <a:pt x="451" y="1335"/>
                  <a:pt x="449" y="1286"/>
                  <a:pt x="446" y="1240"/>
                </a:cubicBezTo>
                <a:cubicBezTo>
                  <a:pt x="424" y="1203"/>
                  <a:pt x="401" y="1170"/>
                  <a:pt x="382" y="1137"/>
                </a:cubicBezTo>
                <a:cubicBezTo>
                  <a:pt x="364" y="1061"/>
                  <a:pt x="342" y="975"/>
                  <a:pt x="320" y="935"/>
                </a:cubicBezTo>
                <a:cubicBezTo>
                  <a:pt x="240" y="842"/>
                  <a:pt x="164" y="738"/>
                  <a:pt x="152" y="659"/>
                </a:cubicBezTo>
                <a:cubicBezTo>
                  <a:pt x="114" y="632"/>
                  <a:pt x="76" y="605"/>
                  <a:pt x="41" y="581"/>
                </a:cubicBezTo>
                <a:cubicBezTo>
                  <a:pt x="34" y="571"/>
                  <a:pt x="28" y="561"/>
                  <a:pt x="22" y="551"/>
                </a:cubicBezTo>
                <a:cubicBezTo>
                  <a:pt x="15" y="551"/>
                  <a:pt x="12" y="551"/>
                  <a:pt x="9" y="551"/>
                </a:cubicBezTo>
                <a:cubicBezTo>
                  <a:pt x="9" y="495"/>
                  <a:pt x="0" y="443"/>
                  <a:pt x="13" y="414"/>
                </a:cubicBezTo>
                <a:cubicBezTo>
                  <a:pt x="87" y="379"/>
                  <a:pt x="84" y="311"/>
                  <a:pt x="84" y="248"/>
                </a:cubicBezTo>
                <a:cubicBezTo>
                  <a:pt x="59" y="215"/>
                  <a:pt x="33" y="182"/>
                  <a:pt x="11" y="152"/>
                </a:cubicBezTo>
                <a:cubicBezTo>
                  <a:pt x="11" y="129"/>
                  <a:pt x="11" y="106"/>
                  <a:pt x="12" y="83"/>
                </a:cubicBezTo>
                <a:cubicBezTo>
                  <a:pt x="85" y="78"/>
                  <a:pt x="159" y="77"/>
                  <a:pt x="235" y="75"/>
                </a:cubicBezTo>
                <a:cubicBezTo>
                  <a:pt x="264" y="86"/>
                  <a:pt x="318" y="143"/>
                  <a:pt x="346" y="206"/>
                </a:cubicBezTo>
                <a:cubicBezTo>
                  <a:pt x="346" y="294"/>
                  <a:pt x="425" y="401"/>
                  <a:pt x="514" y="482"/>
                </a:cubicBezTo>
                <a:cubicBezTo>
                  <a:pt x="546" y="486"/>
                  <a:pt x="578" y="474"/>
                  <a:pt x="613" y="543"/>
                </a:cubicBezTo>
                <a:cubicBezTo>
                  <a:pt x="645" y="544"/>
                  <a:pt x="677" y="542"/>
                  <a:pt x="722" y="507"/>
                </a:cubicBezTo>
                <a:cubicBezTo>
                  <a:pt x="728" y="504"/>
                  <a:pt x="734" y="504"/>
                  <a:pt x="744" y="504"/>
                </a:cubicBezTo>
                <a:cubicBezTo>
                  <a:pt x="747" y="507"/>
                  <a:pt x="754" y="511"/>
                  <a:pt x="760" y="518"/>
                </a:cubicBezTo>
                <a:cubicBezTo>
                  <a:pt x="760" y="560"/>
                  <a:pt x="811" y="565"/>
                  <a:pt x="865" y="573"/>
                </a:cubicBezTo>
                <a:cubicBezTo>
                  <a:pt x="871" y="583"/>
                  <a:pt x="881" y="593"/>
                  <a:pt x="890" y="606"/>
                </a:cubicBezTo>
                <a:cubicBezTo>
                  <a:pt x="910" y="606"/>
                  <a:pt x="929" y="607"/>
                  <a:pt x="951" y="608"/>
                </a:cubicBezTo>
                <a:cubicBezTo>
                  <a:pt x="967" y="592"/>
                  <a:pt x="986" y="576"/>
                  <a:pt x="1006" y="563"/>
                </a:cubicBezTo>
                <a:cubicBezTo>
                  <a:pt x="1050" y="554"/>
                  <a:pt x="1098" y="546"/>
                  <a:pt x="1146" y="540"/>
                </a:cubicBezTo>
                <a:cubicBezTo>
                  <a:pt x="1153" y="527"/>
                  <a:pt x="1159" y="515"/>
                  <a:pt x="1169" y="505"/>
                </a:cubicBezTo>
                <a:cubicBezTo>
                  <a:pt x="1169" y="403"/>
                  <a:pt x="1094" y="271"/>
                  <a:pt x="1135" y="229"/>
                </a:cubicBezTo>
                <a:cubicBezTo>
                  <a:pt x="1158" y="243"/>
                  <a:pt x="1180" y="286"/>
                  <a:pt x="1240" y="310"/>
                </a:cubicBezTo>
                <a:cubicBezTo>
                  <a:pt x="1247" y="317"/>
                  <a:pt x="1253" y="327"/>
                  <a:pt x="1263" y="337"/>
                </a:cubicBezTo>
                <a:cubicBezTo>
                  <a:pt x="1304" y="358"/>
                  <a:pt x="1368" y="363"/>
                  <a:pt x="1429" y="341"/>
                </a:cubicBezTo>
                <a:cubicBezTo>
                  <a:pt x="1445" y="325"/>
                  <a:pt x="1461" y="309"/>
                  <a:pt x="1480" y="293"/>
                </a:cubicBezTo>
                <a:cubicBezTo>
                  <a:pt x="1481" y="195"/>
                  <a:pt x="1449" y="168"/>
                  <a:pt x="1443" y="122"/>
                </a:cubicBezTo>
                <a:cubicBezTo>
                  <a:pt x="1475" y="90"/>
                  <a:pt x="1539" y="0"/>
                  <a:pt x="1606" y="48"/>
                </a:cubicBezTo>
                <a:cubicBezTo>
                  <a:pt x="1628" y="97"/>
                  <a:pt x="1638" y="134"/>
                  <a:pt x="1720" y="191"/>
                </a:cubicBezTo>
                <a:cubicBezTo>
                  <a:pt x="1743" y="202"/>
                  <a:pt x="1768" y="212"/>
                  <a:pt x="1794" y="226"/>
                </a:cubicBezTo>
                <a:cubicBezTo>
                  <a:pt x="1828" y="279"/>
                  <a:pt x="1911" y="314"/>
                  <a:pt x="1962" y="410"/>
                </a:cubicBezTo>
                <a:cubicBezTo>
                  <a:pt x="1968" y="430"/>
                  <a:pt x="1974" y="453"/>
                  <a:pt x="1984" y="476"/>
                </a:cubicBezTo>
                <a:cubicBezTo>
                  <a:pt x="2000" y="513"/>
                  <a:pt x="2047" y="599"/>
                  <a:pt x="2117" y="624"/>
                </a:cubicBezTo>
                <a:cubicBezTo>
                  <a:pt x="2187" y="622"/>
                  <a:pt x="2258" y="624"/>
                  <a:pt x="2328" y="626"/>
                </a:cubicBezTo>
                <a:cubicBezTo>
                  <a:pt x="2376" y="601"/>
                  <a:pt x="2405" y="572"/>
                  <a:pt x="2478" y="584"/>
                </a:cubicBezTo>
                <a:cubicBezTo>
                  <a:pt x="2523" y="598"/>
                  <a:pt x="2568" y="616"/>
                  <a:pt x="2612" y="633"/>
                </a:cubicBezTo>
                <a:cubicBezTo>
                  <a:pt x="2654" y="634"/>
                  <a:pt x="2699" y="635"/>
                  <a:pt x="2743" y="640"/>
                </a:cubicBezTo>
                <a:cubicBezTo>
                  <a:pt x="2791" y="677"/>
                  <a:pt x="2807" y="713"/>
                  <a:pt x="2899" y="725"/>
                </a:cubicBezTo>
                <a:cubicBezTo>
                  <a:pt x="2918" y="742"/>
                  <a:pt x="2941" y="759"/>
                  <a:pt x="2963" y="779"/>
                </a:cubicBezTo>
                <a:cubicBezTo>
                  <a:pt x="2963" y="832"/>
                  <a:pt x="2962" y="884"/>
                  <a:pt x="2962" y="937"/>
                </a:cubicBezTo>
                <a:cubicBezTo>
                  <a:pt x="2898" y="1000"/>
                  <a:pt x="2856" y="1094"/>
                  <a:pt x="2833" y="1182"/>
                </a:cubicBezTo>
                <a:cubicBezTo>
                  <a:pt x="2791" y="1247"/>
                  <a:pt x="2739" y="1308"/>
                  <a:pt x="2678" y="1368"/>
                </a:cubicBezTo>
                <a:cubicBezTo>
                  <a:pt x="2550" y="1398"/>
                  <a:pt x="2551" y="1342"/>
                  <a:pt x="2471" y="1284"/>
                </a:cubicBezTo>
                <a:cubicBezTo>
                  <a:pt x="2427" y="1224"/>
                  <a:pt x="2369" y="1220"/>
                  <a:pt x="2340" y="1222"/>
                </a:cubicBezTo>
                <a:cubicBezTo>
                  <a:pt x="2334" y="1229"/>
                  <a:pt x="2328" y="1235"/>
                  <a:pt x="2324" y="1241"/>
                </a:cubicBezTo>
                <a:cubicBezTo>
                  <a:pt x="2324" y="1281"/>
                  <a:pt x="2324" y="1323"/>
                  <a:pt x="2324" y="1366"/>
                </a:cubicBezTo>
                <a:cubicBezTo>
                  <a:pt x="2349" y="1419"/>
                  <a:pt x="2352" y="1465"/>
                  <a:pt x="2351" y="1543"/>
                </a:cubicBezTo>
                <a:cubicBezTo>
                  <a:pt x="2335" y="1599"/>
                  <a:pt x="2319" y="1680"/>
                  <a:pt x="2337" y="1759"/>
                </a:cubicBezTo>
                <a:cubicBezTo>
                  <a:pt x="2353" y="1776"/>
                  <a:pt x="2369" y="1796"/>
                  <a:pt x="2385" y="1816"/>
                </a:cubicBezTo>
                <a:cubicBezTo>
                  <a:pt x="2426" y="1837"/>
                  <a:pt x="2509" y="1950"/>
                  <a:pt x="2432" y="2027"/>
                </a:cubicBezTo>
                <a:cubicBezTo>
                  <a:pt x="2361" y="2074"/>
                  <a:pt x="2358" y="2051"/>
                  <a:pt x="2357" y="2153"/>
                </a:cubicBezTo>
                <a:cubicBezTo>
                  <a:pt x="2389" y="2219"/>
                  <a:pt x="2498" y="2212"/>
                  <a:pt x="2580" y="2299"/>
                </a:cubicBezTo>
                <a:cubicBezTo>
                  <a:pt x="2580" y="2328"/>
                  <a:pt x="2579" y="2401"/>
                  <a:pt x="2547" y="2432"/>
                </a:cubicBezTo>
                <a:cubicBezTo>
                  <a:pt x="2458" y="2430"/>
                  <a:pt x="2365" y="2411"/>
                  <a:pt x="2318" y="2387"/>
                </a:cubicBezTo>
                <a:cubicBezTo>
                  <a:pt x="2315" y="2328"/>
                  <a:pt x="2299" y="2272"/>
                  <a:pt x="2283" y="2242"/>
                </a:cubicBezTo>
                <a:cubicBezTo>
                  <a:pt x="2203" y="2240"/>
                  <a:pt x="2197" y="2283"/>
                  <a:pt x="2142" y="2308"/>
                </a:cubicBezTo>
                <a:cubicBezTo>
                  <a:pt x="2114" y="2304"/>
                  <a:pt x="2088" y="2303"/>
                  <a:pt x="2062" y="2302"/>
                </a:cubicBezTo>
                <a:cubicBezTo>
                  <a:pt x="1973" y="2235"/>
                  <a:pt x="1961" y="2143"/>
                  <a:pt x="1949" y="2073"/>
                </a:cubicBezTo>
                <a:cubicBezTo>
                  <a:pt x="1936" y="2057"/>
                  <a:pt x="1923" y="2040"/>
                  <a:pt x="1914" y="2027"/>
                </a:cubicBezTo>
                <a:cubicBezTo>
                  <a:pt x="1786" y="2024"/>
                  <a:pt x="1754" y="2006"/>
                  <a:pt x="1734" y="2127"/>
                </a:cubicBezTo>
                <a:cubicBezTo>
                  <a:pt x="1699" y="2162"/>
                  <a:pt x="1677" y="2155"/>
                  <a:pt x="1645" y="2174"/>
                </a:cubicBezTo>
                <a:cubicBezTo>
                  <a:pt x="1645" y="2190"/>
                  <a:pt x="1644" y="2210"/>
                  <a:pt x="1648" y="2230"/>
                </a:cubicBezTo>
                <a:cubicBezTo>
                  <a:pt x="1673" y="2263"/>
                  <a:pt x="1727" y="2320"/>
                  <a:pt x="1704" y="2401"/>
                </a:cubicBezTo>
                <a:cubicBezTo>
                  <a:pt x="1675" y="2460"/>
                  <a:pt x="1582" y="2496"/>
                  <a:pt x="1537" y="2528"/>
                </a:cubicBezTo>
                <a:cubicBezTo>
                  <a:pt x="1531" y="2538"/>
                  <a:pt x="1524" y="2547"/>
                  <a:pt x="1518" y="2557"/>
                </a:cubicBezTo>
                <a:cubicBezTo>
                  <a:pt x="1518" y="2596"/>
                  <a:pt x="1517" y="2639"/>
                  <a:pt x="1517" y="2681"/>
                </a:cubicBezTo>
                <a:cubicBezTo>
                  <a:pt x="1542" y="2738"/>
                  <a:pt x="1603" y="2707"/>
                  <a:pt x="1602" y="2844"/>
                </a:cubicBezTo>
                <a:cubicBezTo>
                  <a:pt x="1593" y="2860"/>
                  <a:pt x="1586" y="2876"/>
                  <a:pt x="1580" y="2896"/>
                </a:cubicBezTo>
                <a:cubicBezTo>
                  <a:pt x="1554" y="2905"/>
                  <a:pt x="1532" y="2918"/>
                  <a:pt x="1509" y="2930"/>
                </a:cubicBezTo>
                <a:cubicBezTo>
                  <a:pt x="1439" y="2955"/>
                  <a:pt x="1372" y="2979"/>
                  <a:pt x="1304" y="3007"/>
                </a:cubicBezTo>
                <a:close/>
              </a:path>
            </a:pathLst>
          </a:custGeom>
          <a:solidFill>
            <a:schemeClr val="tx2"/>
          </a:solidFill>
          <a:ln w="8" cap="flat" cmpd="sng">
            <a:solidFill>
              <a:srgbClr val="FFFFFF"/>
            </a:solidFill>
            <a:round/>
            <a:headEnd/>
            <a:tailEnd/>
          </a:ln>
        </p:spPr>
        <p:txBody>
          <a:bodyPr/>
          <a:lstStyle/>
          <a:p>
            <a:endParaRPr lang="zh-CN" altLang="en-US"/>
          </a:p>
        </p:txBody>
      </p:sp>
      <p:sp>
        <p:nvSpPr>
          <p:cNvPr id="13327" name="Freeform 15"/>
          <p:cNvSpPr>
            <a:spLocks/>
          </p:cNvSpPr>
          <p:nvPr/>
        </p:nvSpPr>
        <p:spPr bwMode="auto">
          <a:xfrm>
            <a:off x="1822450" y="3422650"/>
            <a:ext cx="2260600" cy="1444625"/>
          </a:xfrm>
          <a:custGeom>
            <a:avLst/>
            <a:gdLst>
              <a:gd name="T0" fmla="*/ 1457986 w 5957"/>
              <a:gd name="T1" fmla="*/ 1433621 h 3807"/>
              <a:gd name="T2" fmla="*/ 1425730 w 5957"/>
              <a:gd name="T3" fmla="*/ 1371768 h 3807"/>
              <a:gd name="T4" fmla="*/ 1376397 w 5957"/>
              <a:gd name="T5" fmla="*/ 1289803 h 3807"/>
              <a:gd name="T6" fmla="*/ 1309987 w 5957"/>
              <a:gd name="T7" fmla="*/ 1270830 h 3807"/>
              <a:gd name="T8" fmla="*/ 1220428 w 5957"/>
              <a:gd name="T9" fmla="*/ 1206321 h 3807"/>
              <a:gd name="T10" fmla="*/ 1165023 w 5957"/>
              <a:gd name="T11" fmla="*/ 1198731 h 3807"/>
              <a:gd name="T12" fmla="*/ 1096715 w 5957"/>
              <a:gd name="T13" fmla="*/ 1251477 h 3807"/>
              <a:gd name="T14" fmla="*/ 1079259 w 5957"/>
              <a:gd name="T15" fmla="*/ 1317125 h 3807"/>
              <a:gd name="T16" fmla="*/ 1055731 w 5957"/>
              <a:gd name="T17" fmla="*/ 1207080 h 3807"/>
              <a:gd name="T18" fmla="*/ 911147 w 5957"/>
              <a:gd name="T19" fmla="*/ 1219602 h 3807"/>
              <a:gd name="T20" fmla="*/ 832972 w 5957"/>
              <a:gd name="T21" fmla="*/ 1156611 h 3807"/>
              <a:gd name="T22" fmla="*/ 702429 w 5957"/>
              <a:gd name="T23" fmla="*/ 1085271 h 3807"/>
              <a:gd name="T24" fmla="*/ 649301 w 5957"/>
              <a:gd name="T25" fmla="*/ 1046566 h 3807"/>
              <a:gd name="T26" fmla="*/ 561260 w 5957"/>
              <a:gd name="T27" fmla="*/ 933864 h 3807"/>
              <a:gd name="T28" fmla="*/ 498645 w 5957"/>
              <a:gd name="T29" fmla="*/ 911097 h 3807"/>
              <a:gd name="T30" fmla="*/ 423886 w 5957"/>
              <a:gd name="T31" fmla="*/ 832168 h 3807"/>
              <a:gd name="T32" fmla="*/ 338502 w 5957"/>
              <a:gd name="T33" fmla="*/ 721743 h 3807"/>
              <a:gd name="T34" fmla="*/ 262984 w 5957"/>
              <a:gd name="T35" fmla="*/ 743373 h 3807"/>
              <a:gd name="T36" fmla="*/ 174943 w 5957"/>
              <a:gd name="T37" fmla="*/ 650783 h 3807"/>
              <a:gd name="T38" fmla="*/ 25426 w 5957"/>
              <a:gd name="T39" fmla="*/ 530113 h 3807"/>
              <a:gd name="T40" fmla="*/ 39087 w 5957"/>
              <a:gd name="T41" fmla="*/ 453461 h 3807"/>
              <a:gd name="T42" fmla="*/ 55784 w 5957"/>
              <a:gd name="T43" fmla="*/ 325581 h 3807"/>
              <a:gd name="T44" fmla="*/ 122195 w 5957"/>
              <a:gd name="T45" fmla="*/ 360872 h 3807"/>
              <a:gd name="T46" fmla="*/ 127887 w 5957"/>
              <a:gd name="T47" fmla="*/ 250447 h 3807"/>
              <a:gd name="T48" fmla="*/ 127507 w 5957"/>
              <a:gd name="T49" fmla="*/ 112701 h 3807"/>
              <a:gd name="T50" fmla="*/ 184430 w 5957"/>
              <a:gd name="T51" fmla="*/ 114219 h 3807"/>
              <a:gd name="T52" fmla="*/ 263364 w 5957"/>
              <a:gd name="T53" fmla="*/ 83862 h 3807"/>
              <a:gd name="T54" fmla="*/ 366963 w 5957"/>
              <a:gd name="T55" fmla="*/ 7969 h 3807"/>
              <a:gd name="T56" fmla="*/ 479291 w 5957"/>
              <a:gd name="T57" fmla="*/ 54264 h 3807"/>
              <a:gd name="T58" fmla="*/ 588583 w 5957"/>
              <a:gd name="T59" fmla="*/ 33393 h 3807"/>
              <a:gd name="T60" fmla="*/ 665619 w 5957"/>
              <a:gd name="T61" fmla="*/ 107389 h 3807"/>
              <a:gd name="T62" fmla="*/ 773773 w 5957"/>
              <a:gd name="T63" fmla="*/ 89174 h 3807"/>
              <a:gd name="T64" fmla="*/ 910767 w 5957"/>
              <a:gd name="T65" fmla="*/ 96384 h 3807"/>
              <a:gd name="T66" fmla="*/ 1051557 w 5957"/>
              <a:gd name="T67" fmla="*/ 55022 h 3807"/>
              <a:gd name="T68" fmla="*/ 1222325 w 5957"/>
              <a:gd name="T69" fmla="*/ 68304 h 3807"/>
              <a:gd name="T70" fmla="*/ 1269382 w 5957"/>
              <a:gd name="T71" fmla="*/ 130157 h 3807"/>
              <a:gd name="T72" fmla="*/ 1274695 w 5957"/>
              <a:gd name="T73" fmla="*/ 240961 h 3807"/>
              <a:gd name="T74" fmla="*/ 1333894 w 5957"/>
              <a:gd name="T75" fmla="*/ 514555 h 3807"/>
              <a:gd name="T76" fmla="*/ 1439012 w 5957"/>
              <a:gd name="T77" fmla="*/ 557055 h 3807"/>
              <a:gd name="T78" fmla="*/ 1650386 w 5957"/>
              <a:gd name="T79" fmla="*/ 682658 h 3807"/>
              <a:gd name="T80" fmla="*/ 1801801 w 5957"/>
              <a:gd name="T81" fmla="*/ 694042 h 3807"/>
              <a:gd name="T82" fmla="*/ 1864416 w 5957"/>
              <a:gd name="T83" fmla="*/ 776386 h 3807"/>
              <a:gd name="T84" fmla="*/ 1933103 w 5957"/>
              <a:gd name="T85" fmla="*/ 848864 h 3807"/>
              <a:gd name="T86" fmla="*/ 1968396 w 5957"/>
              <a:gd name="T87" fmla="*/ 824958 h 3807"/>
              <a:gd name="T88" fmla="*/ 2047329 w 5957"/>
              <a:gd name="T89" fmla="*/ 824578 h 3807"/>
              <a:gd name="T90" fmla="*/ 2098559 w 5957"/>
              <a:gd name="T91" fmla="*/ 758931 h 3807"/>
              <a:gd name="T92" fmla="*/ 2210508 w 5957"/>
              <a:gd name="T93" fmla="*/ 901989 h 3807"/>
              <a:gd name="T94" fmla="*/ 2260600 w 5957"/>
              <a:gd name="T95" fmla="*/ 1056052 h 3807"/>
              <a:gd name="T96" fmla="*/ 2245041 w 5957"/>
              <a:gd name="T97" fmla="*/ 1216187 h 3807"/>
              <a:gd name="T98" fmla="*/ 2238969 w 5957"/>
              <a:gd name="T99" fmla="*/ 1240852 h 3807"/>
              <a:gd name="T100" fmla="*/ 2168385 w 5957"/>
              <a:gd name="T101" fmla="*/ 1236298 h 3807"/>
              <a:gd name="T102" fmla="*/ 2176354 w 5957"/>
              <a:gd name="T103" fmla="*/ 1338375 h 3807"/>
              <a:gd name="T104" fmla="*/ 2133852 w 5957"/>
              <a:gd name="T105" fmla="*/ 1343687 h 3807"/>
              <a:gd name="T106" fmla="*/ 2031011 w 5957"/>
              <a:gd name="T107" fmla="*/ 1353553 h 3807"/>
              <a:gd name="T108" fmla="*/ 1970293 w 5957"/>
              <a:gd name="T109" fmla="*/ 1353174 h 3807"/>
              <a:gd name="T110" fmla="*/ 1891739 w 5957"/>
              <a:gd name="T111" fmla="*/ 1293977 h 3807"/>
              <a:gd name="T112" fmla="*/ 1813945 w 5957"/>
              <a:gd name="T113" fmla="*/ 1304602 h 3807"/>
              <a:gd name="T114" fmla="*/ 1709586 w 5957"/>
              <a:gd name="T115" fmla="*/ 1374044 h 3807"/>
              <a:gd name="T116" fmla="*/ 1623063 w 5957"/>
              <a:gd name="T117" fmla="*/ 1427549 h 3807"/>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5957" h="3807">
                <a:moveTo>
                  <a:pt x="4098" y="3807"/>
                </a:moveTo>
                <a:cubicBezTo>
                  <a:pt x="4066" y="3773"/>
                  <a:pt x="3868" y="3778"/>
                  <a:pt x="3842" y="3778"/>
                </a:cubicBezTo>
                <a:cubicBezTo>
                  <a:pt x="3830" y="3781"/>
                  <a:pt x="3817" y="3784"/>
                  <a:pt x="3804" y="3790"/>
                </a:cubicBezTo>
                <a:cubicBezTo>
                  <a:pt x="3622" y="3772"/>
                  <a:pt x="3725" y="3706"/>
                  <a:pt x="3757" y="3615"/>
                </a:cubicBezTo>
                <a:cubicBezTo>
                  <a:pt x="3757" y="3592"/>
                  <a:pt x="3757" y="3569"/>
                  <a:pt x="3757" y="3546"/>
                </a:cubicBezTo>
                <a:cubicBezTo>
                  <a:pt x="3636" y="3504"/>
                  <a:pt x="3646" y="3471"/>
                  <a:pt x="3627" y="3399"/>
                </a:cubicBezTo>
                <a:cubicBezTo>
                  <a:pt x="3621" y="3389"/>
                  <a:pt x="3615" y="3379"/>
                  <a:pt x="3608" y="3372"/>
                </a:cubicBezTo>
                <a:cubicBezTo>
                  <a:pt x="3544" y="3371"/>
                  <a:pt x="3497" y="3363"/>
                  <a:pt x="3452" y="3349"/>
                </a:cubicBezTo>
                <a:cubicBezTo>
                  <a:pt x="3433" y="3322"/>
                  <a:pt x="3417" y="3295"/>
                  <a:pt x="3401" y="3272"/>
                </a:cubicBezTo>
                <a:cubicBezTo>
                  <a:pt x="3321" y="3247"/>
                  <a:pt x="3248" y="3206"/>
                  <a:pt x="3216" y="3179"/>
                </a:cubicBezTo>
                <a:cubicBezTo>
                  <a:pt x="3204" y="3172"/>
                  <a:pt x="3191" y="3165"/>
                  <a:pt x="3178" y="3162"/>
                </a:cubicBezTo>
                <a:cubicBezTo>
                  <a:pt x="3140" y="3161"/>
                  <a:pt x="3105" y="3160"/>
                  <a:pt x="3070" y="3159"/>
                </a:cubicBezTo>
                <a:cubicBezTo>
                  <a:pt x="3021" y="3187"/>
                  <a:pt x="2992" y="3239"/>
                  <a:pt x="2932" y="3260"/>
                </a:cubicBezTo>
                <a:cubicBezTo>
                  <a:pt x="2916" y="3273"/>
                  <a:pt x="2903" y="3286"/>
                  <a:pt x="2890" y="3298"/>
                </a:cubicBezTo>
                <a:cubicBezTo>
                  <a:pt x="2880" y="3315"/>
                  <a:pt x="2874" y="3331"/>
                  <a:pt x="2867" y="3347"/>
                </a:cubicBezTo>
                <a:cubicBezTo>
                  <a:pt x="2857" y="3386"/>
                  <a:pt x="2851" y="3428"/>
                  <a:pt x="2844" y="3471"/>
                </a:cubicBezTo>
                <a:cubicBezTo>
                  <a:pt x="2694" y="3444"/>
                  <a:pt x="2736" y="3311"/>
                  <a:pt x="2782" y="3230"/>
                </a:cubicBezTo>
                <a:cubicBezTo>
                  <a:pt x="2782" y="3214"/>
                  <a:pt x="2782" y="3197"/>
                  <a:pt x="2782" y="3181"/>
                </a:cubicBezTo>
                <a:cubicBezTo>
                  <a:pt x="2715" y="3127"/>
                  <a:pt x="2718" y="3147"/>
                  <a:pt x="2674" y="3139"/>
                </a:cubicBezTo>
                <a:cubicBezTo>
                  <a:pt x="2546" y="3162"/>
                  <a:pt x="2485" y="3167"/>
                  <a:pt x="2401" y="3214"/>
                </a:cubicBezTo>
                <a:cubicBezTo>
                  <a:pt x="2309" y="3212"/>
                  <a:pt x="2261" y="3145"/>
                  <a:pt x="2239" y="3095"/>
                </a:cubicBezTo>
                <a:cubicBezTo>
                  <a:pt x="2223" y="3079"/>
                  <a:pt x="2207" y="3062"/>
                  <a:pt x="2195" y="3048"/>
                </a:cubicBezTo>
                <a:cubicBezTo>
                  <a:pt x="2112" y="3046"/>
                  <a:pt x="2032" y="3044"/>
                  <a:pt x="1952" y="3042"/>
                </a:cubicBezTo>
                <a:cubicBezTo>
                  <a:pt x="1885" y="2995"/>
                  <a:pt x="1876" y="2906"/>
                  <a:pt x="1851" y="2860"/>
                </a:cubicBezTo>
                <a:cubicBezTo>
                  <a:pt x="1800" y="2842"/>
                  <a:pt x="1797" y="2845"/>
                  <a:pt x="1778" y="2812"/>
                </a:cubicBezTo>
                <a:cubicBezTo>
                  <a:pt x="1755" y="2792"/>
                  <a:pt x="1733" y="2775"/>
                  <a:pt x="1711" y="2758"/>
                </a:cubicBezTo>
                <a:cubicBezTo>
                  <a:pt x="1669" y="2740"/>
                  <a:pt x="1628" y="2726"/>
                  <a:pt x="1587" y="2712"/>
                </a:cubicBezTo>
                <a:cubicBezTo>
                  <a:pt x="1463" y="2598"/>
                  <a:pt x="1495" y="2582"/>
                  <a:pt x="1479" y="2461"/>
                </a:cubicBezTo>
                <a:cubicBezTo>
                  <a:pt x="1470" y="2441"/>
                  <a:pt x="1460" y="2421"/>
                  <a:pt x="1451" y="2401"/>
                </a:cubicBezTo>
                <a:cubicBezTo>
                  <a:pt x="1403" y="2400"/>
                  <a:pt x="1358" y="2399"/>
                  <a:pt x="1314" y="2401"/>
                </a:cubicBezTo>
                <a:cubicBezTo>
                  <a:pt x="1218" y="2366"/>
                  <a:pt x="1225" y="2336"/>
                  <a:pt x="1212" y="2277"/>
                </a:cubicBezTo>
                <a:cubicBezTo>
                  <a:pt x="1171" y="2224"/>
                  <a:pt x="1142" y="2207"/>
                  <a:pt x="1117" y="2193"/>
                </a:cubicBezTo>
                <a:cubicBezTo>
                  <a:pt x="1075" y="2156"/>
                  <a:pt x="1034" y="2119"/>
                  <a:pt x="996" y="2082"/>
                </a:cubicBezTo>
                <a:cubicBezTo>
                  <a:pt x="961" y="2022"/>
                  <a:pt x="926" y="1962"/>
                  <a:pt x="892" y="1902"/>
                </a:cubicBezTo>
                <a:cubicBezTo>
                  <a:pt x="825" y="1900"/>
                  <a:pt x="805" y="1903"/>
                  <a:pt x="767" y="1919"/>
                </a:cubicBezTo>
                <a:cubicBezTo>
                  <a:pt x="741" y="1931"/>
                  <a:pt x="716" y="1944"/>
                  <a:pt x="693" y="1959"/>
                </a:cubicBezTo>
                <a:cubicBezTo>
                  <a:pt x="655" y="1958"/>
                  <a:pt x="616" y="1957"/>
                  <a:pt x="581" y="1957"/>
                </a:cubicBezTo>
                <a:cubicBezTo>
                  <a:pt x="480" y="1885"/>
                  <a:pt x="474" y="1790"/>
                  <a:pt x="461" y="1715"/>
                </a:cubicBezTo>
                <a:cubicBezTo>
                  <a:pt x="430" y="1665"/>
                  <a:pt x="401" y="1615"/>
                  <a:pt x="373" y="1565"/>
                </a:cubicBezTo>
                <a:cubicBezTo>
                  <a:pt x="278" y="1464"/>
                  <a:pt x="160" y="1429"/>
                  <a:pt x="67" y="1397"/>
                </a:cubicBezTo>
                <a:cubicBezTo>
                  <a:pt x="0" y="1346"/>
                  <a:pt x="39" y="1298"/>
                  <a:pt x="58" y="1266"/>
                </a:cubicBezTo>
                <a:cubicBezTo>
                  <a:pt x="84" y="1250"/>
                  <a:pt x="97" y="1204"/>
                  <a:pt x="103" y="1195"/>
                </a:cubicBezTo>
                <a:cubicBezTo>
                  <a:pt x="104" y="1116"/>
                  <a:pt x="108" y="1041"/>
                  <a:pt x="111" y="966"/>
                </a:cubicBezTo>
                <a:cubicBezTo>
                  <a:pt x="77" y="867"/>
                  <a:pt x="48" y="856"/>
                  <a:pt x="147" y="858"/>
                </a:cubicBezTo>
                <a:cubicBezTo>
                  <a:pt x="156" y="865"/>
                  <a:pt x="166" y="875"/>
                  <a:pt x="179" y="885"/>
                </a:cubicBezTo>
                <a:cubicBezTo>
                  <a:pt x="191" y="919"/>
                  <a:pt x="251" y="1041"/>
                  <a:pt x="322" y="951"/>
                </a:cubicBezTo>
                <a:cubicBezTo>
                  <a:pt x="332" y="919"/>
                  <a:pt x="342" y="890"/>
                  <a:pt x="351" y="860"/>
                </a:cubicBezTo>
                <a:cubicBezTo>
                  <a:pt x="345" y="791"/>
                  <a:pt x="339" y="726"/>
                  <a:pt x="337" y="660"/>
                </a:cubicBezTo>
                <a:cubicBezTo>
                  <a:pt x="318" y="607"/>
                  <a:pt x="299" y="558"/>
                  <a:pt x="280" y="508"/>
                </a:cubicBezTo>
                <a:cubicBezTo>
                  <a:pt x="258" y="393"/>
                  <a:pt x="268" y="347"/>
                  <a:pt x="336" y="297"/>
                </a:cubicBezTo>
                <a:cubicBezTo>
                  <a:pt x="345" y="281"/>
                  <a:pt x="355" y="264"/>
                  <a:pt x="368" y="248"/>
                </a:cubicBezTo>
                <a:cubicBezTo>
                  <a:pt x="406" y="266"/>
                  <a:pt x="444" y="283"/>
                  <a:pt x="486" y="301"/>
                </a:cubicBezTo>
                <a:cubicBezTo>
                  <a:pt x="521" y="301"/>
                  <a:pt x="556" y="302"/>
                  <a:pt x="594" y="303"/>
                </a:cubicBezTo>
                <a:cubicBezTo>
                  <a:pt x="623" y="275"/>
                  <a:pt x="658" y="262"/>
                  <a:pt x="694" y="221"/>
                </a:cubicBezTo>
                <a:cubicBezTo>
                  <a:pt x="733" y="114"/>
                  <a:pt x="775" y="59"/>
                  <a:pt x="877" y="3"/>
                </a:cubicBezTo>
                <a:cubicBezTo>
                  <a:pt x="906" y="3"/>
                  <a:pt x="906" y="0"/>
                  <a:pt x="967" y="21"/>
                </a:cubicBezTo>
                <a:cubicBezTo>
                  <a:pt x="1011" y="52"/>
                  <a:pt x="1059" y="82"/>
                  <a:pt x="1107" y="113"/>
                </a:cubicBezTo>
                <a:cubicBezTo>
                  <a:pt x="1106" y="202"/>
                  <a:pt x="1202" y="161"/>
                  <a:pt x="1263" y="143"/>
                </a:cubicBezTo>
                <a:cubicBezTo>
                  <a:pt x="1298" y="138"/>
                  <a:pt x="1337" y="132"/>
                  <a:pt x="1375" y="126"/>
                </a:cubicBezTo>
                <a:cubicBezTo>
                  <a:pt x="1452" y="50"/>
                  <a:pt x="1443" y="14"/>
                  <a:pt x="1551" y="88"/>
                </a:cubicBezTo>
                <a:cubicBezTo>
                  <a:pt x="1550" y="180"/>
                  <a:pt x="1550" y="170"/>
                  <a:pt x="1646" y="235"/>
                </a:cubicBezTo>
                <a:cubicBezTo>
                  <a:pt x="1681" y="249"/>
                  <a:pt x="1716" y="266"/>
                  <a:pt x="1754" y="283"/>
                </a:cubicBezTo>
                <a:cubicBezTo>
                  <a:pt x="1783" y="284"/>
                  <a:pt x="1812" y="285"/>
                  <a:pt x="1844" y="286"/>
                </a:cubicBezTo>
                <a:cubicBezTo>
                  <a:pt x="1898" y="261"/>
                  <a:pt x="1959" y="239"/>
                  <a:pt x="2039" y="235"/>
                </a:cubicBezTo>
                <a:cubicBezTo>
                  <a:pt x="2148" y="195"/>
                  <a:pt x="2145" y="179"/>
                  <a:pt x="2272" y="247"/>
                </a:cubicBezTo>
                <a:cubicBezTo>
                  <a:pt x="2314" y="248"/>
                  <a:pt x="2355" y="249"/>
                  <a:pt x="2400" y="254"/>
                </a:cubicBezTo>
                <a:cubicBezTo>
                  <a:pt x="2442" y="222"/>
                  <a:pt x="2432" y="192"/>
                  <a:pt x="2483" y="181"/>
                </a:cubicBezTo>
                <a:cubicBezTo>
                  <a:pt x="2576" y="104"/>
                  <a:pt x="2621" y="66"/>
                  <a:pt x="2771" y="145"/>
                </a:cubicBezTo>
                <a:cubicBezTo>
                  <a:pt x="2873" y="148"/>
                  <a:pt x="3011" y="128"/>
                  <a:pt x="3135" y="132"/>
                </a:cubicBezTo>
                <a:cubicBezTo>
                  <a:pt x="3164" y="145"/>
                  <a:pt x="3193" y="163"/>
                  <a:pt x="3221" y="180"/>
                </a:cubicBezTo>
                <a:cubicBezTo>
                  <a:pt x="3244" y="203"/>
                  <a:pt x="3278" y="250"/>
                  <a:pt x="3342" y="268"/>
                </a:cubicBezTo>
                <a:cubicBezTo>
                  <a:pt x="3342" y="291"/>
                  <a:pt x="3342" y="317"/>
                  <a:pt x="3345" y="343"/>
                </a:cubicBezTo>
                <a:cubicBezTo>
                  <a:pt x="3370" y="383"/>
                  <a:pt x="3443" y="447"/>
                  <a:pt x="3414" y="538"/>
                </a:cubicBezTo>
                <a:cubicBezTo>
                  <a:pt x="3395" y="570"/>
                  <a:pt x="3375" y="603"/>
                  <a:pt x="3359" y="635"/>
                </a:cubicBezTo>
                <a:cubicBezTo>
                  <a:pt x="3359" y="674"/>
                  <a:pt x="3359" y="714"/>
                  <a:pt x="3359" y="753"/>
                </a:cubicBezTo>
                <a:cubicBezTo>
                  <a:pt x="3380" y="956"/>
                  <a:pt x="3337" y="1168"/>
                  <a:pt x="3515" y="1356"/>
                </a:cubicBezTo>
                <a:cubicBezTo>
                  <a:pt x="3543" y="1373"/>
                  <a:pt x="3604" y="1417"/>
                  <a:pt x="3658" y="1441"/>
                </a:cubicBezTo>
                <a:cubicBezTo>
                  <a:pt x="3703" y="1449"/>
                  <a:pt x="3747" y="1457"/>
                  <a:pt x="3792" y="1468"/>
                </a:cubicBezTo>
                <a:cubicBezTo>
                  <a:pt x="3855" y="1597"/>
                  <a:pt x="3954" y="1642"/>
                  <a:pt x="4120" y="1673"/>
                </a:cubicBezTo>
                <a:cubicBezTo>
                  <a:pt x="4187" y="1727"/>
                  <a:pt x="4231" y="1783"/>
                  <a:pt x="4349" y="1799"/>
                </a:cubicBezTo>
                <a:cubicBezTo>
                  <a:pt x="4458" y="1799"/>
                  <a:pt x="4567" y="1798"/>
                  <a:pt x="4675" y="1801"/>
                </a:cubicBezTo>
                <a:cubicBezTo>
                  <a:pt x="4697" y="1808"/>
                  <a:pt x="4723" y="1819"/>
                  <a:pt x="4748" y="1829"/>
                </a:cubicBezTo>
                <a:cubicBezTo>
                  <a:pt x="4780" y="1850"/>
                  <a:pt x="4815" y="1873"/>
                  <a:pt x="4850" y="1897"/>
                </a:cubicBezTo>
                <a:cubicBezTo>
                  <a:pt x="4869" y="1947"/>
                  <a:pt x="4891" y="1997"/>
                  <a:pt x="4913" y="2046"/>
                </a:cubicBezTo>
                <a:cubicBezTo>
                  <a:pt x="4935" y="2135"/>
                  <a:pt x="4932" y="2145"/>
                  <a:pt x="5027" y="2232"/>
                </a:cubicBezTo>
                <a:cubicBezTo>
                  <a:pt x="5050" y="2233"/>
                  <a:pt x="5072" y="2234"/>
                  <a:pt x="5094" y="2237"/>
                </a:cubicBezTo>
                <a:cubicBezTo>
                  <a:pt x="5104" y="2218"/>
                  <a:pt x="5117" y="2199"/>
                  <a:pt x="5130" y="2179"/>
                </a:cubicBezTo>
                <a:cubicBezTo>
                  <a:pt x="5149" y="2177"/>
                  <a:pt x="5168" y="2174"/>
                  <a:pt x="5187" y="2174"/>
                </a:cubicBezTo>
                <a:cubicBezTo>
                  <a:pt x="5187" y="2210"/>
                  <a:pt x="5228" y="2238"/>
                  <a:pt x="5286" y="2239"/>
                </a:cubicBezTo>
                <a:cubicBezTo>
                  <a:pt x="5321" y="2217"/>
                  <a:pt x="5357" y="2195"/>
                  <a:pt x="5395" y="2173"/>
                </a:cubicBezTo>
                <a:cubicBezTo>
                  <a:pt x="5437" y="2122"/>
                  <a:pt x="5472" y="2047"/>
                  <a:pt x="5517" y="2003"/>
                </a:cubicBezTo>
                <a:cubicBezTo>
                  <a:pt x="5521" y="1999"/>
                  <a:pt x="5524" y="1999"/>
                  <a:pt x="5530" y="2000"/>
                </a:cubicBezTo>
                <a:cubicBezTo>
                  <a:pt x="5546" y="2023"/>
                  <a:pt x="5591" y="2057"/>
                  <a:pt x="5648" y="2094"/>
                </a:cubicBezTo>
                <a:cubicBezTo>
                  <a:pt x="5667" y="2177"/>
                  <a:pt x="5739" y="2280"/>
                  <a:pt x="5825" y="2377"/>
                </a:cubicBezTo>
                <a:cubicBezTo>
                  <a:pt x="5844" y="2446"/>
                  <a:pt x="5863" y="2516"/>
                  <a:pt x="5885" y="2585"/>
                </a:cubicBezTo>
                <a:cubicBezTo>
                  <a:pt x="5913" y="2628"/>
                  <a:pt x="5957" y="2688"/>
                  <a:pt x="5957" y="2783"/>
                </a:cubicBezTo>
                <a:cubicBezTo>
                  <a:pt x="5886" y="2866"/>
                  <a:pt x="5883" y="2857"/>
                  <a:pt x="5885" y="2988"/>
                </a:cubicBezTo>
                <a:cubicBezTo>
                  <a:pt x="5901" y="3044"/>
                  <a:pt x="5949" y="3120"/>
                  <a:pt x="5916" y="3205"/>
                </a:cubicBezTo>
                <a:cubicBezTo>
                  <a:pt x="5916" y="3224"/>
                  <a:pt x="5916" y="3247"/>
                  <a:pt x="5916" y="3270"/>
                </a:cubicBezTo>
                <a:cubicBezTo>
                  <a:pt x="5909" y="3270"/>
                  <a:pt x="5903" y="3270"/>
                  <a:pt x="5900" y="3270"/>
                </a:cubicBezTo>
                <a:cubicBezTo>
                  <a:pt x="5900" y="3243"/>
                  <a:pt x="5852" y="3223"/>
                  <a:pt x="5839" y="3206"/>
                </a:cubicBezTo>
                <a:cubicBezTo>
                  <a:pt x="5760" y="3204"/>
                  <a:pt x="5750" y="3233"/>
                  <a:pt x="5714" y="3258"/>
                </a:cubicBezTo>
                <a:cubicBezTo>
                  <a:pt x="5714" y="3307"/>
                  <a:pt x="5733" y="3364"/>
                  <a:pt x="5745" y="3449"/>
                </a:cubicBezTo>
                <a:cubicBezTo>
                  <a:pt x="5742" y="3475"/>
                  <a:pt x="5739" y="3501"/>
                  <a:pt x="5735" y="3527"/>
                </a:cubicBezTo>
                <a:cubicBezTo>
                  <a:pt x="5722" y="3530"/>
                  <a:pt x="5710" y="3537"/>
                  <a:pt x="5697" y="3543"/>
                </a:cubicBezTo>
                <a:cubicBezTo>
                  <a:pt x="5671" y="3542"/>
                  <a:pt x="5646" y="3542"/>
                  <a:pt x="5623" y="3541"/>
                </a:cubicBezTo>
                <a:cubicBezTo>
                  <a:pt x="5588" y="3494"/>
                  <a:pt x="5557" y="3451"/>
                  <a:pt x="5525" y="3408"/>
                </a:cubicBezTo>
                <a:cubicBezTo>
                  <a:pt x="5401" y="3342"/>
                  <a:pt x="5327" y="3439"/>
                  <a:pt x="5352" y="3567"/>
                </a:cubicBezTo>
                <a:cubicBezTo>
                  <a:pt x="5342" y="3583"/>
                  <a:pt x="5332" y="3599"/>
                  <a:pt x="5326" y="3619"/>
                </a:cubicBezTo>
                <a:cubicBezTo>
                  <a:pt x="5271" y="3617"/>
                  <a:pt x="5205" y="3580"/>
                  <a:pt x="5192" y="3566"/>
                </a:cubicBezTo>
                <a:cubicBezTo>
                  <a:pt x="5186" y="3540"/>
                  <a:pt x="5179" y="3517"/>
                  <a:pt x="5176" y="3494"/>
                </a:cubicBezTo>
                <a:cubicBezTo>
                  <a:pt x="5100" y="3449"/>
                  <a:pt x="5033" y="3431"/>
                  <a:pt x="4985" y="3410"/>
                </a:cubicBezTo>
                <a:cubicBezTo>
                  <a:pt x="4972" y="3394"/>
                  <a:pt x="4960" y="3377"/>
                  <a:pt x="4950" y="3364"/>
                </a:cubicBezTo>
                <a:cubicBezTo>
                  <a:pt x="4845" y="3361"/>
                  <a:pt x="4854" y="3381"/>
                  <a:pt x="4780" y="3438"/>
                </a:cubicBezTo>
                <a:cubicBezTo>
                  <a:pt x="4736" y="3460"/>
                  <a:pt x="4691" y="3485"/>
                  <a:pt x="4649" y="3510"/>
                </a:cubicBezTo>
                <a:cubicBezTo>
                  <a:pt x="4547" y="3527"/>
                  <a:pt x="4563" y="3540"/>
                  <a:pt x="4505" y="3621"/>
                </a:cubicBezTo>
                <a:cubicBezTo>
                  <a:pt x="4370" y="3634"/>
                  <a:pt x="4383" y="3634"/>
                  <a:pt x="4309" y="3734"/>
                </a:cubicBezTo>
                <a:cubicBezTo>
                  <a:pt x="4296" y="3743"/>
                  <a:pt x="4287" y="3753"/>
                  <a:pt x="4277" y="3762"/>
                </a:cubicBezTo>
                <a:cubicBezTo>
                  <a:pt x="4194" y="3773"/>
                  <a:pt x="4155" y="3789"/>
                  <a:pt x="4098" y="3807"/>
                </a:cubicBezTo>
                <a:close/>
              </a:path>
            </a:pathLst>
          </a:custGeom>
          <a:solidFill>
            <a:schemeClr val="bg1"/>
          </a:solidFill>
          <a:ln w="8" cap="flat" cmpd="sng">
            <a:solidFill>
              <a:srgbClr val="FFFFFF"/>
            </a:solidFill>
            <a:round/>
            <a:headEnd/>
            <a:tailEnd/>
          </a:ln>
        </p:spPr>
        <p:txBody>
          <a:bodyPr/>
          <a:lstStyle/>
          <a:p>
            <a:endParaRPr lang="zh-CN" altLang="en-US"/>
          </a:p>
        </p:txBody>
      </p:sp>
      <p:sp>
        <p:nvSpPr>
          <p:cNvPr id="13328" name="Freeform 16"/>
          <p:cNvSpPr>
            <a:spLocks/>
          </p:cNvSpPr>
          <p:nvPr/>
        </p:nvSpPr>
        <p:spPr bwMode="auto">
          <a:xfrm>
            <a:off x="6256338" y="4427538"/>
            <a:ext cx="427037" cy="434975"/>
          </a:xfrm>
          <a:custGeom>
            <a:avLst/>
            <a:gdLst>
              <a:gd name="T0" fmla="*/ 182416 w 1119"/>
              <a:gd name="T1" fmla="*/ 434975 h 1150"/>
              <a:gd name="T2" fmla="*/ 124028 w 1119"/>
              <a:gd name="T3" fmla="*/ 408498 h 1150"/>
              <a:gd name="T4" fmla="*/ 98841 w 1119"/>
              <a:gd name="T5" fmla="*/ 331337 h 1150"/>
              <a:gd name="T6" fmla="*/ 77088 w 1119"/>
              <a:gd name="T7" fmla="*/ 310913 h 1150"/>
              <a:gd name="T8" fmla="*/ 55335 w 1119"/>
              <a:gd name="T9" fmla="*/ 307887 h 1150"/>
              <a:gd name="T10" fmla="*/ 0 w 1119"/>
              <a:gd name="T11" fmla="*/ 196306 h 1150"/>
              <a:gd name="T12" fmla="*/ 30530 w 1119"/>
              <a:gd name="T13" fmla="*/ 149783 h 1150"/>
              <a:gd name="T14" fmla="*/ 68692 w 1119"/>
              <a:gd name="T15" fmla="*/ 111202 h 1150"/>
              <a:gd name="T16" fmla="*/ 83576 w 1119"/>
              <a:gd name="T17" fmla="*/ 88130 h 1150"/>
              <a:gd name="T18" fmla="*/ 86247 w 1119"/>
              <a:gd name="T19" fmla="*/ 27611 h 1150"/>
              <a:gd name="T20" fmla="*/ 132423 w 1119"/>
              <a:gd name="T21" fmla="*/ 21181 h 1150"/>
              <a:gd name="T22" fmla="*/ 164098 w 1119"/>
              <a:gd name="T23" fmla="*/ 21938 h 1150"/>
              <a:gd name="T24" fmla="*/ 237370 w 1119"/>
              <a:gd name="T25" fmla="*/ 20047 h 1150"/>
              <a:gd name="T26" fmla="*/ 296903 w 1119"/>
              <a:gd name="T27" fmla="*/ 38959 h 1150"/>
              <a:gd name="T28" fmla="*/ 349567 w 1119"/>
              <a:gd name="T29" fmla="*/ 24207 h 1150"/>
              <a:gd name="T30" fmla="*/ 378952 w 1119"/>
              <a:gd name="T31" fmla="*/ 37067 h 1150"/>
              <a:gd name="T32" fmla="*/ 425129 w 1119"/>
              <a:gd name="T33" fmla="*/ 43498 h 1150"/>
              <a:gd name="T34" fmla="*/ 372083 w 1119"/>
              <a:gd name="T35" fmla="*/ 113850 h 1150"/>
              <a:gd name="T36" fmla="*/ 407574 w 1119"/>
              <a:gd name="T37" fmla="*/ 114606 h 1150"/>
              <a:gd name="T38" fmla="*/ 422458 w 1119"/>
              <a:gd name="T39" fmla="*/ 100233 h 1150"/>
              <a:gd name="T40" fmla="*/ 418641 w 1119"/>
              <a:gd name="T41" fmla="*/ 129736 h 1150"/>
              <a:gd name="T42" fmla="*/ 374373 w 1119"/>
              <a:gd name="T43" fmla="*/ 147513 h 1150"/>
              <a:gd name="T44" fmla="*/ 376663 w 1119"/>
              <a:gd name="T45" fmla="*/ 169829 h 1150"/>
              <a:gd name="T46" fmla="*/ 399942 w 1119"/>
              <a:gd name="T47" fmla="*/ 182690 h 1150"/>
              <a:gd name="T48" fmla="*/ 394599 w 1119"/>
              <a:gd name="T49" fmla="*/ 245855 h 1150"/>
              <a:gd name="T50" fmla="*/ 391928 w 1119"/>
              <a:gd name="T51" fmla="*/ 295027 h 1150"/>
              <a:gd name="T52" fmla="*/ 382005 w 1119"/>
              <a:gd name="T53" fmla="*/ 297296 h 1150"/>
              <a:gd name="T54" fmla="*/ 380861 w 1119"/>
              <a:gd name="T55" fmla="*/ 282545 h 1150"/>
              <a:gd name="T56" fmla="*/ 313695 w 1119"/>
              <a:gd name="T57" fmla="*/ 330203 h 1150"/>
              <a:gd name="T58" fmla="*/ 304917 w 1119"/>
              <a:gd name="T59" fmla="*/ 351384 h 1150"/>
              <a:gd name="T60" fmla="*/ 302246 w 1119"/>
              <a:gd name="T61" fmla="*/ 419467 h 1150"/>
              <a:gd name="T62" fmla="*/ 290034 w 1119"/>
              <a:gd name="T63" fmla="*/ 416441 h 1150"/>
              <a:gd name="T64" fmla="*/ 182416 w 1119"/>
              <a:gd name="T65" fmla="*/ 434975 h 115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119" h="1150">
                <a:moveTo>
                  <a:pt x="478" y="1150"/>
                </a:moveTo>
                <a:cubicBezTo>
                  <a:pt x="386" y="1131"/>
                  <a:pt x="360" y="1117"/>
                  <a:pt x="325" y="1080"/>
                </a:cubicBezTo>
                <a:cubicBezTo>
                  <a:pt x="303" y="1011"/>
                  <a:pt x="281" y="942"/>
                  <a:pt x="259" y="876"/>
                </a:cubicBezTo>
                <a:cubicBezTo>
                  <a:pt x="240" y="856"/>
                  <a:pt x="221" y="839"/>
                  <a:pt x="202" y="822"/>
                </a:cubicBezTo>
                <a:cubicBezTo>
                  <a:pt x="183" y="818"/>
                  <a:pt x="164" y="814"/>
                  <a:pt x="145" y="814"/>
                </a:cubicBezTo>
                <a:cubicBezTo>
                  <a:pt x="177" y="694"/>
                  <a:pt x="47" y="569"/>
                  <a:pt x="0" y="519"/>
                </a:cubicBezTo>
                <a:cubicBezTo>
                  <a:pt x="0" y="466"/>
                  <a:pt x="61" y="429"/>
                  <a:pt x="80" y="396"/>
                </a:cubicBezTo>
                <a:cubicBezTo>
                  <a:pt x="81" y="334"/>
                  <a:pt x="138" y="326"/>
                  <a:pt x="180" y="294"/>
                </a:cubicBezTo>
                <a:cubicBezTo>
                  <a:pt x="193" y="271"/>
                  <a:pt x="206" y="252"/>
                  <a:pt x="219" y="233"/>
                </a:cubicBezTo>
                <a:cubicBezTo>
                  <a:pt x="219" y="184"/>
                  <a:pt x="213" y="85"/>
                  <a:pt x="226" y="73"/>
                </a:cubicBezTo>
                <a:cubicBezTo>
                  <a:pt x="258" y="70"/>
                  <a:pt x="287" y="15"/>
                  <a:pt x="347" y="56"/>
                </a:cubicBezTo>
                <a:cubicBezTo>
                  <a:pt x="373" y="57"/>
                  <a:pt x="402" y="57"/>
                  <a:pt x="430" y="58"/>
                </a:cubicBezTo>
                <a:cubicBezTo>
                  <a:pt x="469" y="7"/>
                  <a:pt x="552" y="35"/>
                  <a:pt x="622" y="53"/>
                </a:cubicBezTo>
                <a:cubicBezTo>
                  <a:pt x="644" y="86"/>
                  <a:pt x="711" y="134"/>
                  <a:pt x="778" y="103"/>
                </a:cubicBezTo>
                <a:cubicBezTo>
                  <a:pt x="814" y="78"/>
                  <a:pt x="856" y="0"/>
                  <a:pt x="916" y="64"/>
                </a:cubicBezTo>
                <a:cubicBezTo>
                  <a:pt x="942" y="74"/>
                  <a:pt x="967" y="85"/>
                  <a:pt x="993" y="98"/>
                </a:cubicBezTo>
                <a:cubicBezTo>
                  <a:pt x="1031" y="103"/>
                  <a:pt x="1072" y="107"/>
                  <a:pt x="1114" y="115"/>
                </a:cubicBezTo>
                <a:cubicBezTo>
                  <a:pt x="1101" y="144"/>
                  <a:pt x="912" y="234"/>
                  <a:pt x="975" y="301"/>
                </a:cubicBezTo>
                <a:cubicBezTo>
                  <a:pt x="1004" y="302"/>
                  <a:pt x="1036" y="303"/>
                  <a:pt x="1068" y="303"/>
                </a:cubicBezTo>
                <a:cubicBezTo>
                  <a:pt x="1081" y="291"/>
                  <a:pt x="1094" y="278"/>
                  <a:pt x="1107" y="265"/>
                </a:cubicBezTo>
                <a:cubicBezTo>
                  <a:pt x="1110" y="278"/>
                  <a:pt x="1119" y="321"/>
                  <a:pt x="1097" y="343"/>
                </a:cubicBezTo>
                <a:cubicBezTo>
                  <a:pt x="1036" y="355"/>
                  <a:pt x="1013" y="368"/>
                  <a:pt x="981" y="390"/>
                </a:cubicBezTo>
                <a:cubicBezTo>
                  <a:pt x="981" y="409"/>
                  <a:pt x="984" y="429"/>
                  <a:pt x="987" y="449"/>
                </a:cubicBezTo>
                <a:cubicBezTo>
                  <a:pt x="1006" y="459"/>
                  <a:pt x="1025" y="469"/>
                  <a:pt x="1048" y="483"/>
                </a:cubicBezTo>
                <a:cubicBezTo>
                  <a:pt x="1035" y="535"/>
                  <a:pt x="1034" y="571"/>
                  <a:pt x="1034" y="650"/>
                </a:cubicBezTo>
                <a:cubicBezTo>
                  <a:pt x="1040" y="673"/>
                  <a:pt x="1059" y="749"/>
                  <a:pt x="1027" y="780"/>
                </a:cubicBezTo>
                <a:cubicBezTo>
                  <a:pt x="1017" y="780"/>
                  <a:pt x="1008" y="783"/>
                  <a:pt x="1001" y="786"/>
                </a:cubicBezTo>
                <a:cubicBezTo>
                  <a:pt x="998" y="773"/>
                  <a:pt x="998" y="760"/>
                  <a:pt x="998" y="747"/>
                </a:cubicBezTo>
                <a:cubicBezTo>
                  <a:pt x="941" y="706"/>
                  <a:pt x="851" y="845"/>
                  <a:pt x="822" y="873"/>
                </a:cubicBezTo>
                <a:cubicBezTo>
                  <a:pt x="812" y="890"/>
                  <a:pt x="806" y="909"/>
                  <a:pt x="799" y="929"/>
                </a:cubicBezTo>
                <a:cubicBezTo>
                  <a:pt x="796" y="987"/>
                  <a:pt x="792" y="1046"/>
                  <a:pt x="792" y="1109"/>
                </a:cubicBezTo>
                <a:cubicBezTo>
                  <a:pt x="779" y="1105"/>
                  <a:pt x="769" y="1101"/>
                  <a:pt x="760" y="1101"/>
                </a:cubicBezTo>
                <a:cubicBezTo>
                  <a:pt x="629" y="1098"/>
                  <a:pt x="581" y="1110"/>
                  <a:pt x="478" y="1150"/>
                </a:cubicBezTo>
                <a:close/>
              </a:path>
            </a:pathLst>
          </a:custGeom>
          <a:solidFill>
            <a:schemeClr val="bg1"/>
          </a:solidFill>
          <a:ln w="8" cap="flat" cmpd="sng">
            <a:solidFill>
              <a:srgbClr val="FFFFFF"/>
            </a:solidFill>
            <a:round/>
            <a:headEnd/>
            <a:tailEnd/>
          </a:ln>
        </p:spPr>
        <p:txBody>
          <a:bodyPr/>
          <a:lstStyle/>
          <a:p>
            <a:endParaRPr lang="zh-CN" altLang="en-US"/>
          </a:p>
        </p:txBody>
      </p:sp>
      <p:sp>
        <p:nvSpPr>
          <p:cNvPr id="13329" name="Freeform 17"/>
          <p:cNvSpPr>
            <a:spLocks/>
          </p:cNvSpPr>
          <p:nvPr/>
        </p:nvSpPr>
        <p:spPr bwMode="auto">
          <a:xfrm>
            <a:off x="4811713" y="4237038"/>
            <a:ext cx="534987" cy="579437"/>
          </a:xfrm>
          <a:custGeom>
            <a:avLst/>
            <a:gdLst>
              <a:gd name="T0" fmla="*/ 430720 w 1411"/>
              <a:gd name="T1" fmla="*/ 579437 h 1526"/>
              <a:gd name="T2" fmla="*/ 346168 w 1411"/>
              <a:gd name="T3" fmla="*/ 496281 h 1526"/>
              <a:gd name="T4" fmla="*/ 248725 w 1411"/>
              <a:gd name="T5" fmla="*/ 415402 h 1526"/>
              <a:gd name="T6" fmla="*/ 227872 w 1411"/>
              <a:gd name="T7" fmla="*/ 451095 h 1526"/>
              <a:gd name="T8" fmla="*/ 175549 w 1411"/>
              <a:gd name="T9" fmla="*/ 505773 h 1526"/>
              <a:gd name="T10" fmla="*/ 175169 w 1411"/>
              <a:gd name="T11" fmla="*/ 510710 h 1526"/>
              <a:gd name="T12" fmla="*/ 161899 w 1411"/>
              <a:gd name="T13" fmla="*/ 516405 h 1526"/>
              <a:gd name="T14" fmla="*/ 136496 w 1411"/>
              <a:gd name="T15" fmla="*/ 525898 h 1526"/>
              <a:gd name="T16" fmla="*/ 45878 w 1411"/>
              <a:gd name="T17" fmla="*/ 493623 h 1526"/>
              <a:gd name="T18" fmla="*/ 48532 w 1411"/>
              <a:gd name="T19" fmla="*/ 427933 h 1526"/>
              <a:gd name="T20" fmla="*/ 4171 w 1411"/>
              <a:gd name="T21" fmla="*/ 369458 h 1526"/>
              <a:gd name="T22" fmla="*/ 13270 w 1411"/>
              <a:gd name="T23" fmla="*/ 270353 h 1526"/>
              <a:gd name="T24" fmla="*/ 2654 w 1411"/>
              <a:gd name="T25" fmla="*/ 199348 h 1526"/>
              <a:gd name="T26" fmla="*/ 6446 w 1411"/>
              <a:gd name="T27" fmla="*/ 196690 h 1526"/>
              <a:gd name="T28" fmla="*/ 46257 w 1411"/>
              <a:gd name="T29" fmla="*/ 224029 h 1526"/>
              <a:gd name="T30" fmla="*/ 75073 w 1411"/>
              <a:gd name="T31" fmla="*/ 253266 h 1526"/>
              <a:gd name="T32" fmla="*/ 205502 w 1411"/>
              <a:gd name="T33" fmla="*/ 143530 h 1526"/>
              <a:gd name="T34" fmla="*/ 245692 w 1411"/>
              <a:gd name="T35" fmla="*/ 78600 h 1526"/>
              <a:gd name="T36" fmla="*/ 246071 w 1411"/>
              <a:gd name="T37" fmla="*/ 25061 h 1526"/>
              <a:gd name="T38" fmla="*/ 270337 w 1411"/>
              <a:gd name="T39" fmla="*/ 10632 h 1526"/>
              <a:gd name="T40" fmla="*/ 369676 w 1411"/>
              <a:gd name="T41" fmla="*/ 30756 h 1526"/>
              <a:gd name="T42" fmla="*/ 409487 w 1411"/>
              <a:gd name="T43" fmla="*/ 69107 h 1526"/>
              <a:gd name="T44" fmla="*/ 457639 w 1411"/>
              <a:gd name="T45" fmla="*/ 82777 h 1526"/>
              <a:gd name="T46" fmla="*/ 534608 w 1411"/>
              <a:gd name="T47" fmla="*/ 171629 h 1526"/>
              <a:gd name="T48" fmla="*/ 465223 w 1411"/>
              <a:gd name="T49" fmla="*/ 225927 h 1526"/>
              <a:gd name="T50" fmla="*/ 326073 w 1411"/>
              <a:gd name="T51" fmla="*/ 242255 h 1526"/>
              <a:gd name="T52" fmla="*/ 329485 w 1411"/>
              <a:gd name="T53" fmla="*/ 267316 h 1526"/>
              <a:gd name="T54" fmla="*/ 351855 w 1411"/>
              <a:gd name="T55" fmla="*/ 359585 h 1526"/>
              <a:gd name="T56" fmla="*/ 385600 w 1411"/>
              <a:gd name="T57" fmla="*/ 394139 h 1526"/>
              <a:gd name="T58" fmla="*/ 418207 w 1411"/>
              <a:gd name="T59" fmla="*/ 440843 h 1526"/>
              <a:gd name="T60" fmla="*/ 429961 w 1411"/>
              <a:gd name="T61" fmla="*/ 484889 h 1526"/>
              <a:gd name="T62" fmla="*/ 430720 w 1411"/>
              <a:gd name="T63" fmla="*/ 579437 h 152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411" h="1526">
                <a:moveTo>
                  <a:pt x="1136" y="1526"/>
                </a:moveTo>
                <a:cubicBezTo>
                  <a:pt x="1018" y="1470"/>
                  <a:pt x="967" y="1377"/>
                  <a:pt x="913" y="1307"/>
                </a:cubicBezTo>
                <a:cubicBezTo>
                  <a:pt x="895" y="1150"/>
                  <a:pt x="790" y="1016"/>
                  <a:pt x="656" y="1094"/>
                </a:cubicBezTo>
                <a:cubicBezTo>
                  <a:pt x="617" y="1133"/>
                  <a:pt x="611" y="1123"/>
                  <a:pt x="601" y="1188"/>
                </a:cubicBezTo>
                <a:cubicBezTo>
                  <a:pt x="568" y="1243"/>
                  <a:pt x="514" y="1287"/>
                  <a:pt x="463" y="1332"/>
                </a:cubicBezTo>
                <a:cubicBezTo>
                  <a:pt x="462" y="1335"/>
                  <a:pt x="462" y="1338"/>
                  <a:pt x="462" y="1345"/>
                </a:cubicBezTo>
                <a:cubicBezTo>
                  <a:pt x="440" y="1344"/>
                  <a:pt x="434" y="1354"/>
                  <a:pt x="427" y="1360"/>
                </a:cubicBezTo>
                <a:cubicBezTo>
                  <a:pt x="405" y="1366"/>
                  <a:pt x="382" y="1376"/>
                  <a:pt x="360" y="1385"/>
                </a:cubicBezTo>
                <a:cubicBezTo>
                  <a:pt x="258" y="1382"/>
                  <a:pt x="168" y="1351"/>
                  <a:pt x="121" y="1300"/>
                </a:cubicBezTo>
                <a:cubicBezTo>
                  <a:pt x="156" y="1229"/>
                  <a:pt x="147" y="1180"/>
                  <a:pt x="128" y="1127"/>
                </a:cubicBezTo>
                <a:cubicBezTo>
                  <a:pt x="77" y="1073"/>
                  <a:pt x="20" y="1019"/>
                  <a:pt x="11" y="973"/>
                </a:cubicBezTo>
                <a:cubicBezTo>
                  <a:pt x="18" y="885"/>
                  <a:pt x="25" y="797"/>
                  <a:pt x="35" y="712"/>
                </a:cubicBezTo>
                <a:cubicBezTo>
                  <a:pt x="13" y="626"/>
                  <a:pt x="0" y="580"/>
                  <a:pt x="7" y="525"/>
                </a:cubicBezTo>
                <a:cubicBezTo>
                  <a:pt x="10" y="521"/>
                  <a:pt x="14" y="518"/>
                  <a:pt x="17" y="518"/>
                </a:cubicBezTo>
                <a:cubicBezTo>
                  <a:pt x="52" y="542"/>
                  <a:pt x="87" y="566"/>
                  <a:pt x="122" y="590"/>
                </a:cubicBezTo>
                <a:cubicBezTo>
                  <a:pt x="147" y="613"/>
                  <a:pt x="173" y="640"/>
                  <a:pt x="198" y="667"/>
                </a:cubicBezTo>
                <a:cubicBezTo>
                  <a:pt x="364" y="740"/>
                  <a:pt x="493" y="511"/>
                  <a:pt x="542" y="378"/>
                </a:cubicBezTo>
                <a:cubicBezTo>
                  <a:pt x="577" y="320"/>
                  <a:pt x="613" y="262"/>
                  <a:pt x="648" y="207"/>
                </a:cubicBezTo>
                <a:cubicBezTo>
                  <a:pt x="648" y="158"/>
                  <a:pt x="649" y="112"/>
                  <a:pt x="649" y="66"/>
                </a:cubicBezTo>
                <a:cubicBezTo>
                  <a:pt x="668" y="53"/>
                  <a:pt x="691" y="41"/>
                  <a:pt x="713" y="28"/>
                </a:cubicBezTo>
                <a:cubicBezTo>
                  <a:pt x="803" y="24"/>
                  <a:pt x="873" y="0"/>
                  <a:pt x="975" y="81"/>
                </a:cubicBezTo>
                <a:cubicBezTo>
                  <a:pt x="1010" y="114"/>
                  <a:pt x="1045" y="148"/>
                  <a:pt x="1080" y="182"/>
                </a:cubicBezTo>
                <a:cubicBezTo>
                  <a:pt x="1121" y="192"/>
                  <a:pt x="1163" y="203"/>
                  <a:pt x="1207" y="218"/>
                </a:cubicBezTo>
                <a:cubicBezTo>
                  <a:pt x="1261" y="248"/>
                  <a:pt x="1411" y="347"/>
                  <a:pt x="1410" y="452"/>
                </a:cubicBezTo>
                <a:cubicBezTo>
                  <a:pt x="1340" y="493"/>
                  <a:pt x="1285" y="557"/>
                  <a:pt x="1227" y="595"/>
                </a:cubicBezTo>
                <a:cubicBezTo>
                  <a:pt x="1096" y="644"/>
                  <a:pt x="956" y="568"/>
                  <a:pt x="860" y="638"/>
                </a:cubicBezTo>
                <a:cubicBezTo>
                  <a:pt x="863" y="658"/>
                  <a:pt x="866" y="681"/>
                  <a:pt x="869" y="704"/>
                </a:cubicBezTo>
                <a:cubicBezTo>
                  <a:pt x="916" y="777"/>
                  <a:pt x="794" y="852"/>
                  <a:pt x="928" y="947"/>
                </a:cubicBezTo>
                <a:cubicBezTo>
                  <a:pt x="957" y="978"/>
                  <a:pt x="985" y="1008"/>
                  <a:pt x="1017" y="1038"/>
                </a:cubicBezTo>
                <a:cubicBezTo>
                  <a:pt x="1045" y="1078"/>
                  <a:pt x="1074" y="1118"/>
                  <a:pt x="1103" y="1161"/>
                </a:cubicBezTo>
                <a:cubicBezTo>
                  <a:pt x="1112" y="1198"/>
                  <a:pt x="1121" y="1237"/>
                  <a:pt x="1134" y="1277"/>
                </a:cubicBezTo>
                <a:cubicBezTo>
                  <a:pt x="1133" y="1359"/>
                  <a:pt x="1133" y="1440"/>
                  <a:pt x="1136" y="1526"/>
                </a:cubicBezTo>
                <a:close/>
              </a:path>
            </a:pathLst>
          </a:custGeom>
          <a:solidFill>
            <a:schemeClr val="bg1"/>
          </a:solidFill>
          <a:ln w="8" cap="flat" cmpd="sng">
            <a:solidFill>
              <a:srgbClr val="FFFFFF"/>
            </a:solidFill>
            <a:round/>
            <a:headEnd/>
            <a:tailEnd/>
          </a:ln>
        </p:spPr>
        <p:txBody>
          <a:bodyPr/>
          <a:lstStyle/>
          <a:p>
            <a:endParaRPr lang="zh-CN" altLang="en-US"/>
          </a:p>
        </p:txBody>
      </p:sp>
      <p:sp>
        <p:nvSpPr>
          <p:cNvPr id="13330" name="Freeform 18"/>
          <p:cNvSpPr>
            <a:spLocks/>
          </p:cNvSpPr>
          <p:nvPr/>
        </p:nvSpPr>
        <p:spPr bwMode="auto">
          <a:xfrm>
            <a:off x="5149850" y="4122738"/>
            <a:ext cx="869950" cy="550862"/>
          </a:xfrm>
          <a:custGeom>
            <a:avLst/>
            <a:gdLst>
              <a:gd name="T0" fmla="*/ 92532 w 2294"/>
              <a:gd name="T1" fmla="*/ 550862 h 1452"/>
              <a:gd name="T2" fmla="*/ 5688 w 2294"/>
              <a:gd name="T3" fmla="*/ 446911 h 1452"/>
              <a:gd name="T4" fmla="*/ 8343 w 2294"/>
              <a:gd name="T5" fmla="*/ 410870 h 1452"/>
              <a:gd name="T6" fmla="*/ 9860 w 2294"/>
              <a:gd name="T7" fmla="*/ 386210 h 1452"/>
              <a:gd name="T8" fmla="*/ 0 w 2294"/>
              <a:gd name="T9" fmla="*/ 364586 h 1452"/>
              <a:gd name="T10" fmla="*/ 111493 w 2294"/>
              <a:gd name="T11" fmla="*/ 360033 h 1452"/>
              <a:gd name="T12" fmla="*/ 175962 w 2294"/>
              <a:gd name="T13" fmla="*/ 314507 h 1452"/>
              <a:gd name="T14" fmla="*/ 207817 w 2294"/>
              <a:gd name="T15" fmla="*/ 292883 h 1452"/>
              <a:gd name="T16" fmla="*/ 208955 w 2294"/>
              <a:gd name="T17" fmla="*/ 269361 h 1452"/>
              <a:gd name="T18" fmla="*/ 124766 w 2294"/>
              <a:gd name="T19" fmla="*/ 185138 h 1452"/>
              <a:gd name="T20" fmla="*/ 118698 w 2294"/>
              <a:gd name="T21" fmla="*/ 169963 h 1452"/>
              <a:gd name="T22" fmla="*/ 116802 w 2294"/>
              <a:gd name="T23" fmla="*/ 114194 h 1452"/>
              <a:gd name="T24" fmla="*/ 160414 w 2294"/>
              <a:gd name="T25" fmla="*/ 80429 h 1452"/>
              <a:gd name="T26" fmla="*/ 157380 w 2294"/>
              <a:gd name="T27" fmla="*/ 26936 h 1452"/>
              <a:gd name="T28" fmla="*/ 127042 w 2294"/>
              <a:gd name="T29" fmla="*/ 0 h 1452"/>
              <a:gd name="T30" fmla="*/ 230192 w 2294"/>
              <a:gd name="T31" fmla="*/ 2656 h 1452"/>
              <a:gd name="T32" fmla="*/ 272286 w 2294"/>
              <a:gd name="T33" fmla="*/ 11381 h 1452"/>
              <a:gd name="T34" fmla="*/ 365197 w 2294"/>
              <a:gd name="T35" fmla="*/ 80808 h 1452"/>
              <a:gd name="T36" fmla="*/ 393260 w 2294"/>
              <a:gd name="T37" fmla="*/ 93707 h 1452"/>
              <a:gd name="T38" fmla="*/ 528644 w 2294"/>
              <a:gd name="T39" fmla="*/ 99777 h 1452"/>
              <a:gd name="T40" fmla="*/ 573393 w 2294"/>
              <a:gd name="T41" fmla="*/ 130507 h 1452"/>
              <a:gd name="T42" fmla="*/ 607145 w 2294"/>
              <a:gd name="T43" fmla="*/ 173757 h 1452"/>
              <a:gd name="T44" fmla="*/ 670097 w 2294"/>
              <a:gd name="T45" fmla="*/ 181724 h 1452"/>
              <a:gd name="T46" fmla="*/ 715983 w 2294"/>
              <a:gd name="T47" fmla="*/ 203728 h 1452"/>
              <a:gd name="T48" fmla="*/ 772868 w 2294"/>
              <a:gd name="T49" fmla="*/ 217765 h 1452"/>
              <a:gd name="T50" fmla="*/ 790691 w 2294"/>
              <a:gd name="T51" fmla="*/ 245460 h 1452"/>
              <a:gd name="T52" fmla="*/ 832027 w 2294"/>
              <a:gd name="T53" fmla="*/ 271258 h 1452"/>
              <a:gd name="T54" fmla="*/ 812307 w 2294"/>
              <a:gd name="T55" fmla="*/ 312990 h 1452"/>
              <a:gd name="T56" fmla="*/ 844542 w 2294"/>
              <a:gd name="T57" fmla="*/ 361171 h 1452"/>
              <a:gd name="T58" fmla="*/ 869950 w 2294"/>
              <a:gd name="T59" fmla="*/ 410111 h 1452"/>
              <a:gd name="T60" fmla="*/ 869950 w 2294"/>
              <a:gd name="T61" fmla="*/ 415043 h 1452"/>
              <a:gd name="T62" fmla="*/ 739875 w 2294"/>
              <a:gd name="T63" fmla="*/ 480297 h 1452"/>
              <a:gd name="T64" fmla="*/ 710674 w 2294"/>
              <a:gd name="T65" fmla="*/ 504198 h 1452"/>
              <a:gd name="T66" fmla="*/ 641275 w 2294"/>
              <a:gd name="T67" fmla="*/ 537204 h 1452"/>
              <a:gd name="T68" fmla="*/ 628002 w 2294"/>
              <a:gd name="T69" fmla="*/ 544413 h 1452"/>
              <a:gd name="T70" fmla="*/ 591976 w 2294"/>
              <a:gd name="T71" fmla="*/ 511406 h 1452"/>
              <a:gd name="T72" fmla="*/ 519543 w 2294"/>
              <a:gd name="T73" fmla="*/ 460949 h 1452"/>
              <a:gd name="T74" fmla="*/ 474415 w 2294"/>
              <a:gd name="T75" fmla="*/ 487126 h 1452"/>
              <a:gd name="T76" fmla="*/ 331825 w 2294"/>
              <a:gd name="T77" fmla="*/ 421493 h 1452"/>
              <a:gd name="T78" fmla="*/ 263943 w 2294"/>
              <a:gd name="T79" fmla="*/ 403662 h 1452"/>
              <a:gd name="T80" fmla="*/ 234742 w 2294"/>
              <a:gd name="T81" fmla="*/ 453740 h 1452"/>
              <a:gd name="T82" fmla="*/ 227158 w 2294"/>
              <a:gd name="T83" fmla="*/ 467398 h 1452"/>
              <a:gd name="T84" fmla="*/ 210472 w 2294"/>
              <a:gd name="T85" fmla="*/ 464363 h 1452"/>
              <a:gd name="T86" fmla="*/ 111872 w 2294"/>
              <a:gd name="T87" fmla="*/ 537584 h 1452"/>
              <a:gd name="T88" fmla="*/ 92532 w 2294"/>
              <a:gd name="T89" fmla="*/ 550862 h 1452"/>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2294" h="1452">
                <a:moveTo>
                  <a:pt x="244" y="1452"/>
                </a:moveTo>
                <a:cubicBezTo>
                  <a:pt x="190" y="1336"/>
                  <a:pt x="79" y="1248"/>
                  <a:pt x="15" y="1178"/>
                </a:cubicBezTo>
                <a:cubicBezTo>
                  <a:pt x="3" y="1125"/>
                  <a:pt x="9" y="1112"/>
                  <a:pt x="22" y="1083"/>
                </a:cubicBezTo>
                <a:cubicBezTo>
                  <a:pt x="22" y="1060"/>
                  <a:pt x="22" y="1037"/>
                  <a:pt x="26" y="1018"/>
                </a:cubicBezTo>
                <a:cubicBezTo>
                  <a:pt x="16" y="998"/>
                  <a:pt x="7" y="978"/>
                  <a:pt x="0" y="961"/>
                </a:cubicBezTo>
                <a:cubicBezTo>
                  <a:pt x="49" y="923"/>
                  <a:pt x="215" y="947"/>
                  <a:pt x="294" y="949"/>
                </a:cubicBezTo>
                <a:cubicBezTo>
                  <a:pt x="358" y="928"/>
                  <a:pt x="416" y="883"/>
                  <a:pt x="464" y="829"/>
                </a:cubicBezTo>
                <a:cubicBezTo>
                  <a:pt x="490" y="810"/>
                  <a:pt x="519" y="791"/>
                  <a:pt x="548" y="772"/>
                </a:cubicBezTo>
                <a:cubicBezTo>
                  <a:pt x="548" y="749"/>
                  <a:pt x="548" y="729"/>
                  <a:pt x="551" y="710"/>
                </a:cubicBezTo>
                <a:cubicBezTo>
                  <a:pt x="485" y="597"/>
                  <a:pt x="406" y="529"/>
                  <a:pt x="329" y="488"/>
                </a:cubicBezTo>
                <a:cubicBezTo>
                  <a:pt x="323" y="475"/>
                  <a:pt x="316" y="462"/>
                  <a:pt x="313" y="448"/>
                </a:cubicBezTo>
                <a:cubicBezTo>
                  <a:pt x="310" y="399"/>
                  <a:pt x="308" y="350"/>
                  <a:pt x="308" y="301"/>
                </a:cubicBezTo>
                <a:cubicBezTo>
                  <a:pt x="346" y="263"/>
                  <a:pt x="363" y="234"/>
                  <a:pt x="423" y="212"/>
                </a:cubicBezTo>
                <a:cubicBezTo>
                  <a:pt x="488" y="171"/>
                  <a:pt x="434" y="98"/>
                  <a:pt x="415" y="71"/>
                </a:cubicBezTo>
                <a:cubicBezTo>
                  <a:pt x="380" y="44"/>
                  <a:pt x="348" y="30"/>
                  <a:pt x="335" y="0"/>
                </a:cubicBezTo>
                <a:cubicBezTo>
                  <a:pt x="425" y="3"/>
                  <a:pt x="514" y="5"/>
                  <a:pt x="607" y="7"/>
                </a:cubicBezTo>
                <a:cubicBezTo>
                  <a:pt x="642" y="15"/>
                  <a:pt x="680" y="22"/>
                  <a:pt x="718" y="30"/>
                </a:cubicBezTo>
                <a:cubicBezTo>
                  <a:pt x="750" y="99"/>
                  <a:pt x="852" y="184"/>
                  <a:pt x="963" y="213"/>
                </a:cubicBezTo>
                <a:cubicBezTo>
                  <a:pt x="986" y="223"/>
                  <a:pt x="1011" y="234"/>
                  <a:pt x="1037" y="247"/>
                </a:cubicBezTo>
                <a:cubicBezTo>
                  <a:pt x="1155" y="250"/>
                  <a:pt x="1273" y="257"/>
                  <a:pt x="1394" y="263"/>
                </a:cubicBezTo>
                <a:cubicBezTo>
                  <a:pt x="1433" y="290"/>
                  <a:pt x="1471" y="317"/>
                  <a:pt x="1512" y="344"/>
                </a:cubicBezTo>
                <a:cubicBezTo>
                  <a:pt x="1518" y="371"/>
                  <a:pt x="1544" y="417"/>
                  <a:pt x="1601" y="458"/>
                </a:cubicBezTo>
                <a:cubicBezTo>
                  <a:pt x="1655" y="463"/>
                  <a:pt x="1709" y="471"/>
                  <a:pt x="1767" y="479"/>
                </a:cubicBezTo>
                <a:cubicBezTo>
                  <a:pt x="1805" y="496"/>
                  <a:pt x="1847" y="517"/>
                  <a:pt x="1888" y="537"/>
                </a:cubicBezTo>
                <a:cubicBezTo>
                  <a:pt x="1904" y="554"/>
                  <a:pt x="1978" y="526"/>
                  <a:pt x="2038" y="574"/>
                </a:cubicBezTo>
                <a:cubicBezTo>
                  <a:pt x="2038" y="594"/>
                  <a:pt x="2050" y="617"/>
                  <a:pt x="2085" y="647"/>
                </a:cubicBezTo>
                <a:cubicBezTo>
                  <a:pt x="2095" y="647"/>
                  <a:pt x="2194" y="660"/>
                  <a:pt x="2194" y="715"/>
                </a:cubicBezTo>
                <a:cubicBezTo>
                  <a:pt x="2155" y="763"/>
                  <a:pt x="2152" y="747"/>
                  <a:pt x="2142" y="825"/>
                </a:cubicBezTo>
                <a:cubicBezTo>
                  <a:pt x="2155" y="852"/>
                  <a:pt x="2202" y="883"/>
                  <a:pt x="2227" y="952"/>
                </a:cubicBezTo>
                <a:cubicBezTo>
                  <a:pt x="2227" y="988"/>
                  <a:pt x="2227" y="1047"/>
                  <a:pt x="2294" y="1081"/>
                </a:cubicBezTo>
                <a:cubicBezTo>
                  <a:pt x="2294" y="1085"/>
                  <a:pt x="2294" y="1088"/>
                  <a:pt x="2294" y="1094"/>
                </a:cubicBezTo>
                <a:cubicBezTo>
                  <a:pt x="2121" y="1110"/>
                  <a:pt x="2086" y="1178"/>
                  <a:pt x="1951" y="1266"/>
                </a:cubicBezTo>
                <a:cubicBezTo>
                  <a:pt x="1916" y="1275"/>
                  <a:pt x="1896" y="1300"/>
                  <a:pt x="1874" y="1329"/>
                </a:cubicBezTo>
                <a:cubicBezTo>
                  <a:pt x="1787" y="1370"/>
                  <a:pt x="1749" y="1339"/>
                  <a:pt x="1691" y="1416"/>
                </a:cubicBezTo>
                <a:cubicBezTo>
                  <a:pt x="1678" y="1423"/>
                  <a:pt x="1665" y="1429"/>
                  <a:pt x="1656" y="1435"/>
                </a:cubicBezTo>
                <a:cubicBezTo>
                  <a:pt x="1624" y="1405"/>
                  <a:pt x="1592" y="1375"/>
                  <a:pt x="1561" y="1348"/>
                </a:cubicBezTo>
                <a:cubicBezTo>
                  <a:pt x="1455" y="1322"/>
                  <a:pt x="1420" y="1252"/>
                  <a:pt x="1370" y="1215"/>
                </a:cubicBezTo>
                <a:cubicBezTo>
                  <a:pt x="1287" y="1213"/>
                  <a:pt x="1296" y="1220"/>
                  <a:pt x="1251" y="1284"/>
                </a:cubicBezTo>
                <a:cubicBezTo>
                  <a:pt x="1094" y="1274"/>
                  <a:pt x="970" y="1172"/>
                  <a:pt x="875" y="1111"/>
                </a:cubicBezTo>
                <a:cubicBezTo>
                  <a:pt x="795" y="1102"/>
                  <a:pt x="735" y="1081"/>
                  <a:pt x="696" y="1064"/>
                </a:cubicBezTo>
                <a:cubicBezTo>
                  <a:pt x="562" y="1061"/>
                  <a:pt x="521" y="1076"/>
                  <a:pt x="619" y="1196"/>
                </a:cubicBezTo>
                <a:cubicBezTo>
                  <a:pt x="612" y="1206"/>
                  <a:pt x="606" y="1219"/>
                  <a:pt x="599" y="1232"/>
                </a:cubicBezTo>
                <a:cubicBezTo>
                  <a:pt x="584" y="1228"/>
                  <a:pt x="568" y="1224"/>
                  <a:pt x="555" y="1224"/>
                </a:cubicBezTo>
                <a:cubicBezTo>
                  <a:pt x="395" y="1220"/>
                  <a:pt x="356" y="1281"/>
                  <a:pt x="295" y="1417"/>
                </a:cubicBezTo>
                <a:cubicBezTo>
                  <a:pt x="276" y="1427"/>
                  <a:pt x="260" y="1439"/>
                  <a:pt x="244" y="1452"/>
                </a:cubicBezTo>
                <a:close/>
              </a:path>
            </a:pathLst>
          </a:custGeom>
          <a:solidFill>
            <a:schemeClr val="bg1"/>
          </a:solidFill>
          <a:ln w="8" cap="flat" cmpd="sng">
            <a:solidFill>
              <a:srgbClr val="FFFFFF"/>
            </a:solidFill>
            <a:round/>
            <a:headEnd/>
            <a:tailEnd/>
          </a:ln>
        </p:spPr>
        <p:txBody>
          <a:bodyPr/>
          <a:lstStyle/>
          <a:p>
            <a:endParaRPr lang="zh-CN" altLang="en-US"/>
          </a:p>
        </p:txBody>
      </p:sp>
      <p:sp>
        <p:nvSpPr>
          <p:cNvPr id="13331" name="Freeform 19"/>
          <p:cNvSpPr>
            <a:spLocks/>
          </p:cNvSpPr>
          <p:nvPr/>
        </p:nvSpPr>
        <p:spPr bwMode="auto">
          <a:xfrm>
            <a:off x="5870575" y="3886200"/>
            <a:ext cx="534988" cy="682625"/>
          </a:xfrm>
          <a:custGeom>
            <a:avLst/>
            <a:gdLst>
              <a:gd name="T0" fmla="*/ 245693 w 1411"/>
              <a:gd name="T1" fmla="*/ 679214 h 1801"/>
              <a:gd name="T2" fmla="*/ 239626 w 1411"/>
              <a:gd name="T3" fmla="*/ 674286 h 1801"/>
              <a:gd name="T4" fmla="*/ 241143 w 1411"/>
              <a:gd name="T5" fmla="*/ 621981 h 1801"/>
              <a:gd name="T6" fmla="*/ 230147 w 1411"/>
              <a:gd name="T7" fmla="*/ 611747 h 1801"/>
              <a:gd name="T8" fmla="*/ 174411 w 1411"/>
              <a:gd name="T9" fmla="*/ 641690 h 1801"/>
              <a:gd name="T10" fmla="*/ 162278 w 1411"/>
              <a:gd name="T11" fmla="*/ 647376 h 1801"/>
              <a:gd name="T12" fmla="*/ 145216 w 1411"/>
              <a:gd name="T13" fmla="*/ 627287 h 1801"/>
              <a:gd name="T14" fmla="*/ 138012 w 1411"/>
              <a:gd name="T15" fmla="*/ 614400 h 1801"/>
              <a:gd name="T16" fmla="*/ 114126 w 1411"/>
              <a:gd name="T17" fmla="*/ 552998 h 1801"/>
              <a:gd name="T18" fmla="*/ 104647 w 1411"/>
              <a:gd name="T19" fmla="*/ 545418 h 1801"/>
              <a:gd name="T20" fmla="*/ 125500 w 1411"/>
              <a:gd name="T21" fmla="*/ 513580 h 1801"/>
              <a:gd name="T22" fmla="*/ 67490 w 1411"/>
              <a:gd name="T23" fmla="*/ 462411 h 1801"/>
              <a:gd name="T24" fmla="*/ 65215 w 1411"/>
              <a:gd name="T25" fmla="*/ 446492 h 1801"/>
              <a:gd name="T26" fmla="*/ 59148 w 1411"/>
              <a:gd name="T27" fmla="*/ 442702 h 1801"/>
              <a:gd name="T28" fmla="*/ 97064 w 1411"/>
              <a:gd name="T29" fmla="*/ 406315 h 1801"/>
              <a:gd name="T30" fmla="*/ 115263 w 1411"/>
              <a:gd name="T31" fmla="*/ 383195 h 1801"/>
              <a:gd name="T32" fmla="*/ 89101 w 1411"/>
              <a:gd name="T33" fmla="*/ 296777 h 1801"/>
              <a:gd name="T34" fmla="*/ 62561 w 1411"/>
              <a:gd name="T35" fmla="*/ 296019 h 1801"/>
              <a:gd name="T36" fmla="*/ 52703 w 1411"/>
              <a:gd name="T37" fmla="*/ 307011 h 1801"/>
              <a:gd name="T38" fmla="*/ 44361 w 1411"/>
              <a:gd name="T39" fmla="*/ 308148 h 1801"/>
              <a:gd name="T40" fmla="*/ 21612 w 1411"/>
              <a:gd name="T41" fmla="*/ 250536 h 1801"/>
              <a:gd name="T42" fmla="*/ 0 w 1411"/>
              <a:gd name="T43" fmla="*/ 233859 h 1801"/>
              <a:gd name="T44" fmla="*/ 48532 w 1411"/>
              <a:gd name="T45" fmla="*/ 172836 h 1801"/>
              <a:gd name="T46" fmla="*/ 50428 w 1411"/>
              <a:gd name="T47" fmla="*/ 82249 h 1801"/>
              <a:gd name="T48" fmla="*/ 54219 w 1411"/>
              <a:gd name="T49" fmla="*/ 79974 h 1801"/>
              <a:gd name="T50" fmla="*/ 65973 w 1411"/>
              <a:gd name="T51" fmla="*/ 85281 h 1801"/>
              <a:gd name="T52" fmla="*/ 103509 w 1411"/>
              <a:gd name="T53" fmla="*/ 139481 h 1801"/>
              <a:gd name="T54" fmla="*/ 126259 w 1411"/>
              <a:gd name="T55" fmla="*/ 140239 h 1801"/>
              <a:gd name="T56" fmla="*/ 152041 w 1411"/>
              <a:gd name="T57" fmla="*/ 77321 h 1801"/>
              <a:gd name="T58" fmla="*/ 153558 w 1411"/>
              <a:gd name="T59" fmla="*/ 62539 h 1801"/>
              <a:gd name="T60" fmla="*/ 110334 w 1411"/>
              <a:gd name="T61" fmla="*/ 19330 h 1801"/>
              <a:gd name="T62" fmla="*/ 129671 w 1411"/>
              <a:gd name="T63" fmla="*/ 0 h 1801"/>
              <a:gd name="T64" fmla="*/ 135738 w 1411"/>
              <a:gd name="T65" fmla="*/ 0 h 1801"/>
              <a:gd name="T66" fmla="*/ 183890 w 1411"/>
              <a:gd name="T67" fmla="*/ 70878 h 1801"/>
              <a:gd name="T68" fmla="*/ 202848 w 1411"/>
              <a:gd name="T69" fmla="*/ 94756 h 1801"/>
              <a:gd name="T70" fmla="*/ 286641 w 1411"/>
              <a:gd name="T71" fmla="*/ 114466 h 1801"/>
              <a:gd name="T72" fmla="*/ 303324 w 1411"/>
              <a:gd name="T73" fmla="*/ 128490 h 1801"/>
              <a:gd name="T74" fmla="*/ 360956 w 1411"/>
              <a:gd name="T75" fmla="*/ 234238 h 1801"/>
              <a:gd name="T76" fmla="*/ 365506 w 1411"/>
              <a:gd name="T77" fmla="*/ 242955 h 1801"/>
              <a:gd name="T78" fmla="*/ 411763 w 1411"/>
              <a:gd name="T79" fmla="*/ 235375 h 1801"/>
              <a:gd name="T80" fmla="*/ 436028 w 1411"/>
              <a:gd name="T81" fmla="*/ 218698 h 1801"/>
              <a:gd name="T82" fmla="*/ 452711 w 1411"/>
              <a:gd name="T83" fmla="*/ 266455 h 1801"/>
              <a:gd name="T84" fmla="*/ 400767 w 1411"/>
              <a:gd name="T85" fmla="*/ 272519 h 1801"/>
              <a:gd name="T86" fmla="*/ 387117 w 1411"/>
              <a:gd name="T87" fmla="*/ 301704 h 1801"/>
              <a:gd name="T88" fmla="*/ 384463 w 1411"/>
              <a:gd name="T89" fmla="*/ 330510 h 1801"/>
              <a:gd name="T90" fmla="*/ 373468 w 1411"/>
              <a:gd name="T91" fmla="*/ 362348 h 1801"/>
              <a:gd name="T92" fmla="*/ 421621 w 1411"/>
              <a:gd name="T93" fmla="*/ 410864 h 1801"/>
              <a:gd name="T94" fmla="*/ 450436 w 1411"/>
              <a:gd name="T95" fmla="*/ 432468 h 1801"/>
              <a:gd name="T96" fmla="*/ 468636 w 1411"/>
              <a:gd name="T97" fmla="*/ 449145 h 1801"/>
              <a:gd name="T98" fmla="*/ 523234 w 1411"/>
              <a:gd name="T99" fmla="*/ 456726 h 1801"/>
              <a:gd name="T100" fmla="*/ 533851 w 1411"/>
              <a:gd name="T101" fmla="*/ 465822 h 1801"/>
              <a:gd name="T102" fmla="*/ 534988 w 1411"/>
              <a:gd name="T103" fmla="*/ 482879 h 1801"/>
              <a:gd name="T104" fmla="*/ 477736 w 1411"/>
              <a:gd name="T105" fmla="*/ 528741 h 1801"/>
              <a:gd name="T106" fmla="*/ 480010 w 1411"/>
              <a:gd name="T107" fmla="*/ 552240 h 1801"/>
              <a:gd name="T108" fmla="*/ 458399 w 1411"/>
              <a:gd name="T109" fmla="*/ 564369 h 1801"/>
              <a:gd name="T110" fmla="*/ 458019 w 1411"/>
              <a:gd name="T111" fmla="*/ 623876 h 1801"/>
              <a:gd name="T112" fmla="*/ 377639 w 1411"/>
              <a:gd name="T113" fmla="*/ 667843 h 1801"/>
              <a:gd name="T114" fmla="*/ 315836 w 1411"/>
              <a:gd name="T115" fmla="*/ 673528 h 1801"/>
              <a:gd name="T116" fmla="*/ 284746 w 1411"/>
              <a:gd name="T117" fmla="*/ 628045 h 1801"/>
              <a:gd name="T118" fmla="*/ 265029 w 1411"/>
              <a:gd name="T119" fmla="*/ 643964 h 1801"/>
              <a:gd name="T120" fmla="*/ 257826 w 1411"/>
              <a:gd name="T121" fmla="*/ 679593 h 1801"/>
              <a:gd name="T122" fmla="*/ 245693 w 1411"/>
              <a:gd name="T123" fmla="*/ 679214 h 1801"/>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411" h="1801">
                <a:moveTo>
                  <a:pt x="648" y="1792"/>
                </a:moveTo>
                <a:cubicBezTo>
                  <a:pt x="641" y="1786"/>
                  <a:pt x="635" y="1782"/>
                  <a:pt x="632" y="1779"/>
                </a:cubicBezTo>
                <a:cubicBezTo>
                  <a:pt x="632" y="1733"/>
                  <a:pt x="632" y="1687"/>
                  <a:pt x="636" y="1641"/>
                </a:cubicBezTo>
                <a:cubicBezTo>
                  <a:pt x="626" y="1631"/>
                  <a:pt x="617" y="1621"/>
                  <a:pt x="607" y="1614"/>
                </a:cubicBezTo>
                <a:cubicBezTo>
                  <a:pt x="502" y="1612"/>
                  <a:pt x="502" y="1608"/>
                  <a:pt x="460" y="1693"/>
                </a:cubicBezTo>
                <a:cubicBezTo>
                  <a:pt x="447" y="1696"/>
                  <a:pt x="437" y="1702"/>
                  <a:pt x="428" y="1708"/>
                </a:cubicBezTo>
                <a:cubicBezTo>
                  <a:pt x="428" y="1682"/>
                  <a:pt x="406" y="1672"/>
                  <a:pt x="383" y="1655"/>
                </a:cubicBezTo>
                <a:cubicBezTo>
                  <a:pt x="377" y="1641"/>
                  <a:pt x="371" y="1631"/>
                  <a:pt x="364" y="1621"/>
                </a:cubicBezTo>
                <a:cubicBezTo>
                  <a:pt x="365" y="1517"/>
                  <a:pt x="320" y="1519"/>
                  <a:pt x="301" y="1459"/>
                </a:cubicBezTo>
                <a:cubicBezTo>
                  <a:pt x="292" y="1453"/>
                  <a:pt x="282" y="1446"/>
                  <a:pt x="276" y="1439"/>
                </a:cubicBezTo>
                <a:cubicBezTo>
                  <a:pt x="276" y="1383"/>
                  <a:pt x="305" y="1381"/>
                  <a:pt x="331" y="1355"/>
                </a:cubicBezTo>
                <a:cubicBezTo>
                  <a:pt x="331" y="1241"/>
                  <a:pt x="223" y="1258"/>
                  <a:pt x="178" y="1220"/>
                </a:cubicBezTo>
                <a:cubicBezTo>
                  <a:pt x="175" y="1204"/>
                  <a:pt x="172" y="1191"/>
                  <a:pt x="172" y="1178"/>
                </a:cubicBezTo>
                <a:cubicBezTo>
                  <a:pt x="166" y="1174"/>
                  <a:pt x="159" y="1171"/>
                  <a:pt x="156" y="1168"/>
                </a:cubicBezTo>
                <a:cubicBezTo>
                  <a:pt x="156" y="1115"/>
                  <a:pt x="211" y="1087"/>
                  <a:pt x="256" y="1072"/>
                </a:cubicBezTo>
                <a:cubicBezTo>
                  <a:pt x="272" y="1049"/>
                  <a:pt x="288" y="1030"/>
                  <a:pt x="304" y="1011"/>
                </a:cubicBezTo>
                <a:cubicBezTo>
                  <a:pt x="305" y="919"/>
                  <a:pt x="283" y="833"/>
                  <a:pt x="235" y="783"/>
                </a:cubicBezTo>
                <a:cubicBezTo>
                  <a:pt x="210" y="782"/>
                  <a:pt x="187" y="782"/>
                  <a:pt x="165" y="781"/>
                </a:cubicBezTo>
                <a:cubicBezTo>
                  <a:pt x="155" y="791"/>
                  <a:pt x="146" y="800"/>
                  <a:pt x="139" y="810"/>
                </a:cubicBezTo>
                <a:cubicBezTo>
                  <a:pt x="129" y="810"/>
                  <a:pt x="123" y="810"/>
                  <a:pt x="117" y="813"/>
                </a:cubicBezTo>
                <a:cubicBezTo>
                  <a:pt x="66" y="769"/>
                  <a:pt x="66" y="697"/>
                  <a:pt x="57" y="661"/>
                </a:cubicBezTo>
                <a:cubicBezTo>
                  <a:pt x="38" y="644"/>
                  <a:pt x="19" y="630"/>
                  <a:pt x="0" y="617"/>
                </a:cubicBezTo>
                <a:cubicBezTo>
                  <a:pt x="0" y="548"/>
                  <a:pt x="83" y="504"/>
                  <a:pt x="128" y="456"/>
                </a:cubicBezTo>
                <a:cubicBezTo>
                  <a:pt x="148" y="368"/>
                  <a:pt x="133" y="293"/>
                  <a:pt x="133" y="217"/>
                </a:cubicBezTo>
                <a:cubicBezTo>
                  <a:pt x="136" y="214"/>
                  <a:pt x="139" y="211"/>
                  <a:pt x="143" y="211"/>
                </a:cubicBezTo>
                <a:cubicBezTo>
                  <a:pt x="152" y="215"/>
                  <a:pt x="162" y="218"/>
                  <a:pt x="174" y="225"/>
                </a:cubicBezTo>
                <a:cubicBezTo>
                  <a:pt x="184" y="245"/>
                  <a:pt x="206" y="344"/>
                  <a:pt x="273" y="368"/>
                </a:cubicBezTo>
                <a:cubicBezTo>
                  <a:pt x="292" y="369"/>
                  <a:pt x="311" y="369"/>
                  <a:pt x="333" y="370"/>
                </a:cubicBezTo>
                <a:cubicBezTo>
                  <a:pt x="378" y="302"/>
                  <a:pt x="366" y="262"/>
                  <a:pt x="401" y="204"/>
                </a:cubicBezTo>
                <a:cubicBezTo>
                  <a:pt x="402" y="191"/>
                  <a:pt x="402" y="178"/>
                  <a:pt x="405" y="165"/>
                </a:cubicBezTo>
                <a:cubicBezTo>
                  <a:pt x="367" y="125"/>
                  <a:pt x="329" y="88"/>
                  <a:pt x="291" y="51"/>
                </a:cubicBezTo>
                <a:cubicBezTo>
                  <a:pt x="291" y="12"/>
                  <a:pt x="323" y="16"/>
                  <a:pt x="342" y="0"/>
                </a:cubicBezTo>
                <a:cubicBezTo>
                  <a:pt x="345" y="0"/>
                  <a:pt x="352" y="0"/>
                  <a:pt x="358" y="0"/>
                </a:cubicBezTo>
                <a:cubicBezTo>
                  <a:pt x="399" y="44"/>
                  <a:pt x="456" y="98"/>
                  <a:pt x="485" y="187"/>
                </a:cubicBezTo>
                <a:cubicBezTo>
                  <a:pt x="500" y="207"/>
                  <a:pt x="516" y="227"/>
                  <a:pt x="535" y="250"/>
                </a:cubicBezTo>
                <a:cubicBezTo>
                  <a:pt x="609" y="265"/>
                  <a:pt x="682" y="284"/>
                  <a:pt x="756" y="302"/>
                </a:cubicBezTo>
                <a:cubicBezTo>
                  <a:pt x="768" y="312"/>
                  <a:pt x="784" y="325"/>
                  <a:pt x="800" y="339"/>
                </a:cubicBezTo>
                <a:cubicBezTo>
                  <a:pt x="835" y="409"/>
                  <a:pt x="853" y="547"/>
                  <a:pt x="952" y="618"/>
                </a:cubicBezTo>
                <a:cubicBezTo>
                  <a:pt x="955" y="624"/>
                  <a:pt x="958" y="631"/>
                  <a:pt x="964" y="641"/>
                </a:cubicBezTo>
                <a:cubicBezTo>
                  <a:pt x="993" y="642"/>
                  <a:pt x="1047" y="646"/>
                  <a:pt x="1086" y="621"/>
                </a:cubicBezTo>
                <a:cubicBezTo>
                  <a:pt x="1093" y="553"/>
                  <a:pt x="1083" y="585"/>
                  <a:pt x="1150" y="577"/>
                </a:cubicBezTo>
                <a:cubicBezTo>
                  <a:pt x="1156" y="587"/>
                  <a:pt x="1194" y="650"/>
                  <a:pt x="1194" y="703"/>
                </a:cubicBezTo>
                <a:cubicBezTo>
                  <a:pt x="1149" y="724"/>
                  <a:pt x="1089" y="720"/>
                  <a:pt x="1057" y="719"/>
                </a:cubicBezTo>
                <a:cubicBezTo>
                  <a:pt x="1044" y="745"/>
                  <a:pt x="1031" y="770"/>
                  <a:pt x="1021" y="796"/>
                </a:cubicBezTo>
                <a:cubicBezTo>
                  <a:pt x="1018" y="819"/>
                  <a:pt x="1014" y="845"/>
                  <a:pt x="1014" y="872"/>
                </a:cubicBezTo>
                <a:cubicBezTo>
                  <a:pt x="982" y="894"/>
                  <a:pt x="985" y="897"/>
                  <a:pt x="985" y="956"/>
                </a:cubicBezTo>
                <a:cubicBezTo>
                  <a:pt x="1026" y="996"/>
                  <a:pt x="1067" y="1040"/>
                  <a:pt x="1112" y="1084"/>
                </a:cubicBezTo>
                <a:cubicBezTo>
                  <a:pt x="1122" y="1087"/>
                  <a:pt x="1173" y="1088"/>
                  <a:pt x="1188" y="1141"/>
                </a:cubicBezTo>
                <a:cubicBezTo>
                  <a:pt x="1204" y="1155"/>
                  <a:pt x="1220" y="1168"/>
                  <a:pt x="1236" y="1185"/>
                </a:cubicBezTo>
                <a:cubicBezTo>
                  <a:pt x="1284" y="1189"/>
                  <a:pt x="1332" y="1197"/>
                  <a:pt x="1380" y="1205"/>
                </a:cubicBezTo>
                <a:cubicBezTo>
                  <a:pt x="1389" y="1212"/>
                  <a:pt x="1399" y="1219"/>
                  <a:pt x="1408" y="1229"/>
                </a:cubicBezTo>
                <a:cubicBezTo>
                  <a:pt x="1408" y="1242"/>
                  <a:pt x="1408" y="1258"/>
                  <a:pt x="1411" y="1274"/>
                </a:cubicBezTo>
                <a:cubicBezTo>
                  <a:pt x="1344" y="1342"/>
                  <a:pt x="1261" y="1290"/>
                  <a:pt x="1260" y="1395"/>
                </a:cubicBezTo>
                <a:cubicBezTo>
                  <a:pt x="1270" y="1415"/>
                  <a:pt x="1276" y="1432"/>
                  <a:pt x="1266" y="1457"/>
                </a:cubicBezTo>
                <a:cubicBezTo>
                  <a:pt x="1241" y="1463"/>
                  <a:pt x="1221" y="1479"/>
                  <a:pt x="1209" y="1489"/>
                </a:cubicBezTo>
                <a:cubicBezTo>
                  <a:pt x="1208" y="1541"/>
                  <a:pt x="1208" y="1594"/>
                  <a:pt x="1208" y="1646"/>
                </a:cubicBezTo>
                <a:cubicBezTo>
                  <a:pt x="1146" y="1736"/>
                  <a:pt x="1086" y="1748"/>
                  <a:pt x="996" y="1762"/>
                </a:cubicBezTo>
                <a:cubicBezTo>
                  <a:pt x="929" y="1783"/>
                  <a:pt x="881" y="1801"/>
                  <a:pt x="833" y="1777"/>
                </a:cubicBezTo>
                <a:cubicBezTo>
                  <a:pt x="785" y="1727"/>
                  <a:pt x="776" y="1684"/>
                  <a:pt x="751" y="1657"/>
                </a:cubicBezTo>
                <a:cubicBezTo>
                  <a:pt x="709" y="1660"/>
                  <a:pt x="719" y="1660"/>
                  <a:pt x="699" y="1699"/>
                </a:cubicBezTo>
                <a:cubicBezTo>
                  <a:pt x="693" y="1728"/>
                  <a:pt x="686" y="1760"/>
                  <a:pt x="680" y="1793"/>
                </a:cubicBezTo>
                <a:cubicBezTo>
                  <a:pt x="667" y="1793"/>
                  <a:pt x="657" y="1792"/>
                  <a:pt x="648" y="1792"/>
                </a:cubicBezTo>
                <a:close/>
              </a:path>
            </a:pathLst>
          </a:custGeom>
          <a:solidFill>
            <a:schemeClr val="bg1"/>
          </a:solidFill>
          <a:ln w="8" cap="flat" cmpd="sng">
            <a:solidFill>
              <a:srgbClr val="FFFFFF"/>
            </a:solidFill>
            <a:round/>
            <a:headEnd/>
            <a:tailEnd/>
          </a:ln>
        </p:spPr>
        <p:txBody>
          <a:bodyPr/>
          <a:lstStyle/>
          <a:p>
            <a:endParaRPr lang="zh-CN" altLang="en-US"/>
          </a:p>
        </p:txBody>
      </p:sp>
      <p:sp>
        <p:nvSpPr>
          <p:cNvPr id="13332" name="Freeform 20"/>
          <p:cNvSpPr>
            <a:spLocks/>
          </p:cNvSpPr>
          <p:nvPr/>
        </p:nvSpPr>
        <p:spPr bwMode="auto">
          <a:xfrm>
            <a:off x="6005513" y="3797300"/>
            <a:ext cx="633412" cy="642938"/>
          </a:xfrm>
          <a:custGeom>
            <a:avLst/>
            <a:gdLst>
              <a:gd name="T0" fmla="*/ 400010 w 1669"/>
              <a:gd name="T1" fmla="*/ 642938 h 1690"/>
              <a:gd name="T2" fmla="*/ 361299 w 1669"/>
              <a:gd name="T3" fmla="*/ 633427 h 1690"/>
              <a:gd name="T4" fmla="*/ 361299 w 1669"/>
              <a:gd name="T5" fmla="*/ 618210 h 1690"/>
              <a:gd name="T6" fmla="*/ 402666 w 1669"/>
              <a:gd name="T7" fmla="*/ 591959 h 1690"/>
              <a:gd name="T8" fmla="*/ 413672 w 1669"/>
              <a:gd name="T9" fmla="*/ 577122 h 1690"/>
              <a:gd name="T10" fmla="*/ 348396 w 1669"/>
              <a:gd name="T11" fmla="*/ 528427 h 1690"/>
              <a:gd name="T12" fmla="*/ 319552 w 1669"/>
              <a:gd name="T13" fmla="*/ 500274 h 1690"/>
              <a:gd name="T14" fmla="*/ 276288 w 1669"/>
              <a:gd name="T15" fmla="*/ 467937 h 1690"/>
              <a:gd name="T16" fmla="*/ 249721 w 1669"/>
              <a:gd name="T17" fmla="*/ 435980 h 1690"/>
              <a:gd name="T18" fmla="*/ 264523 w 1669"/>
              <a:gd name="T19" fmla="*/ 396795 h 1690"/>
              <a:gd name="T20" fmla="*/ 273251 w 1669"/>
              <a:gd name="T21" fmla="*/ 373208 h 1690"/>
              <a:gd name="T22" fmla="*/ 330179 w 1669"/>
              <a:gd name="T23" fmla="*/ 362176 h 1690"/>
              <a:gd name="T24" fmla="*/ 307408 w 1669"/>
              <a:gd name="T25" fmla="*/ 294458 h 1690"/>
              <a:gd name="T26" fmla="*/ 269836 w 1669"/>
              <a:gd name="T27" fmla="*/ 298262 h 1690"/>
              <a:gd name="T28" fmla="*/ 266041 w 1669"/>
              <a:gd name="T29" fmla="*/ 318045 h 1690"/>
              <a:gd name="T30" fmla="*/ 240613 w 1669"/>
              <a:gd name="T31" fmla="*/ 321469 h 1690"/>
              <a:gd name="T32" fmla="*/ 221258 w 1669"/>
              <a:gd name="T33" fmla="*/ 302067 h 1690"/>
              <a:gd name="T34" fmla="*/ 170023 w 1669"/>
              <a:gd name="T35" fmla="*/ 197447 h 1690"/>
              <a:gd name="T36" fmla="*/ 117650 w 1669"/>
              <a:gd name="T37" fmla="*/ 183751 h 1690"/>
              <a:gd name="T38" fmla="*/ 74385 w 1669"/>
              <a:gd name="T39" fmla="*/ 168914 h 1690"/>
              <a:gd name="T40" fmla="*/ 64518 w 1669"/>
              <a:gd name="T41" fmla="*/ 157501 h 1690"/>
              <a:gd name="T42" fmla="*/ 7970 w 1669"/>
              <a:gd name="T43" fmla="*/ 76087 h 1690"/>
              <a:gd name="T44" fmla="*/ 28843 w 1669"/>
              <a:gd name="T45" fmla="*/ 42989 h 1690"/>
              <a:gd name="T46" fmla="*/ 42126 w 1669"/>
              <a:gd name="T47" fmla="*/ 57066 h 1690"/>
              <a:gd name="T48" fmla="*/ 42126 w 1669"/>
              <a:gd name="T49" fmla="*/ 60870 h 1690"/>
              <a:gd name="T50" fmla="*/ 77042 w 1669"/>
              <a:gd name="T51" fmla="*/ 101577 h 1690"/>
              <a:gd name="T52" fmla="*/ 136246 w 1669"/>
              <a:gd name="T53" fmla="*/ 114511 h 1690"/>
              <a:gd name="T54" fmla="*/ 193553 w 1669"/>
              <a:gd name="T55" fmla="*/ 89783 h 1690"/>
              <a:gd name="T56" fmla="*/ 212908 w 1669"/>
              <a:gd name="T57" fmla="*/ 91305 h 1690"/>
              <a:gd name="T58" fmla="*/ 238715 w 1669"/>
              <a:gd name="T59" fmla="*/ 59729 h 1690"/>
              <a:gd name="T60" fmla="*/ 280083 w 1669"/>
              <a:gd name="T61" fmla="*/ 761 h 1690"/>
              <a:gd name="T62" fmla="*/ 281221 w 1669"/>
              <a:gd name="T63" fmla="*/ 31957 h 1690"/>
              <a:gd name="T64" fmla="*/ 318414 w 1669"/>
              <a:gd name="T65" fmla="*/ 62772 h 1690"/>
              <a:gd name="T66" fmla="*/ 398492 w 1669"/>
              <a:gd name="T67" fmla="*/ 108424 h 1690"/>
              <a:gd name="T68" fmla="*/ 483503 w 1669"/>
              <a:gd name="T69" fmla="*/ 265164 h 1690"/>
              <a:gd name="T70" fmla="*/ 506274 w 1669"/>
              <a:gd name="T71" fmla="*/ 330599 h 1690"/>
              <a:gd name="T72" fmla="*/ 613677 w 1669"/>
              <a:gd name="T73" fmla="*/ 400600 h 1690"/>
              <a:gd name="T74" fmla="*/ 613677 w 1669"/>
              <a:gd name="T75" fmla="*/ 407828 h 1690"/>
              <a:gd name="T76" fmla="*/ 548021 w 1669"/>
              <a:gd name="T77" fmla="*/ 411252 h 1690"/>
              <a:gd name="T78" fmla="*/ 548021 w 1669"/>
              <a:gd name="T79" fmla="*/ 436361 h 1690"/>
              <a:gd name="T80" fmla="*/ 586732 w 1669"/>
              <a:gd name="T81" fmla="*/ 451959 h 1690"/>
              <a:gd name="T82" fmla="*/ 584075 w 1669"/>
              <a:gd name="T83" fmla="*/ 483155 h 1690"/>
              <a:gd name="T84" fmla="*/ 629996 w 1669"/>
              <a:gd name="T85" fmla="*/ 506742 h 1690"/>
              <a:gd name="T86" fmla="*/ 633412 w 1669"/>
              <a:gd name="T87" fmla="*/ 514350 h 1690"/>
              <a:gd name="T88" fmla="*/ 584834 w 1669"/>
              <a:gd name="T89" fmla="*/ 563046 h 1690"/>
              <a:gd name="T90" fmla="*/ 584834 w 1669"/>
              <a:gd name="T91" fmla="*/ 569133 h 1690"/>
              <a:gd name="T92" fmla="*/ 527527 w 1669"/>
              <a:gd name="T93" fmla="*/ 616307 h 1690"/>
              <a:gd name="T94" fmla="*/ 487298 w 1669"/>
              <a:gd name="T95" fmla="*/ 628862 h 1690"/>
              <a:gd name="T96" fmla="*/ 485021 w 1669"/>
              <a:gd name="T97" fmla="*/ 635329 h 1690"/>
              <a:gd name="T98" fmla="*/ 426955 w 1669"/>
              <a:gd name="T99" fmla="*/ 630003 h 1690"/>
              <a:gd name="T100" fmla="*/ 400010 w 1669"/>
              <a:gd name="T101" fmla="*/ 642938 h 1690"/>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1669" h="1690">
                <a:moveTo>
                  <a:pt x="1054" y="1690"/>
                </a:moveTo>
                <a:cubicBezTo>
                  <a:pt x="1000" y="1666"/>
                  <a:pt x="977" y="1669"/>
                  <a:pt x="952" y="1665"/>
                </a:cubicBezTo>
                <a:cubicBezTo>
                  <a:pt x="952" y="1652"/>
                  <a:pt x="952" y="1638"/>
                  <a:pt x="952" y="1625"/>
                </a:cubicBezTo>
                <a:cubicBezTo>
                  <a:pt x="885" y="1601"/>
                  <a:pt x="1045" y="1562"/>
                  <a:pt x="1061" y="1556"/>
                </a:cubicBezTo>
                <a:cubicBezTo>
                  <a:pt x="1071" y="1543"/>
                  <a:pt x="1081" y="1530"/>
                  <a:pt x="1090" y="1517"/>
                </a:cubicBezTo>
                <a:cubicBezTo>
                  <a:pt x="1091" y="1373"/>
                  <a:pt x="998" y="1394"/>
                  <a:pt x="918" y="1389"/>
                </a:cubicBezTo>
                <a:cubicBezTo>
                  <a:pt x="867" y="1374"/>
                  <a:pt x="852" y="1331"/>
                  <a:pt x="842" y="1315"/>
                </a:cubicBezTo>
                <a:cubicBezTo>
                  <a:pt x="782" y="1287"/>
                  <a:pt x="743" y="1257"/>
                  <a:pt x="728" y="1230"/>
                </a:cubicBezTo>
                <a:cubicBezTo>
                  <a:pt x="670" y="1193"/>
                  <a:pt x="667" y="1176"/>
                  <a:pt x="658" y="1146"/>
                </a:cubicBezTo>
                <a:cubicBezTo>
                  <a:pt x="706" y="1118"/>
                  <a:pt x="693" y="1069"/>
                  <a:pt x="697" y="1043"/>
                </a:cubicBezTo>
                <a:cubicBezTo>
                  <a:pt x="703" y="1020"/>
                  <a:pt x="710" y="1000"/>
                  <a:pt x="720" y="981"/>
                </a:cubicBezTo>
                <a:cubicBezTo>
                  <a:pt x="761" y="982"/>
                  <a:pt x="812" y="996"/>
                  <a:pt x="870" y="952"/>
                </a:cubicBezTo>
                <a:cubicBezTo>
                  <a:pt x="870" y="873"/>
                  <a:pt x="848" y="801"/>
                  <a:pt x="810" y="774"/>
                </a:cubicBezTo>
                <a:cubicBezTo>
                  <a:pt x="753" y="772"/>
                  <a:pt x="740" y="772"/>
                  <a:pt x="711" y="784"/>
                </a:cubicBezTo>
                <a:cubicBezTo>
                  <a:pt x="708" y="801"/>
                  <a:pt x="705" y="817"/>
                  <a:pt x="701" y="836"/>
                </a:cubicBezTo>
                <a:cubicBezTo>
                  <a:pt x="679" y="839"/>
                  <a:pt x="656" y="842"/>
                  <a:pt x="634" y="845"/>
                </a:cubicBezTo>
                <a:cubicBezTo>
                  <a:pt x="618" y="808"/>
                  <a:pt x="606" y="811"/>
                  <a:pt x="583" y="794"/>
                </a:cubicBezTo>
                <a:cubicBezTo>
                  <a:pt x="523" y="681"/>
                  <a:pt x="501" y="589"/>
                  <a:pt x="448" y="519"/>
                </a:cubicBezTo>
                <a:cubicBezTo>
                  <a:pt x="397" y="482"/>
                  <a:pt x="342" y="487"/>
                  <a:pt x="310" y="483"/>
                </a:cubicBezTo>
                <a:cubicBezTo>
                  <a:pt x="272" y="469"/>
                  <a:pt x="234" y="455"/>
                  <a:pt x="196" y="444"/>
                </a:cubicBezTo>
                <a:cubicBezTo>
                  <a:pt x="186" y="434"/>
                  <a:pt x="177" y="424"/>
                  <a:pt x="170" y="414"/>
                </a:cubicBezTo>
                <a:cubicBezTo>
                  <a:pt x="139" y="328"/>
                  <a:pt x="69" y="238"/>
                  <a:pt x="21" y="200"/>
                </a:cubicBezTo>
                <a:cubicBezTo>
                  <a:pt x="22" y="145"/>
                  <a:pt x="0" y="59"/>
                  <a:pt x="76" y="113"/>
                </a:cubicBezTo>
                <a:cubicBezTo>
                  <a:pt x="82" y="127"/>
                  <a:pt x="92" y="140"/>
                  <a:pt x="111" y="150"/>
                </a:cubicBezTo>
                <a:cubicBezTo>
                  <a:pt x="111" y="153"/>
                  <a:pt x="111" y="157"/>
                  <a:pt x="111" y="160"/>
                </a:cubicBezTo>
                <a:cubicBezTo>
                  <a:pt x="140" y="180"/>
                  <a:pt x="165" y="204"/>
                  <a:pt x="203" y="267"/>
                </a:cubicBezTo>
                <a:cubicBezTo>
                  <a:pt x="235" y="284"/>
                  <a:pt x="289" y="292"/>
                  <a:pt x="359" y="301"/>
                </a:cubicBezTo>
                <a:cubicBezTo>
                  <a:pt x="411" y="285"/>
                  <a:pt x="447" y="136"/>
                  <a:pt x="510" y="236"/>
                </a:cubicBezTo>
                <a:cubicBezTo>
                  <a:pt x="526" y="236"/>
                  <a:pt x="542" y="236"/>
                  <a:pt x="561" y="240"/>
                </a:cubicBezTo>
                <a:cubicBezTo>
                  <a:pt x="584" y="211"/>
                  <a:pt x="606" y="182"/>
                  <a:pt x="629" y="157"/>
                </a:cubicBezTo>
                <a:cubicBezTo>
                  <a:pt x="642" y="82"/>
                  <a:pt x="649" y="0"/>
                  <a:pt x="738" y="2"/>
                </a:cubicBezTo>
                <a:cubicBezTo>
                  <a:pt x="738" y="28"/>
                  <a:pt x="738" y="55"/>
                  <a:pt x="741" y="84"/>
                </a:cubicBezTo>
                <a:cubicBezTo>
                  <a:pt x="773" y="111"/>
                  <a:pt x="804" y="138"/>
                  <a:pt x="839" y="165"/>
                </a:cubicBezTo>
                <a:cubicBezTo>
                  <a:pt x="897" y="186"/>
                  <a:pt x="960" y="244"/>
                  <a:pt x="1050" y="285"/>
                </a:cubicBezTo>
                <a:cubicBezTo>
                  <a:pt x="1110" y="411"/>
                  <a:pt x="1179" y="547"/>
                  <a:pt x="1274" y="697"/>
                </a:cubicBezTo>
                <a:cubicBezTo>
                  <a:pt x="1274" y="736"/>
                  <a:pt x="1289" y="809"/>
                  <a:pt x="1334" y="869"/>
                </a:cubicBezTo>
                <a:cubicBezTo>
                  <a:pt x="1439" y="927"/>
                  <a:pt x="1502" y="961"/>
                  <a:pt x="1617" y="1053"/>
                </a:cubicBezTo>
                <a:cubicBezTo>
                  <a:pt x="1617" y="1059"/>
                  <a:pt x="1617" y="1066"/>
                  <a:pt x="1617" y="1072"/>
                </a:cubicBezTo>
                <a:cubicBezTo>
                  <a:pt x="1588" y="1101"/>
                  <a:pt x="1457" y="1081"/>
                  <a:pt x="1444" y="1081"/>
                </a:cubicBezTo>
                <a:cubicBezTo>
                  <a:pt x="1444" y="1101"/>
                  <a:pt x="1444" y="1124"/>
                  <a:pt x="1444" y="1147"/>
                </a:cubicBezTo>
                <a:cubicBezTo>
                  <a:pt x="1476" y="1160"/>
                  <a:pt x="1511" y="1174"/>
                  <a:pt x="1546" y="1188"/>
                </a:cubicBezTo>
                <a:cubicBezTo>
                  <a:pt x="1533" y="1214"/>
                  <a:pt x="1526" y="1227"/>
                  <a:pt x="1539" y="1270"/>
                </a:cubicBezTo>
                <a:cubicBezTo>
                  <a:pt x="1577" y="1291"/>
                  <a:pt x="1619" y="1311"/>
                  <a:pt x="1660" y="1332"/>
                </a:cubicBezTo>
                <a:cubicBezTo>
                  <a:pt x="1663" y="1339"/>
                  <a:pt x="1666" y="1345"/>
                  <a:pt x="1669" y="1352"/>
                </a:cubicBezTo>
                <a:cubicBezTo>
                  <a:pt x="1669" y="1421"/>
                  <a:pt x="1599" y="1445"/>
                  <a:pt x="1541" y="1480"/>
                </a:cubicBezTo>
                <a:cubicBezTo>
                  <a:pt x="1541" y="1483"/>
                  <a:pt x="1541" y="1490"/>
                  <a:pt x="1541" y="1496"/>
                </a:cubicBezTo>
                <a:cubicBezTo>
                  <a:pt x="1512" y="1495"/>
                  <a:pt x="1419" y="1598"/>
                  <a:pt x="1390" y="1620"/>
                </a:cubicBezTo>
                <a:cubicBezTo>
                  <a:pt x="1355" y="1629"/>
                  <a:pt x="1320" y="1641"/>
                  <a:pt x="1284" y="1653"/>
                </a:cubicBezTo>
                <a:cubicBezTo>
                  <a:pt x="1281" y="1657"/>
                  <a:pt x="1278" y="1663"/>
                  <a:pt x="1278" y="1670"/>
                </a:cubicBezTo>
                <a:cubicBezTo>
                  <a:pt x="1227" y="1665"/>
                  <a:pt x="1176" y="1660"/>
                  <a:pt x="1125" y="1656"/>
                </a:cubicBezTo>
                <a:cubicBezTo>
                  <a:pt x="1099" y="1665"/>
                  <a:pt x="1076" y="1678"/>
                  <a:pt x="1054" y="1690"/>
                </a:cubicBezTo>
                <a:close/>
              </a:path>
            </a:pathLst>
          </a:custGeom>
          <a:solidFill>
            <a:schemeClr val="bg1"/>
          </a:solidFill>
          <a:ln w="8" cap="flat" cmpd="sng">
            <a:solidFill>
              <a:srgbClr val="FFFFFF"/>
            </a:solidFill>
            <a:round/>
            <a:headEnd/>
            <a:tailEnd/>
          </a:ln>
        </p:spPr>
        <p:txBody>
          <a:bodyPr/>
          <a:lstStyle/>
          <a:p>
            <a:endParaRPr lang="zh-CN" altLang="en-US"/>
          </a:p>
        </p:txBody>
      </p:sp>
      <p:sp>
        <p:nvSpPr>
          <p:cNvPr id="13333" name="Freeform 21"/>
          <p:cNvSpPr>
            <a:spLocks/>
          </p:cNvSpPr>
          <p:nvPr/>
        </p:nvSpPr>
        <p:spPr bwMode="auto">
          <a:xfrm>
            <a:off x="5364163" y="3675063"/>
            <a:ext cx="646112" cy="646112"/>
          </a:xfrm>
          <a:custGeom>
            <a:avLst/>
            <a:gdLst>
              <a:gd name="T0" fmla="*/ 550335 w 1700"/>
              <a:gd name="T1" fmla="*/ 646112 h 1701"/>
              <a:gd name="T2" fmla="*/ 499407 w 1700"/>
              <a:gd name="T3" fmla="*/ 637376 h 1701"/>
              <a:gd name="T4" fmla="*/ 459500 w 1700"/>
              <a:gd name="T5" fmla="*/ 615345 h 1701"/>
              <a:gd name="T6" fmla="*/ 383106 w 1700"/>
              <a:gd name="T7" fmla="*/ 595973 h 1701"/>
              <a:gd name="T8" fmla="*/ 362583 w 1700"/>
              <a:gd name="T9" fmla="*/ 562927 h 1701"/>
              <a:gd name="T10" fmla="*/ 323816 w 1700"/>
              <a:gd name="T11" fmla="*/ 537097 h 1701"/>
              <a:gd name="T12" fmla="*/ 184332 w 1700"/>
              <a:gd name="T13" fmla="*/ 529880 h 1701"/>
              <a:gd name="T14" fmla="*/ 95777 w 1700"/>
              <a:gd name="T15" fmla="*/ 481640 h 1701"/>
              <a:gd name="T16" fmla="*/ 68032 w 1700"/>
              <a:gd name="T17" fmla="*/ 450113 h 1701"/>
              <a:gd name="T18" fmla="*/ 20143 w 1700"/>
              <a:gd name="T19" fmla="*/ 338060 h 1701"/>
              <a:gd name="T20" fmla="*/ 1140 w 1700"/>
              <a:gd name="T21" fmla="*/ 281463 h 1701"/>
              <a:gd name="T22" fmla="*/ 380 w 1700"/>
              <a:gd name="T23" fmla="*/ 236642 h 1701"/>
              <a:gd name="T24" fmla="*/ 57390 w 1700"/>
              <a:gd name="T25" fmla="*/ 207014 h 1701"/>
              <a:gd name="T26" fmla="*/ 76773 w 1700"/>
              <a:gd name="T27" fmla="*/ 197518 h 1701"/>
              <a:gd name="T28" fmla="*/ 158487 w 1700"/>
              <a:gd name="T29" fmla="*/ 165991 h 1701"/>
              <a:gd name="T30" fmla="*/ 239822 w 1700"/>
              <a:gd name="T31" fmla="*/ 148139 h 1701"/>
              <a:gd name="T32" fmla="*/ 298732 w 1700"/>
              <a:gd name="T33" fmla="*/ 94961 h 1701"/>
              <a:gd name="T34" fmla="*/ 329517 w 1700"/>
              <a:gd name="T35" fmla="*/ 0 h 1701"/>
              <a:gd name="T36" fmla="*/ 389948 w 1700"/>
              <a:gd name="T37" fmla="*/ 15194 h 1701"/>
              <a:gd name="T38" fmla="*/ 480023 w 1700"/>
              <a:gd name="T39" fmla="*/ 17473 h 1701"/>
              <a:gd name="T40" fmla="*/ 494466 w 1700"/>
              <a:gd name="T41" fmla="*/ 40263 h 1701"/>
              <a:gd name="T42" fmla="*/ 507388 w 1700"/>
              <a:gd name="T43" fmla="*/ 100278 h 1701"/>
              <a:gd name="T44" fmla="*/ 470522 w 1700"/>
              <a:gd name="T45" fmla="*/ 142821 h 1701"/>
              <a:gd name="T46" fmla="*/ 457219 w 1700"/>
              <a:gd name="T47" fmla="*/ 147379 h 1701"/>
              <a:gd name="T48" fmla="*/ 457219 w 1700"/>
              <a:gd name="T49" fmla="*/ 156115 h 1701"/>
              <a:gd name="T50" fmla="*/ 498266 w 1700"/>
              <a:gd name="T51" fmla="*/ 188402 h 1701"/>
              <a:gd name="T52" fmla="*/ 500927 w 1700"/>
              <a:gd name="T53" fmla="*/ 194859 h 1701"/>
              <a:gd name="T54" fmla="*/ 589102 w 1700"/>
              <a:gd name="T55" fmla="*/ 226766 h 1701"/>
              <a:gd name="T56" fmla="*/ 614567 w 1700"/>
              <a:gd name="T57" fmla="*/ 248417 h 1701"/>
              <a:gd name="T58" fmla="*/ 646112 w 1700"/>
              <a:gd name="T59" fmla="*/ 274246 h 1701"/>
              <a:gd name="T60" fmla="*/ 644592 w 1700"/>
              <a:gd name="T61" fmla="*/ 285262 h 1701"/>
              <a:gd name="T62" fmla="*/ 627489 w 1700"/>
              <a:gd name="T63" fmla="*/ 339579 h 1701"/>
              <a:gd name="T64" fmla="*/ 608105 w 1700"/>
              <a:gd name="T65" fmla="*/ 334261 h 1701"/>
              <a:gd name="T66" fmla="*/ 545014 w 1700"/>
              <a:gd name="T67" fmla="*/ 280324 h 1701"/>
              <a:gd name="T68" fmla="*/ 547295 w 1700"/>
              <a:gd name="T69" fmla="*/ 362370 h 1701"/>
              <a:gd name="T70" fmla="*/ 493326 w 1700"/>
              <a:gd name="T71" fmla="*/ 423524 h 1701"/>
              <a:gd name="T72" fmla="*/ 493326 w 1700"/>
              <a:gd name="T73" fmla="*/ 449354 h 1701"/>
              <a:gd name="T74" fmla="*/ 517270 w 1700"/>
              <a:gd name="T75" fmla="*/ 468726 h 1701"/>
              <a:gd name="T76" fmla="*/ 529052 w 1700"/>
              <a:gd name="T77" fmla="*/ 512407 h 1701"/>
              <a:gd name="T78" fmla="*/ 559457 w 1700"/>
              <a:gd name="T79" fmla="*/ 533299 h 1701"/>
              <a:gd name="T80" fmla="*/ 591002 w 1700"/>
              <a:gd name="T81" fmla="*/ 521524 h 1701"/>
              <a:gd name="T82" fmla="*/ 605065 w 1700"/>
              <a:gd name="T83" fmla="*/ 600151 h 1701"/>
              <a:gd name="T84" fmla="*/ 565158 w 1700"/>
              <a:gd name="T85" fmla="*/ 622942 h 1701"/>
              <a:gd name="T86" fmla="*/ 550335 w 1700"/>
              <a:gd name="T87" fmla="*/ 646112 h 1701"/>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700" h="1701">
                <a:moveTo>
                  <a:pt x="1448" y="1701"/>
                </a:moveTo>
                <a:cubicBezTo>
                  <a:pt x="1403" y="1693"/>
                  <a:pt x="1359" y="1686"/>
                  <a:pt x="1314" y="1678"/>
                </a:cubicBezTo>
                <a:cubicBezTo>
                  <a:pt x="1279" y="1658"/>
                  <a:pt x="1244" y="1637"/>
                  <a:pt x="1209" y="1620"/>
                </a:cubicBezTo>
                <a:cubicBezTo>
                  <a:pt x="1091" y="1617"/>
                  <a:pt x="1062" y="1616"/>
                  <a:pt x="1008" y="1569"/>
                </a:cubicBezTo>
                <a:cubicBezTo>
                  <a:pt x="989" y="1539"/>
                  <a:pt x="970" y="1509"/>
                  <a:pt x="954" y="1482"/>
                </a:cubicBezTo>
                <a:cubicBezTo>
                  <a:pt x="919" y="1459"/>
                  <a:pt x="884" y="1435"/>
                  <a:pt x="852" y="1414"/>
                </a:cubicBezTo>
                <a:cubicBezTo>
                  <a:pt x="728" y="1408"/>
                  <a:pt x="606" y="1402"/>
                  <a:pt x="485" y="1395"/>
                </a:cubicBezTo>
                <a:cubicBezTo>
                  <a:pt x="408" y="1361"/>
                  <a:pt x="274" y="1315"/>
                  <a:pt x="252" y="1268"/>
                </a:cubicBezTo>
                <a:cubicBezTo>
                  <a:pt x="198" y="1234"/>
                  <a:pt x="192" y="1211"/>
                  <a:pt x="179" y="1185"/>
                </a:cubicBezTo>
                <a:cubicBezTo>
                  <a:pt x="161" y="1050"/>
                  <a:pt x="94" y="970"/>
                  <a:pt x="53" y="890"/>
                </a:cubicBezTo>
                <a:cubicBezTo>
                  <a:pt x="34" y="840"/>
                  <a:pt x="19" y="791"/>
                  <a:pt x="3" y="741"/>
                </a:cubicBezTo>
                <a:cubicBezTo>
                  <a:pt x="0" y="702"/>
                  <a:pt x="0" y="663"/>
                  <a:pt x="1" y="623"/>
                </a:cubicBezTo>
                <a:cubicBezTo>
                  <a:pt x="52" y="625"/>
                  <a:pt x="109" y="580"/>
                  <a:pt x="151" y="545"/>
                </a:cubicBezTo>
                <a:cubicBezTo>
                  <a:pt x="167" y="536"/>
                  <a:pt x="183" y="526"/>
                  <a:pt x="202" y="520"/>
                </a:cubicBezTo>
                <a:cubicBezTo>
                  <a:pt x="282" y="516"/>
                  <a:pt x="350" y="491"/>
                  <a:pt x="417" y="437"/>
                </a:cubicBezTo>
                <a:cubicBezTo>
                  <a:pt x="478" y="432"/>
                  <a:pt x="558" y="408"/>
                  <a:pt x="631" y="390"/>
                </a:cubicBezTo>
                <a:cubicBezTo>
                  <a:pt x="692" y="353"/>
                  <a:pt x="740" y="301"/>
                  <a:pt x="786" y="250"/>
                </a:cubicBezTo>
                <a:cubicBezTo>
                  <a:pt x="866" y="197"/>
                  <a:pt x="863" y="72"/>
                  <a:pt x="867" y="0"/>
                </a:cubicBezTo>
                <a:cubicBezTo>
                  <a:pt x="918" y="11"/>
                  <a:pt x="972" y="26"/>
                  <a:pt x="1026" y="40"/>
                </a:cubicBezTo>
                <a:cubicBezTo>
                  <a:pt x="1103" y="42"/>
                  <a:pt x="1183" y="44"/>
                  <a:pt x="1263" y="46"/>
                </a:cubicBezTo>
                <a:cubicBezTo>
                  <a:pt x="1275" y="66"/>
                  <a:pt x="1288" y="86"/>
                  <a:pt x="1301" y="106"/>
                </a:cubicBezTo>
                <a:cubicBezTo>
                  <a:pt x="1329" y="126"/>
                  <a:pt x="1377" y="200"/>
                  <a:pt x="1335" y="264"/>
                </a:cubicBezTo>
                <a:cubicBezTo>
                  <a:pt x="1274" y="295"/>
                  <a:pt x="1252" y="308"/>
                  <a:pt x="1238" y="376"/>
                </a:cubicBezTo>
                <a:cubicBezTo>
                  <a:pt x="1226" y="379"/>
                  <a:pt x="1213" y="382"/>
                  <a:pt x="1203" y="388"/>
                </a:cubicBezTo>
                <a:cubicBezTo>
                  <a:pt x="1203" y="395"/>
                  <a:pt x="1203" y="402"/>
                  <a:pt x="1203" y="411"/>
                </a:cubicBezTo>
                <a:cubicBezTo>
                  <a:pt x="1238" y="438"/>
                  <a:pt x="1273" y="466"/>
                  <a:pt x="1311" y="496"/>
                </a:cubicBezTo>
                <a:cubicBezTo>
                  <a:pt x="1311" y="499"/>
                  <a:pt x="1314" y="506"/>
                  <a:pt x="1318" y="513"/>
                </a:cubicBezTo>
                <a:cubicBezTo>
                  <a:pt x="1365" y="550"/>
                  <a:pt x="1457" y="667"/>
                  <a:pt x="1550" y="597"/>
                </a:cubicBezTo>
                <a:cubicBezTo>
                  <a:pt x="1573" y="601"/>
                  <a:pt x="1589" y="614"/>
                  <a:pt x="1617" y="654"/>
                </a:cubicBezTo>
                <a:cubicBezTo>
                  <a:pt x="1642" y="675"/>
                  <a:pt x="1671" y="698"/>
                  <a:pt x="1700" y="722"/>
                </a:cubicBezTo>
                <a:cubicBezTo>
                  <a:pt x="1696" y="732"/>
                  <a:pt x="1696" y="741"/>
                  <a:pt x="1696" y="751"/>
                </a:cubicBezTo>
                <a:cubicBezTo>
                  <a:pt x="1667" y="780"/>
                  <a:pt x="1667" y="852"/>
                  <a:pt x="1651" y="894"/>
                </a:cubicBezTo>
                <a:cubicBezTo>
                  <a:pt x="1632" y="887"/>
                  <a:pt x="1616" y="883"/>
                  <a:pt x="1600" y="880"/>
                </a:cubicBezTo>
                <a:cubicBezTo>
                  <a:pt x="1536" y="790"/>
                  <a:pt x="1537" y="708"/>
                  <a:pt x="1434" y="738"/>
                </a:cubicBezTo>
                <a:cubicBezTo>
                  <a:pt x="1434" y="810"/>
                  <a:pt x="1437" y="882"/>
                  <a:pt x="1440" y="954"/>
                </a:cubicBezTo>
                <a:cubicBezTo>
                  <a:pt x="1417" y="1009"/>
                  <a:pt x="1346" y="1076"/>
                  <a:pt x="1298" y="1115"/>
                </a:cubicBezTo>
                <a:cubicBezTo>
                  <a:pt x="1298" y="1137"/>
                  <a:pt x="1298" y="1160"/>
                  <a:pt x="1298" y="1183"/>
                </a:cubicBezTo>
                <a:cubicBezTo>
                  <a:pt x="1313" y="1200"/>
                  <a:pt x="1323" y="1213"/>
                  <a:pt x="1361" y="1234"/>
                </a:cubicBezTo>
                <a:cubicBezTo>
                  <a:pt x="1371" y="1270"/>
                  <a:pt x="1380" y="1310"/>
                  <a:pt x="1392" y="1349"/>
                </a:cubicBezTo>
                <a:cubicBezTo>
                  <a:pt x="1396" y="1359"/>
                  <a:pt x="1415" y="1402"/>
                  <a:pt x="1472" y="1404"/>
                </a:cubicBezTo>
                <a:cubicBezTo>
                  <a:pt x="1504" y="1372"/>
                  <a:pt x="1501" y="1362"/>
                  <a:pt x="1555" y="1373"/>
                </a:cubicBezTo>
                <a:cubicBezTo>
                  <a:pt x="1571" y="1410"/>
                  <a:pt x="1628" y="1509"/>
                  <a:pt x="1592" y="1580"/>
                </a:cubicBezTo>
                <a:cubicBezTo>
                  <a:pt x="1560" y="1580"/>
                  <a:pt x="1499" y="1627"/>
                  <a:pt x="1487" y="1640"/>
                </a:cubicBezTo>
                <a:cubicBezTo>
                  <a:pt x="1474" y="1659"/>
                  <a:pt x="1461" y="1679"/>
                  <a:pt x="1448" y="1701"/>
                </a:cubicBezTo>
                <a:close/>
              </a:path>
            </a:pathLst>
          </a:custGeom>
          <a:solidFill>
            <a:schemeClr val="bg1"/>
          </a:solidFill>
          <a:ln w="8" cap="flat" cmpd="sng">
            <a:solidFill>
              <a:srgbClr val="FFFFFF"/>
            </a:solidFill>
            <a:round/>
            <a:headEnd/>
            <a:tailEnd/>
          </a:ln>
        </p:spPr>
        <p:txBody>
          <a:bodyPr/>
          <a:lstStyle/>
          <a:p>
            <a:endParaRPr lang="zh-CN" altLang="en-US"/>
          </a:p>
        </p:txBody>
      </p:sp>
      <p:sp>
        <p:nvSpPr>
          <p:cNvPr id="13334" name="Freeform 22"/>
          <p:cNvSpPr>
            <a:spLocks/>
          </p:cNvSpPr>
          <p:nvPr/>
        </p:nvSpPr>
        <p:spPr bwMode="auto">
          <a:xfrm>
            <a:off x="4849813" y="3254375"/>
            <a:ext cx="569912" cy="1047750"/>
          </a:xfrm>
          <a:custGeom>
            <a:avLst/>
            <a:gdLst>
              <a:gd name="T0" fmla="*/ 398710 w 1498"/>
              <a:gd name="T1" fmla="*/ 1047371 h 2761"/>
              <a:gd name="T2" fmla="*/ 323762 w 1498"/>
              <a:gd name="T3" fmla="*/ 990828 h 2761"/>
              <a:gd name="T4" fmla="*/ 294467 w 1498"/>
              <a:gd name="T5" fmla="*/ 980202 h 2761"/>
              <a:gd name="T6" fmla="*/ 210769 w 1498"/>
              <a:gd name="T7" fmla="*/ 990448 h 2761"/>
              <a:gd name="T8" fmla="*/ 171963 w 1498"/>
              <a:gd name="T9" fmla="*/ 966920 h 2761"/>
              <a:gd name="T10" fmla="*/ 116037 w 1498"/>
              <a:gd name="T11" fmla="*/ 934664 h 2761"/>
              <a:gd name="T12" fmla="*/ 66198 w 1498"/>
              <a:gd name="T13" fmla="*/ 933526 h 2761"/>
              <a:gd name="T14" fmla="*/ 15218 w 1498"/>
              <a:gd name="T15" fmla="*/ 914552 h 2761"/>
              <a:gd name="T16" fmla="*/ 25110 w 1498"/>
              <a:gd name="T17" fmla="*/ 883814 h 2761"/>
              <a:gd name="T18" fmla="*/ 12174 w 1498"/>
              <a:gd name="T19" fmla="*/ 845107 h 2761"/>
              <a:gd name="T20" fmla="*/ 3804 w 1498"/>
              <a:gd name="T21" fmla="*/ 821199 h 2761"/>
              <a:gd name="T22" fmla="*/ 69242 w 1498"/>
              <a:gd name="T23" fmla="*/ 821579 h 2761"/>
              <a:gd name="T24" fmla="*/ 78372 w 1498"/>
              <a:gd name="T25" fmla="*/ 735057 h 2761"/>
              <a:gd name="T26" fmla="*/ 62774 w 1498"/>
              <a:gd name="T27" fmla="*/ 700903 h 2761"/>
              <a:gd name="T28" fmla="*/ 125168 w 1498"/>
              <a:gd name="T29" fmla="*/ 615520 h 2761"/>
              <a:gd name="T30" fmla="*/ 178811 w 1498"/>
              <a:gd name="T31" fmla="*/ 644361 h 2761"/>
              <a:gd name="T32" fmla="*/ 203160 w 1498"/>
              <a:gd name="T33" fmla="*/ 637530 h 2761"/>
              <a:gd name="T34" fmla="*/ 203160 w 1498"/>
              <a:gd name="T35" fmla="*/ 587818 h 2761"/>
              <a:gd name="T36" fmla="*/ 252998 w 1498"/>
              <a:gd name="T37" fmla="*/ 584023 h 2761"/>
              <a:gd name="T38" fmla="*/ 283434 w 1498"/>
              <a:gd name="T39" fmla="*/ 584782 h 2761"/>
              <a:gd name="T40" fmla="*/ 289141 w 1498"/>
              <a:gd name="T41" fmla="*/ 485358 h 2761"/>
              <a:gd name="T42" fmla="*/ 302457 w 1498"/>
              <a:gd name="T43" fmla="*/ 448548 h 2761"/>
              <a:gd name="T44" fmla="*/ 302837 w 1498"/>
              <a:gd name="T45" fmla="*/ 425020 h 2761"/>
              <a:gd name="T46" fmla="*/ 281912 w 1498"/>
              <a:gd name="T47" fmla="*/ 421984 h 2761"/>
              <a:gd name="T48" fmla="*/ 224084 w 1498"/>
              <a:gd name="T49" fmla="*/ 379482 h 2761"/>
              <a:gd name="T50" fmla="*/ 151038 w 1498"/>
              <a:gd name="T51" fmla="*/ 351400 h 2761"/>
              <a:gd name="T52" fmla="*/ 162452 w 1498"/>
              <a:gd name="T53" fmla="*/ 321801 h 2761"/>
              <a:gd name="T54" fmla="*/ 156364 w 1498"/>
              <a:gd name="T55" fmla="*/ 279678 h 2761"/>
              <a:gd name="T56" fmla="*/ 178430 w 1498"/>
              <a:gd name="T57" fmla="*/ 252735 h 2761"/>
              <a:gd name="T58" fmla="*/ 218758 w 1498"/>
              <a:gd name="T59" fmla="*/ 259945 h 2761"/>
              <a:gd name="T60" fmla="*/ 310827 w 1498"/>
              <a:gd name="T61" fmla="*/ 266017 h 2761"/>
              <a:gd name="T62" fmla="*/ 328708 w 1498"/>
              <a:gd name="T63" fmla="*/ 164695 h 2761"/>
              <a:gd name="T64" fmla="*/ 358002 w 1498"/>
              <a:gd name="T65" fmla="*/ 119537 h 2761"/>
              <a:gd name="T66" fmla="*/ 394906 w 1498"/>
              <a:gd name="T67" fmla="*/ 67927 h 2761"/>
              <a:gd name="T68" fmla="*/ 428766 w 1498"/>
              <a:gd name="T69" fmla="*/ 42881 h 2761"/>
              <a:gd name="T70" fmla="*/ 450832 w 1498"/>
              <a:gd name="T71" fmla="*/ 11005 h 2761"/>
              <a:gd name="T72" fmla="*/ 475180 w 1498"/>
              <a:gd name="T73" fmla="*/ 30359 h 2761"/>
              <a:gd name="T74" fmla="*/ 482409 w 1498"/>
              <a:gd name="T75" fmla="*/ 30359 h 2761"/>
              <a:gd name="T76" fmla="*/ 505616 w 1498"/>
              <a:gd name="T77" fmla="*/ 0 h 2761"/>
              <a:gd name="T78" fmla="*/ 544422 w 1498"/>
              <a:gd name="T79" fmla="*/ 33394 h 2761"/>
              <a:gd name="T80" fmla="*/ 529584 w 1498"/>
              <a:gd name="T81" fmla="*/ 60338 h 2761"/>
              <a:gd name="T82" fmla="*/ 497627 w 1498"/>
              <a:gd name="T83" fmla="*/ 149136 h 2761"/>
              <a:gd name="T84" fmla="*/ 504094 w 1498"/>
              <a:gd name="T85" fmla="*/ 268294 h 2761"/>
              <a:gd name="T86" fmla="*/ 467191 w 1498"/>
              <a:gd name="T87" fmla="*/ 353298 h 2761"/>
              <a:gd name="T88" fmla="*/ 466810 w 1498"/>
              <a:gd name="T89" fmla="*/ 451204 h 2761"/>
              <a:gd name="T90" fmla="*/ 489257 w 1498"/>
              <a:gd name="T91" fmla="*/ 535070 h 2761"/>
              <a:gd name="T92" fmla="*/ 483931 w 1498"/>
              <a:gd name="T93" fmla="*/ 634494 h 2761"/>
              <a:gd name="T94" fmla="*/ 506758 w 1498"/>
              <a:gd name="T95" fmla="*/ 669786 h 2761"/>
              <a:gd name="T96" fmla="*/ 504094 w 1498"/>
              <a:gd name="T97" fmla="*/ 709631 h 2761"/>
              <a:gd name="T98" fmla="*/ 531487 w 1498"/>
              <a:gd name="T99" fmla="*/ 779836 h 2761"/>
              <a:gd name="T100" fmla="*/ 569912 w 1498"/>
              <a:gd name="T101" fmla="*/ 866358 h 2761"/>
              <a:gd name="T102" fmla="*/ 537193 w 1498"/>
              <a:gd name="T103" fmla="*/ 859527 h 2761"/>
              <a:gd name="T104" fmla="*/ 414309 w 1498"/>
              <a:gd name="T105" fmla="*/ 862563 h 2761"/>
              <a:gd name="T106" fmla="*/ 413167 w 1498"/>
              <a:gd name="T107" fmla="*/ 876224 h 2761"/>
              <a:gd name="T108" fmla="*/ 457680 w 1498"/>
              <a:gd name="T109" fmla="*/ 916070 h 2761"/>
              <a:gd name="T110" fmla="*/ 462625 w 1498"/>
              <a:gd name="T111" fmla="*/ 934664 h 2761"/>
              <a:gd name="T112" fmla="*/ 406319 w 1498"/>
              <a:gd name="T113" fmla="*/ 975648 h 2761"/>
              <a:gd name="T114" fmla="*/ 407080 w 1498"/>
              <a:gd name="T115" fmla="*/ 1047750 h 2761"/>
              <a:gd name="T116" fmla="*/ 398710 w 1498"/>
              <a:gd name="T117" fmla="*/ 1047371 h 2761"/>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1498" h="2761">
                <a:moveTo>
                  <a:pt x="1048" y="2760"/>
                </a:moveTo>
                <a:cubicBezTo>
                  <a:pt x="933" y="2715"/>
                  <a:pt x="911" y="2665"/>
                  <a:pt x="851" y="2611"/>
                </a:cubicBezTo>
                <a:cubicBezTo>
                  <a:pt x="825" y="2600"/>
                  <a:pt x="800" y="2590"/>
                  <a:pt x="774" y="2583"/>
                </a:cubicBezTo>
                <a:cubicBezTo>
                  <a:pt x="694" y="2581"/>
                  <a:pt x="611" y="2575"/>
                  <a:pt x="554" y="2610"/>
                </a:cubicBezTo>
                <a:cubicBezTo>
                  <a:pt x="518" y="2609"/>
                  <a:pt x="464" y="2559"/>
                  <a:pt x="452" y="2548"/>
                </a:cubicBezTo>
                <a:cubicBezTo>
                  <a:pt x="359" y="2546"/>
                  <a:pt x="337" y="2474"/>
                  <a:pt x="305" y="2463"/>
                </a:cubicBezTo>
                <a:cubicBezTo>
                  <a:pt x="261" y="2462"/>
                  <a:pt x="216" y="2461"/>
                  <a:pt x="174" y="2460"/>
                </a:cubicBezTo>
                <a:cubicBezTo>
                  <a:pt x="130" y="2442"/>
                  <a:pt x="85" y="2425"/>
                  <a:pt x="40" y="2410"/>
                </a:cubicBezTo>
                <a:cubicBezTo>
                  <a:pt x="41" y="2368"/>
                  <a:pt x="53" y="2358"/>
                  <a:pt x="66" y="2329"/>
                </a:cubicBezTo>
                <a:cubicBezTo>
                  <a:pt x="67" y="2251"/>
                  <a:pt x="61" y="2241"/>
                  <a:pt x="32" y="2227"/>
                </a:cubicBezTo>
                <a:cubicBezTo>
                  <a:pt x="3" y="2197"/>
                  <a:pt x="0" y="2174"/>
                  <a:pt x="10" y="2164"/>
                </a:cubicBezTo>
                <a:cubicBezTo>
                  <a:pt x="67" y="2162"/>
                  <a:pt x="125" y="2164"/>
                  <a:pt x="182" y="2165"/>
                </a:cubicBezTo>
                <a:cubicBezTo>
                  <a:pt x="231" y="2091"/>
                  <a:pt x="209" y="2002"/>
                  <a:pt x="206" y="1937"/>
                </a:cubicBezTo>
                <a:cubicBezTo>
                  <a:pt x="190" y="1907"/>
                  <a:pt x="178" y="1877"/>
                  <a:pt x="165" y="1847"/>
                </a:cubicBezTo>
                <a:cubicBezTo>
                  <a:pt x="134" y="1643"/>
                  <a:pt x="131" y="1617"/>
                  <a:pt x="329" y="1622"/>
                </a:cubicBezTo>
                <a:cubicBezTo>
                  <a:pt x="374" y="1646"/>
                  <a:pt x="422" y="1670"/>
                  <a:pt x="470" y="1698"/>
                </a:cubicBezTo>
                <a:cubicBezTo>
                  <a:pt x="482" y="1698"/>
                  <a:pt x="521" y="1692"/>
                  <a:pt x="534" y="1680"/>
                </a:cubicBezTo>
                <a:cubicBezTo>
                  <a:pt x="534" y="1634"/>
                  <a:pt x="534" y="1591"/>
                  <a:pt x="534" y="1549"/>
                </a:cubicBezTo>
                <a:cubicBezTo>
                  <a:pt x="535" y="1513"/>
                  <a:pt x="634" y="1505"/>
                  <a:pt x="665" y="1539"/>
                </a:cubicBezTo>
                <a:cubicBezTo>
                  <a:pt x="691" y="1539"/>
                  <a:pt x="716" y="1540"/>
                  <a:pt x="745" y="1541"/>
                </a:cubicBezTo>
                <a:cubicBezTo>
                  <a:pt x="781" y="1460"/>
                  <a:pt x="785" y="1332"/>
                  <a:pt x="760" y="1279"/>
                </a:cubicBezTo>
                <a:cubicBezTo>
                  <a:pt x="766" y="1220"/>
                  <a:pt x="779" y="1214"/>
                  <a:pt x="795" y="1182"/>
                </a:cubicBezTo>
                <a:cubicBezTo>
                  <a:pt x="795" y="1159"/>
                  <a:pt x="796" y="1139"/>
                  <a:pt x="796" y="1120"/>
                </a:cubicBezTo>
                <a:cubicBezTo>
                  <a:pt x="776" y="1116"/>
                  <a:pt x="757" y="1112"/>
                  <a:pt x="741" y="1112"/>
                </a:cubicBezTo>
                <a:cubicBezTo>
                  <a:pt x="684" y="1061"/>
                  <a:pt x="611" y="1023"/>
                  <a:pt x="589" y="1000"/>
                </a:cubicBezTo>
                <a:cubicBezTo>
                  <a:pt x="518" y="985"/>
                  <a:pt x="426" y="956"/>
                  <a:pt x="397" y="926"/>
                </a:cubicBezTo>
                <a:cubicBezTo>
                  <a:pt x="398" y="884"/>
                  <a:pt x="410" y="874"/>
                  <a:pt x="427" y="848"/>
                </a:cubicBezTo>
                <a:cubicBezTo>
                  <a:pt x="420" y="809"/>
                  <a:pt x="414" y="773"/>
                  <a:pt x="411" y="737"/>
                </a:cubicBezTo>
                <a:cubicBezTo>
                  <a:pt x="427" y="737"/>
                  <a:pt x="460" y="685"/>
                  <a:pt x="469" y="666"/>
                </a:cubicBezTo>
                <a:cubicBezTo>
                  <a:pt x="492" y="667"/>
                  <a:pt x="527" y="661"/>
                  <a:pt x="575" y="685"/>
                </a:cubicBezTo>
                <a:cubicBezTo>
                  <a:pt x="654" y="690"/>
                  <a:pt x="734" y="696"/>
                  <a:pt x="817" y="701"/>
                </a:cubicBezTo>
                <a:cubicBezTo>
                  <a:pt x="888" y="631"/>
                  <a:pt x="863" y="499"/>
                  <a:pt x="864" y="434"/>
                </a:cubicBezTo>
                <a:cubicBezTo>
                  <a:pt x="864" y="358"/>
                  <a:pt x="902" y="356"/>
                  <a:pt x="941" y="315"/>
                </a:cubicBezTo>
                <a:cubicBezTo>
                  <a:pt x="973" y="269"/>
                  <a:pt x="1005" y="224"/>
                  <a:pt x="1038" y="179"/>
                </a:cubicBezTo>
                <a:cubicBezTo>
                  <a:pt x="1067" y="157"/>
                  <a:pt x="1095" y="135"/>
                  <a:pt x="1127" y="113"/>
                </a:cubicBezTo>
                <a:cubicBezTo>
                  <a:pt x="1147" y="84"/>
                  <a:pt x="1166" y="55"/>
                  <a:pt x="1185" y="29"/>
                </a:cubicBezTo>
                <a:cubicBezTo>
                  <a:pt x="1205" y="46"/>
                  <a:pt x="1227" y="63"/>
                  <a:pt x="1249" y="80"/>
                </a:cubicBezTo>
                <a:cubicBezTo>
                  <a:pt x="1255" y="80"/>
                  <a:pt x="1262" y="80"/>
                  <a:pt x="1268" y="80"/>
                </a:cubicBezTo>
                <a:cubicBezTo>
                  <a:pt x="1294" y="65"/>
                  <a:pt x="1317" y="26"/>
                  <a:pt x="1329" y="0"/>
                </a:cubicBezTo>
                <a:cubicBezTo>
                  <a:pt x="1355" y="1"/>
                  <a:pt x="1432" y="6"/>
                  <a:pt x="1431" y="88"/>
                </a:cubicBezTo>
                <a:cubicBezTo>
                  <a:pt x="1418" y="110"/>
                  <a:pt x="1405" y="133"/>
                  <a:pt x="1392" y="159"/>
                </a:cubicBezTo>
                <a:cubicBezTo>
                  <a:pt x="1392" y="247"/>
                  <a:pt x="1382" y="319"/>
                  <a:pt x="1308" y="393"/>
                </a:cubicBezTo>
                <a:cubicBezTo>
                  <a:pt x="1279" y="483"/>
                  <a:pt x="1313" y="596"/>
                  <a:pt x="1325" y="707"/>
                </a:cubicBezTo>
                <a:cubicBezTo>
                  <a:pt x="1325" y="786"/>
                  <a:pt x="1267" y="870"/>
                  <a:pt x="1228" y="931"/>
                </a:cubicBezTo>
                <a:cubicBezTo>
                  <a:pt x="1228" y="1016"/>
                  <a:pt x="1227" y="1101"/>
                  <a:pt x="1227" y="1189"/>
                </a:cubicBezTo>
                <a:cubicBezTo>
                  <a:pt x="1249" y="1242"/>
                  <a:pt x="1286" y="1332"/>
                  <a:pt x="1286" y="1410"/>
                </a:cubicBezTo>
                <a:cubicBezTo>
                  <a:pt x="1260" y="1488"/>
                  <a:pt x="1240" y="1566"/>
                  <a:pt x="1272" y="1672"/>
                </a:cubicBezTo>
                <a:cubicBezTo>
                  <a:pt x="1287" y="1695"/>
                  <a:pt x="1303" y="1706"/>
                  <a:pt x="1332" y="1765"/>
                </a:cubicBezTo>
                <a:cubicBezTo>
                  <a:pt x="1328" y="1798"/>
                  <a:pt x="1325" y="1834"/>
                  <a:pt x="1325" y="1870"/>
                </a:cubicBezTo>
                <a:cubicBezTo>
                  <a:pt x="1347" y="1929"/>
                  <a:pt x="1372" y="1992"/>
                  <a:pt x="1397" y="2055"/>
                </a:cubicBezTo>
                <a:cubicBezTo>
                  <a:pt x="1438" y="2112"/>
                  <a:pt x="1476" y="2181"/>
                  <a:pt x="1498" y="2283"/>
                </a:cubicBezTo>
                <a:cubicBezTo>
                  <a:pt x="1469" y="2276"/>
                  <a:pt x="1441" y="2269"/>
                  <a:pt x="1412" y="2265"/>
                </a:cubicBezTo>
                <a:cubicBezTo>
                  <a:pt x="1338" y="2263"/>
                  <a:pt x="1118" y="2244"/>
                  <a:pt x="1089" y="2273"/>
                </a:cubicBezTo>
                <a:cubicBezTo>
                  <a:pt x="1086" y="2283"/>
                  <a:pt x="1086" y="2296"/>
                  <a:pt x="1086" y="2309"/>
                </a:cubicBezTo>
                <a:cubicBezTo>
                  <a:pt x="1124" y="2343"/>
                  <a:pt x="1162" y="2377"/>
                  <a:pt x="1203" y="2414"/>
                </a:cubicBezTo>
                <a:cubicBezTo>
                  <a:pt x="1206" y="2430"/>
                  <a:pt x="1210" y="2446"/>
                  <a:pt x="1216" y="2463"/>
                </a:cubicBezTo>
                <a:cubicBezTo>
                  <a:pt x="1136" y="2490"/>
                  <a:pt x="1116" y="2513"/>
                  <a:pt x="1068" y="2571"/>
                </a:cubicBezTo>
                <a:cubicBezTo>
                  <a:pt x="1068" y="2633"/>
                  <a:pt x="1067" y="2695"/>
                  <a:pt x="1070" y="2761"/>
                </a:cubicBezTo>
                <a:cubicBezTo>
                  <a:pt x="1061" y="2760"/>
                  <a:pt x="1054" y="2760"/>
                  <a:pt x="1048" y="2760"/>
                </a:cubicBezTo>
                <a:close/>
              </a:path>
            </a:pathLst>
          </a:custGeom>
          <a:solidFill>
            <a:schemeClr val="bg1"/>
          </a:solidFill>
          <a:ln w="8" cap="flat" cmpd="sng">
            <a:solidFill>
              <a:srgbClr val="FFFFFF"/>
            </a:solidFill>
            <a:round/>
            <a:headEnd/>
            <a:tailEnd/>
          </a:ln>
        </p:spPr>
        <p:txBody>
          <a:bodyPr/>
          <a:lstStyle/>
          <a:p>
            <a:endParaRPr lang="zh-CN" altLang="en-US"/>
          </a:p>
        </p:txBody>
      </p:sp>
      <p:sp>
        <p:nvSpPr>
          <p:cNvPr id="13335" name="Freeform 23"/>
          <p:cNvSpPr>
            <a:spLocks/>
          </p:cNvSpPr>
          <p:nvPr/>
        </p:nvSpPr>
        <p:spPr bwMode="auto">
          <a:xfrm>
            <a:off x="3109913" y="3189288"/>
            <a:ext cx="1436687" cy="1071562"/>
          </a:xfrm>
          <a:custGeom>
            <a:avLst/>
            <a:gdLst>
              <a:gd name="T0" fmla="*/ 598872 w 3788"/>
              <a:gd name="T1" fmla="*/ 1039677 h 2823"/>
              <a:gd name="T2" fmla="*/ 491917 w 3788"/>
              <a:gd name="T3" fmla="*/ 904166 h 2823"/>
              <a:gd name="T4" fmla="*/ 282559 w 3788"/>
              <a:gd name="T5" fmla="*/ 855200 h 2823"/>
              <a:gd name="T6" fmla="*/ 168018 w 3788"/>
              <a:gd name="T7" fmla="*/ 787634 h 2823"/>
              <a:gd name="T8" fmla="*/ 77372 w 3788"/>
              <a:gd name="T9" fmla="*/ 750815 h 2823"/>
              <a:gd name="T10" fmla="*/ 0 w 3788"/>
              <a:gd name="T11" fmla="*/ 479033 h 2823"/>
              <a:gd name="T12" fmla="*/ 11378 w 3788"/>
              <a:gd name="T13" fmla="*/ 378444 h 2823"/>
              <a:gd name="T14" fmla="*/ 48926 w 3788"/>
              <a:gd name="T15" fmla="*/ 381860 h 2823"/>
              <a:gd name="T16" fmla="*/ 124022 w 3788"/>
              <a:gd name="T17" fmla="*/ 397423 h 2823"/>
              <a:gd name="T18" fmla="*/ 182430 w 3788"/>
              <a:gd name="T19" fmla="*/ 381860 h 2823"/>
              <a:gd name="T20" fmla="*/ 161191 w 3788"/>
              <a:gd name="T21" fmla="*/ 293038 h 2823"/>
              <a:gd name="T22" fmla="*/ 207462 w 3788"/>
              <a:gd name="T23" fmla="*/ 261912 h 2823"/>
              <a:gd name="T24" fmla="*/ 141469 w 3788"/>
              <a:gd name="T25" fmla="*/ 141964 h 2823"/>
              <a:gd name="T26" fmla="*/ 122505 w 3788"/>
              <a:gd name="T27" fmla="*/ 70602 h 2823"/>
              <a:gd name="T28" fmla="*/ 292420 w 3788"/>
              <a:gd name="T29" fmla="*/ 44032 h 2823"/>
              <a:gd name="T30" fmla="*/ 463093 w 3788"/>
              <a:gd name="T31" fmla="*/ 13285 h 2823"/>
              <a:gd name="T32" fmla="*/ 697863 w 3788"/>
              <a:gd name="T33" fmla="*/ 93757 h 2823"/>
              <a:gd name="T34" fmla="*/ 779786 w 3788"/>
              <a:gd name="T35" fmla="*/ 155629 h 2823"/>
              <a:gd name="T36" fmla="*/ 830988 w 3788"/>
              <a:gd name="T37" fmla="*/ 140825 h 2823"/>
              <a:gd name="T38" fmla="*/ 879914 w 3788"/>
              <a:gd name="T39" fmla="*/ 74778 h 2823"/>
              <a:gd name="T40" fmla="*/ 989903 w 3788"/>
              <a:gd name="T41" fmla="*/ 115014 h 2823"/>
              <a:gd name="T42" fmla="*/ 1072964 w 3788"/>
              <a:gd name="T43" fmla="*/ 169294 h 2823"/>
              <a:gd name="T44" fmla="*/ 1085101 w 3788"/>
              <a:gd name="T45" fmla="*/ 183338 h 2823"/>
              <a:gd name="T46" fmla="*/ 1190159 w 3788"/>
              <a:gd name="T47" fmla="*/ 237998 h 2823"/>
              <a:gd name="T48" fmla="*/ 1286874 w 3788"/>
              <a:gd name="T49" fmla="*/ 305185 h 2823"/>
              <a:gd name="T50" fmla="*/ 1376003 w 3788"/>
              <a:gd name="T51" fmla="*/ 399321 h 2823"/>
              <a:gd name="T52" fmla="*/ 1406724 w 3788"/>
              <a:gd name="T53" fmla="*/ 514335 h 2823"/>
              <a:gd name="T54" fmla="*/ 1330870 w 3788"/>
              <a:gd name="T55" fmla="*/ 664270 h 2823"/>
              <a:gd name="T56" fmla="*/ 1289150 w 3788"/>
              <a:gd name="T57" fmla="*/ 713995 h 2823"/>
              <a:gd name="T58" fmla="*/ 1290288 w 3788"/>
              <a:gd name="T59" fmla="*/ 765239 h 2823"/>
              <a:gd name="T60" fmla="*/ 1184850 w 3788"/>
              <a:gd name="T61" fmla="*/ 738668 h 2823"/>
              <a:gd name="T62" fmla="*/ 1223915 w 3788"/>
              <a:gd name="T63" fmla="*/ 885187 h 2823"/>
              <a:gd name="T64" fmla="*/ 1201538 w 3788"/>
              <a:gd name="T65" fmla="*/ 967936 h 2823"/>
              <a:gd name="T66" fmla="*/ 1152991 w 3788"/>
              <a:gd name="T67" fmla="*/ 988054 h 2823"/>
              <a:gd name="T68" fmla="*/ 1113167 w 3788"/>
              <a:gd name="T69" fmla="*/ 969454 h 2823"/>
              <a:gd name="T70" fmla="*/ 1077136 w 3788"/>
              <a:gd name="T71" fmla="*/ 948577 h 2823"/>
              <a:gd name="T72" fmla="*/ 1043001 w 3788"/>
              <a:gd name="T73" fmla="*/ 947818 h 2823"/>
              <a:gd name="T74" fmla="*/ 961078 w 3788"/>
              <a:gd name="T75" fmla="*/ 881011 h 2823"/>
              <a:gd name="T76" fmla="*/ 915566 w 3788"/>
              <a:gd name="T77" fmla="*/ 791810 h 2823"/>
              <a:gd name="T78" fmla="*/ 802542 w 3788"/>
              <a:gd name="T79" fmla="*/ 832425 h 2823"/>
              <a:gd name="T80" fmla="*/ 830229 w 3788"/>
              <a:gd name="T81" fmla="*/ 893917 h 2823"/>
              <a:gd name="T82" fmla="*/ 761581 w 3788"/>
              <a:gd name="T83" fmla="*/ 1029049 h 2823"/>
              <a:gd name="T84" fmla="*/ 715309 w 3788"/>
              <a:gd name="T85" fmla="*/ 1070044 h 2823"/>
              <a:gd name="T86" fmla="*/ 651212 w 3788"/>
              <a:gd name="T87" fmla="*/ 1048407 h 2823"/>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3788" h="2823">
                <a:moveTo>
                  <a:pt x="1665" y="2823"/>
                </a:moveTo>
                <a:cubicBezTo>
                  <a:pt x="1637" y="2793"/>
                  <a:pt x="1608" y="2766"/>
                  <a:pt x="1579" y="2739"/>
                </a:cubicBezTo>
                <a:cubicBezTo>
                  <a:pt x="1554" y="2647"/>
                  <a:pt x="1523" y="2568"/>
                  <a:pt x="1494" y="2501"/>
                </a:cubicBezTo>
                <a:cubicBezTo>
                  <a:pt x="1425" y="2418"/>
                  <a:pt x="1358" y="2406"/>
                  <a:pt x="1297" y="2382"/>
                </a:cubicBezTo>
                <a:cubicBezTo>
                  <a:pt x="1188" y="2379"/>
                  <a:pt x="1080" y="2380"/>
                  <a:pt x="971" y="2380"/>
                </a:cubicBezTo>
                <a:cubicBezTo>
                  <a:pt x="856" y="2361"/>
                  <a:pt x="802" y="2297"/>
                  <a:pt x="745" y="2253"/>
                </a:cubicBezTo>
                <a:cubicBezTo>
                  <a:pt x="627" y="2234"/>
                  <a:pt x="544" y="2199"/>
                  <a:pt x="474" y="2145"/>
                </a:cubicBezTo>
                <a:cubicBezTo>
                  <a:pt x="474" y="2125"/>
                  <a:pt x="443" y="2082"/>
                  <a:pt x="443" y="2075"/>
                </a:cubicBezTo>
                <a:cubicBezTo>
                  <a:pt x="433" y="2065"/>
                  <a:pt x="424" y="2055"/>
                  <a:pt x="414" y="2048"/>
                </a:cubicBezTo>
                <a:cubicBezTo>
                  <a:pt x="325" y="2033"/>
                  <a:pt x="261" y="2015"/>
                  <a:pt x="204" y="1978"/>
                </a:cubicBezTo>
                <a:cubicBezTo>
                  <a:pt x="79" y="1938"/>
                  <a:pt x="32" y="1741"/>
                  <a:pt x="14" y="1662"/>
                </a:cubicBezTo>
                <a:cubicBezTo>
                  <a:pt x="8" y="1527"/>
                  <a:pt x="3" y="1393"/>
                  <a:pt x="0" y="1262"/>
                </a:cubicBezTo>
                <a:cubicBezTo>
                  <a:pt x="23" y="1217"/>
                  <a:pt x="58" y="1152"/>
                  <a:pt x="65" y="1116"/>
                </a:cubicBezTo>
                <a:cubicBezTo>
                  <a:pt x="65" y="1047"/>
                  <a:pt x="30" y="1014"/>
                  <a:pt x="30" y="997"/>
                </a:cubicBezTo>
                <a:cubicBezTo>
                  <a:pt x="40" y="994"/>
                  <a:pt x="53" y="991"/>
                  <a:pt x="66" y="992"/>
                </a:cubicBezTo>
                <a:cubicBezTo>
                  <a:pt x="82" y="1009"/>
                  <a:pt x="107" y="1006"/>
                  <a:pt x="129" y="1006"/>
                </a:cubicBezTo>
                <a:cubicBezTo>
                  <a:pt x="152" y="984"/>
                  <a:pt x="155" y="971"/>
                  <a:pt x="158" y="958"/>
                </a:cubicBezTo>
                <a:cubicBezTo>
                  <a:pt x="219" y="930"/>
                  <a:pt x="244" y="1003"/>
                  <a:pt x="327" y="1047"/>
                </a:cubicBezTo>
                <a:cubicBezTo>
                  <a:pt x="346" y="1048"/>
                  <a:pt x="426" y="1053"/>
                  <a:pt x="455" y="1034"/>
                </a:cubicBezTo>
                <a:cubicBezTo>
                  <a:pt x="462" y="1025"/>
                  <a:pt x="471" y="1015"/>
                  <a:pt x="481" y="1006"/>
                </a:cubicBezTo>
                <a:cubicBezTo>
                  <a:pt x="481" y="976"/>
                  <a:pt x="481" y="950"/>
                  <a:pt x="481" y="924"/>
                </a:cubicBezTo>
                <a:cubicBezTo>
                  <a:pt x="434" y="857"/>
                  <a:pt x="389" y="823"/>
                  <a:pt x="425" y="772"/>
                </a:cubicBezTo>
                <a:cubicBezTo>
                  <a:pt x="454" y="753"/>
                  <a:pt x="483" y="737"/>
                  <a:pt x="515" y="721"/>
                </a:cubicBezTo>
                <a:cubicBezTo>
                  <a:pt x="524" y="709"/>
                  <a:pt x="534" y="699"/>
                  <a:pt x="547" y="690"/>
                </a:cubicBezTo>
                <a:cubicBezTo>
                  <a:pt x="608" y="567"/>
                  <a:pt x="538" y="539"/>
                  <a:pt x="487" y="498"/>
                </a:cubicBezTo>
                <a:cubicBezTo>
                  <a:pt x="459" y="435"/>
                  <a:pt x="408" y="375"/>
                  <a:pt x="373" y="374"/>
                </a:cubicBezTo>
                <a:cubicBezTo>
                  <a:pt x="367" y="348"/>
                  <a:pt x="347" y="334"/>
                  <a:pt x="348" y="308"/>
                </a:cubicBezTo>
                <a:cubicBezTo>
                  <a:pt x="393" y="263"/>
                  <a:pt x="329" y="196"/>
                  <a:pt x="323" y="186"/>
                </a:cubicBezTo>
                <a:cubicBezTo>
                  <a:pt x="323" y="180"/>
                  <a:pt x="323" y="173"/>
                  <a:pt x="323" y="167"/>
                </a:cubicBezTo>
                <a:cubicBezTo>
                  <a:pt x="448" y="134"/>
                  <a:pt x="627" y="151"/>
                  <a:pt x="771" y="116"/>
                </a:cubicBezTo>
                <a:cubicBezTo>
                  <a:pt x="892" y="53"/>
                  <a:pt x="988" y="0"/>
                  <a:pt x="1155" y="4"/>
                </a:cubicBezTo>
                <a:cubicBezTo>
                  <a:pt x="1177" y="14"/>
                  <a:pt x="1199" y="25"/>
                  <a:pt x="1221" y="35"/>
                </a:cubicBezTo>
                <a:cubicBezTo>
                  <a:pt x="1343" y="38"/>
                  <a:pt x="1474" y="25"/>
                  <a:pt x="1601" y="81"/>
                </a:cubicBezTo>
                <a:cubicBezTo>
                  <a:pt x="1681" y="135"/>
                  <a:pt x="1761" y="190"/>
                  <a:pt x="1840" y="247"/>
                </a:cubicBezTo>
                <a:cubicBezTo>
                  <a:pt x="1846" y="257"/>
                  <a:pt x="1853" y="271"/>
                  <a:pt x="1862" y="284"/>
                </a:cubicBezTo>
                <a:cubicBezTo>
                  <a:pt x="1904" y="318"/>
                  <a:pt x="1967" y="375"/>
                  <a:pt x="2056" y="410"/>
                </a:cubicBezTo>
                <a:cubicBezTo>
                  <a:pt x="2085" y="411"/>
                  <a:pt x="2117" y="412"/>
                  <a:pt x="2149" y="412"/>
                </a:cubicBezTo>
                <a:cubicBezTo>
                  <a:pt x="2162" y="396"/>
                  <a:pt x="2175" y="384"/>
                  <a:pt x="2191" y="371"/>
                </a:cubicBezTo>
                <a:cubicBezTo>
                  <a:pt x="2204" y="309"/>
                  <a:pt x="2195" y="250"/>
                  <a:pt x="2179" y="213"/>
                </a:cubicBezTo>
                <a:cubicBezTo>
                  <a:pt x="2211" y="181"/>
                  <a:pt x="2262" y="193"/>
                  <a:pt x="2320" y="197"/>
                </a:cubicBezTo>
                <a:cubicBezTo>
                  <a:pt x="2348" y="218"/>
                  <a:pt x="2380" y="238"/>
                  <a:pt x="2412" y="262"/>
                </a:cubicBezTo>
                <a:cubicBezTo>
                  <a:pt x="2463" y="276"/>
                  <a:pt x="2533" y="294"/>
                  <a:pt x="2610" y="303"/>
                </a:cubicBezTo>
                <a:cubicBezTo>
                  <a:pt x="2651" y="323"/>
                  <a:pt x="2693" y="344"/>
                  <a:pt x="2734" y="368"/>
                </a:cubicBezTo>
                <a:cubicBezTo>
                  <a:pt x="2766" y="392"/>
                  <a:pt x="2798" y="419"/>
                  <a:pt x="2829" y="446"/>
                </a:cubicBezTo>
                <a:cubicBezTo>
                  <a:pt x="2829" y="449"/>
                  <a:pt x="2829" y="452"/>
                  <a:pt x="2829" y="456"/>
                </a:cubicBezTo>
                <a:cubicBezTo>
                  <a:pt x="2839" y="462"/>
                  <a:pt x="2848" y="473"/>
                  <a:pt x="2861" y="483"/>
                </a:cubicBezTo>
                <a:cubicBezTo>
                  <a:pt x="2906" y="494"/>
                  <a:pt x="2957" y="485"/>
                  <a:pt x="3018" y="474"/>
                </a:cubicBezTo>
                <a:cubicBezTo>
                  <a:pt x="3056" y="524"/>
                  <a:pt x="3097" y="574"/>
                  <a:pt x="3138" y="627"/>
                </a:cubicBezTo>
                <a:cubicBezTo>
                  <a:pt x="3195" y="671"/>
                  <a:pt x="3253" y="715"/>
                  <a:pt x="3310" y="759"/>
                </a:cubicBezTo>
                <a:cubicBezTo>
                  <a:pt x="3335" y="773"/>
                  <a:pt x="3364" y="787"/>
                  <a:pt x="3393" y="804"/>
                </a:cubicBezTo>
                <a:cubicBezTo>
                  <a:pt x="3444" y="805"/>
                  <a:pt x="3495" y="806"/>
                  <a:pt x="3546" y="808"/>
                </a:cubicBezTo>
                <a:cubicBezTo>
                  <a:pt x="3575" y="838"/>
                  <a:pt x="3619" y="970"/>
                  <a:pt x="3628" y="1052"/>
                </a:cubicBezTo>
                <a:cubicBezTo>
                  <a:pt x="3650" y="1105"/>
                  <a:pt x="3672" y="1161"/>
                  <a:pt x="3697" y="1218"/>
                </a:cubicBezTo>
                <a:cubicBezTo>
                  <a:pt x="3700" y="1264"/>
                  <a:pt x="3703" y="1309"/>
                  <a:pt x="3709" y="1355"/>
                </a:cubicBezTo>
                <a:cubicBezTo>
                  <a:pt x="3731" y="1389"/>
                  <a:pt x="3788" y="1462"/>
                  <a:pt x="3727" y="1523"/>
                </a:cubicBezTo>
                <a:cubicBezTo>
                  <a:pt x="3586" y="1591"/>
                  <a:pt x="3596" y="1608"/>
                  <a:pt x="3509" y="1750"/>
                </a:cubicBezTo>
                <a:cubicBezTo>
                  <a:pt x="3473" y="1775"/>
                  <a:pt x="3438" y="1804"/>
                  <a:pt x="3403" y="1832"/>
                </a:cubicBezTo>
                <a:cubicBezTo>
                  <a:pt x="3399" y="1849"/>
                  <a:pt x="3399" y="1865"/>
                  <a:pt x="3399" y="1881"/>
                </a:cubicBezTo>
                <a:cubicBezTo>
                  <a:pt x="3431" y="1912"/>
                  <a:pt x="3466" y="1945"/>
                  <a:pt x="3501" y="1979"/>
                </a:cubicBezTo>
                <a:cubicBezTo>
                  <a:pt x="3501" y="2038"/>
                  <a:pt x="3418" y="2016"/>
                  <a:pt x="3402" y="2016"/>
                </a:cubicBezTo>
                <a:cubicBezTo>
                  <a:pt x="3367" y="1992"/>
                  <a:pt x="3332" y="1968"/>
                  <a:pt x="3297" y="1944"/>
                </a:cubicBezTo>
                <a:cubicBezTo>
                  <a:pt x="3242" y="1943"/>
                  <a:pt x="3137" y="1934"/>
                  <a:pt x="3124" y="1946"/>
                </a:cubicBezTo>
                <a:cubicBezTo>
                  <a:pt x="3123" y="2055"/>
                  <a:pt x="3110" y="2120"/>
                  <a:pt x="3231" y="2218"/>
                </a:cubicBezTo>
                <a:cubicBezTo>
                  <a:pt x="3228" y="2254"/>
                  <a:pt x="3227" y="2293"/>
                  <a:pt x="3227" y="2332"/>
                </a:cubicBezTo>
                <a:cubicBezTo>
                  <a:pt x="3243" y="2385"/>
                  <a:pt x="3259" y="2438"/>
                  <a:pt x="3274" y="2491"/>
                </a:cubicBezTo>
                <a:cubicBezTo>
                  <a:pt x="3274" y="2553"/>
                  <a:pt x="3220" y="2545"/>
                  <a:pt x="3168" y="2550"/>
                </a:cubicBezTo>
                <a:cubicBezTo>
                  <a:pt x="3117" y="2562"/>
                  <a:pt x="3108" y="2578"/>
                  <a:pt x="3075" y="2603"/>
                </a:cubicBezTo>
                <a:cubicBezTo>
                  <a:pt x="3063" y="2603"/>
                  <a:pt x="3050" y="2603"/>
                  <a:pt x="3040" y="2603"/>
                </a:cubicBezTo>
                <a:cubicBezTo>
                  <a:pt x="3034" y="2589"/>
                  <a:pt x="3028" y="2576"/>
                  <a:pt x="3021" y="2563"/>
                </a:cubicBezTo>
                <a:cubicBezTo>
                  <a:pt x="2993" y="2559"/>
                  <a:pt x="2964" y="2555"/>
                  <a:pt x="2935" y="2554"/>
                </a:cubicBezTo>
                <a:cubicBezTo>
                  <a:pt x="2935" y="2528"/>
                  <a:pt x="2913" y="2514"/>
                  <a:pt x="2897" y="2504"/>
                </a:cubicBezTo>
                <a:cubicBezTo>
                  <a:pt x="2878" y="2500"/>
                  <a:pt x="2859" y="2500"/>
                  <a:pt x="2840" y="2499"/>
                </a:cubicBezTo>
                <a:cubicBezTo>
                  <a:pt x="2833" y="2512"/>
                  <a:pt x="2785" y="2547"/>
                  <a:pt x="2769" y="2540"/>
                </a:cubicBezTo>
                <a:cubicBezTo>
                  <a:pt x="2763" y="2524"/>
                  <a:pt x="2756" y="2510"/>
                  <a:pt x="2750" y="2497"/>
                </a:cubicBezTo>
                <a:cubicBezTo>
                  <a:pt x="2718" y="2490"/>
                  <a:pt x="2690" y="2482"/>
                  <a:pt x="2661" y="2475"/>
                </a:cubicBezTo>
                <a:cubicBezTo>
                  <a:pt x="2616" y="2422"/>
                  <a:pt x="2575" y="2371"/>
                  <a:pt x="2534" y="2321"/>
                </a:cubicBezTo>
                <a:cubicBezTo>
                  <a:pt x="2528" y="2308"/>
                  <a:pt x="2521" y="2298"/>
                  <a:pt x="2518" y="2288"/>
                </a:cubicBezTo>
                <a:cubicBezTo>
                  <a:pt x="2519" y="2174"/>
                  <a:pt x="2462" y="2143"/>
                  <a:pt x="2414" y="2086"/>
                </a:cubicBezTo>
                <a:cubicBezTo>
                  <a:pt x="2341" y="2061"/>
                  <a:pt x="2251" y="2069"/>
                  <a:pt x="2197" y="2067"/>
                </a:cubicBezTo>
                <a:cubicBezTo>
                  <a:pt x="2091" y="2081"/>
                  <a:pt x="2126" y="2079"/>
                  <a:pt x="2116" y="2193"/>
                </a:cubicBezTo>
                <a:cubicBezTo>
                  <a:pt x="2138" y="2226"/>
                  <a:pt x="2164" y="2260"/>
                  <a:pt x="2189" y="2293"/>
                </a:cubicBezTo>
                <a:cubicBezTo>
                  <a:pt x="2189" y="2313"/>
                  <a:pt x="2189" y="2332"/>
                  <a:pt x="2189" y="2355"/>
                </a:cubicBezTo>
                <a:cubicBezTo>
                  <a:pt x="2156" y="2403"/>
                  <a:pt x="2060" y="2450"/>
                  <a:pt x="2114" y="2537"/>
                </a:cubicBezTo>
                <a:cubicBezTo>
                  <a:pt x="2114" y="2576"/>
                  <a:pt x="2037" y="2675"/>
                  <a:pt x="2008" y="2711"/>
                </a:cubicBezTo>
                <a:cubicBezTo>
                  <a:pt x="1991" y="2756"/>
                  <a:pt x="1953" y="2772"/>
                  <a:pt x="1918" y="2787"/>
                </a:cubicBezTo>
                <a:cubicBezTo>
                  <a:pt x="1905" y="2797"/>
                  <a:pt x="1895" y="2806"/>
                  <a:pt x="1886" y="2819"/>
                </a:cubicBezTo>
                <a:cubicBezTo>
                  <a:pt x="1828" y="2818"/>
                  <a:pt x="1828" y="2775"/>
                  <a:pt x="1825" y="2765"/>
                </a:cubicBezTo>
                <a:cubicBezTo>
                  <a:pt x="1784" y="2735"/>
                  <a:pt x="1733" y="2760"/>
                  <a:pt x="1717" y="2762"/>
                </a:cubicBezTo>
                <a:cubicBezTo>
                  <a:pt x="1694" y="2788"/>
                  <a:pt x="1691" y="2811"/>
                  <a:pt x="1665" y="2823"/>
                </a:cubicBezTo>
                <a:close/>
              </a:path>
            </a:pathLst>
          </a:custGeom>
          <a:solidFill>
            <a:schemeClr val="bg1"/>
          </a:solidFill>
          <a:ln w="8" cap="flat" cmpd="sng">
            <a:solidFill>
              <a:srgbClr val="FFFFFF"/>
            </a:solidFill>
            <a:round/>
            <a:headEnd/>
            <a:tailEnd/>
          </a:ln>
        </p:spPr>
        <p:txBody>
          <a:bodyPr/>
          <a:lstStyle/>
          <a:p>
            <a:endParaRPr lang="zh-CN" altLang="en-US"/>
          </a:p>
        </p:txBody>
      </p:sp>
      <p:sp>
        <p:nvSpPr>
          <p:cNvPr id="13336" name="Freeform 24"/>
          <p:cNvSpPr>
            <a:spLocks/>
          </p:cNvSpPr>
          <p:nvPr/>
        </p:nvSpPr>
        <p:spPr bwMode="auto">
          <a:xfrm>
            <a:off x="5329238" y="3098800"/>
            <a:ext cx="395287" cy="801688"/>
          </a:xfrm>
          <a:custGeom>
            <a:avLst/>
            <a:gdLst>
              <a:gd name="T0" fmla="*/ 37556 w 1042"/>
              <a:gd name="T1" fmla="*/ 801688 h 2109"/>
              <a:gd name="T2" fmla="*/ 11381 w 1042"/>
              <a:gd name="T3" fmla="*/ 730984 h 2109"/>
              <a:gd name="T4" fmla="*/ 22382 w 1042"/>
              <a:gd name="T5" fmla="*/ 696773 h 2109"/>
              <a:gd name="T6" fmla="*/ 20106 w 1042"/>
              <a:gd name="T7" fmla="*/ 654199 h 2109"/>
              <a:gd name="T8" fmla="*/ 0 w 1042"/>
              <a:gd name="T9" fmla="*/ 601361 h 2109"/>
              <a:gd name="T10" fmla="*/ 379 w 1042"/>
              <a:gd name="T11" fmla="*/ 513172 h 2109"/>
              <a:gd name="T12" fmla="*/ 36039 w 1042"/>
              <a:gd name="T13" fmla="*/ 449310 h 2109"/>
              <a:gd name="T14" fmla="*/ 37177 w 1042"/>
              <a:gd name="T15" fmla="*/ 416999 h 2109"/>
              <a:gd name="T16" fmla="*/ 52730 w 1042"/>
              <a:gd name="T17" fmla="*/ 286616 h 2109"/>
              <a:gd name="T18" fmla="*/ 62593 w 1042"/>
              <a:gd name="T19" fmla="*/ 219713 h 2109"/>
              <a:gd name="T20" fmla="*/ 76250 w 1042"/>
              <a:gd name="T21" fmla="*/ 193865 h 2109"/>
              <a:gd name="T22" fmla="*/ 129739 w 1042"/>
              <a:gd name="T23" fmla="*/ 125442 h 2109"/>
              <a:gd name="T24" fmla="*/ 178676 w 1042"/>
              <a:gd name="T25" fmla="*/ 64622 h 2109"/>
              <a:gd name="T26" fmla="*/ 200678 w 1042"/>
              <a:gd name="T27" fmla="*/ 43715 h 2109"/>
              <a:gd name="T28" fmla="*/ 279584 w 1042"/>
              <a:gd name="T29" fmla="*/ 37252 h 2109"/>
              <a:gd name="T30" fmla="*/ 329279 w 1042"/>
              <a:gd name="T31" fmla="*/ 12164 h 2109"/>
              <a:gd name="T32" fmla="*/ 338005 w 1042"/>
              <a:gd name="T33" fmla="*/ 0 h 2109"/>
              <a:gd name="T34" fmla="*/ 359628 w 1042"/>
              <a:gd name="T35" fmla="*/ 15585 h 2109"/>
              <a:gd name="T36" fmla="*/ 323968 w 1042"/>
              <a:gd name="T37" fmla="*/ 71844 h 2109"/>
              <a:gd name="T38" fmla="*/ 395287 w 1042"/>
              <a:gd name="T39" fmla="*/ 147109 h 2109"/>
              <a:gd name="T40" fmla="*/ 394908 w 1042"/>
              <a:gd name="T41" fmla="*/ 169537 h 2109"/>
              <a:gd name="T42" fmla="*/ 336487 w 1042"/>
              <a:gd name="T43" fmla="*/ 218953 h 2109"/>
              <a:gd name="T44" fmla="*/ 317899 w 1042"/>
              <a:gd name="T45" fmla="*/ 303341 h 2109"/>
              <a:gd name="T46" fmla="*/ 348247 w 1042"/>
              <a:gd name="T47" fmla="*/ 328810 h 2109"/>
              <a:gd name="T48" fmla="*/ 378975 w 1042"/>
              <a:gd name="T49" fmla="*/ 409397 h 2109"/>
              <a:gd name="T50" fmla="*/ 366835 w 1042"/>
              <a:gd name="T51" fmla="*/ 456533 h 2109"/>
              <a:gd name="T52" fmla="*/ 319037 w 1042"/>
              <a:gd name="T53" fmla="*/ 516213 h 2109"/>
              <a:gd name="T54" fmla="*/ 317899 w 1042"/>
              <a:gd name="T55" fmla="*/ 531038 h 2109"/>
              <a:gd name="T56" fmla="*/ 345592 w 1042"/>
              <a:gd name="T57" fmla="*/ 561448 h 2109"/>
              <a:gd name="T58" fmla="*/ 342557 w 1042"/>
              <a:gd name="T59" fmla="*/ 643555 h 2109"/>
              <a:gd name="T60" fmla="*/ 271997 w 1042"/>
              <a:gd name="T61" fmla="*/ 711598 h 2109"/>
              <a:gd name="T62" fmla="*/ 188160 w 1042"/>
              <a:gd name="T63" fmla="*/ 730604 h 2109"/>
              <a:gd name="T64" fmla="*/ 106599 w 1042"/>
              <a:gd name="T65" fmla="*/ 762155 h 2109"/>
              <a:gd name="T66" fmla="*/ 75112 w 1042"/>
              <a:gd name="T67" fmla="*/ 780021 h 2109"/>
              <a:gd name="T68" fmla="*/ 37556 w 1042"/>
              <a:gd name="T69" fmla="*/ 801688 h 210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042" h="2109">
                <a:moveTo>
                  <a:pt x="99" y="2109"/>
                </a:moveTo>
                <a:cubicBezTo>
                  <a:pt x="10" y="2051"/>
                  <a:pt x="29" y="1979"/>
                  <a:pt x="30" y="1923"/>
                </a:cubicBezTo>
                <a:cubicBezTo>
                  <a:pt x="39" y="1891"/>
                  <a:pt x="49" y="1862"/>
                  <a:pt x="59" y="1833"/>
                </a:cubicBezTo>
                <a:cubicBezTo>
                  <a:pt x="56" y="1793"/>
                  <a:pt x="53" y="1757"/>
                  <a:pt x="53" y="1721"/>
                </a:cubicBezTo>
                <a:cubicBezTo>
                  <a:pt x="34" y="1675"/>
                  <a:pt x="15" y="1628"/>
                  <a:pt x="0" y="1582"/>
                </a:cubicBezTo>
                <a:cubicBezTo>
                  <a:pt x="0" y="1504"/>
                  <a:pt x="0" y="1425"/>
                  <a:pt x="1" y="1350"/>
                </a:cubicBezTo>
                <a:cubicBezTo>
                  <a:pt x="43" y="1289"/>
                  <a:pt x="62" y="1237"/>
                  <a:pt x="95" y="1182"/>
                </a:cubicBezTo>
                <a:cubicBezTo>
                  <a:pt x="95" y="1152"/>
                  <a:pt x="95" y="1123"/>
                  <a:pt x="98" y="1097"/>
                </a:cubicBezTo>
                <a:cubicBezTo>
                  <a:pt x="80" y="955"/>
                  <a:pt x="23" y="830"/>
                  <a:pt x="139" y="754"/>
                </a:cubicBezTo>
                <a:cubicBezTo>
                  <a:pt x="161" y="679"/>
                  <a:pt x="162" y="633"/>
                  <a:pt x="165" y="578"/>
                </a:cubicBezTo>
                <a:cubicBezTo>
                  <a:pt x="175" y="555"/>
                  <a:pt x="188" y="533"/>
                  <a:pt x="201" y="510"/>
                </a:cubicBezTo>
                <a:cubicBezTo>
                  <a:pt x="217" y="415"/>
                  <a:pt x="272" y="377"/>
                  <a:pt x="342" y="330"/>
                </a:cubicBezTo>
                <a:cubicBezTo>
                  <a:pt x="378" y="279"/>
                  <a:pt x="417" y="194"/>
                  <a:pt x="471" y="170"/>
                </a:cubicBezTo>
                <a:cubicBezTo>
                  <a:pt x="490" y="150"/>
                  <a:pt x="510" y="131"/>
                  <a:pt x="529" y="115"/>
                </a:cubicBezTo>
                <a:cubicBezTo>
                  <a:pt x="564" y="116"/>
                  <a:pt x="692" y="142"/>
                  <a:pt x="737" y="98"/>
                </a:cubicBezTo>
                <a:cubicBezTo>
                  <a:pt x="778" y="89"/>
                  <a:pt x="823" y="77"/>
                  <a:pt x="868" y="32"/>
                </a:cubicBezTo>
                <a:cubicBezTo>
                  <a:pt x="875" y="19"/>
                  <a:pt x="881" y="10"/>
                  <a:pt x="891" y="0"/>
                </a:cubicBezTo>
                <a:cubicBezTo>
                  <a:pt x="910" y="14"/>
                  <a:pt x="929" y="27"/>
                  <a:pt x="948" y="41"/>
                </a:cubicBezTo>
                <a:cubicBezTo>
                  <a:pt x="948" y="90"/>
                  <a:pt x="833" y="117"/>
                  <a:pt x="854" y="189"/>
                </a:cubicBezTo>
                <a:cubicBezTo>
                  <a:pt x="934" y="211"/>
                  <a:pt x="972" y="284"/>
                  <a:pt x="1042" y="387"/>
                </a:cubicBezTo>
                <a:cubicBezTo>
                  <a:pt x="1042" y="407"/>
                  <a:pt x="1042" y="426"/>
                  <a:pt x="1041" y="446"/>
                </a:cubicBezTo>
                <a:cubicBezTo>
                  <a:pt x="993" y="533"/>
                  <a:pt x="961" y="529"/>
                  <a:pt x="887" y="576"/>
                </a:cubicBezTo>
                <a:cubicBezTo>
                  <a:pt x="855" y="638"/>
                  <a:pt x="787" y="718"/>
                  <a:pt x="838" y="798"/>
                </a:cubicBezTo>
                <a:cubicBezTo>
                  <a:pt x="864" y="818"/>
                  <a:pt x="889" y="842"/>
                  <a:pt x="918" y="865"/>
                </a:cubicBezTo>
                <a:cubicBezTo>
                  <a:pt x="940" y="915"/>
                  <a:pt x="1000" y="959"/>
                  <a:pt x="999" y="1077"/>
                </a:cubicBezTo>
                <a:cubicBezTo>
                  <a:pt x="986" y="1116"/>
                  <a:pt x="977" y="1158"/>
                  <a:pt x="967" y="1201"/>
                </a:cubicBezTo>
                <a:cubicBezTo>
                  <a:pt x="944" y="1243"/>
                  <a:pt x="880" y="1329"/>
                  <a:pt x="841" y="1358"/>
                </a:cubicBezTo>
                <a:cubicBezTo>
                  <a:pt x="838" y="1371"/>
                  <a:pt x="838" y="1384"/>
                  <a:pt x="838" y="1397"/>
                </a:cubicBezTo>
                <a:cubicBezTo>
                  <a:pt x="860" y="1424"/>
                  <a:pt x="885" y="1451"/>
                  <a:pt x="911" y="1477"/>
                </a:cubicBezTo>
                <a:cubicBezTo>
                  <a:pt x="926" y="1527"/>
                  <a:pt x="926" y="1619"/>
                  <a:pt x="903" y="1693"/>
                </a:cubicBezTo>
                <a:cubicBezTo>
                  <a:pt x="848" y="1761"/>
                  <a:pt x="787" y="1818"/>
                  <a:pt x="717" y="1872"/>
                </a:cubicBezTo>
                <a:cubicBezTo>
                  <a:pt x="643" y="1887"/>
                  <a:pt x="570" y="1904"/>
                  <a:pt x="496" y="1922"/>
                </a:cubicBezTo>
                <a:cubicBezTo>
                  <a:pt x="419" y="1982"/>
                  <a:pt x="361" y="1988"/>
                  <a:pt x="281" y="2005"/>
                </a:cubicBezTo>
                <a:cubicBezTo>
                  <a:pt x="253" y="2021"/>
                  <a:pt x="224" y="2036"/>
                  <a:pt x="198" y="2052"/>
                </a:cubicBezTo>
                <a:cubicBezTo>
                  <a:pt x="160" y="2091"/>
                  <a:pt x="124" y="2103"/>
                  <a:pt x="99" y="2109"/>
                </a:cubicBezTo>
                <a:close/>
              </a:path>
            </a:pathLst>
          </a:custGeom>
          <a:solidFill>
            <a:schemeClr val="bg1"/>
          </a:solidFill>
          <a:ln w="8" cap="flat" cmpd="sng">
            <a:solidFill>
              <a:srgbClr val="FFFFFF"/>
            </a:solidFill>
            <a:round/>
            <a:headEnd/>
            <a:tailEnd/>
          </a:ln>
        </p:spPr>
        <p:txBody>
          <a:bodyPr/>
          <a:lstStyle/>
          <a:p>
            <a:endParaRPr lang="zh-CN" altLang="en-US"/>
          </a:p>
        </p:txBody>
      </p:sp>
      <p:sp>
        <p:nvSpPr>
          <p:cNvPr id="13337" name="Freeform 25"/>
          <p:cNvSpPr>
            <a:spLocks/>
          </p:cNvSpPr>
          <p:nvPr/>
        </p:nvSpPr>
        <p:spPr bwMode="auto">
          <a:xfrm>
            <a:off x="5842000" y="3397250"/>
            <a:ext cx="739775" cy="503238"/>
          </a:xfrm>
          <a:custGeom>
            <a:avLst/>
            <a:gdLst>
              <a:gd name="T0" fmla="*/ 80723 w 1952"/>
              <a:gd name="T1" fmla="*/ 501720 h 1326"/>
              <a:gd name="T2" fmla="*/ 49647 w 1952"/>
              <a:gd name="T3" fmla="*/ 478569 h 1326"/>
              <a:gd name="T4" fmla="*/ 0 w 1952"/>
              <a:gd name="T5" fmla="*/ 433787 h 1326"/>
              <a:gd name="T6" fmla="*/ 11369 w 1952"/>
              <a:gd name="T7" fmla="*/ 409498 h 1326"/>
              <a:gd name="T8" fmla="*/ 45478 w 1952"/>
              <a:gd name="T9" fmla="*/ 375341 h 1326"/>
              <a:gd name="T10" fmla="*/ 45478 w 1952"/>
              <a:gd name="T11" fmla="*/ 335872 h 1326"/>
              <a:gd name="T12" fmla="*/ 15917 w 1952"/>
              <a:gd name="T13" fmla="*/ 239095 h 1326"/>
              <a:gd name="T14" fmla="*/ 24634 w 1952"/>
              <a:gd name="T15" fmla="*/ 198487 h 1326"/>
              <a:gd name="T16" fmla="*/ 80723 w 1952"/>
              <a:gd name="T17" fmla="*/ 135108 h 1326"/>
              <a:gd name="T18" fmla="*/ 175469 w 1952"/>
              <a:gd name="T19" fmla="*/ 59204 h 1326"/>
              <a:gd name="T20" fmla="*/ 235349 w 1952"/>
              <a:gd name="T21" fmla="*/ 0 h 1326"/>
              <a:gd name="T22" fmla="*/ 245960 w 1952"/>
              <a:gd name="T23" fmla="*/ 43644 h 1326"/>
              <a:gd name="T24" fmla="*/ 274763 w 1952"/>
              <a:gd name="T25" fmla="*/ 44403 h 1326"/>
              <a:gd name="T26" fmla="*/ 289543 w 1952"/>
              <a:gd name="T27" fmla="*/ 20114 h 1326"/>
              <a:gd name="T28" fmla="*/ 341843 w 1952"/>
              <a:gd name="T29" fmla="*/ 15181 h 1326"/>
              <a:gd name="T30" fmla="*/ 358518 w 1952"/>
              <a:gd name="T31" fmla="*/ 44024 h 1326"/>
              <a:gd name="T32" fmla="*/ 357002 w 1952"/>
              <a:gd name="T33" fmla="*/ 96397 h 1326"/>
              <a:gd name="T34" fmla="*/ 444926 w 1952"/>
              <a:gd name="T35" fmla="*/ 134349 h 1326"/>
              <a:gd name="T36" fmla="*/ 491541 w 1952"/>
              <a:gd name="T37" fmla="*/ 61102 h 1326"/>
              <a:gd name="T38" fmla="*/ 510869 w 1952"/>
              <a:gd name="T39" fmla="*/ 40608 h 1326"/>
              <a:gd name="T40" fmla="*/ 570370 w 1952"/>
              <a:gd name="T41" fmla="*/ 26946 h 1326"/>
              <a:gd name="T42" fmla="*/ 620016 w 1952"/>
              <a:gd name="T43" fmla="*/ 49337 h 1326"/>
              <a:gd name="T44" fmla="*/ 731437 w 1952"/>
              <a:gd name="T45" fmla="*/ 49717 h 1326"/>
              <a:gd name="T46" fmla="*/ 739775 w 1952"/>
              <a:gd name="T47" fmla="*/ 55030 h 1326"/>
              <a:gd name="T48" fmla="*/ 734848 w 1952"/>
              <a:gd name="T49" fmla="*/ 64897 h 1326"/>
              <a:gd name="T50" fmla="*/ 731058 w 1952"/>
              <a:gd name="T51" fmla="*/ 102090 h 1326"/>
              <a:gd name="T52" fmla="*/ 691265 w 1952"/>
              <a:gd name="T53" fmla="*/ 104746 h 1326"/>
              <a:gd name="T54" fmla="*/ 579086 w 1952"/>
              <a:gd name="T55" fmla="*/ 197728 h 1326"/>
              <a:gd name="T56" fmla="*/ 553694 w 1952"/>
              <a:gd name="T57" fmla="*/ 207975 h 1326"/>
              <a:gd name="T58" fmla="*/ 516175 w 1952"/>
              <a:gd name="T59" fmla="*/ 228089 h 1326"/>
              <a:gd name="T60" fmla="*/ 509732 w 1952"/>
              <a:gd name="T61" fmla="*/ 235679 h 1326"/>
              <a:gd name="T62" fmla="*/ 505942 w 1952"/>
              <a:gd name="T63" fmla="*/ 276667 h 1326"/>
              <a:gd name="T64" fmla="*/ 463496 w 1952"/>
              <a:gd name="T65" fmla="*/ 331317 h 1326"/>
              <a:gd name="T66" fmla="*/ 450990 w 1952"/>
              <a:gd name="T67" fmla="*/ 387106 h 1326"/>
              <a:gd name="T68" fmla="*/ 393763 w 1952"/>
              <a:gd name="T69" fmla="*/ 420124 h 1326"/>
              <a:gd name="T70" fmla="*/ 363066 w 1952"/>
              <a:gd name="T71" fmla="*/ 480467 h 1326"/>
              <a:gd name="T72" fmla="*/ 361929 w 1952"/>
              <a:gd name="T73" fmla="*/ 475533 h 1326"/>
              <a:gd name="T74" fmla="*/ 349801 w 1952"/>
              <a:gd name="T75" fmla="*/ 465286 h 1326"/>
              <a:gd name="T76" fmla="*/ 330473 w 1952"/>
              <a:gd name="T77" fmla="*/ 463389 h 1326"/>
              <a:gd name="T78" fmla="*/ 302429 w 1952"/>
              <a:gd name="T79" fmla="*/ 497545 h 1326"/>
              <a:gd name="T80" fmla="*/ 246718 w 1952"/>
              <a:gd name="T81" fmla="*/ 491093 h 1326"/>
              <a:gd name="T82" fmla="*/ 241033 w 1952"/>
              <a:gd name="T83" fmla="*/ 475913 h 1326"/>
              <a:gd name="T84" fmla="*/ 194039 w 1952"/>
              <a:gd name="T85" fmla="*/ 427714 h 1326"/>
              <a:gd name="T86" fmla="*/ 164858 w 1952"/>
              <a:gd name="T87" fmla="*/ 425817 h 1326"/>
              <a:gd name="T88" fmla="*/ 157278 w 1952"/>
              <a:gd name="T89" fmla="*/ 475154 h 1326"/>
              <a:gd name="T90" fmla="*/ 125822 w 1952"/>
              <a:gd name="T91" fmla="*/ 490714 h 1326"/>
              <a:gd name="T92" fmla="*/ 80723 w 1952"/>
              <a:gd name="T93" fmla="*/ 501720 h 132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1952" h="1326">
                <a:moveTo>
                  <a:pt x="213" y="1322"/>
                </a:moveTo>
                <a:cubicBezTo>
                  <a:pt x="185" y="1302"/>
                  <a:pt x="156" y="1282"/>
                  <a:pt x="131" y="1261"/>
                </a:cubicBezTo>
                <a:cubicBezTo>
                  <a:pt x="86" y="1221"/>
                  <a:pt x="42" y="1181"/>
                  <a:pt x="0" y="1143"/>
                </a:cubicBezTo>
                <a:cubicBezTo>
                  <a:pt x="10" y="1121"/>
                  <a:pt x="20" y="1098"/>
                  <a:pt x="30" y="1079"/>
                </a:cubicBezTo>
                <a:cubicBezTo>
                  <a:pt x="62" y="1053"/>
                  <a:pt x="100" y="1022"/>
                  <a:pt x="120" y="989"/>
                </a:cubicBezTo>
                <a:cubicBezTo>
                  <a:pt x="120" y="953"/>
                  <a:pt x="120" y="917"/>
                  <a:pt x="120" y="885"/>
                </a:cubicBezTo>
                <a:cubicBezTo>
                  <a:pt x="111" y="829"/>
                  <a:pt x="61" y="651"/>
                  <a:pt x="42" y="630"/>
                </a:cubicBezTo>
                <a:cubicBezTo>
                  <a:pt x="42" y="565"/>
                  <a:pt x="33" y="555"/>
                  <a:pt x="65" y="523"/>
                </a:cubicBezTo>
                <a:cubicBezTo>
                  <a:pt x="100" y="449"/>
                  <a:pt x="155" y="411"/>
                  <a:pt x="213" y="356"/>
                </a:cubicBezTo>
                <a:cubicBezTo>
                  <a:pt x="268" y="246"/>
                  <a:pt x="361" y="219"/>
                  <a:pt x="463" y="156"/>
                </a:cubicBezTo>
                <a:cubicBezTo>
                  <a:pt x="515" y="102"/>
                  <a:pt x="566" y="51"/>
                  <a:pt x="621" y="0"/>
                </a:cubicBezTo>
                <a:cubicBezTo>
                  <a:pt x="630" y="36"/>
                  <a:pt x="639" y="76"/>
                  <a:pt x="649" y="115"/>
                </a:cubicBezTo>
                <a:cubicBezTo>
                  <a:pt x="674" y="116"/>
                  <a:pt x="700" y="117"/>
                  <a:pt x="725" y="117"/>
                </a:cubicBezTo>
                <a:cubicBezTo>
                  <a:pt x="738" y="95"/>
                  <a:pt x="751" y="72"/>
                  <a:pt x="764" y="53"/>
                </a:cubicBezTo>
                <a:cubicBezTo>
                  <a:pt x="790" y="53"/>
                  <a:pt x="857" y="62"/>
                  <a:pt x="902" y="40"/>
                </a:cubicBezTo>
                <a:cubicBezTo>
                  <a:pt x="901" y="53"/>
                  <a:pt x="920" y="83"/>
                  <a:pt x="946" y="116"/>
                </a:cubicBezTo>
                <a:cubicBezTo>
                  <a:pt x="942" y="162"/>
                  <a:pt x="942" y="208"/>
                  <a:pt x="942" y="254"/>
                </a:cubicBezTo>
                <a:cubicBezTo>
                  <a:pt x="986" y="301"/>
                  <a:pt x="1075" y="352"/>
                  <a:pt x="1174" y="354"/>
                </a:cubicBezTo>
                <a:cubicBezTo>
                  <a:pt x="1213" y="290"/>
                  <a:pt x="1255" y="226"/>
                  <a:pt x="1297" y="161"/>
                </a:cubicBezTo>
                <a:cubicBezTo>
                  <a:pt x="1313" y="142"/>
                  <a:pt x="1329" y="123"/>
                  <a:pt x="1348" y="107"/>
                </a:cubicBezTo>
                <a:cubicBezTo>
                  <a:pt x="1387" y="81"/>
                  <a:pt x="1435" y="60"/>
                  <a:pt x="1505" y="71"/>
                </a:cubicBezTo>
                <a:cubicBezTo>
                  <a:pt x="1547" y="89"/>
                  <a:pt x="1591" y="110"/>
                  <a:pt x="1636" y="130"/>
                </a:cubicBezTo>
                <a:cubicBezTo>
                  <a:pt x="1732" y="129"/>
                  <a:pt x="1831" y="129"/>
                  <a:pt x="1930" y="131"/>
                </a:cubicBezTo>
                <a:cubicBezTo>
                  <a:pt x="1936" y="135"/>
                  <a:pt x="1943" y="138"/>
                  <a:pt x="1952" y="145"/>
                </a:cubicBezTo>
                <a:cubicBezTo>
                  <a:pt x="1946" y="151"/>
                  <a:pt x="1942" y="161"/>
                  <a:pt x="1939" y="171"/>
                </a:cubicBezTo>
                <a:cubicBezTo>
                  <a:pt x="1936" y="203"/>
                  <a:pt x="1932" y="236"/>
                  <a:pt x="1929" y="269"/>
                </a:cubicBezTo>
                <a:cubicBezTo>
                  <a:pt x="1894" y="271"/>
                  <a:pt x="1859" y="273"/>
                  <a:pt x="1824" y="276"/>
                </a:cubicBezTo>
                <a:cubicBezTo>
                  <a:pt x="1721" y="339"/>
                  <a:pt x="1554" y="407"/>
                  <a:pt x="1528" y="521"/>
                </a:cubicBezTo>
                <a:cubicBezTo>
                  <a:pt x="1506" y="530"/>
                  <a:pt x="1483" y="539"/>
                  <a:pt x="1461" y="548"/>
                </a:cubicBezTo>
                <a:cubicBezTo>
                  <a:pt x="1435" y="587"/>
                  <a:pt x="1394" y="592"/>
                  <a:pt x="1362" y="601"/>
                </a:cubicBezTo>
                <a:cubicBezTo>
                  <a:pt x="1355" y="608"/>
                  <a:pt x="1349" y="614"/>
                  <a:pt x="1345" y="621"/>
                </a:cubicBezTo>
                <a:cubicBezTo>
                  <a:pt x="1342" y="657"/>
                  <a:pt x="1339" y="693"/>
                  <a:pt x="1335" y="729"/>
                </a:cubicBezTo>
                <a:cubicBezTo>
                  <a:pt x="1306" y="777"/>
                  <a:pt x="1245" y="828"/>
                  <a:pt x="1223" y="873"/>
                </a:cubicBezTo>
                <a:cubicBezTo>
                  <a:pt x="1219" y="912"/>
                  <a:pt x="1222" y="975"/>
                  <a:pt x="1190" y="1020"/>
                </a:cubicBezTo>
                <a:cubicBezTo>
                  <a:pt x="1110" y="1018"/>
                  <a:pt x="1078" y="1059"/>
                  <a:pt x="1039" y="1107"/>
                </a:cubicBezTo>
                <a:cubicBezTo>
                  <a:pt x="1032" y="1163"/>
                  <a:pt x="1016" y="1228"/>
                  <a:pt x="958" y="1266"/>
                </a:cubicBezTo>
                <a:cubicBezTo>
                  <a:pt x="955" y="1259"/>
                  <a:pt x="955" y="1256"/>
                  <a:pt x="955" y="1253"/>
                </a:cubicBezTo>
                <a:cubicBezTo>
                  <a:pt x="942" y="1243"/>
                  <a:pt x="933" y="1232"/>
                  <a:pt x="923" y="1226"/>
                </a:cubicBezTo>
                <a:cubicBezTo>
                  <a:pt x="904" y="1222"/>
                  <a:pt x="888" y="1222"/>
                  <a:pt x="872" y="1221"/>
                </a:cubicBezTo>
                <a:cubicBezTo>
                  <a:pt x="846" y="1250"/>
                  <a:pt x="821" y="1279"/>
                  <a:pt x="798" y="1311"/>
                </a:cubicBezTo>
                <a:cubicBezTo>
                  <a:pt x="750" y="1326"/>
                  <a:pt x="674" y="1308"/>
                  <a:pt x="651" y="1294"/>
                </a:cubicBezTo>
                <a:cubicBezTo>
                  <a:pt x="645" y="1281"/>
                  <a:pt x="639" y="1268"/>
                  <a:pt x="636" y="1254"/>
                </a:cubicBezTo>
                <a:cubicBezTo>
                  <a:pt x="594" y="1211"/>
                  <a:pt x="553" y="1167"/>
                  <a:pt x="512" y="1127"/>
                </a:cubicBezTo>
                <a:cubicBezTo>
                  <a:pt x="486" y="1123"/>
                  <a:pt x="461" y="1122"/>
                  <a:pt x="435" y="1122"/>
                </a:cubicBezTo>
                <a:cubicBezTo>
                  <a:pt x="419" y="1154"/>
                  <a:pt x="419" y="1193"/>
                  <a:pt x="415" y="1252"/>
                </a:cubicBezTo>
                <a:cubicBezTo>
                  <a:pt x="374" y="1251"/>
                  <a:pt x="341" y="1280"/>
                  <a:pt x="332" y="1293"/>
                </a:cubicBezTo>
                <a:cubicBezTo>
                  <a:pt x="278" y="1291"/>
                  <a:pt x="236" y="1320"/>
                  <a:pt x="213" y="1322"/>
                </a:cubicBezTo>
                <a:close/>
              </a:path>
            </a:pathLst>
          </a:custGeom>
          <a:solidFill>
            <a:schemeClr val="bg2"/>
          </a:solidFill>
          <a:ln w="8" cap="flat" cmpd="sng">
            <a:solidFill>
              <a:srgbClr val="FFFFFF"/>
            </a:solidFill>
            <a:round/>
            <a:headEnd/>
            <a:tailEnd/>
          </a:ln>
        </p:spPr>
        <p:txBody>
          <a:bodyPr/>
          <a:lstStyle/>
          <a:p>
            <a:endParaRPr lang="zh-CN" altLang="en-US"/>
          </a:p>
        </p:txBody>
      </p:sp>
      <p:sp>
        <p:nvSpPr>
          <p:cNvPr id="13338" name="Freeform 26"/>
          <p:cNvSpPr>
            <a:spLocks/>
          </p:cNvSpPr>
          <p:nvPr/>
        </p:nvSpPr>
        <p:spPr bwMode="auto">
          <a:xfrm>
            <a:off x="4697413" y="3279775"/>
            <a:ext cx="317500" cy="531813"/>
          </a:xfrm>
          <a:custGeom>
            <a:avLst/>
            <a:gdLst>
              <a:gd name="T0" fmla="*/ 120574 w 840"/>
              <a:gd name="T1" fmla="*/ 479771 h 1400"/>
              <a:gd name="T2" fmla="*/ 111125 w 840"/>
              <a:gd name="T3" fmla="*/ 439885 h 1400"/>
              <a:gd name="T4" fmla="*/ 97140 w 840"/>
              <a:gd name="T5" fmla="*/ 338841 h 1400"/>
              <a:gd name="T6" fmla="*/ 29860 w 840"/>
              <a:gd name="T7" fmla="*/ 258689 h 1400"/>
              <a:gd name="T8" fmla="*/ 0 w 840"/>
              <a:gd name="T9" fmla="*/ 241595 h 1400"/>
              <a:gd name="T10" fmla="*/ 77485 w 840"/>
              <a:gd name="T11" fmla="*/ 219943 h 1400"/>
              <a:gd name="T12" fmla="*/ 128134 w 840"/>
              <a:gd name="T13" fmla="*/ 197531 h 1400"/>
              <a:gd name="T14" fmla="*/ 148923 w 840"/>
              <a:gd name="T15" fmla="*/ 172079 h 1400"/>
              <a:gd name="T16" fmla="*/ 146655 w 840"/>
              <a:gd name="T17" fmla="*/ 124596 h 1400"/>
              <a:gd name="T18" fmla="*/ 182185 w 840"/>
              <a:gd name="T19" fmla="*/ 59639 h 1400"/>
              <a:gd name="T20" fmla="*/ 188232 w 840"/>
              <a:gd name="T21" fmla="*/ 23932 h 1400"/>
              <a:gd name="T22" fmla="*/ 254756 w 840"/>
              <a:gd name="T23" fmla="*/ 19373 h 1400"/>
              <a:gd name="T24" fmla="*/ 260804 w 840"/>
              <a:gd name="T25" fmla="*/ 39506 h 1400"/>
              <a:gd name="T26" fmla="*/ 243417 w 840"/>
              <a:gd name="T27" fmla="*/ 81291 h 1400"/>
              <a:gd name="T28" fmla="*/ 223762 w 840"/>
              <a:gd name="T29" fmla="*/ 167901 h 1400"/>
              <a:gd name="T30" fmla="*/ 267229 w 840"/>
              <a:gd name="T31" fmla="*/ 175118 h 1400"/>
              <a:gd name="T32" fmla="*/ 317500 w 840"/>
              <a:gd name="T33" fmla="*/ 215004 h 1400"/>
              <a:gd name="T34" fmla="*/ 295577 w 840"/>
              <a:gd name="T35" fmla="*/ 246533 h 1400"/>
              <a:gd name="T36" fmla="*/ 263071 w 840"/>
              <a:gd name="T37" fmla="*/ 280721 h 1400"/>
              <a:gd name="T38" fmla="*/ 227542 w 840"/>
              <a:gd name="T39" fmla="*/ 330864 h 1400"/>
              <a:gd name="T40" fmla="*/ 204107 w 840"/>
              <a:gd name="T41" fmla="*/ 403798 h 1400"/>
              <a:gd name="T42" fmla="*/ 221116 w 840"/>
              <a:gd name="T43" fmla="*/ 420132 h 1400"/>
              <a:gd name="T44" fmla="*/ 254756 w 840"/>
              <a:gd name="T45" fmla="*/ 463437 h 1400"/>
              <a:gd name="T46" fmla="*/ 247196 w 840"/>
              <a:gd name="T47" fmla="*/ 479391 h 1400"/>
              <a:gd name="T48" fmla="*/ 209777 w 840"/>
              <a:gd name="T49" fmla="*/ 491927 h 1400"/>
              <a:gd name="T50" fmla="*/ 120574 w 840"/>
              <a:gd name="T51" fmla="*/ 479771 h 140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840" h="1400">
                <a:moveTo>
                  <a:pt x="319" y="1263"/>
                </a:moveTo>
                <a:cubicBezTo>
                  <a:pt x="309" y="1227"/>
                  <a:pt x="300" y="1191"/>
                  <a:pt x="294" y="1158"/>
                </a:cubicBezTo>
                <a:cubicBezTo>
                  <a:pt x="288" y="1050"/>
                  <a:pt x="266" y="961"/>
                  <a:pt x="257" y="892"/>
                </a:cubicBezTo>
                <a:cubicBezTo>
                  <a:pt x="194" y="795"/>
                  <a:pt x="111" y="734"/>
                  <a:pt x="79" y="681"/>
                </a:cubicBezTo>
                <a:cubicBezTo>
                  <a:pt x="51" y="664"/>
                  <a:pt x="25" y="650"/>
                  <a:pt x="0" y="636"/>
                </a:cubicBezTo>
                <a:cubicBezTo>
                  <a:pt x="16" y="604"/>
                  <a:pt x="147" y="588"/>
                  <a:pt x="205" y="579"/>
                </a:cubicBezTo>
                <a:cubicBezTo>
                  <a:pt x="259" y="535"/>
                  <a:pt x="243" y="528"/>
                  <a:pt x="339" y="520"/>
                </a:cubicBezTo>
                <a:cubicBezTo>
                  <a:pt x="355" y="498"/>
                  <a:pt x="375" y="475"/>
                  <a:pt x="394" y="453"/>
                </a:cubicBezTo>
                <a:cubicBezTo>
                  <a:pt x="391" y="410"/>
                  <a:pt x="388" y="368"/>
                  <a:pt x="388" y="328"/>
                </a:cubicBezTo>
                <a:cubicBezTo>
                  <a:pt x="417" y="270"/>
                  <a:pt x="450" y="212"/>
                  <a:pt x="482" y="157"/>
                </a:cubicBezTo>
                <a:cubicBezTo>
                  <a:pt x="485" y="125"/>
                  <a:pt x="492" y="92"/>
                  <a:pt x="498" y="63"/>
                </a:cubicBezTo>
                <a:cubicBezTo>
                  <a:pt x="556" y="64"/>
                  <a:pt x="604" y="0"/>
                  <a:pt x="674" y="51"/>
                </a:cubicBezTo>
                <a:cubicBezTo>
                  <a:pt x="677" y="67"/>
                  <a:pt x="684" y="84"/>
                  <a:pt x="690" y="104"/>
                </a:cubicBezTo>
                <a:cubicBezTo>
                  <a:pt x="674" y="139"/>
                  <a:pt x="657" y="175"/>
                  <a:pt x="644" y="214"/>
                </a:cubicBezTo>
                <a:cubicBezTo>
                  <a:pt x="580" y="287"/>
                  <a:pt x="577" y="317"/>
                  <a:pt x="592" y="442"/>
                </a:cubicBezTo>
                <a:cubicBezTo>
                  <a:pt x="630" y="446"/>
                  <a:pt x="669" y="453"/>
                  <a:pt x="707" y="461"/>
                </a:cubicBezTo>
                <a:cubicBezTo>
                  <a:pt x="729" y="488"/>
                  <a:pt x="767" y="544"/>
                  <a:pt x="840" y="566"/>
                </a:cubicBezTo>
                <a:cubicBezTo>
                  <a:pt x="834" y="592"/>
                  <a:pt x="811" y="627"/>
                  <a:pt x="782" y="649"/>
                </a:cubicBezTo>
                <a:cubicBezTo>
                  <a:pt x="766" y="685"/>
                  <a:pt x="725" y="714"/>
                  <a:pt x="696" y="739"/>
                </a:cubicBezTo>
                <a:cubicBezTo>
                  <a:pt x="558" y="736"/>
                  <a:pt x="635" y="767"/>
                  <a:pt x="602" y="871"/>
                </a:cubicBezTo>
                <a:cubicBezTo>
                  <a:pt x="547" y="951"/>
                  <a:pt x="541" y="938"/>
                  <a:pt x="540" y="1063"/>
                </a:cubicBezTo>
                <a:cubicBezTo>
                  <a:pt x="553" y="1076"/>
                  <a:pt x="569" y="1089"/>
                  <a:pt x="585" y="1106"/>
                </a:cubicBezTo>
                <a:cubicBezTo>
                  <a:pt x="610" y="1110"/>
                  <a:pt x="690" y="1132"/>
                  <a:pt x="674" y="1220"/>
                </a:cubicBezTo>
                <a:cubicBezTo>
                  <a:pt x="667" y="1233"/>
                  <a:pt x="661" y="1246"/>
                  <a:pt x="654" y="1262"/>
                </a:cubicBezTo>
                <a:cubicBezTo>
                  <a:pt x="613" y="1271"/>
                  <a:pt x="581" y="1280"/>
                  <a:pt x="555" y="1295"/>
                </a:cubicBezTo>
                <a:cubicBezTo>
                  <a:pt x="423" y="1400"/>
                  <a:pt x="476" y="1394"/>
                  <a:pt x="319" y="1263"/>
                </a:cubicBezTo>
                <a:close/>
              </a:path>
            </a:pathLst>
          </a:custGeom>
          <a:solidFill>
            <a:schemeClr val="bg1"/>
          </a:solidFill>
          <a:ln w="8" cap="flat" cmpd="sng">
            <a:solidFill>
              <a:srgbClr val="FFFFFF"/>
            </a:solidFill>
            <a:round/>
            <a:headEnd/>
            <a:tailEnd/>
          </a:ln>
        </p:spPr>
        <p:txBody>
          <a:bodyPr/>
          <a:lstStyle/>
          <a:p>
            <a:endParaRPr lang="zh-CN" altLang="en-US"/>
          </a:p>
        </p:txBody>
      </p:sp>
      <p:sp>
        <p:nvSpPr>
          <p:cNvPr id="13339" name="Freeform 27"/>
          <p:cNvSpPr>
            <a:spLocks/>
          </p:cNvSpPr>
          <p:nvPr/>
        </p:nvSpPr>
        <p:spPr bwMode="auto">
          <a:xfrm>
            <a:off x="5646738" y="2774950"/>
            <a:ext cx="617537" cy="923925"/>
          </a:xfrm>
          <a:custGeom>
            <a:avLst/>
            <a:gdLst>
              <a:gd name="T0" fmla="*/ 202552 w 1625"/>
              <a:gd name="T1" fmla="*/ 906084 h 2434"/>
              <a:gd name="T2" fmla="*/ 45983 w 1625"/>
              <a:gd name="T3" fmla="*/ 885966 h 2434"/>
              <a:gd name="T4" fmla="*/ 56243 w 1625"/>
              <a:gd name="T5" fmla="*/ 796762 h 2434"/>
              <a:gd name="T6" fmla="*/ 3800 w 1625"/>
              <a:gd name="T7" fmla="*/ 611521 h 2434"/>
              <a:gd name="T8" fmla="*/ 88165 w 1625"/>
              <a:gd name="T9" fmla="*/ 499162 h 2434"/>
              <a:gd name="T10" fmla="*/ 29262 w 1625"/>
              <a:gd name="T11" fmla="*/ 390599 h 2434"/>
              <a:gd name="T12" fmla="*/ 19761 w 1625"/>
              <a:gd name="T13" fmla="*/ 384146 h 2434"/>
              <a:gd name="T14" fmla="*/ 53963 w 1625"/>
              <a:gd name="T15" fmla="*/ 337836 h 2434"/>
              <a:gd name="T16" fmla="*/ 26222 w 1625"/>
              <a:gd name="T17" fmla="*/ 288869 h 2434"/>
              <a:gd name="T18" fmla="*/ 380 w 1625"/>
              <a:gd name="T19" fmla="*/ 203461 h 2434"/>
              <a:gd name="T20" fmla="*/ 39142 w 1625"/>
              <a:gd name="T21" fmla="*/ 174612 h 2434"/>
              <a:gd name="T22" fmla="*/ 66504 w 1625"/>
              <a:gd name="T23" fmla="*/ 103249 h 2434"/>
              <a:gd name="T24" fmla="*/ 113247 w 1625"/>
              <a:gd name="T25" fmla="*/ 204979 h 2434"/>
              <a:gd name="T26" fmla="*/ 142129 w 1625"/>
              <a:gd name="T27" fmla="*/ 195869 h 2434"/>
              <a:gd name="T28" fmla="*/ 290717 w 1625"/>
              <a:gd name="T29" fmla="*/ 125265 h 2434"/>
              <a:gd name="T30" fmla="*/ 334040 w 1625"/>
              <a:gd name="T31" fmla="*/ 28090 h 2434"/>
              <a:gd name="T32" fmla="*/ 427906 w 1625"/>
              <a:gd name="T33" fmla="*/ 138551 h 2434"/>
              <a:gd name="T34" fmla="*/ 529752 w 1625"/>
              <a:gd name="T35" fmla="*/ 187138 h 2434"/>
              <a:gd name="T36" fmla="*/ 518351 w 1625"/>
              <a:gd name="T37" fmla="*/ 269889 h 2434"/>
              <a:gd name="T38" fmla="*/ 617537 w 1625"/>
              <a:gd name="T39" fmla="*/ 337077 h 2434"/>
              <a:gd name="T40" fmla="*/ 501250 w 1625"/>
              <a:gd name="T41" fmla="*/ 467277 h 2434"/>
              <a:gd name="T42" fmla="*/ 402064 w 1625"/>
              <a:gd name="T43" fmla="*/ 421346 h 2434"/>
              <a:gd name="T44" fmla="*/ 357601 w 1625"/>
              <a:gd name="T45" fmla="*/ 340493 h 2434"/>
              <a:gd name="T46" fmla="*/ 297558 w 1625"/>
              <a:gd name="T47" fmla="*/ 233449 h 2434"/>
              <a:gd name="T48" fmla="*/ 198752 w 1625"/>
              <a:gd name="T49" fmla="*/ 301775 h 2434"/>
              <a:gd name="T50" fmla="*/ 163030 w 1625"/>
              <a:gd name="T51" fmla="*/ 385285 h 2434"/>
              <a:gd name="T52" fmla="*/ 235614 w 1625"/>
              <a:gd name="T53" fmla="*/ 441844 h 2434"/>
              <a:gd name="T54" fmla="*/ 314279 w 1625"/>
              <a:gd name="T55" fmla="*/ 443742 h 2434"/>
              <a:gd name="T56" fmla="*/ 332140 w 1625"/>
              <a:gd name="T57" fmla="*/ 517762 h 2434"/>
              <a:gd name="T58" fmla="*/ 427526 w 1625"/>
              <a:gd name="T59" fmla="*/ 613419 h 2434"/>
              <a:gd name="T60" fmla="*/ 320359 w 1625"/>
              <a:gd name="T61" fmla="*/ 692754 h 2434"/>
              <a:gd name="T62" fmla="*/ 214713 w 1625"/>
              <a:gd name="T63" fmla="*/ 908741 h 243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625" h="2434">
                <a:moveTo>
                  <a:pt x="571" y="2434"/>
                </a:moveTo>
                <a:cubicBezTo>
                  <a:pt x="558" y="2417"/>
                  <a:pt x="545" y="2400"/>
                  <a:pt x="533" y="2387"/>
                </a:cubicBezTo>
                <a:cubicBezTo>
                  <a:pt x="459" y="2385"/>
                  <a:pt x="389" y="2383"/>
                  <a:pt x="319" y="2385"/>
                </a:cubicBezTo>
                <a:cubicBezTo>
                  <a:pt x="252" y="2367"/>
                  <a:pt x="185" y="2348"/>
                  <a:pt x="121" y="2334"/>
                </a:cubicBezTo>
                <a:cubicBezTo>
                  <a:pt x="67" y="2296"/>
                  <a:pt x="32" y="2243"/>
                  <a:pt x="32" y="2230"/>
                </a:cubicBezTo>
                <a:cubicBezTo>
                  <a:pt x="71" y="2185"/>
                  <a:pt x="109" y="2140"/>
                  <a:pt x="148" y="2099"/>
                </a:cubicBezTo>
                <a:cubicBezTo>
                  <a:pt x="158" y="2063"/>
                  <a:pt x="167" y="2027"/>
                  <a:pt x="180" y="1991"/>
                </a:cubicBezTo>
                <a:cubicBezTo>
                  <a:pt x="223" y="1793"/>
                  <a:pt x="105" y="1711"/>
                  <a:pt x="10" y="1611"/>
                </a:cubicBezTo>
                <a:cubicBezTo>
                  <a:pt x="11" y="1483"/>
                  <a:pt x="91" y="1446"/>
                  <a:pt x="184" y="1396"/>
                </a:cubicBezTo>
                <a:cubicBezTo>
                  <a:pt x="200" y="1366"/>
                  <a:pt x="216" y="1341"/>
                  <a:pt x="232" y="1315"/>
                </a:cubicBezTo>
                <a:cubicBezTo>
                  <a:pt x="229" y="1282"/>
                  <a:pt x="230" y="1253"/>
                  <a:pt x="230" y="1223"/>
                </a:cubicBezTo>
                <a:cubicBezTo>
                  <a:pt x="176" y="1130"/>
                  <a:pt x="132" y="1077"/>
                  <a:pt x="77" y="1029"/>
                </a:cubicBezTo>
                <a:cubicBezTo>
                  <a:pt x="68" y="1026"/>
                  <a:pt x="58" y="1022"/>
                  <a:pt x="52" y="1022"/>
                </a:cubicBezTo>
                <a:cubicBezTo>
                  <a:pt x="52" y="1019"/>
                  <a:pt x="52" y="1016"/>
                  <a:pt x="52" y="1012"/>
                </a:cubicBezTo>
                <a:cubicBezTo>
                  <a:pt x="71" y="996"/>
                  <a:pt x="91" y="981"/>
                  <a:pt x="110" y="965"/>
                </a:cubicBezTo>
                <a:cubicBezTo>
                  <a:pt x="123" y="942"/>
                  <a:pt x="142" y="913"/>
                  <a:pt x="142" y="890"/>
                </a:cubicBezTo>
                <a:cubicBezTo>
                  <a:pt x="117" y="867"/>
                  <a:pt x="91" y="846"/>
                  <a:pt x="69" y="826"/>
                </a:cubicBezTo>
                <a:cubicBezTo>
                  <a:pt x="69" y="803"/>
                  <a:pt x="69" y="780"/>
                  <a:pt x="69" y="761"/>
                </a:cubicBezTo>
                <a:cubicBezTo>
                  <a:pt x="35" y="724"/>
                  <a:pt x="12" y="700"/>
                  <a:pt x="0" y="674"/>
                </a:cubicBezTo>
                <a:cubicBezTo>
                  <a:pt x="0" y="628"/>
                  <a:pt x="0" y="582"/>
                  <a:pt x="1" y="536"/>
                </a:cubicBezTo>
                <a:cubicBezTo>
                  <a:pt x="13" y="517"/>
                  <a:pt x="30" y="498"/>
                  <a:pt x="46" y="482"/>
                </a:cubicBezTo>
                <a:cubicBezTo>
                  <a:pt x="46" y="482"/>
                  <a:pt x="87" y="476"/>
                  <a:pt x="103" y="460"/>
                </a:cubicBezTo>
                <a:cubicBezTo>
                  <a:pt x="103" y="411"/>
                  <a:pt x="104" y="365"/>
                  <a:pt x="104" y="319"/>
                </a:cubicBezTo>
                <a:cubicBezTo>
                  <a:pt x="133" y="291"/>
                  <a:pt x="133" y="281"/>
                  <a:pt x="175" y="272"/>
                </a:cubicBezTo>
                <a:cubicBezTo>
                  <a:pt x="197" y="286"/>
                  <a:pt x="241" y="313"/>
                  <a:pt x="241" y="379"/>
                </a:cubicBezTo>
                <a:cubicBezTo>
                  <a:pt x="167" y="419"/>
                  <a:pt x="228" y="483"/>
                  <a:pt x="298" y="540"/>
                </a:cubicBezTo>
                <a:cubicBezTo>
                  <a:pt x="307" y="541"/>
                  <a:pt x="317" y="541"/>
                  <a:pt x="330" y="545"/>
                </a:cubicBezTo>
                <a:cubicBezTo>
                  <a:pt x="342" y="535"/>
                  <a:pt x="358" y="526"/>
                  <a:pt x="374" y="516"/>
                </a:cubicBezTo>
                <a:cubicBezTo>
                  <a:pt x="375" y="451"/>
                  <a:pt x="445" y="443"/>
                  <a:pt x="490" y="408"/>
                </a:cubicBezTo>
                <a:cubicBezTo>
                  <a:pt x="555" y="321"/>
                  <a:pt x="672" y="389"/>
                  <a:pt x="765" y="330"/>
                </a:cubicBezTo>
                <a:cubicBezTo>
                  <a:pt x="762" y="274"/>
                  <a:pt x="760" y="218"/>
                  <a:pt x="760" y="166"/>
                </a:cubicBezTo>
                <a:cubicBezTo>
                  <a:pt x="795" y="118"/>
                  <a:pt x="815" y="111"/>
                  <a:pt x="879" y="74"/>
                </a:cubicBezTo>
                <a:cubicBezTo>
                  <a:pt x="953" y="0"/>
                  <a:pt x="971" y="73"/>
                  <a:pt x="1009" y="172"/>
                </a:cubicBezTo>
                <a:cubicBezTo>
                  <a:pt x="1047" y="235"/>
                  <a:pt x="1085" y="298"/>
                  <a:pt x="1126" y="365"/>
                </a:cubicBezTo>
                <a:cubicBezTo>
                  <a:pt x="1132" y="421"/>
                  <a:pt x="1122" y="453"/>
                  <a:pt x="1212" y="492"/>
                </a:cubicBezTo>
                <a:cubicBezTo>
                  <a:pt x="1250" y="492"/>
                  <a:pt x="1327" y="485"/>
                  <a:pt x="1394" y="493"/>
                </a:cubicBezTo>
                <a:cubicBezTo>
                  <a:pt x="1365" y="535"/>
                  <a:pt x="1327" y="527"/>
                  <a:pt x="1307" y="576"/>
                </a:cubicBezTo>
                <a:cubicBezTo>
                  <a:pt x="1307" y="628"/>
                  <a:pt x="1287" y="657"/>
                  <a:pt x="1364" y="711"/>
                </a:cubicBezTo>
                <a:cubicBezTo>
                  <a:pt x="1434" y="723"/>
                  <a:pt x="1494" y="800"/>
                  <a:pt x="1580" y="845"/>
                </a:cubicBezTo>
                <a:cubicBezTo>
                  <a:pt x="1593" y="858"/>
                  <a:pt x="1609" y="872"/>
                  <a:pt x="1625" y="888"/>
                </a:cubicBezTo>
                <a:cubicBezTo>
                  <a:pt x="1576" y="953"/>
                  <a:pt x="1528" y="1020"/>
                  <a:pt x="1480" y="1088"/>
                </a:cubicBezTo>
                <a:cubicBezTo>
                  <a:pt x="1479" y="1150"/>
                  <a:pt x="1364" y="1212"/>
                  <a:pt x="1319" y="1231"/>
                </a:cubicBezTo>
                <a:cubicBezTo>
                  <a:pt x="1281" y="1237"/>
                  <a:pt x="1242" y="1242"/>
                  <a:pt x="1207" y="1251"/>
                </a:cubicBezTo>
                <a:cubicBezTo>
                  <a:pt x="1131" y="1203"/>
                  <a:pt x="1102" y="1134"/>
                  <a:pt x="1058" y="1110"/>
                </a:cubicBezTo>
                <a:cubicBezTo>
                  <a:pt x="1033" y="1040"/>
                  <a:pt x="1059" y="969"/>
                  <a:pt x="1037" y="936"/>
                </a:cubicBezTo>
                <a:cubicBezTo>
                  <a:pt x="1005" y="922"/>
                  <a:pt x="973" y="908"/>
                  <a:pt x="941" y="897"/>
                </a:cubicBezTo>
                <a:cubicBezTo>
                  <a:pt x="938" y="819"/>
                  <a:pt x="955" y="721"/>
                  <a:pt x="952" y="675"/>
                </a:cubicBezTo>
                <a:cubicBezTo>
                  <a:pt x="872" y="666"/>
                  <a:pt x="799" y="664"/>
                  <a:pt x="783" y="615"/>
                </a:cubicBezTo>
                <a:cubicBezTo>
                  <a:pt x="681" y="612"/>
                  <a:pt x="687" y="609"/>
                  <a:pt x="667" y="707"/>
                </a:cubicBezTo>
                <a:cubicBezTo>
                  <a:pt x="613" y="729"/>
                  <a:pt x="565" y="770"/>
                  <a:pt x="523" y="795"/>
                </a:cubicBezTo>
                <a:cubicBezTo>
                  <a:pt x="523" y="824"/>
                  <a:pt x="523" y="847"/>
                  <a:pt x="554" y="904"/>
                </a:cubicBezTo>
                <a:cubicBezTo>
                  <a:pt x="547" y="989"/>
                  <a:pt x="452" y="967"/>
                  <a:pt x="429" y="1015"/>
                </a:cubicBezTo>
                <a:cubicBezTo>
                  <a:pt x="429" y="1055"/>
                  <a:pt x="403" y="1119"/>
                  <a:pt x="428" y="1159"/>
                </a:cubicBezTo>
                <a:cubicBezTo>
                  <a:pt x="492" y="1161"/>
                  <a:pt x="556" y="1163"/>
                  <a:pt x="620" y="1164"/>
                </a:cubicBezTo>
                <a:cubicBezTo>
                  <a:pt x="665" y="1126"/>
                  <a:pt x="668" y="1093"/>
                  <a:pt x="761" y="1109"/>
                </a:cubicBezTo>
                <a:cubicBezTo>
                  <a:pt x="777" y="1135"/>
                  <a:pt x="799" y="1139"/>
                  <a:pt x="827" y="1169"/>
                </a:cubicBezTo>
                <a:cubicBezTo>
                  <a:pt x="837" y="1186"/>
                  <a:pt x="846" y="1206"/>
                  <a:pt x="856" y="1226"/>
                </a:cubicBezTo>
                <a:cubicBezTo>
                  <a:pt x="862" y="1272"/>
                  <a:pt x="868" y="1318"/>
                  <a:pt x="874" y="1364"/>
                </a:cubicBezTo>
                <a:cubicBezTo>
                  <a:pt x="912" y="1414"/>
                  <a:pt x="966" y="1478"/>
                  <a:pt x="1065" y="1513"/>
                </a:cubicBezTo>
                <a:cubicBezTo>
                  <a:pt x="1084" y="1546"/>
                  <a:pt x="1103" y="1579"/>
                  <a:pt x="1125" y="1616"/>
                </a:cubicBezTo>
                <a:cubicBezTo>
                  <a:pt x="1080" y="1615"/>
                  <a:pt x="1055" y="1670"/>
                  <a:pt x="1026" y="1689"/>
                </a:cubicBezTo>
                <a:cubicBezTo>
                  <a:pt x="997" y="1750"/>
                  <a:pt x="897" y="1810"/>
                  <a:pt x="843" y="1825"/>
                </a:cubicBezTo>
                <a:cubicBezTo>
                  <a:pt x="785" y="1866"/>
                  <a:pt x="737" y="1911"/>
                  <a:pt x="701" y="1972"/>
                </a:cubicBezTo>
                <a:cubicBezTo>
                  <a:pt x="553" y="2119"/>
                  <a:pt x="467" y="2146"/>
                  <a:pt x="565" y="2394"/>
                </a:cubicBezTo>
                <a:cubicBezTo>
                  <a:pt x="565" y="2407"/>
                  <a:pt x="568" y="2420"/>
                  <a:pt x="571" y="2434"/>
                </a:cubicBezTo>
                <a:close/>
              </a:path>
            </a:pathLst>
          </a:custGeom>
          <a:solidFill>
            <a:schemeClr val="bg1"/>
          </a:solidFill>
          <a:ln w="8" cap="flat" cmpd="sng">
            <a:solidFill>
              <a:srgbClr val="FFFFFF"/>
            </a:solidFill>
            <a:round/>
            <a:headEnd/>
            <a:tailEnd/>
          </a:ln>
        </p:spPr>
        <p:txBody>
          <a:bodyPr/>
          <a:lstStyle/>
          <a:p>
            <a:endParaRPr lang="zh-CN" altLang="en-US"/>
          </a:p>
        </p:txBody>
      </p:sp>
      <p:sp>
        <p:nvSpPr>
          <p:cNvPr id="13340" name="Freeform 28"/>
          <p:cNvSpPr>
            <a:spLocks/>
          </p:cNvSpPr>
          <p:nvPr/>
        </p:nvSpPr>
        <p:spPr bwMode="auto">
          <a:xfrm>
            <a:off x="1609725" y="1782763"/>
            <a:ext cx="2287588" cy="1793875"/>
          </a:xfrm>
          <a:custGeom>
            <a:avLst/>
            <a:gdLst>
              <a:gd name="T0" fmla="*/ 1586779 w 6029"/>
              <a:gd name="T1" fmla="*/ 1756684 h 4727"/>
              <a:gd name="T2" fmla="*/ 1501787 w 6029"/>
              <a:gd name="T3" fmla="*/ 1773003 h 4727"/>
              <a:gd name="T4" fmla="*/ 1360639 w 6029"/>
              <a:gd name="T5" fmla="*/ 1677749 h 4727"/>
              <a:gd name="T6" fmla="*/ 1194448 w 6029"/>
              <a:gd name="T7" fmla="*/ 1664847 h 4727"/>
              <a:gd name="T8" fmla="*/ 1043814 w 6029"/>
              <a:gd name="T9" fmla="*/ 1702037 h 4727"/>
              <a:gd name="T10" fmla="*/ 906839 w 6029"/>
              <a:gd name="T11" fmla="*/ 1734674 h 4727"/>
              <a:gd name="T12" fmla="*/ 730025 w 6029"/>
              <a:gd name="T13" fmla="*/ 1673954 h 4727"/>
              <a:gd name="T14" fmla="*/ 645412 w 6029"/>
              <a:gd name="T15" fmla="*/ 1678129 h 4727"/>
              <a:gd name="T16" fmla="*/ 415856 w 6029"/>
              <a:gd name="T17" fmla="*/ 1741884 h 4727"/>
              <a:gd name="T18" fmla="*/ 303545 w 6029"/>
              <a:gd name="T19" fmla="*/ 1668262 h 4727"/>
              <a:gd name="T20" fmla="*/ 293300 w 6029"/>
              <a:gd name="T21" fmla="*/ 1565039 h 4727"/>
              <a:gd name="T22" fmla="*/ 172641 w 6029"/>
              <a:gd name="T23" fmla="*/ 1452329 h 4727"/>
              <a:gd name="T24" fmla="*/ 97134 w 6029"/>
              <a:gd name="T25" fmla="*/ 1280418 h 4727"/>
              <a:gd name="T26" fmla="*/ 75886 w 6029"/>
              <a:gd name="T27" fmla="*/ 1190477 h 4727"/>
              <a:gd name="T28" fmla="*/ 25042 w 6029"/>
              <a:gd name="T29" fmla="*/ 1007560 h 4727"/>
              <a:gd name="T30" fmla="*/ 3415 w 6029"/>
              <a:gd name="T31" fmla="*/ 972267 h 4727"/>
              <a:gd name="T32" fmla="*/ 47429 w 6029"/>
              <a:gd name="T33" fmla="*/ 882706 h 4727"/>
              <a:gd name="T34" fmla="*/ 249286 w 6029"/>
              <a:gd name="T35" fmla="*/ 799597 h 4727"/>
              <a:gd name="T36" fmla="*/ 358183 w 6029"/>
              <a:gd name="T37" fmla="*/ 850829 h 4727"/>
              <a:gd name="T38" fmla="*/ 484533 w 6029"/>
              <a:gd name="T39" fmla="*/ 780622 h 4727"/>
              <a:gd name="T40" fmla="*/ 682216 w 6029"/>
              <a:gd name="T41" fmla="*/ 775689 h 4727"/>
              <a:gd name="T42" fmla="*/ 790734 w 6029"/>
              <a:gd name="T43" fmla="*/ 631860 h 4727"/>
              <a:gd name="T44" fmla="*/ 849925 w 6029"/>
              <a:gd name="T45" fmla="*/ 500175 h 4727"/>
              <a:gd name="T46" fmla="*/ 838542 w 6029"/>
              <a:gd name="T47" fmla="*/ 365834 h 4727"/>
              <a:gd name="T48" fmla="*/ 1065062 w 6029"/>
              <a:gd name="T49" fmla="*/ 408717 h 4727"/>
              <a:gd name="T50" fmla="*/ 1083654 w 6029"/>
              <a:gd name="T51" fmla="*/ 318397 h 4727"/>
              <a:gd name="T52" fmla="*/ 1199760 w 6029"/>
              <a:gd name="T53" fmla="*/ 167357 h 4727"/>
              <a:gd name="T54" fmla="*/ 1427418 w 6029"/>
              <a:gd name="T55" fmla="*/ 203030 h 4727"/>
              <a:gd name="T56" fmla="*/ 1577673 w 6029"/>
              <a:gd name="T57" fmla="*/ 16698 h 4727"/>
              <a:gd name="T58" fmla="*/ 1664563 w 6029"/>
              <a:gd name="T59" fmla="*/ 70966 h 4727"/>
              <a:gd name="T60" fmla="*/ 1815576 w 6029"/>
              <a:gd name="T61" fmla="*/ 200374 h 4727"/>
              <a:gd name="T62" fmla="*/ 1863005 w 6029"/>
              <a:gd name="T63" fmla="*/ 338130 h 4727"/>
              <a:gd name="T64" fmla="*/ 1828856 w 6029"/>
              <a:gd name="T65" fmla="*/ 557479 h 4727"/>
              <a:gd name="T66" fmla="*/ 2055376 w 6029"/>
              <a:gd name="T67" fmla="*/ 633757 h 4727"/>
              <a:gd name="T68" fmla="*/ 2230294 w 6029"/>
              <a:gd name="T69" fmla="*/ 773791 h 4727"/>
              <a:gd name="T70" fmla="*/ 2277723 w 6029"/>
              <a:gd name="T71" fmla="*/ 922933 h 4727"/>
              <a:gd name="T72" fmla="*/ 2253060 w 6029"/>
              <a:gd name="T73" fmla="*/ 1040197 h 4727"/>
              <a:gd name="T74" fmla="*/ 2167688 w 6029"/>
              <a:gd name="T75" fmla="*/ 1090290 h 4727"/>
              <a:gd name="T76" fmla="*/ 1929405 w 6029"/>
              <a:gd name="T77" fmla="*/ 1232222 h 4727"/>
              <a:gd name="T78" fmla="*/ 1914987 w 6029"/>
              <a:gd name="T79" fmla="*/ 1393507 h 4727"/>
              <a:gd name="T80" fmla="*/ 1644453 w 6029"/>
              <a:gd name="T81" fmla="*/ 1450052 h 4727"/>
              <a:gd name="T82" fmla="*/ 1656974 w 6029"/>
              <a:gd name="T83" fmla="*/ 1571870 h 4727"/>
              <a:gd name="T84" fmla="*/ 1686570 w 6029"/>
              <a:gd name="T85" fmla="*/ 1668262 h 4727"/>
              <a:gd name="T86" fmla="*/ 1630035 w 6029"/>
              <a:gd name="T87" fmla="*/ 1793875 h 472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6029" h="4727">
                <a:moveTo>
                  <a:pt x="4296" y="4727"/>
                </a:moveTo>
                <a:cubicBezTo>
                  <a:pt x="4281" y="4716"/>
                  <a:pt x="4268" y="4710"/>
                  <a:pt x="4255" y="4703"/>
                </a:cubicBezTo>
                <a:cubicBezTo>
                  <a:pt x="4230" y="4676"/>
                  <a:pt x="4204" y="4652"/>
                  <a:pt x="4182" y="4629"/>
                </a:cubicBezTo>
                <a:cubicBezTo>
                  <a:pt x="4102" y="4627"/>
                  <a:pt x="4096" y="4604"/>
                  <a:pt x="4067" y="4678"/>
                </a:cubicBezTo>
                <a:cubicBezTo>
                  <a:pt x="4054" y="4671"/>
                  <a:pt x="4044" y="4668"/>
                  <a:pt x="4035" y="4664"/>
                </a:cubicBezTo>
                <a:cubicBezTo>
                  <a:pt x="4009" y="4667"/>
                  <a:pt x="3984" y="4670"/>
                  <a:pt x="3958" y="4672"/>
                </a:cubicBezTo>
                <a:cubicBezTo>
                  <a:pt x="3926" y="4619"/>
                  <a:pt x="3933" y="4593"/>
                  <a:pt x="3930" y="4564"/>
                </a:cubicBezTo>
                <a:cubicBezTo>
                  <a:pt x="3911" y="4553"/>
                  <a:pt x="3892" y="4543"/>
                  <a:pt x="3873" y="4536"/>
                </a:cubicBezTo>
                <a:cubicBezTo>
                  <a:pt x="3774" y="4442"/>
                  <a:pt x="3698" y="4378"/>
                  <a:pt x="3586" y="4421"/>
                </a:cubicBezTo>
                <a:cubicBezTo>
                  <a:pt x="3503" y="4428"/>
                  <a:pt x="3426" y="4443"/>
                  <a:pt x="3349" y="4431"/>
                </a:cubicBezTo>
                <a:cubicBezTo>
                  <a:pt x="3311" y="4417"/>
                  <a:pt x="3276" y="4403"/>
                  <a:pt x="3241" y="4389"/>
                </a:cubicBezTo>
                <a:cubicBezTo>
                  <a:pt x="3209" y="4388"/>
                  <a:pt x="3177" y="4387"/>
                  <a:pt x="3148" y="4387"/>
                </a:cubicBezTo>
                <a:cubicBezTo>
                  <a:pt x="3078" y="4427"/>
                  <a:pt x="2985" y="4468"/>
                  <a:pt x="2949" y="4539"/>
                </a:cubicBezTo>
                <a:cubicBezTo>
                  <a:pt x="2914" y="4535"/>
                  <a:pt x="2879" y="4534"/>
                  <a:pt x="2847" y="4533"/>
                </a:cubicBezTo>
                <a:cubicBezTo>
                  <a:pt x="2815" y="4516"/>
                  <a:pt x="2783" y="4499"/>
                  <a:pt x="2751" y="4485"/>
                </a:cubicBezTo>
                <a:cubicBezTo>
                  <a:pt x="2684" y="4483"/>
                  <a:pt x="2665" y="4476"/>
                  <a:pt x="2636" y="4505"/>
                </a:cubicBezTo>
                <a:cubicBezTo>
                  <a:pt x="2608" y="4511"/>
                  <a:pt x="2582" y="4516"/>
                  <a:pt x="2556" y="4526"/>
                </a:cubicBezTo>
                <a:cubicBezTo>
                  <a:pt x="2480" y="4524"/>
                  <a:pt x="2451" y="4552"/>
                  <a:pt x="2390" y="4571"/>
                </a:cubicBezTo>
                <a:cubicBezTo>
                  <a:pt x="2294" y="4568"/>
                  <a:pt x="2176" y="4500"/>
                  <a:pt x="2144" y="4466"/>
                </a:cubicBezTo>
                <a:cubicBezTo>
                  <a:pt x="2145" y="4351"/>
                  <a:pt x="2126" y="4380"/>
                  <a:pt x="2072" y="4333"/>
                </a:cubicBezTo>
                <a:cubicBezTo>
                  <a:pt x="1963" y="4331"/>
                  <a:pt x="1992" y="4335"/>
                  <a:pt x="1924" y="4411"/>
                </a:cubicBezTo>
                <a:cubicBezTo>
                  <a:pt x="1854" y="4439"/>
                  <a:pt x="1787" y="4421"/>
                  <a:pt x="1736" y="4456"/>
                </a:cubicBezTo>
                <a:cubicBezTo>
                  <a:pt x="1726" y="4456"/>
                  <a:pt x="1720" y="4455"/>
                  <a:pt x="1713" y="4455"/>
                </a:cubicBezTo>
                <a:cubicBezTo>
                  <a:pt x="1707" y="4442"/>
                  <a:pt x="1704" y="4432"/>
                  <a:pt x="1701" y="4422"/>
                </a:cubicBezTo>
                <a:cubicBezTo>
                  <a:pt x="1621" y="4328"/>
                  <a:pt x="1513" y="4277"/>
                  <a:pt x="1423" y="4287"/>
                </a:cubicBezTo>
                <a:cubicBezTo>
                  <a:pt x="1321" y="4357"/>
                  <a:pt x="1282" y="4389"/>
                  <a:pt x="1234" y="4505"/>
                </a:cubicBezTo>
                <a:cubicBezTo>
                  <a:pt x="1192" y="4563"/>
                  <a:pt x="1157" y="4582"/>
                  <a:pt x="1096" y="4590"/>
                </a:cubicBezTo>
                <a:cubicBezTo>
                  <a:pt x="1064" y="4583"/>
                  <a:pt x="1032" y="4576"/>
                  <a:pt x="1003" y="4568"/>
                </a:cubicBezTo>
                <a:cubicBezTo>
                  <a:pt x="975" y="4545"/>
                  <a:pt x="965" y="4538"/>
                  <a:pt x="943" y="4537"/>
                </a:cubicBezTo>
                <a:cubicBezTo>
                  <a:pt x="921" y="4445"/>
                  <a:pt x="844" y="4423"/>
                  <a:pt x="800" y="4396"/>
                </a:cubicBezTo>
                <a:cubicBezTo>
                  <a:pt x="787" y="4376"/>
                  <a:pt x="774" y="4359"/>
                  <a:pt x="762" y="4343"/>
                </a:cubicBezTo>
                <a:cubicBezTo>
                  <a:pt x="762" y="4297"/>
                  <a:pt x="762" y="4254"/>
                  <a:pt x="763" y="4212"/>
                </a:cubicBezTo>
                <a:cubicBezTo>
                  <a:pt x="782" y="4193"/>
                  <a:pt x="773" y="4133"/>
                  <a:pt x="773" y="4124"/>
                </a:cubicBezTo>
                <a:cubicBezTo>
                  <a:pt x="738" y="4015"/>
                  <a:pt x="633" y="4045"/>
                  <a:pt x="575" y="4020"/>
                </a:cubicBezTo>
                <a:cubicBezTo>
                  <a:pt x="556" y="4000"/>
                  <a:pt x="540" y="3984"/>
                  <a:pt x="524" y="3967"/>
                </a:cubicBezTo>
                <a:cubicBezTo>
                  <a:pt x="499" y="3920"/>
                  <a:pt x="477" y="3874"/>
                  <a:pt x="455" y="3827"/>
                </a:cubicBezTo>
                <a:cubicBezTo>
                  <a:pt x="417" y="3817"/>
                  <a:pt x="382" y="3809"/>
                  <a:pt x="346" y="3802"/>
                </a:cubicBezTo>
                <a:cubicBezTo>
                  <a:pt x="318" y="3723"/>
                  <a:pt x="360" y="3655"/>
                  <a:pt x="380" y="3603"/>
                </a:cubicBezTo>
                <a:cubicBezTo>
                  <a:pt x="380" y="3488"/>
                  <a:pt x="310" y="3434"/>
                  <a:pt x="256" y="3374"/>
                </a:cubicBezTo>
                <a:cubicBezTo>
                  <a:pt x="209" y="3350"/>
                  <a:pt x="161" y="3326"/>
                  <a:pt x="116" y="3302"/>
                </a:cubicBezTo>
                <a:cubicBezTo>
                  <a:pt x="110" y="3292"/>
                  <a:pt x="103" y="3285"/>
                  <a:pt x="97" y="3278"/>
                </a:cubicBezTo>
                <a:cubicBezTo>
                  <a:pt x="98" y="3154"/>
                  <a:pt x="91" y="3190"/>
                  <a:pt x="200" y="3137"/>
                </a:cubicBezTo>
                <a:cubicBezTo>
                  <a:pt x="219" y="3121"/>
                  <a:pt x="255" y="3095"/>
                  <a:pt x="264" y="3076"/>
                </a:cubicBezTo>
                <a:cubicBezTo>
                  <a:pt x="265" y="2971"/>
                  <a:pt x="266" y="2870"/>
                  <a:pt x="266" y="2768"/>
                </a:cubicBezTo>
                <a:cubicBezTo>
                  <a:pt x="245" y="2624"/>
                  <a:pt x="142" y="2660"/>
                  <a:pt x="66" y="2655"/>
                </a:cubicBezTo>
                <a:cubicBezTo>
                  <a:pt x="53" y="2661"/>
                  <a:pt x="43" y="2671"/>
                  <a:pt x="34" y="2681"/>
                </a:cubicBezTo>
                <a:cubicBezTo>
                  <a:pt x="30" y="2684"/>
                  <a:pt x="27" y="2687"/>
                  <a:pt x="27" y="2694"/>
                </a:cubicBezTo>
                <a:cubicBezTo>
                  <a:pt x="2" y="2618"/>
                  <a:pt x="2" y="2598"/>
                  <a:pt x="9" y="2562"/>
                </a:cubicBezTo>
                <a:cubicBezTo>
                  <a:pt x="31" y="2550"/>
                  <a:pt x="57" y="2537"/>
                  <a:pt x="82" y="2528"/>
                </a:cubicBezTo>
                <a:cubicBezTo>
                  <a:pt x="83" y="2502"/>
                  <a:pt x="83" y="2476"/>
                  <a:pt x="86" y="2453"/>
                </a:cubicBezTo>
                <a:cubicBezTo>
                  <a:pt x="10" y="2333"/>
                  <a:pt x="0" y="2408"/>
                  <a:pt x="125" y="2326"/>
                </a:cubicBezTo>
                <a:cubicBezTo>
                  <a:pt x="148" y="2287"/>
                  <a:pt x="173" y="2249"/>
                  <a:pt x="199" y="2213"/>
                </a:cubicBezTo>
                <a:cubicBezTo>
                  <a:pt x="241" y="2195"/>
                  <a:pt x="283" y="2179"/>
                  <a:pt x="327" y="2164"/>
                </a:cubicBezTo>
                <a:cubicBezTo>
                  <a:pt x="465" y="2161"/>
                  <a:pt x="532" y="2166"/>
                  <a:pt x="657" y="2107"/>
                </a:cubicBezTo>
                <a:cubicBezTo>
                  <a:pt x="673" y="2104"/>
                  <a:pt x="692" y="2105"/>
                  <a:pt x="711" y="2105"/>
                </a:cubicBezTo>
                <a:cubicBezTo>
                  <a:pt x="711" y="2148"/>
                  <a:pt x="723" y="2243"/>
                  <a:pt x="806" y="2271"/>
                </a:cubicBezTo>
                <a:cubicBezTo>
                  <a:pt x="844" y="2272"/>
                  <a:pt x="899" y="2273"/>
                  <a:pt x="944" y="2242"/>
                </a:cubicBezTo>
                <a:cubicBezTo>
                  <a:pt x="973" y="2200"/>
                  <a:pt x="1002" y="2161"/>
                  <a:pt x="1034" y="2123"/>
                </a:cubicBezTo>
                <a:cubicBezTo>
                  <a:pt x="1082" y="2124"/>
                  <a:pt x="1126" y="2142"/>
                  <a:pt x="1190" y="2127"/>
                </a:cubicBezTo>
                <a:cubicBezTo>
                  <a:pt x="1219" y="2095"/>
                  <a:pt x="1242" y="2079"/>
                  <a:pt x="1277" y="2057"/>
                </a:cubicBezTo>
                <a:cubicBezTo>
                  <a:pt x="1293" y="2054"/>
                  <a:pt x="1312" y="2055"/>
                  <a:pt x="1331" y="2055"/>
                </a:cubicBezTo>
                <a:cubicBezTo>
                  <a:pt x="1373" y="2069"/>
                  <a:pt x="1417" y="2100"/>
                  <a:pt x="1494" y="2102"/>
                </a:cubicBezTo>
                <a:cubicBezTo>
                  <a:pt x="1568" y="2061"/>
                  <a:pt x="1698" y="2084"/>
                  <a:pt x="1798" y="2044"/>
                </a:cubicBezTo>
                <a:cubicBezTo>
                  <a:pt x="1836" y="2019"/>
                  <a:pt x="1878" y="1994"/>
                  <a:pt x="1920" y="1972"/>
                </a:cubicBezTo>
                <a:cubicBezTo>
                  <a:pt x="1929" y="1939"/>
                  <a:pt x="1939" y="1907"/>
                  <a:pt x="1949" y="1878"/>
                </a:cubicBezTo>
                <a:cubicBezTo>
                  <a:pt x="2035" y="1850"/>
                  <a:pt x="2055" y="1726"/>
                  <a:pt x="2084" y="1665"/>
                </a:cubicBezTo>
                <a:cubicBezTo>
                  <a:pt x="2116" y="1649"/>
                  <a:pt x="2161" y="1627"/>
                  <a:pt x="2190" y="1599"/>
                </a:cubicBezTo>
                <a:cubicBezTo>
                  <a:pt x="2203" y="1563"/>
                  <a:pt x="2216" y="1527"/>
                  <a:pt x="2229" y="1495"/>
                </a:cubicBezTo>
                <a:cubicBezTo>
                  <a:pt x="2233" y="1436"/>
                  <a:pt x="2236" y="1377"/>
                  <a:pt x="2240" y="1318"/>
                </a:cubicBezTo>
                <a:cubicBezTo>
                  <a:pt x="2230" y="1292"/>
                  <a:pt x="2224" y="1266"/>
                  <a:pt x="2218" y="1243"/>
                </a:cubicBezTo>
                <a:cubicBezTo>
                  <a:pt x="2218" y="1148"/>
                  <a:pt x="2270" y="1047"/>
                  <a:pt x="2219" y="994"/>
                </a:cubicBezTo>
                <a:cubicBezTo>
                  <a:pt x="2216" y="984"/>
                  <a:pt x="2213" y="974"/>
                  <a:pt x="2210" y="964"/>
                </a:cubicBezTo>
                <a:cubicBezTo>
                  <a:pt x="2315" y="967"/>
                  <a:pt x="2411" y="969"/>
                  <a:pt x="2520" y="991"/>
                </a:cubicBezTo>
                <a:cubicBezTo>
                  <a:pt x="2596" y="1033"/>
                  <a:pt x="2663" y="1005"/>
                  <a:pt x="2762" y="1076"/>
                </a:cubicBezTo>
                <a:cubicBezTo>
                  <a:pt x="2775" y="1076"/>
                  <a:pt x="2791" y="1077"/>
                  <a:pt x="2807" y="1077"/>
                </a:cubicBezTo>
                <a:cubicBezTo>
                  <a:pt x="2820" y="1061"/>
                  <a:pt x="2832" y="1048"/>
                  <a:pt x="2849" y="1036"/>
                </a:cubicBezTo>
                <a:cubicBezTo>
                  <a:pt x="2849" y="1019"/>
                  <a:pt x="2849" y="1003"/>
                  <a:pt x="2849" y="990"/>
                </a:cubicBezTo>
                <a:cubicBezTo>
                  <a:pt x="2820" y="930"/>
                  <a:pt x="2833" y="878"/>
                  <a:pt x="2856" y="839"/>
                </a:cubicBezTo>
                <a:cubicBezTo>
                  <a:pt x="2895" y="791"/>
                  <a:pt x="2933" y="746"/>
                  <a:pt x="2972" y="702"/>
                </a:cubicBezTo>
                <a:cubicBezTo>
                  <a:pt x="2988" y="597"/>
                  <a:pt x="3024" y="578"/>
                  <a:pt x="3082" y="508"/>
                </a:cubicBezTo>
                <a:cubicBezTo>
                  <a:pt x="3108" y="453"/>
                  <a:pt x="3095" y="439"/>
                  <a:pt x="3162" y="441"/>
                </a:cubicBezTo>
                <a:cubicBezTo>
                  <a:pt x="3219" y="479"/>
                  <a:pt x="3280" y="519"/>
                  <a:pt x="3340" y="560"/>
                </a:cubicBezTo>
                <a:cubicBezTo>
                  <a:pt x="3375" y="571"/>
                  <a:pt x="3458" y="563"/>
                  <a:pt x="3512" y="620"/>
                </a:cubicBezTo>
                <a:cubicBezTo>
                  <a:pt x="3586" y="622"/>
                  <a:pt x="3729" y="639"/>
                  <a:pt x="3762" y="535"/>
                </a:cubicBezTo>
                <a:cubicBezTo>
                  <a:pt x="3756" y="463"/>
                  <a:pt x="3750" y="391"/>
                  <a:pt x="3747" y="318"/>
                </a:cubicBezTo>
                <a:cubicBezTo>
                  <a:pt x="3825" y="163"/>
                  <a:pt x="3914" y="172"/>
                  <a:pt x="4081" y="160"/>
                </a:cubicBezTo>
                <a:cubicBezTo>
                  <a:pt x="4122" y="148"/>
                  <a:pt x="4142" y="76"/>
                  <a:pt x="4158" y="44"/>
                </a:cubicBezTo>
                <a:cubicBezTo>
                  <a:pt x="4171" y="28"/>
                  <a:pt x="4184" y="15"/>
                  <a:pt x="4200" y="2"/>
                </a:cubicBezTo>
                <a:cubicBezTo>
                  <a:pt x="4244" y="0"/>
                  <a:pt x="4289" y="1"/>
                  <a:pt x="4334" y="2"/>
                </a:cubicBezTo>
                <a:cubicBezTo>
                  <a:pt x="4356" y="19"/>
                  <a:pt x="4362" y="121"/>
                  <a:pt x="4387" y="187"/>
                </a:cubicBezTo>
                <a:cubicBezTo>
                  <a:pt x="4428" y="254"/>
                  <a:pt x="4473" y="324"/>
                  <a:pt x="4517" y="393"/>
                </a:cubicBezTo>
                <a:cubicBezTo>
                  <a:pt x="4555" y="414"/>
                  <a:pt x="4616" y="439"/>
                  <a:pt x="4695" y="460"/>
                </a:cubicBezTo>
                <a:cubicBezTo>
                  <a:pt x="4724" y="481"/>
                  <a:pt x="4753" y="504"/>
                  <a:pt x="4785" y="528"/>
                </a:cubicBezTo>
                <a:cubicBezTo>
                  <a:pt x="4800" y="555"/>
                  <a:pt x="4816" y="581"/>
                  <a:pt x="4832" y="611"/>
                </a:cubicBezTo>
                <a:cubicBezTo>
                  <a:pt x="4838" y="664"/>
                  <a:pt x="4844" y="716"/>
                  <a:pt x="4850" y="772"/>
                </a:cubicBezTo>
                <a:cubicBezTo>
                  <a:pt x="4869" y="812"/>
                  <a:pt x="4888" y="851"/>
                  <a:pt x="4910" y="891"/>
                </a:cubicBezTo>
                <a:cubicBezTo>
                  <a:pt x="4916" y="954"/>
                  <a:pt x="4938" y="1072"/>
                  <a:pt x="4883" y="1156"/>
                </a:cubicBezTo>
                <a:cubicBezTo>
                  <a:pt x="4771" y="1228"/>
                  <a:pt x="4787" y="1189"/>
                  <a:pt x="4773" y="1327"/>
                </a:cubicBezTo>
                <a:cubicBezTo>
                  <a:pt x="4780" y="1360"/>
                  <a:pt x="4782" y="1412"/>
                  <a:pt x="4820" y="1469"/>
                </a:cubicBezTo>
                <a:cubicBezTo>
                  <a:pt x="4852" y="1492"/>
                  <a:pt x="4884" y="1516"/>
                  <a:pt x="4919" y="1543"/>
                </a:cubicBezTo>
                <a:cubicBezTo>
                  <a:pt x="4967" y="1554"/>
                  <a:pt x="5015" y="1565"/>
                  <a:pt x="5066" y="1580"/>
                </a:cubicBezTo>
                <a:cubicBezTo>
                  <a:pt x="5164" y="1654"/>
                  <a:pt x="5276" y="1657"/>
                  <a:pt x="5417" y="1670"/>
                </a:cubicBezTo>
                <a:cubicBezTo>
                  <a:pt x="5461" y="1694"/>
                  <a:pt x="5538" y="1772"/>
                  <a:pt x="5592" y="1832"/>
                </a:cubicBezTo>
                <a:cubicBezTo>
                  <a:pt x="5636" y="1872"/>
                  <a:pt x="5684" y="1913"/>
                  <a:pt x="5731" y="1953"/>
                </a:cubicBezTo>
                <a:cubicBezTo>
                  <a:pt x="5776" y="1964"/>
                  <a:pt x="5827" y="1972"/>
                  <a:pt x="5878" y="2039"/>
                </a:cubicBezTo>
                <a:cubicBezTo>
                  <a:pt x="5890" y="2085"/>
                  <a:pt x="5909" y="2184"/>
                  <a:pt x="5944" y="2257"/>
                </a:cubicBezTo>
                <a:cubicBezTo>
                  <a:pt x="5963" y="2274"/>
                  <a:pt x="5991" y="2281"/>
                  <a:pt x="6010" y="2340"/>
                </a:cubicBezTo>
                <a:cubicBezTo>
                  <a:pt x="6007" y="2370"/>
                  <a:pt x="6004" y="2399"/>
                  <a:pt x="6003" y="2432"/>
                </a:cubicBezTo>
                <a:cubicBezTo>
                  <a:pt x="6010" y="2455"/>
                  <a:pt x="6019" y="2478"/>
                  <a:pt x="6029" y="2501"/>
                </a:cubicBezTo>
                <a:cubicBezTo>
                  <a:pt x="5958" y="2535"/>
                  <a:pt x="5964" y="2552"/>
                  <a:pt x="5941" y="2636"/>
                </a:cubicBezTo>
                <a:cubicBezTo>
                  <a:pt x="5938" y="2669"/>
                  <a:pt x="5938" y="2705"/>
                  <a:pt x="5938" y="2741"/>
                </a:cubicBezTo>
                <a:cubicBezTo>
                  <a:pt x="5944" y="2781"/>
                  <a:pt x="5950" y="2820"/>
                  <a:pt x="5959" y="2860"/>
                </a:cubicBezTo>
                <a:cubicBezTo>
                  <a:pt x="5950" y="2863"/>
                  <a:pt x="5943" y="2866"/>
                  <a:pt x="5937" y="2869"/>
                </a:cubicBezTo>
                <a:cubicBezTo>
                  <a:pt x="5860" y="2870"/>
                  <a:pt x="5787" y="2872"/>
                  <a:pt x="5713" y="2873"/>
                </a:cubicBezTo>
                <a:cubicBezTo>
                  <a:pt x="5553" y="2889"/>
                  <a:pt x="5480" y="2900"/>
                  <a:pt x="5431" y="3053"/>
                </a:cubicBezTo>
                <a:cubicBezTo>
                  <a:pt x="5383" y="3100"/>
                  <a:pt x="5357" y="3126"/>
                  <a:pt x="5334" y="3204"/>
                </a:cubicBezTo>
                <a:cubicBezTo>
                  <a:pt x="5254" y="3254"/>
                  <a:pt x="5149" y="3248"/>
                  <a:pt x="5085" y="3247"/>
                </a:cubicBezTo>
                <a:cubicBezTo>
                  <a:pt x="5085" y="3283"/>
                  <a:pt x="5049" y="3344"/>
                  <a:pt x="5011" y="3373"/>
                </a:cubicBezTo>
                <a:cubicBezTo>
                  <a:pt x="4981" y="3431"/>
                  <a:pt x="5013" y="3500"/>
                  <a:pt x="5044" y="3593"/>
                </a:cubicBezTo>
                <a:cubicBezTo>
                  <a:pt x="5044" y="3619"/>
                  <a:pt x="5044" y="3645"/>
                  <a:pt x="5047" y="3672"/>
                </a:cubicBezTo>
                <a:cubicBezTo>
                  <a:pt x="4990" y="3680"/>
                  <a:pt x="4932" y="3692"/>
                  <a:pt x="4878" y="3703"/>
                </a:cubicBezTo>
                <a:cubicBezTo>
                  <a:pt x="4826" y="3718"/>
                  <a:pt x="4775" y="3753"/>
                  <a:pt x="4743" y="3772"/>
                </a:cubicBezTo>
                <a:cubicBezTo>
                  <a:pt x="4599" y="3817"/>
                  <a:pt x="4458" y="3824"/>
                  <a:pt x="4334" y="3821"/>
                </a:cubicBezTo>
                <a:cubicBezTo>
                  <a:pt x="4279" y="3829"/>
                  <a:pt x="4273" y="3832"/>
                  <a:pt x="4244" y="3854"/>
                </a:cubicBezTo>
                <a:cubicBezTo>
                  <a:pt x="4244" y="3894"/>
                  <a:pt x="4244" y="3900"/>
                  <a:pt x="4288" y="3967"/>
                </a:cubicBezTo>
                <a:cubicBezTo>
                  <a:pt x="4240" y="4038"/>
                  <a:pt x="4281" y="4088"/>
                  <a:pt x="4367" y="4142"/>
                </a:cubicBezTo>
                <a:cubicBezTo>
                  <a:pt x="4389" y="4176"/>
                  <a:pt x="4411" y="4209"/>
                  <a:pt x="4433" y="4245"/>
                </a:cubicBezTo>
                <a:cubicBezTo>
                  <a:pt x="4469" y="4263"/>
                  <a:pt x="4497" y="4277"/>
                  <a:pt x="4481" y="4361"/>
                </a:cubicBezTo>
                <a:cubicBezTo>
                  <a:pt x="4468" y="4371"/>
                  <a:pt x="4455" y="4384"/>
                  <a:pt x="4445" y="4396"/>
                </a:cubicBezTo>
                <a:cubicBezTo>
                  <a:pt x="4346" y="4450"/>
                  <a:pt x="4337" y="4433"/>
                  <a:pt x="4336" y="4557"/>
                </a:cubicBezTo>
                <a:cubicBezTo>
                  <a:pt x="4361" y="4578"/>
                  <a:pt x="4403" y="4618"/>
                  <a:pt x="4402" y="4697"/>
                </a:cubicBezTo>
                <a:cubicBezTo>
                  <a:pt x="4364" y="4722"/>
                  <a:pt x="4319" y="4727"/>
                  <a:pt x="4296" y="4727"/>
                </a:cubicBezTo>
                <a:close/>
              </a:path>
            </a:pathLst>
          </a:custGeom>
          <a:solidFill>
            <a:schemeClr val="bg1"/>
          </a:solidFill>
          <a:ln w="8" cap="flat" cmpd="sng">
            <a:solidFill>
              <a:srgbClr val="FFFFFF"/>
            </a:solidFill>
            <a:round/>
            <a:headEnd/>
            <a:tailEnd/>
          </a:ln>
        </p:spPr>
        <p:txBody>
          <a:bodyPr/>
          <a:lstStyle/>
          <a:p>
            <a:endParaRPr lang="zh-CN" altLang="en-US"/>
          </a:p>
        </p:txBody>
      </p:sp>
      <p:sp>
        <p:nvSpPr>
          <p:cNvPr id="13341" name="Freeform 29"/>
          <p:cNvSpPr>
            <a:spLocks/>
          </p:cNvSpPr>
          <p:nvPr/>
        </p:nvSpPr>
        <p:spPr bwMode="auto">
          <a:xfrm>
            <a:off x="4029075" y="1355725"/>
            <a:ext cx="2520950" cy="2173288"/>
          </a:xfrm>
          <a:custGeom>
            <a:avLst/>
            <a:gdLst>
              <a:gd name="T0" fmla="*/ 618661 w 6642"/>
              <a:gd name="T1" fmla="*/ 1988892 h 5728"/>
              <a:gd name="T2" fmla="*/ 580707 w 6642"/>
              <a:gd name="T3" fmla="*/ 1899730 h 5728"/>
              <a:gd name="T4" fmla="*/ 399283 w 6642"/>
              <a:gd name="T5" fmla="*/ 1993445 h 5728"/>
              <a:gd name="T6" fmla="*/ 217101 w 6642"/>
              <a:gd name="T7" fmla="*/ 1823468 h 5728"/>
              <a:gd name="T8" fmla="*/ 247085 w 6642"/>
              <a:gd name="T9" fmla="*/ 1683843 h 5728"/>
              <a:gd name="T10" fmla="*/ 55793 w 6642"/>
              <a:gd name="T11" fmla="*/ 1638313 h 5728"/>
              <a:gd name="T12" fmla="*/ 0 w 6642"/>
              <a:gd name="T13" fmla="*/ 1457712 h 5728"/>
              <a:gd name="T14" fmla="*/ 396247 w 6642"/>
              <a:gd name="T15" fmla="*/ 1482753 h 5728"/>
              <a:gd name="T16" fmla="*/ 564386 w 6642"/>
              <a:gd name="T17" fmla="*/ 1577607 h 5728"/>
              <a:gd name="T18" fmla="*/ 860433 w 6642"/>
              <a:gd name="T19" fmla="*/ 1565086 h 5728"/>
              <a:gd name="T20" fmla="*/ 1166347 w 6642"/>
              <a:gd name="T21" fmla="*/ 1509692 h 5728"/>
              <a:gd name="T22" fmla="*/ 1406221 w 6642"/>
              <a:gd name="T23" fmla="*/ 1329090 h 5728"/>
              <a:gd name="T24" fmla="*/ 1401287 w 6642"/>
              <a:gd name="T25" fmla="*/ 1142797 h 5728"/>
              <a:gd name="T26" fmla="*/ 1616110 w 6642"/>
              <a:gd name="T27" fmla="*/ 1091197 h 5728"/>
              <a:gd name="T28" fmla="*/ 1773243 w 6642"/>
              <a:gd name="T29" fmla="*/ 994446 h 5728"/>
              <a:gd name="T30" fmla="*/ 2070807 w 6642"/>
              <a:gd name="T31" fmla="*/ 885175 h 5728"/>
              <a:gd name="T32" fmla="*/ 1952009 w 6642"/>
              <a:gd name="T33" fmla="*/ 693191 h 5728"/>
              <a:gd name="T34" fmla="*/ 1855604 w 6642"/>
              <a:gd name="T35" fmla="*/ 756553 h 5728"/>
              <a:gd name="T36" fmla="*/ 1665451 w 6642"/>
              <a:gd name="T37" fmla="*/ 717094 h 5728"/>
              <a:gd name="T38" fmla="*/ 1739843 w 6642"/>
              <a:gd name="T39" fmla="*/ 495516 h 5728"/>
              <a:gd name="T40" fmla="*/ 1977439 w 6642"/>
              <a:gd name="T41" fmla="*/ 283802 h 5728"/>
              <a:gd name="T42" fmla="*/ 1988066 w 6642"/>
              <a:gd name="T43" fmla="*/ 95233 h 5728"/>
              <a:gd name="T44" fmla="*/ 2090544 w 6642"/>
              <a:gd name="T45" fmla="*/ 18591 h 5728"/>
              <a:gd name="T46" fmla="*/ 2133433 w 6642"/>
              <a:gd name="T47" fmla="*/ 138866 h 5728"/>
              <a:gd name="T48" fmla="*/ 2230217 w 6642"/>
              <a:gd name="T49" fmla="*/ 213231 h 5728"/>
              <a:gd name="T50" fmla="*/ 2460602 w 6642"/>
              <a:gd name="T51" fmla="*/ 181740 h 5728"/>
              <a:gd name="T52" fmla="*/ 2478441 w 6642"/>
              <a:gd name="T53" fmla="*/ 443156 h 5728"/>
              <a:gd name="T54" fmla="*/ 2451113 w 6642"/>
              <a:gd name="T55" fmla="*/ 571778 h 5728"/>
              <a:gd name="T56" fmla="*/ 2315615 w 6642"/>
              <a:gd name="T57" fmla="*/ 722406 h 5728"/>
              <a:gd name="T58" fmla="*/ 2403670 w 6642"/>
              <a:gd name="T59" fmla="*/ 826365 h 5728"/>
              <a:gd name="T60" fmla="*/ 2408984 w 6642"/>
              <a:gd name="T61" fmla="*/ 896178 h 5728"/>
              <a:gd name="T62" fmla="*/ 2274245 w 6642"/>
              <a:gd name="T63" fmla="*/ 915149 h 5728"/>
              <a:gd name="T64" fmla="*/ 2329279 w 6642"/>
              <a:gd name="T65" fmla="*/ 1079056 h 5728"/>
              <a:gd name="T66" fmla="*/ 2407845 w 6642"/>
              <a:gd name="T67" fmla="*/ 1142039 h 5728"/>
              <a:gd name="T68" fmla="*/ 2520950 w 6642"/>
              <a:gd name="T69" fmla="*/ 1268004 h 5728"/>
              <a:gd name="T70" fmla="*/ 2380897 w 6642"/>
              <a:gd name="T71" fmla="*/ 1382588 h 5728"/>
              <a:gd name="T72" fmla="*/ 2235910 w 6642"/>
              <a:gd name="T73" fmla="*/ 1504380 h 5728"/>
              <a:gd name="T74" fmla="*/ 2156585 w 6642"/>
              <a:gd name="T75" fmla="*/ 1541942 h 5728"/>
              <a:gd name="T76" fmla="*/ 1998314 w 6642"/>
              <a:gd name="T77" fmla="*/ 1442535 h 5728"/>
              <a:gd name="T78" fmla="*/ 1824482 w 6642"/>
              <a:gd name="T79" fmla="*/ 1544977 h 5728"/>
              <a:gd name="T80" fmla="*/ 1723522 w 6642"/>
              <a:gd name="T81" fmla="*/ 1568501 h 5728"/>
              <a:gd name="T82" fmla="*/ 1616869 w 6642"/>
              <a:gd name="T83" fmla="*/ 1607960 h 5728"/>
              <a:gd name="T84" fmla="*/ 1629395 w 6642"/>
              <a:gd name="T85" fmla="*/ 1728614 h 5728"/>
              <a:gd name="T86" fmla="*/ 1447971 w 6642"/>
              <a:gd name="T87" fmla="*/ 1812465 h 5728"/>
              <a:gd name="T88" fmla="*/ 1299568 w 6642"/>
              <a:gd name="T89" fmla="*/ 1914148 h 5728"/>
              <a:gd name="T90" fmla="*/ 1135984 w 6642"/>
              <a:gd name="T91" fmla="*/ 2092852 h 5728"/>
              <a:gd name="T92" fmla="*/ 962531 w 6642"/>
              <a:gd name="T93" fmla="*/ 2111823 h 5728"/>
              <a:gd name="T94" fmla="*/ 941656 w 6642"/>
              <a:gd name="T95" fmla="*/ 1953607 h 5728"/>
              <a:gd name="T96" fmla="*/ 826273 w 6642"/>
              <a:gd name="T97" fmla="*/ 2001793 h 5728"/>
              <a:gd name="T98" fmla="*/ 740496 w 6642"/>
              <a:gd name="T99" fmla="*/ 2131173 h 5728"/>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6642" h="5728">
                <a:moveTo>
                  <a:pt x="1682" y="5728"/>
                </a:moveTo>
                <a:cubicBezTo>
                  <a:pt x="1644" y="5688"/>
                  <a:pt x="1606" y="5648"/>
                  <a:pt x="1568" y="5611"/>
                </a:cubicBezTo>
                <a:cubicBezTo>
                  <a:pt x="1545" y="5568"/>
                  <a:pt x="1527" y="5525"/>
                  <a:pt x="1508" y="5485"/>
                </a:cubicBezTo>
                <a:cubicBezTo>
                  <a:pt x="1508" y="5354"/>
                  <a:pt x="1525" y="5302"/>
                  <a:pt x="1630" y="5242"/>
                </a:cubicBezTo>
                <a:cubicBezTo>
                  <a:pt x="1647" y="5226"/>
                  <a:pt x="1666" y="5210"/>
                  <a:pt x="1685" y="5195"/>
                </a:cubicBezTo>
                <a:cubicBezTo>
                  <a:pt x="1698" y="5169"/>
                  <a:pt x="1714" y="5143"/>
                  <a:pt x="1730" y="5120"/>
                </a:cubicBezTo>
                <a:cubicBezTo>
                  <a:pt x="1727" y="5104"/>
                  <a:pt x="1727" y="5088"/>
                  <a:pt x="1727" y="5071"/>
                </a:cubicBezTo>
                <a:cubicBezTo>
                  <a:pt x="1664" y="4962"/>
                  <a:pt x="1622" y="4977"/>
                  <a:pt x="1530" y="5007"/>
                </a:cubicBezTo>
                <a:cubicBezTo>
                  <a:pt x="1504" y="5026"/>
                  <a:pt x="1481" y="5045"/>
                  <a:pt x="1459" y="5064"/>
                </a:cubicBezTo>
                <a:cubicBezTo>
                  <a:pt x="1424" y="5080"/>
                  <a:pt x="1389" y="5095"/>
                  <a:pt x="1353" y="5111"/>
                </a:cubicBezTo>
                <a:cubicBezTo>
                  <a:pt x="1331" y="5078"/>
                  <a:pt x="1309" y="5077"/>
                  <a:pt x="1290" y="5063"/>
                </a:cubicBezTo>
                <a:cubicBezTo>
                  <a:pt x="1066" y="5058"/>
                  <a:pt x="1069" y="5042"/>
                  <a:pt x="1052" y="5254"/>
                </a:cubicBezTo>
                <a:cubicBezTo>
                  <a:pt x="1007" y="5299"/>
                  <a:pt x="940" y="5231"/>
                  <a:pt x="924" y="5231"/>
                </a:cubicBezTo>
                <a:cubicBezTo>
                  <a:pt x="886" y="5174"/>
                  <a:pt x="839" y="5124"/>
                  <a:pt x="813" y="5097"/>
                </a:cubicBezTo>
                <a:cubicBezTo>
                  <a:pt x="782" y="5008"/>
                  <a:pt x="750" y="4945"/>
                  <a:pt x="683" y="4930"/>
                </a:cubicBezTo>
                <a:cubicBezTo>
                  <a:pt x="645" y="4887"/>
                  <a:pt x="607" y="4846"/>
                  <a:pt x="572" y="4806"/>
                </a:cubicBezTo>
                <a:cubicBezTo>
                  <a:pt x="550" y="4799"/>
                  <a:pt x="528" y="4792"/>
                  <a:pt x="505" y="4788"/>
                </a:cubicBezTo>
                <a:cubicBezTo>
                  <a:pt x="506" y="4700"/>
                  <a:pt x="592" y="4695"/>
                  <a:pt x="640" y="4631"/>
                </a:cubicBezTo>
                <a:cubicBezTo>
                  <a:pt x="653" y="4599"/>
                  <a:pt x="666" y="4570"/>
                  <a:pt x="683" y="4541"/>
                </a:cubicBezTo>
                <a:cubicBezTo>
                  <a:pt x="683" y="4482"/>
                  <a:pt x="677" y="4459"/>
                  <a:pt x="651" y="4438"/>
                </a:cubicBezTo>
                <a:cubicBezTo>
                  <a:pt x="520" y="4435"/>
                  <a:pt x="383" y="4448"/>
                  <a:pt x="277" y="4491"/>
                </a:cubicBezTo>
                <a:cubicBezTo>
                  <a:pt x="232" y="4523"/>
                  <a:pt x="223" y="4519"/>
                  <a:pt x="187" y="4518"/>
                </a:cubicBezTo>
                <a:cubicBezTo>
                  <a:pt x="188" y="4472"/>
                  <a:pt x="191" y="4427"/>
                  <a:pt x="195" y="4384"/>
                </a:cubicBezTo>
                <a:cubicBezTo>
                  <a:pt x="179" y="4361"/>
                  <a:pt x="163" y="4338"/>
                  <a:pt x="147" y="4318"/>
                </a:cubicBezTo>
                <a:cubicBezTo>
                  <a:pt x="109" y="4284"/>
                  <a:pt x="74" y="4250"/>
                  <a:pt x="39" y="4220"/>
                </a:cubicBezTo>
                <a:cubicBezTo>
                  <a:pt x="39" y="4158"/>
                  <a:pt x="59" y="4145"/>
                  <a:pt x="75" y="4093"/>
                </a:cubicBezTo>
                <a:cubicBezTo>
                  <a:pt x="75" y="4024"/>
                  <a:pt x="76" y="3975"/>
                  <a:pt x="63" y="3929"/>
                </a:cubicBezTo>
                <a:cubicBezTo>
                  <a:pt x="41" y="3899"/>
                  <a:pt x="19" y="3869"/>
                  <a:pt x="0" y="3842"/>
                </a:cubicBezTo>
                <a:cubicBezTo>
                  <a:pt x="0" y="3806"/>
                  <a:pt x="0" y="3770"/>
                  <a:pt x="0" y="3737"/>
                </a:cubicBezTo>
                <a:cubicBezTo>
                  <a:pt x="99" y="3766"/>
                  <a:pt x="201" y="3795"/>
                  <a:pt x="303" y="3824"/>
                </a:cubicBezTo>
                <a:cubicBezTo>
                  <a:pt x="479" y="3828"/>
                  <a:pt x="655" y="3833"/>
                  <a:pt x="830" y="3840"/>
                </a:cubicBezTo>
                <a:cubicBezTo>
                  <a:pt x="878" y="3858"/>
                  <a:pt x="980" y="3874"/>
                  <a:pt x="1044" y="3908"/>
                </a:cubicBezTo>
                <a:cubicBezTo>
                  <a:pt x="1098" y="3955"/>
                  <a:pt x="1155" y="4002"/>
                  <a:pt x="1213" y="4053"/>
                </a:cubicBezTo>
                <a:cubicBezTo>
                  <a:pt x="1225" y="4060"/>
                  <a:pt x="1241" y="4067"/>
                  <a:pt x="1257" y="4077"/>
                </a:cubicBezTo>
                <a:cubicBezTo>
                  <a:pt x="1308" y="4085"/>
                  <a:pt x="1362" y="4096"/>
                  <a:pt x="1417" y="4107"/>
                </a:cubicBezTo>
                <a:cubicBezTo>
                  <a:pt x="1439" y="4124"/>
                  <a:pt x="1461" y="4141"/>
                  <a:pt x="1487" y="4158"/>
                </a:cubicBezTo>
                <a:cubicBezTo>
                  <a:pt x="1554" y="4179"/>
                  <a:pt x="1621" y="4204"/>
                  <a:pt x="1688" y="4229"/>
                </a:cubicBezTo>
                <a:cubicBezTo>
                  <a:pt x="1739" y="4256"/>
                  <a:pt x="1795" y="4389"/>
                  <a:pt x="1904" y="4309"/>
                </a:cubicBezTo>
                <a:cubicBezTo>
                  <a:pt x="1940" y="4255"/>
                  <a:pt x="2004" y="4237"/>
                  <a:pt x="2068" y="4212"/>
                </a:cubicBezTo>
                <a:cubicBezTo>
                  <a:pt x="2139" y="4155"/>
                  <a:pt x="2161" y="4146"/>
                  <a:pt x="2267" y="4125"/>
                </a:cubicBezTo>
                <a:cubicBezTo>
                  <a:pt x="2267" y="4093"/>
                  <a:pt x="2337" y="4091"/>
                  <a:pt x="2363" y="4075"/>
                </a:cubicBezTo>
                <a:cubicBezTo>
                  <a:pt x="2423" y="4067"/>
                  <a:pt x="2478" y="4003"/>
                  <a:pt x="2539" y="3995"/>
                </a:cubicBezTo>
                <a:cubicBezTo>
                  <a:pt x="2593" y="3960"/>
                  <a:pt x="2638" y="3961"/>
                  <a:pt x="2721" y="3970"/>
                </a:cubicBezTo>
                <a:cubicBezTo>
                  <a:pt x="2782" y="3984"/>
                  <a:pt x="3005" y="4046"/>
                  <a:pt x="3073" y="3979"/>
                </a:cubicBezTo>
                <a:cubicBezTo>
                  <a:pt x="3220" y="3973"/>
                  <a:pt x="3323" y="3834"/>
                  <a:pt x="3416" y="3722"/>
                </a:cubicBezTo>
                <a:cubicBezTo>
                  <a:pt x="3448" y="3693"/>
                  <a:pt x="3483" y="3665"/>
                  <a:pt x="3519" y="3636"/>
                </a:cubicBezTo>
                <a:cubicBezTo>
                  <a:pt x="3548" y="3611"/>
                  <a:pt x="3576" y="3585"/>
                  <a:pt x="3609" y="3563"/>
                </a:cubicBezTo>
                <a:cubicBezTo>
                  <a:pt x="3634" y="3554"/>
                  <a:pt x="3676" y="3532"/>
                  <a:pt x="3705" y="3503"/>
                </a:cubicBezTo>
                <a:cubicBezTo>
                  <a:pt x="3702" y="3474"/>
                  <a:pt x="3702" y="3448"/>
                  <a:pt x="3702" y="3422"/>
                </a:cubicBezTo>
                <a:cubicBezTo>
                  <a:pt x="3667" y="3385"/>
                  <a:pt x="3632" y="3351"/>
                  <a:pt x="3597" y="3317"/>
                </a:cubicBezTo>
                <a:cubicBezTo>
                  <a:pt x="3591" y="3294"/>
                  <a:pt x="3585" y="3271"/>
                  <a:pt x="3582" y="3252"/>
                </a:cubicBezTo>
                <a:cubicBezTo>
                  <a:pt x="3589" y="3131"/>
                  <a:pt x="3586" y="3052"/>
                  <a:pt x="3692" y="3012"/>
                </a:cubicBezTo>
                <a:cubicBezTo>
                  <a:pt x="3692" y="2969"/>
                  <a:pt x="3759" y="3033"/>
                  <a:pt x="3835" y="3094"/>
                </a:cubicBezTo>
                <a:cubicBezTo>
                  <a:pt x="3861" y="3101"/>
                  <a:pt x="3886" y="3112"/>
                  <a:pt x="3915" y="3122"/>
                </a:cubicBezTo>
                <a:cubicBezTo>
                  <a:pt x="3940" y="3123"/>
                  <a:pt x="3969" y="3124"/>
                  <a:pt x="3998" y="3124"/>
                </a:cubicBezTo>
                <a:cubicBezTo>
                  <a:pt x="4097" y="3098"/>
                  <a:pt x="4184" y="2959"/>
                  <a:pt x="4258" y="2876"/>
                </a:cubicBezTo>
                <a:cubicBezTo>
                  <a:pt x="4309" y="2825"/>
                  <a:pt x="4354" y="2855"/>
                  <a:pt x="4431" y="2857"/>
                </a:cubicBezTo>
                <a:cubicBezTo>
                  <a:pt x="4463" y="2825"/>
                  <a:pt x="4498" y="2819"/>
                  <a:pt x="4543" y="2801"/>
                </a:cubicBezTo>
                <a:cubicBezTo>
                  <a:pt x="4569" y="2775"/>
                  <a:pt x="4597" y="2750"/>
                  <a:pt x="4626" y="2724"/>
                </a:cubicBezTo>
                <a:cubicBezTo>
                  <a:pt x="4652" y="2725"/>
                  <a:pt x="4672" y="2627"/>
                  <a:pt x="4672" y="2621"/>
                </a:cubicBezTo>
                <a:cubicBezTo>
                  <a:pt x="4727" y="2468"/>
                  <a:pt x="4765" y="2528"/>
                  <a:pt x="4903" y="2469"/>
                </a:cubicBezTo>
                <a:cubicBezTo>
                  <a:pt x="4948" y="2415"/>
                  <a:pt x="4996" y="2387"/>
                  <a:pt x="5060" y="2356"/>
                </a:cubicBezTo>
                <a:cubicBezTo>
                  <a:pt x="5111" y="2304"/>
                  <a:pt x="5303" y="2342"/>
                  <a:pt x="5411" y="2351"/>
                </a:cubicBezTo>
                <a:cubicBezTo>
                  <a:pt x="5424" y="2345"/>
                  <a:pt x="5440" y="2339"/>
                  <a:pt x="5456" y="2333"/>
                </a:cubicBezTo>
                <a:cubicBezTo>
                  <a:pt x="5527" y="2263"/>
                  <a:pt x="5489" y="2167"/>
                  <a:pt x="5454" y="2117"/>
                </a:cubicBezTo>
                <a:cubicBezTo>
                  <a:pt x="5429" y="2090"/>
                  <a:pt x="5403" y="2063"/>
                  <a:pt x="5378" y="2039"/>
                </a:cubicBezTo>
                <a:cubicBezTo>
                  <a:pt x="5330" y="2009"/>
                  <a:pt x="5283" y="1978"/>
                  <a:pt x="5235" y="1951"/>
                </a:cubicBezTo>
                <a:cubicBezTo>
                  <a:pt x="5222" y="1895"/>
                  <a:pt x="5152" y="1837"/>
                  <a:pt x="5143" y="1827"/>
                </a:cubicBezTo>
                <a:cubicBezTo>
                  <a:pt x="5111" y="1826"/>
                  <a:pt x="5079" y="1826"/>
                  <a:pt x="5047" y="1828"/>
                </a:cubicBezTo>
                <a:cubicBezTo>
                  <a:pt x="5031" y="1844"/>
                  <a:pt x="5015" y="1863"/>
                  <a:pt x="5002" y="1883"/>
                </a:cubicBezTo>
                <a:cubicBezTo>
                  <a:pt x="4970" y="1879"/>
                  <a:pt x="4938" y="1878"/>
                  <a:pt x="4909" y="1877"/>
                </a:cubicBezTo>
                <a:cubicBezTo>
                  <a:pt x="4903" y="1916"/>
                  <a:pt x="4896" y="1955"/>
                  <a:pt x="4889" y="1994"/>
                </a:cubicBezTo>
                <a:cubicBezTo>
                  <a:pt x="4819" y="2019"/>
                  <a:pt x="4736" y="1954"/>
                  <a:pt x="4708" y="1941"/>
                </a:cubicBezTo>
                <a:cubicBezTo>
                  <a:pt x="4679" y="1940"/>
                  <a:pt x="4650" y="1939"/>
                  <a:pt x="4625" y="1939"/>
                </a:cubicBezTo>
                <a:cubicBezTo>
                  <a:pt x="4564" y="1957"/>
                  <a:pt x="4535" y="1985"/>
                  <a:pt x="4500" y="2014"/>
                </a:cubicBezTo>
                <a:cubicBezTo>
                  <a:pt x="4404" y="2012"/>
                  <a:pt x="4388" y="1939"/>
                  <a:pt x="4388" y="1890"/>
                </a:cubicBezTo>
                <a:cubicBezTo>
                  <a:pt x="4417" y="1861"/>
                  <a:pt x="4449" y="1833"/>
                  <a:pt x="4482" y="1804"/>
                </a:cubicBezTo>
                <a:cubicBezTo>
                  <a:pt x="4482" y="1725"/>
                  <a:pt x="4476" y="1683"/>
                  <a:pt x="4486" y="1634"/>
                </a:cubicBezTo>
                <a:cubicBezTo>
                  <a:pt x="4502" y="1592"/>
                  <a:pt x="4521" y="1553"/>
                  <a:pt x="4541" y="1514"/>
                </a:cubicBezTo>
                <a:cubicBezTo>
                  <a:pt x="4541" y="1413"/>
                  <a:pt x="4535" y="1367"/>
                  <a:pt x="4584" y="1306"/>
                </a:cubicBezTo>
                <a:cubicBezTo>
                  <a:pt x="4603" y="1306"/>
                  <a:pt x="4622" y="1307"/>
                  <a:pt x="4644" y="1307"/>
                </a:cubicBezTo>
                <a:cubicBezTo>
                  <a:pt x="4727" y="1319"/>
                  <a:pt x="4874" y="1355"/>
                  <a:pt x="4967" y="1286"/>
                </a:cubicBezTo>
                <a:cubicBezTo>
                  <a:pt x="5022" y="1228"/>
                  <a:pt x="5092" y="1181"/>
                  <a:pt x="5141" y="1117"/>
                </a:cubicBezTo>
                <a:cubicBezTo>
                  <a:pt x="5141" y="1025"/>
                  <a:pt x="5133" y="786"/>
                  <a:pt x="5210" y="748"/>
                </a:cubicBezTo>
                <a:cubicBezTo>
                  <a:pt x="5281" y="655"/>
                  <a:pt x="5249" y="556"/>
                  <a:pt x="5320" y="486"/>
                </a:cubicBezTo>
                <a:cubicBezTo>
                  <a:pt x="5317" y="443"/>
                  <a:pt x="5317" y="401"/>
                  <a:pt x="5318" y="358"/>
                </a:cubicBezTo>
                <a:cubicBezTo>
                  <a:pt x="5311" y="348"/>
                  <a:pt x="5308" y="338"/>
                  <a:pt x="5305" y="328"/>
                </a:cubicBezTo>
                <a:cubicBezTo>
                  <a:pt x="5283" y="302"/>
                  <a:pt x="5261" y="275"/>
                  <a:pt x="5238" y="251"/>
                </a:cubicBezTo>
                <a:cubicBezTo>
                  <a:pt x="5216" y="238"/>
                  <a:pt x="5197" y="227"/>
                  <a:pt x="5178" y="217"/>
                </a:cubicBezTo>
                <a:cubicBezTo>
                  <a:pt x="5178" y="125"/>
                  <a:pt x="5227" y="91"/>
                  <a:pt x="5303" y="56"/>
                </a:cubicBezTo>
                <a:cubicBezTo>
                  <a:pt x="5367" y="58"/>
                  <a:pt x="5406" y="0"/>
                  <a:pt x="5476" y="2"/>
                </a:cubicBezTo>
                <a:cubicBezTo>
                  <a:pt x="5476" y="22"/>
                  <a:pt x="5492" y="32"/>
                  <a:pt x="5508" y="49"/>
                </a:cubicBezTo>
                <a:cubicBezTo>
                  <a:pt x="5505" y="75"/>
                  <a:pt x="5501" y="104"/>
                  <a:pt x="5498" y="133"/>
                </a:cubicBezTo>
                <a:cubicBezTo>
                  <a:pt x="5456" y="175"/>
                  <a:pt x="5437" y="174"/>
                  <a:pt x="5437" y="243"/>
                </a:cubicBezTo>
                <a:cubicBezTo>
                  <a:pt x="5459" y="260"/>
                  <a:pt x="5481" y="280"/>
                  <a:pt x="5507" y="301"/>
                </a:cubicBezTo>
                <a:cubicBezTo>
                  <a:pt x="5532" y="341"/>
                  <a:pt x="5545" y="351"/>
                  <a:pt x="5621" y="366"/>
                </a:cubicBezTo>
                <a:cubicBezTo>
                  <a:pt x="5628" y="327"/>
                  <a:pt x="5634" y="291"/>
                  <a:pt x="5641" y="255"/>
                </a:cubicBezTo>
                <a:cubicBezTo>
                  <a:pt x="5676" y="256"/>
                  <a:pt x="5711" y="247"/>
                  <a:pt x="5775" y="291"/>
                </a:cubicBezTo>
                <a:cubicBezTo>
                  <a:pt x="5781" y="304"/>
                  <a:pt x="5791" y="318"/>
                  <a:pt x="5800" y="331"/>
                </a:cubicBezTo>
                <a:cubicBezTo>
                  <a:pt x="5809" y="400"/>
                  <a:pt x="5822" y="489"/>
                  <a:pt x="5876" y="562"/>
                </a:cubicBezTo>
                <a:cubicBezTo>
                  <a:pt x="5885" y="569"/>
                  <a:pt x="5898" y="576"/>
                  <a:pt x="5911" y="586"/>
                </a:cubicBezTo>
                <a:cubicBezTo>
                  <a:pt x="5939" y="583"/>
                  <a:pt x="5971" y="581"/>
                  <a:pt x="6003" y="578"/>
                </a:cubicBezTo>
                <a:cubicBezTo>
                  <a:pt x="6087" y="538"/>
                  <a:pt x="6182" y="570"/>
                  <a:pt x="6263" y="490"/>
                </a:cubicBezTo>
                <a:cubicBezTo>
                  <a:pt x="6314" y="367"/>
                  <a:pt x="6401" y="349"/>
                  <a:pt x="6483" y="479"/>
                </a:cubicBezTo>
                <a:cubicBezTo>
                  <a:pt x="6502" y="535"/>
                  <a:pt x="6521" y="591"/>
                  <a:pt x="6543" y="648"/>
                </a:cubicBezTo>
                <a:cubicBezTo>
                  <a:pt x="6543" y="703"/>
                  <a:pt x="6497" y="886"/>
                  <a:pt x="6461" y="944"/>
                </a:cubicBezTo>
                <a:cubicBezTo>
                  <a:pt x="6461" y="970"/>
                  <a:pt x="6461" y="996"/>
                  <a:pt x="6461" y="1022"/>
                </a:cubicBezTo>
                <a:cubicBezTo>
                  <a:pt x="6483" y="1069"/>
                  <a:pt x="6505" y="1118"/>
                  <a:pt x="6530" y="1168"/>
                </a:cubicBezTo>
                <a:cubicBezTo>
                  <a:pt x="6530" y="1227"/>
                  <a:pt x="6430" y="1346"/>
                  <a:pt x="6545" y="1427"/>
                </a:cubicBezTo>
                <a:cubicBezTo>
                  <a:pt x="6557" y="1467"/>
                  <a:pt x="6550" y="1545"/>
                  <a:pt x="6547" y="1617"/>
                </a:cubicBezTo>
                <a:cubicBezTo>
                  <a:pt x="6524" y="1620"/>
                  <a:pt x="6502" y="1622"/>
                  <a:pt x="6480" y="1625"/>
                </a:cubicBezTo>
                <a:cubicBezTo>
                  <a:pt x="6435" y="1578"/>
                  <a:pt x="6458" y="1533"/>
                  <a:pt x="6458" y="1507"/>
                </a:cubicBezTo>
                <a:cubicBezTo>
                  <a:pt x="6449" y="1474"/>
                  <a:pt x="6445" y="1474"/>
                  <a:pt x="6423" y="1450"/>
                </a:cubicBezTo>
                <a:cubicBezTo>
                  <a:pt x="6292" y="1453"/>
                  <a:pt x="6384" y="1502"/>
                  <a:pt x="6333" y="1582"/>
                </a:cubicBezTo>
                <a:cubicBezTo>
                  <a:pt x="6265" y="1639"/>
                  <a:pt x="6240" y="1678"/>
                  <a:pt x="6220" y="1776"/>
                </a:cubicBezTo>
                <a:cubicBezTo>
                  <a:pt x="6204" y="1818"/>
                  <a:pt x="6139" y="1879"/>
                  <a:pt x="6101" y="1904"/>
                </a:cubicBezTo>
                <a:cubicBezTo>
                  <a:pt x="6098" y="1940"/>
                  <a:pt x="6094" y="1979"/>
                  <a:pt x="6094" y="2018"/>
                </a:cubicBezTo>
                <a:cubicBezTo>
                  <a:pt x="6116" y="2042"/>
                  <a:pt x="6122" y="2061"/>
                  <a:pt x="6154" y="2115"/>
                </a:cubicBezTo>
                <a:cubicBezTo>
                  <a:pt x="6186" y="2135"/>
                  <a:pt x="6221" y="2159"/>
                  <a:pt x="6256" y="2183"/>
                </a:cubicBezTo>
                <a:cubicBezTo>
                  <a:pt x="6281" y="2180"/>
                  <a:pt x="6307" y="2177"/>
                  <a:pt x="6333" y="2178"/>
                </a:cubicBezTo>
                <a:cubicBezTo>
                  <a:pt x="6345" y="2152"/>
                  <a:pt x="6362" y="2126"/>
                  <a:pt x="6378" y="2104"/>
                </a:cubicBezTo>
                <a:cubicBezTo>
                  <a:pt x="6384" y="2114"/>
                  <a:pt x="6413" y="2157"/>
                  <a:pt x="6412" y="2210"/>
                </a:cubicBezTo>
                <a:cubicBezTo>
                  <a:pt x="6374" y="2222"/>
                  <a:pt x="6335" y="2234"/>
                  <a:pt x="6300" y="2249"/>
                </a:cubicBezTo>
                <a:cubicBezTo>
                  <a:pt x="6300" y="2276"/>
                  <a:pt x="6290" y="2331"/>
                  <a:pt x="6347" y="2362"/>
                </a:cubicBezTo>
                <a:cubicBezTo>
                  <a:pt x="6312" y="2413"/>
                  <a:pt x="6260" y="2481"/>
                  <a:pt x="6212" y="2509"/>
                </a:cubicBezTo>
                <a:cubicBezTo>
                  <a:pt x="6196" y="2505"/>
                  <a:pt x="6184" y="2502"/>
                  <a:pt x="6171" y="2498"/>
                </a:cubicBezTo>
                <a:cubicBezTo>
                  <a:pt x="6130" y="2468"/>
                  <a:pt x="6088" y="2440"/>
                  <a:pt x="6047" y="2413"/>
                </a:cubicBezTo>
                <a:cubicBezTo>
                  <a:pt x="6028" y="2413"/>
                  <a:pt x="6008" y="2412"/>
                  <a:pt x="5992" y="2412"/>
                </a:cubicBezTo>
                <a:cubicBezTo>
                  <a:pt x="5983" y="2428"/>
                  <a:pt x="5960" y="2457"/>
                  <a:pt x="5957" y="2480"/>
                </a:cubicBezTo>
                <a:cubicBezTo>
                  <a:pt x="5957" y="2506"/>
                  <a:pt x="5957" y="2532"/>
                  <a:pt x="5960" y="2562"/>
                </a:cubicBezTo>
                <a:cubicBezTo>
                  <a:pt x="5985" y="2605"/>
                  <a:pt x="6081" y="2630"/>
                  <a:pt x="6138" y="2730"/>
                </a:cubicBezTo>
                <a:cubicBezTo>
                  <a:pt x="6137" y="2766"/>
                  <a:pt x="6137" y="2805"/>
                  <a:pt x="6137" y="2844"/>
                </a:cubicBezTo>
                <a:cubicBezTo>
                  <a:pt x="6165" y="2891"/>
                  <a:pt x="6200" y="2980"/>
                  <a:pt x="6228" y="3060"/>
                </a:cubicBezTo>
                <a:cubicBezTo>
                  <a:pt x="6235" y="3070"/>
                  <a:pt x="6244" y="3080"/>
                  <a:pt x="6254" y="3090"/>
                </a:cubicBezTo>
                <a:cubicBezTo>
                  <a:pt x="6266" y="3090"/>
                  <a:pt x="6282" y="3090"/>
                  <a:pt x="6298" y="3094"/>
                </a:cubicBezTo>
                <a:cubicBezTo>
                  <a:pt x="6311" y="3065"/>
                  <a:pt x="6327" y="3036"/>
                  <a:pt x="6344" y="3010"/>
                </a:cubicBezTo>
                <a:cubicBezTo>
                  <a:pt x="6369" y="2988"/>
                  <a:pt x="6395" y="2969"/>
                  <a:pt x="6424" y="2950"/>
                </a:cubicBezTo>
                <a:cubicBezTo>
                  <a:pt x="6443" y="2990"/>
                  <a:pt x="6484" y="3040"/>
                  <a:pt x="6519" y="3126"/>
                </a:cubicBezTo>
                <a:cubicBezTo>
                  <a:pt x="6531" y="3195"/>
                  <a:pt x="6527" y="3257"/>
                  <a:pt x="6629" y="3312"/>
                </a:cubicBezTo>
                <a:cubicBezTo>
                  <a:pt x="6633" y="3322"/>
                  <a:pt x="6636" y="3332"/>
                  <a:pt x="6642" y="3342"/>
                </a:cubicBezTo>
                <a:cubicBezTo>
                  <a:pt x="6626" y="3374"/>
                  <a:pt x="6632" y="3456"/>
                  <a:pt x="6631" y="3518"/>
                </a:cubicBezTo>
                <a:cubicBezTo>
                  <a:pt x="6619" y="3528"/>
                  <a:pt x="6606" y="3541"/>
                  <a:pt x="6596" y="3554"/>
                </a:cubicBezTo>
                <a:cubicBezTo>
                  <a:pt x="6538" y="3552"/>
                  <a:pt x="6529" y="3526"/>
                  <a:pt x="6507" y="3515"/>
                </a:cubicBezTo>
                <a:cubicBezTo>
                  <a:pt x="6350" y="3511"/>
                  <a:pt x="6328" y="3530"/>
                  <a:pt x="6273" y="3644"/>
                </a:cubicBezTo>
                <a:cubicBezTo>
                  <a:pt x="6263" y="3650"/>
                  <a:pt x="6254" y="3656"/>
                  <a:pt x="6247" y="3666"/>
                </a:cubicBezTo>
                <a:cubicBezTo>
                  <a:pt x="6247" y="3699"/>
                  <a:pt x="6090" y="3796"/>
                  <a:pt x="6067" y="3812"/>
                </a:cubicBezTo>
                <a:cubicBezTo>
                  <a:pt x="6051" y="3844"/>
                  <a:pt x="5961" y="3904"/>
                  <a:pt x="5926" y="3926"/>
                </a:cubicBezTo>
                <a:cubicBezTo>
                  <a:pt x="5913" y="3939"/>
                  <a:pt x="5900" y="3952"/>
                  <a:pt x="5891" y="3965"/>
                </a:cubicBezTo>
                <a:cubicBezTo>
                  <a:pt x="5871" y="3967"/>
                  <a:pt x="5855" y="3970"/>
                  <a:pt x="5839" y="3973"/>
                </a:cubicBezTo>
                <a:cubicBezTo>
                  <a:pt x="5820" y="3953"/>
                  <a:pt x="5801" y="3933"/>
                  <a:pt x="5782" y="3916"/>
                </a:cubicBezTo>
                <a:cubicBezTo>
                  <a:pt x="5751" y="3814"/>
                  <a:pt x="5722" y="3810"/>
                  <a:pt x="5658" y="3808"/>
                </a:cubicBezTo>
                <a:cubicBezTo>
                  <a:pt x="5623" y="3870"/>
                  <a:pt x="5603" y="3980"/>
                  <a:pt x="5682" y="4064"/>
                </a:cubicBezTo>
                <a:cubicBezTo>
                  <a:pt x="5685" y="4107"/>
                  <a:pt x="5688" y="4150"/>
                  <a:pt x="5691" y="4192"/>
                </a:cubicBezTo>
                <a:cubicBezTo>
                  <a:pt x="5586" y="4199"/>
                  <a:pt x="5490" y="4213"/>
                  <a:pt x="5429" y="4166"/>
                </a:cubicBezTo>
                <a:cubicBezTo>
                  <a:pt x="5417" y="4064"/>
                  <a:pt x="5385" y="4037"/>
                  <a:pt x="5347" y="3987"/>
                </a:cubicBezTo>
                <a:cubicBezTo>
                  <a:pt x="5319" y="3924"/>
                  <a:pt x="5291" y="3861"/>
                  <a:pt x="5265" y="3802"/>
                </a:cubicBezTo>
                <a:cubicBezTo>
                  <a:pt x="5202" y="3734"/>
                  <a:pt x="5211" y="3758"/>
                  <a:pt x="5160" y="3750"/>
                </a:cubicBezTo>
                <a:cubicBezTo>
                  <a:pt x="5115" y="3794"/>
                  <a:pt x="5048" y="3826"/>
                  <a:pt x="5003" y="3867"/>
                </a:cubicBezTo>
                <a:cubicBezTo>
                  <a:pt x="4984" y="3906"/>
                  <a:pt x="4980" y="3978"/>
                  <a:pt x="4999" y="4057"/>
                </a:cubicBezTo>
                <a:cubicBezTo>
                  <a:pt x="4935" y="4062"/>
                  <a:pt x="4871" y="4067"/>
                  <a:pt x="4807" y="4072"/>
                </a:cubicBezTo>
                <a:cubicBezTo>
                  <a:pt x="4749" y="4106"/>
                  <a:pt x="4691" y="4141"/>
                  <a:pt x="4634" y="4175"/>
                </a:cubicBezTo>
                <a:cubicBezTo>
                  <a:pt x="4618" y="4201"/>
                  <a:pt x="4605" y="4247"/>
                  <a:pt x="4569" y="4246"/>
                </a:cubicBezTo>
                <a:cubicBezTo>
                  <a:pt x="4519" y="4212"/>
                  <a:pt x="4506" y="4185"/>
                  <a:pt x="4506" y="4159"/>
                </a:cubicBezTo>
                <a:cubicBezTo>
                  <a:pt x="4516" y="4149"/>
                  <a:pt x="4529" y="4140"/>
                  <a:pt x="4541" y="4134"/>
                </a:cubicBezTo>
                <a:cubicBezTo>
                  <a:pt x="4542" y="4032"/>
                  <a:pt x="4475" y="3981"/>
                  <a:pt x="4408" y="3980"/>
                </a:cubicBezTo>
                <a:cubicBezTo>
                  <a:pt x="4322" y="4020"/>
                  <a:pt x="4315" y="4069"/>
                  <a:pt x="4340" y="4188"/>
                </a:cubicBezTo>
                <a:cubicBezTo>
                  <a:pt x="4321" y="4187"/>
                  <a:pt x="4301" y="4190"/>
                  <a:pt x="4282" y="4193"/>
                </a:cubicBezTo>
                <a:cubicBezTo>
                  <a:pt x="4273" y="4205"/>
                  <a:pt x="4266" y="4222"/>
                  <a:pt x="4260" y="4238"/>
                </a:cubicBezTo>
                <a:cubicBezTo>
                  <a:pt x="4250" y="4241"/>
                  <a:pt x="4240" y="4244"/>
                  <a:pt x="4231" y="4250"/>
                </a:cubicBezTo>
                <a:cubicBezTo>
                  <a:pt x="4230" y="4309"/>
                  <a:pt x="4230" y="4368"/>
                  <a:pt x="4230" y="4427"/>
                </a:cubicBezTo>
                <a:cubicBezTo>
                  <a:pt x="4249" y="4450"/>
                  <a:pt x="4268" y="4477"/>
                  <a:pt x="4290" y="4504"/>
                </a:cubicBezTo>
                <a:cubicBezTo>
                  <a:pt x="4290" y="4520"/>
                  <a:pt x="4290" y="4537"/>
                  <a:pt x="4293" y="4556"/>
                </a:cubicBezTo>
                <a:cubicBezTo>
                  <a:pt x="4280" y="4576"/>
                  <a:pt x="4267" y="4595"/>
                  <a:pt x="4257" y="4614"/>
                </a:cubicBezTo>
                <a:cubicBezTo>
                  <a:pt x="4168" y="4674"/>
                  <a:pt x="4075" y="4692"/>
                  <a:pt x="3992" y="4680"/>
                </a:cubicBezTo>
                <a:cubicBezTo>
                  <a:pt x="3915" y="4678"/>
                  <a:pt x="3902" y="4714"/>
                  <a:pt x="3857" y="4739"/>
                </a:cubicBezTo>
                <a:cubicBezTo>
                  <a:pt x="3841" y="4751"/>
                  <a:pt x="3828" y="4764"/>
                  <a:pt x="3815" y="4777"/>
                </a:cubicBezTo>
                <a:cubicBezTo>
                  <a:pt x="3773" y="4861"/>
                  <a:pt x="3690" y="4944"/>
                  <a:pt x="3616" y="5021"/>
                </a:cubicBezTo>
                <a:cubicBezTo>
                  <a:pt x="3590" y="5004"/>
                  <a:pt x="3565" y="4987"/>
                  <a:pt x="3543" y="4970"/>
                </a:cubicBezTo>
                <a:cubicBezTo>
                  <a:pt x="3514" y="4969"/>
                  <a:pt x="3485" y="4968"/>
                  <a:pt x="3460" y="4971"/>
                </a:cubicBezTo>
                <a:cubicBezTo>
                  <a:pt x="3456" y="4997"/>
                  <a:pt x="3443" y="5036"/>
                  <a:pt x="3424" y="5045"/>
                </a:cubicBezTo>
                <a:cubicBezTo>
                  <a:pt x="3383" y="4989"/>
                  <a:pt x="3341" y="4997"/>
                  <a:pt x="3313" y="5000"/>
                </a:cubicBezTo>
                <a:cubicBezTo>
                  <a:pt x="3299" y="5039"/>
                  <a:pt x="3277" y="5081"/>
                  <a:pt x="3235" y="5109"/>
                </a:cubicBezTo>
                <a:cubicBezTo>
                  <a:pt x="3139" y="5149"/>
                  <a:pt x="3103" y="5296"/>
                  <a:pt x="3013" y="5349"/>
                </a:cubicBezTo>
                <a:cubicBezTo>
                  <a:pt x="2991" y="5398"/>
                  <a:pt x="2994" y="5444"/>
                  <a:pt x="2993" y="5516"/>
                </a:cubicBezTo>
                <a:cubicBezTo>
                  <a:pt x="2999" y="5542"/>
                  <a:pt x="2989" y="5617"/>
                  <a:pt x="2976" y="5659"/>
                </a:cubicBezTo>
                <a:cubicBezTo>
                  <a:pt x="2970" y="5663"/>
                  <a:pt x="2964" y="5666"/>
                  <a:pt x="2960" y="5669"/>
                </a:cubicBezTo>
                <a:cubicBezTo>
                  <a:pt x="2826" y="5665"/>
                  <a:pt x="2734" y="5640"/>
                  <a:pt x="2638" y="5621"/>
                </a:cubicBezTo>
                <a:cubicBezTo>
                  <a:pt x="2603" y="5601"/>
                  <a:pt x="2568" y="5584"/>
                  <a:pt x="2536" y="5566"/>
                </a:cubicBezTo>
                <a:cubicBezTo>
                  <a:pt x="2517" y="5543"/>
                  <a:pt x="2498" y="5523"/>
                  <a:pt x="2482" y="5503"/>
                </a:cubicBezTo>
                <a:cubicBezTo>
                  <a:pt x="2447" y="5492"/>
                  <a:pt x="2412" y="5485"/>
                  <a:pt x="2377" y="5477"/>
                </a:cubicBezTo>
                <a:cubicBezTo>
                  <a:pt x="2377" y="5445"/>
                  <a:pt x="2377" y="5412"/>
                  <a:pt x="2377" y="5379"/>
                </a:cubicBezTo>
                <a:cubicBezTo>
                  <a:pt x="2426" y="5315"/>
                  <a:pt x="2480" y="5231"/>
                  <a:pt x="2481" y="5149"/>
                </a:cubicBezTo>
                <a:cubicBezTo>
                  <a:pt x="2459" y="5054"/>
                  <a:pt x="2386" y="5071"/>
                  <a:pt x="2341" y="5070"/>
                </a:cubicBezTo>
                <a:cubicBezTo>
                  <a:pt x="2325" y="5076"/>
                  <a:pt x="2312" y="5086"/>
                  <a:pt x="2299" y="5095"/>
                </a:cubicBezTo>
                <a:cubicBezTo>
                  <a:pt x="2187" y="5102"/>
                  <a:pt x="2229" y="5097"/>
                  <a:pt x="2209" y="5214"/>
                </a:cubicBezTo>
                <a:cubicBezTo>
                  <a:pt x="2186" y="5237"/>
                  <a:pt x="2183" y="5243"/>
                  <a:pt x="2177" y="5276"/>
                </a:cubicBezTo>
                <a:cubicBezTo>
                  <a:pt x="2154" y="5311"/>
                  <a:pt x="2135" y="5347"/>
                  <a:pt x="2115" y="5386"/>
                </a:cubicBezTo>
                <a:cubicBezTo>
                  <a:pt x="2115" y="5425"/>
                  <a:pt x="2118" y="5467"/>
                  <a:pt x="2121" y="5510"/>
                </a:cubicBezTo>
                <a:cubicBezTo>
                  <a:pt x="2108" y="5526"/>
                  <a:pt x="2095" y="5542"/>
                  <a:pt x="2082" y="5558"/>
                </a:cubicBezTo>
                <a:cubicBezTo>
                  <a:pt x="1999" y="5566"/>
                  <a:pt x="1993" y="5576"/>
                  <a:pt x="1951" y="5617"/>
                </a:cubicBezTo>
                <a:cubicBezTo>
                  <a:pt x="1893" y="5626"/>
                  <a:pt x="1839" y="5637"/>
                  <a:pt x="1785" y="5649"/>
                </a:cubicBezTo>
                <a:cubicBezTo>
                  <a:pt x="1730" y="5674"/>
                  <a:pt x="1724" y="5710"/>
                  <a:pt x="1682" y="5728"/>
                </a:cubicBezTo>
                <a:close/>
              </a:path>
            </a:pathLst>
          </a:custGeom>
          <a:solidFill>
            <a:schemeClr val="bg1"/>
          </a:solidFill>
          <a:ln w="8" cap="flat" cmpd="sng">
            <a:solidFill>
              <a:srgbClr val="FFFFFF"/>
            </a:solidFill>
            <a:round/>
            <a:headEnd/>
            <a:tailEnd/>
          </a:ln>
        </p:spPr>
        <p:txBody>
          <a:bodyPr/>
          <a:lstStyle/>
          <a:p>
            <a:endParaRPr lang="zh-CN" altLang="en-US"/>
          </a:p>
        </p:txBody>
      </p:sp>
      <p:sp>
        <p:nvSpPr>
          <p:cNvPr id="13342" name="Freeform 30"/>
          <p:cNvSpPr>
            <a:spLocks/>
          </p:cNvSpPr>
          <p:nvPr/>
        </p:nvSpPr>
        <p:spPr bwMode="auto">
          <a:xfrm>
            <a:off x="5815013" y="3019425"/>
            <a:ext cx="271462" cy="315913"/>
          </a:xfrm>
          <a:custGeom>
            <a:avLst/>
            <a:gdLst>
              <a:gd name="T0" fmla="*/ 229640 w 714"/>
              <a:gd name="T1" fmla="*/ 315913 h 831"/>
              <a:gd name="T2" fmla="*/ 184777 w 714"/>
              <a:gd name="T3" fmla="*/ 282459 h 831"/>
              <a:gd name="T4" fmla="*/ 164626 w 714"/>
              <a:gd name="T5" fmla="*/ 210989 h 831"/>
              <a:gd name="T6" fmla="*/ 161204 w 714"/>
              <a:gd name="T7" fmla="*/ 197303 h 831"/>
              <a:gd name="T8" fmla="*/ 74899 w 714"/>
              <a:gd name="T9" fmla="*/ 169932 h 831"/>
              <a:gd name="T10" fmla="*/ 61592 w 714"/>
              <a:gd name="T11" fmla="*/ 185898 h 831"/>
              <a:gd name="T12" fmla="*/ 4562 w 714"/>
              <a:gd name="T13" fmla="*/ 185898 h 831"/>
              <a:gd name="T14" fmla="*/ 24333 w 714"/>
              <a:gd name="T15" fmla="*/ 141420 h 831"/>
              <a:gd name="T16" fmla="*/ 49806 w 714"/>
              <a:gd name="T17" fmla="*/ 122031 h 831"/>
              <a:gd name="T18" fmla="*/ 42962 w 714"/>
              <a:gd name="T19" fmla="*/ 64627 h 831"/>
              <a:gd name="T20" fmla="*/ 98852 w 714"/>
              <a:gd name="T21" fmla="*/ 26231 h 831"/>
              <a:gd name="T22" fmla="*/ 120903 w 714"/>
              <a:gd name="T23" fmla="*/ 760 h 831"/>
              <a:gd name="T24" fmla="*/ 140293 w 714"/>
              <a:gd name="T25" fmla="*/ 19768 h 831"/>
              <a:gd name="T26" fmla="*/ 182876 w 714"/>
              <a:gd name="T27" fmla="*/ 24710 h 831"/>
              <a:gd name="T28" fmla="*/ 184777 w 714"/>
              <a:gd name="T29" fmla="*/ 111767 h 831"/>
              <a:gd name="T30" fmla="*/ 206448 w 714"/>
              <a:gd name="T31" fmla="*/ 116329 h 831"/>
              <a:gd name="T32" fmla="*/ 218614 w 714"/>
              <a:gd name="T33" fmla="*/ 126213 h 831"/>
              <a:gd name="T34" fmla="*/ 248650 w 714"/>
              <a:gd name="T35" fmla="*/ 205667 h 831"/>
              <a:gd name="T36" fmla="*/ 271462 w 714"/>
              <a:gd name="T37" fmla="*/ 236079 h 831"/>
              <a:gd name="T38" fmla="*/ 227359 w 714"/>
              <a:gd name="T39" fmla="*/ 268393 h 831"/>
              <a:gd name="T40" fmla="*/ 229640 w 714"/>
              <a:gd name="T41" fmla="*/ 315913 h 83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714" h="831">
                <a:moveTo>
                  <a:pt x="604" y="831"/>
                </a:moveTo>
                <a:cubicBezTo>
                  <a:pt x="550" y="803"/>
                  <a:pt x="493" y="743"/>
                  <a:pt x="486" y="743"/>
                </a:cubicBezTo>
                <a:cubicBezTo>
                  <a:pt x="439" y="666"/>
                  <a:pt x="459" y="582"/>
                  <a:pt x="433" y="555"/>
                </a:cubicBezTo>
                <a:cubicBezTo>
                  <a:pt x="430" y="542"/>
                  <a:pt x="427" y="529"/>
                  <a:pt x="424" y="519"/>
                </a:cubicBezTo>
                <a:cubicBezTo>
                  <a:pt x="329" y="425"/>
                  <a:pt x="300" y="417"/>
                  <a:pt x="197" y="447"/>
                </a:cubicBezTo>
                <a:cubicBezTo>
                  <a:pt x="185" y="460"/>
                  <a:pt x="172" y="473"/>
                  <a:pt x="162" y="489"/>
                </a:cubicBezTo>
                <a:cubicBezTo>
                  <a:pt x="111" y="488"/>
                  <a:pt x="60" y="486"/>
                  <a:pt x="12" y="489"/>
                </a:cubicBezTo>
                <a:cubicBezTo>
                  <a:pt x="12" y="426"/>
                  <a:pt x="0" y="380"/>
                  <a:pt x="64" y="372"/>
                </a:cubicBezTo>
                <a:cubicBezTo>
                  <a:pt x="86" y="353"/>
                  <a:pt x="109" y="337"/>
                  <a:pt x="131" y="321"/>
                </a:cubicBezTo>
                <a:cubicBezTo>
                  <a:pt x="170" y="244"/>
                  <a:pt x="113" y="206"/>
                  <a:pt x="113" y="170"/>
                </a:cubicBezTo>
                <a:cubicBezTo>
                  <a:pt x="158" y="145"/>
                  <a:pt x="222" y="107"/>
                  <a:pt x="260" y="69"/>
                </a:cubicBezTo>
                <a:cubicBezTo>
                  <a:pt x="270" y="14"/>
                  <a:pt x="264" y="0"/>
                  <a:pt x="318" y="2"/>
                </a:cubicBezTo>
                <a:cubicBezTo>
                  <a:pt x="334" y="19"/>
                  <a:pt x="350" y="35"/>
                  <a:pt x="369" y="52"/>
                </a:cubicBezTo>
                <a:cubicBezTo>
                  <a:pt x="404" y="56"/>
                  <a:pt x="443" y="61"/>
                  <a:pt x="481" y="65"/>
                </a:cubicBezTo>
                <a:cubicBezTo>
                  <a:pt x="462" y="97"/>
                  <a:pt x="448" y="228"/>
                  <a:pt x="486" y="294"/>
                </a:cubicBezTo>
                <a:cubicBezTo>
                  <a:pt x="505" y="298"/>
                  <a:pt x="524" y="302"/>
                  <a:pt x="543" y="306"/>
                </a:cubicBezTo>
                <a:cubicBezTo>
                  <a:pt x="553" y="312"/>
                  <a:pt x="562" y="322"/>
                  <a:pt x="575" y="332"/>
                </a:cubicBezTo>
                <a:cubicBezTo>
                  <a:pt x="575" y="418"/>
                  <a:pt x="549" y="466"/>
                  <a:pt x="654" y="541"/>
                </a:cubicBezTo>
                <a:cubicBezTo>
                  <a:pt x="673" y="567"/>
                  <a:pt x="692" y="594"/>
                  <a:pt x="714" y="621"/>
                </a:cubicBezTo>
                <a:cubicBezTo>
                  <a:pt x="634" y="658"/>
                  <a:pt x="634" y="645"/>
                  <a:pt x="598" y="706"/>
                </a:cubicBezTo>
                <a:cubicBezTo>
                  <a:pt x="598" y="746"/>
                  <a:pt x="601" y="788"/>
                  <a:pt x="604" y="831"/>
                </a:cubicBezTo>
                <a:close/>
              </a:path>
            </a:pathLst>
          </a:custGeom>
          <a:solidFill>
            <a:schemeClr val="bg1"/>
          </a:solidFill>
          <a:ln w="8" cap="flat" cmpd="sng">
            <a:solidFill>
              <a:srgbClr val="FFFFFF"/>
            </a:solidFill>
            <a:round/>
            <a:headEnd/>
            <a:tailEnd/>
          </a:ln>
        </p:spPr>
        <p:txBody>
          <a:bodyPr/>
          <a:lstStyle/>
          <a:p>
            <a:endParaRPr lang="zh-CN" altLang="en-US"/>
          </a:p>
        </p:txBody>
      </p:sp>
      <p:sp>
        <p:nvSpPr>
          <p:cNvPr id="13343" name="Freeform 31"/>
          <p:cNvSpPr>
            <a:spLocks/>
          </p:cNvSpPr>
          <p:nvPr/>
        </p:nvSpPr>
        <p:spPr bwMode="auto">
          <a:xfrm>
            <a:off x="6153150" y="2619375"/>
            <a:ext cx="682625" cy="649288"/>
          </a:xfrm>
          <a:custGeom>
            <a:avLst/>
            <a:gdLst>
              <a:gd name="T0" fmla="*/ 273886 w 1797"/>
              <a:gd name="T1" fmla="*/ 649288 h 1713"/>
              <a:gd name="T2" fmla="*/ 271227 w 1797"/>
              <a:gd name="T3" fmla="*/ 644361 h 1713"/>
              <a:gd name="T4" fmla="*/ 304275 w 1797"/>
              <a:gd name="T5" fmla="*/ 606457 h 1713"/>
              <a:gd name="T6" fmla="*/ 316431 w 1797"/>
              <a:gd name="T7" fmla="*/ 583336 h 1713"/>
              <a:gd name="T8" fmla="*/ 316811 w 1797"/>
              <a:gd name="T9" fmla="*/ 564763 h 1713"/>
              <a:gd name="T10" fmla="*/ 292499 w 1797"/>
              <a:gd name="T11" fmla="*/ 549223 h 1713"/>
              <a:gd name="T12" fmla="*/ 324408 w 1797"/>
              <a:gd name="T13" fmla="*/ 473036 h 1713"/>
              <a:gd name="T14" fmla="*/ 336944 w 1797"/>
              <a:gd name="T15" fmla="*/ 400262 h 1713"/>
              <a:gd name="T16" fmla="*/ 292499 w 1797"/>
              <a:gd name="T17" fmla="*/ 350608 h 1713"/>
              <a:gd name="T18" fmla="*/ 273126 w 1797"/>
              <a:gd name="T19" fmla="*/ 347576 h 1713"/>
              <a:gd name="T20" fmla="*/ 232860 w 1797"/>
              <a:gd name="T21" fmla="*/ 354019 h 1713"/>
              <a:gd name="T22" fmla="*/ 173220 w 1797"/>
              <a:gd name="T23" fmla="*/ 418455 h 1713"/>
              <a:gd name="T24" fmla="*/ 128016 w 1797"/>
              <a:gd name="T25" fmla="*/ 484408 h 1713"/>
              <a:gd name="T26" fmla="*/ 43305 w 1797"/>
              <a:gd name="T27" fmla="*/ 419971 h 1713"/>
              <a:gd name="T28" fmla="*/ 2279 w 1797"/>
              <a:gd name="T29" fmla="*/ 399124 h 1713"/>
              <a:gd name="T30" fmla="*/ 21653 w 1797"/>
              <a:gd name="T31" fmla="*/ 366148 h 1713"/>
              <a:gd name="T32" fmla="*/ 48623 w 1797"/>
              <a:gd name="T33" fmla="*/ 334688 h 1713"/>
              <a:gd name="T34" fmla="*/ 45204 w 1797"/>
              <a:gd name="T35" fmla="*/ 272527 h 1713"/>
              <a:gd name="T36" fmla="*/ 40646 w 1797"/>
              <a:gd name="T37" fmla="*/ 269873 h 1713"/>
              <a:gd name="T38" fmla="*/ 34568 w 1797"/>
              <a:gd name="T39" fmla="*/ 258502 h 1713"/>
              <a:gd name="T40" fmla="*/ 25071 w 1797"/>
              <a:gd name="T41" fmla="*/ 233486 h 1713"/>
              <a:gd name="T42" fmla="*/ 33808 w 1797"/>
              <a:gd name="T43" fmla="*/ 192550 h 1713"/>
              <a:gd name="T44" fmla="*/ 58880 w 1797"/>
              <a:gd name="T45" fmla="*/ 228179 h 1713"/>
              <a:gd name="T46" fmla="*/ 117000 w 1797"/>
              <a:gd name="T47" fmla="*/ 253196 h 1713"/>
              <a:gd name="T48" fmla="*/ 137893 w 1797"/>
              <a:gd name="T49" fmla="*/ 232349 h 1713"/>
              <a:gd name="T50" fmla="*/ 253753 w 1797"/>
              <a:gd name="T51" fmla="*/ 145929 h 1713"/>
              <a:gd name="T52" fmla="*/ 285662 w 1797"/>
              <a:gd name="T53" fmla="*/ 93622 h 1713"/>
              <a:gd name="T54" fmla="*/ 363155 w 1797"/>
              <a:gd name="T55" fmla="*/ 97791 h 1713"/>
              <a:gd name="T56" fmla="*/ 387467 w 1797"/>
              <a:gd name="T57" fmla="*/ 98549 h 1713"/>
              <a:gd name="T58" fmla="*/ 405700 w 1797"/>
              <a:gd name="T59" fmla="*/ 76565 h 1713"/>
              <a:gd name="T60" fmla="*/ 406080 w 1797"/>
              <a:gd name="T61" fmla="*/ 18194 h 1713"/>
              <a:gd name="T62" fmla="*/ 412158 w 1797"/>
              <a:gd name="T63" fmla="*/ 0 h 1713"/>
              <a:gd name="T64" fmla="*/ 460781 w 1797"/>
              <a:gd name="T65" fmla="*/ 37145 h 1713"/>
              <a:gd name="T66" fmla="*/ 502947 w 1797"/>
              <a:gd name="T67" fmla="*/ 57992 h 1713"/>
              <a:gd name="T68" fmla="*/ 511684 w 1797"/>
              <a:gd name="T69" fmla="*/ 33355 h 1713"/>
              <a:gd name="T70" fmla="*/ 522700 w 1797"/>
              <a:gd name="T71" fmla="*/ 21226 h 1713"/>
              <a:gd name="T72" fmla="*/ 532197 w 1797"/>
              <a:gd name="T73" fmla="*/ 30323 h 1713"/>
              <a:gd name="T74" fmla="*/ 534476 w 1797"/>
              <a:gd name="T75" fmla="*/ 76186 h 1713"/>
              <a:gd name="T76" fmla="*/ 599434 w 1797"/>
              <a:gd name="T77" fmla="*/ 154647 h 1713"/>
              <a:gd name="T78" fmla="*/ 599054 w 1797"/>
              <a:gd name="T79" fmla="*/ 214534 h 1713"/>
              <a:gd name="T80" fmla="*/ 614628 w 1797"/>
              <a:gd name="T81" fmla="*/ 234623 h 1713"/>
              <a:gd name="T82" fmla="*/ 653375 w 1797"/>
              <a:gd name="T83" fmla="*/ 265325 h 1713"/>
              <a:gd name="T84" fmla="*/ 682625 w 1797"/>
              <a:gd name="T85" fmla="*/ 284656 h 1713"/>
              <a:gd name="T86" fmla="*/ 603232 w 1797"/>
              <a:gd name="T87" fmla="*/ 348334 h 1713"/>
              <a:gd name="T88" fmla="*/ 581200 w 1797"/>
              <a:gd name="T89" fmla="*/ 369181 h 1713"/>
              <a:gd name="T90" fmla="*/ 545872 w 1797"/>
              <a:gd name="T91" fmla="*/ 410496 h 1713"/>
              <a:gd name="T92" fmla="*/ 535995 w 1797"/>
              <a:gd name="T93" fmla="*/ 455980 h 1713"/>
              <a:gd name="T94" fmla="*/ 500668 w 1797"/>
              <a:gd name="T95" fmla="*/ 471141 h 1713"/>
              <a:gd name="T96" fmla="*/ 359356 w 1797"/>
              <a:gd name="T97" fmla="*/ 560973 h 1713"/>
              <a:gd name="T98" fmla="*/ 350619 w 1797"/>
              <a:gd name="T99" fmla="*/ 580304 h 1713"/>
              <a:gd name="T100" fmla="*/ 334665 w 1797"/>
              <a:gd name="T101" fmla="*/ 638296 h 1713"/>
              <a:gd name="T102" fmla="*/ 273886 w 1797"/>
              <a:gd name="T103" fmla="*/ 649288 h 1713"/>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1797" h="1713">
                <a:moveTo>
                  <a:pt x="721" y="1713"/>
                </a:moveTo>
                <a:cubicBezTo>
                  <a:pt x="717" y="1706"/>
                  <a:pt x="714" y="1703"/>
                  <a:pt x="714" y="1700"/>
                </a:cubicBezTo>
                <a:cubicBezTo>
                  <a:pt x="740" y="1635"/>
                  <a:pt x="763" y="1639"/>
                  <a:pt x="801" y="1600"/>
                </a:cubicBezTo>
                <a:cubicBezTo>
                  <a:pt x="811" y="1578"/>
                  <a:pt x="821" y="1558"/>
                  <a:pt x="833" y="1539"/>
                </a:cubicBezTo>
                <a:cubicBezTo>
                  <a:pt x="834" y="1523"/>
                  <a:pt x="834" y="1506"/>
                  <a:pt x="834" y="1490"/>
                </a:cubicBezTo>
                <a:cubicBezTo>
                  <a:pt x="811" y="1476"/>
                  <a:pt x="789" y="1463"/>
                  <a:pt x="770" y="1449"/>
                </a:cubicBezTo>
                <a:cubicBezTo>
                  <a:pt x="742" y="1340"/>
                  <a:pt x="800" y="1309"/>
                  <a:pt x="854" y="1248"/>
                </a:cubicBezTo>
                <a:cubicBezTo>
                  <a:pt x="896" y="1184"/>
                  <a:pt x="887" y="1111"/>
                  <a:pt x="887" y="1056"/>
                </a:cubicBezTo>
                <a:cubicBezTo>
                  <a:pt x="846" y="1012"/>
                  <a:pt x="808" y="969"/>
                  <a:pt x="770" y="925"/>
                </a:cubicBezTo>
                <a:cubicBezTo>
                  <a:pt x="751" y="921"/>
                  <a:pt x="735" y="918"/>
                  <a:pt x="719" y="917"/>
                </a:cubicBezTo>
                <a:cubicBezTo>
                  <a:pt x="684" y="923"/>
                  <a:pt x="649" y="928"/>
                  <a:pt x="613" y="934"/>
                </a:cubicBezTo>
                <a:cubicBezTo>
                  <a:pt x="552" y="982"/>
                  <a:pt x="510" y="1043"/>
                  <a:pt x="456" y="1104"/>
                </a:cubicBezTo>
                <a:cubicBezTo>
                  <a:pt x="417" y="1165"/>
                  <a:pt x="385" y="1230"/>
                  <a:pt x="337" y="1278"/>
                </a:cubicBezTo>
                <a:cubicBezTo>
                  <a:pt x="254" y="1217"/>
                  <a:pt x="168" y="1162"/>
                  <a:pt x="114" y="1108"/>
                </a:cubicBezTo>
                <a:cubicBezTo>
                  <a:pt x="50" y="1100"/>
                  <a:pt x="21" y="1070"/>
                  <a:pt x="6" y="1053"/>
                </a:cubicBezTo>
                <a:cubicBezTo>
                  <a:pt x="6" y="984"/>
                  <a:pt x="0" y="978"/>
                  <a:pt x="57" y="966"/>
                </a:cubicBezTo>
                <a:cubicBezTo>
                  <a:pt x="80" y="937"/>
                  <a:pt x="102" y="908"/>
                  <a:pt x="128" y="883"/>
                </a:cubicBezTo>
                <a:cubicBezTo>
                  <a:pt x="125" y="827"/>
                  <a:pt x="122" y="771"/>
                  <a:pt x="119" y="719"/>
                </a:cubicBezTo>
                <a:cubicBezTo>
                  <a:pt x="113" y="715"/>
                  <a:pt x="110" y="712"/>
                  <a:pt x="107" y="712"/>
                </a:cubicBezTo>
                <a:cubicBezTo>
                  <a:pt x="100" y="702"/>
                  <a:pt x="94" y="692"/>
                  <a:pt x="91" y="682"/>
                </a:cubicBezTo>
                <a:cubicBezTo>
                  <a:pt x="81" y="659"/>
                  <a:pt x="72" y="636"/>
                  <a:pt x="66" y="616"/>
                </a:cubicBezTo>
                <a:cubicBezTo>
                  <a:pt x="66" y="570"/>
                  <a:pt x="63" y="534"/>
                  <a:pt x="89" y="508"/>
                </a:cubicBezTo>
                <a:cubicBezTo>
                  <a:pt x="124" y="519"/>
                  <a:pt x="136" y="542"/>
                  <a:pt x="155" y="602"/>
                </a:cubicBezTo>
                <a:cubicBezTo>
                  <a:pt x="197" y="642"/>
                  <a:pt x="212" y="688"/>
                  <a:pt x="308" y="668"/>
                </a:cubicBezTo>
                <a:cubicBezTo>
                  <a:pt x="324" y="649"/>
                  <a:pt x="344" y="629"/>
                  <a:pt x="363" y="613"/>
                </a:cubicBezTo>
                <a:cubicBezTo>
                  <a:pt x="459" y="554"/>
                  <a:pt x="575" y="449"/>
                  <a:pt x="668" y="385"/>
                </a:cubicBezTo>
                <a:cubicBezTo>
                  <a:pt x="703" y="344"/>
                  <a:pt x="735" y="282"/>
                  <a:pt x="752" y="247"/>
                </a:cubicBezTo>
                <a:cubicBezTo>
                  <a:pt x="835" y="223"/>
                  <a:pt x="867" y="187"/>
                  <a:pt x="956" y="258"/>
                </a:cubicBezTo>
                <a:cubicBezTo>
                  <a:pt x="975" y="259"/>
                  <a:pt x="998" y="259"/>
                  <a:pt x="1020" y="260"/>
                </a:cubicBezTo>
                <a:cubicBezTo>
                  <a:pt x="1036" y="241"/>
                  <a:pt x="1052" y="222"/>
                  <a:pt x="1068" y="202"/>
                </a:cubicBezTo>
                <a:cubicBezTo>
                  <a:pt x="1069" y="150"/>
                  <a:pt x="1069" y="98"/>
                  <a:pt x="1069" y="48"/>
                </a:cubicBezTo>
                <a:cubicBezTo>
                  <a:pt x="1072" y="32"/>
                  <a:pt x="1079" y="16"/>
                  <a:pt x="1085" y="0"/>
                </a:cubicBezTo>
                <a:cubicBezTo>
                  <a:pt x="1121" y="1"/>
                  <a:pt x="1168" y="28"/>
                  <a:pt x="1213" y="98"/>
                </a:cubicBezTo>
                <a:cubicBezTo>
                  <a:pt x="1241" y="122"/>
                  <a:pt x="1254" y="151"/>
                  <a:pt x="1324" y="153"/>
                </a:cubicBezTo>
                <a:cubicBezTo>
                  <a:pt x="1340" y="137"/>
                  <a:pt x="1347" y="98"/>
                  <a:pt x="1347" y="88"/>
                </a:cubicBezTo>
                <a:cubicBezTo>
                  <a:pt x="1357" y="75"/>
                  <a:pt x="1366" y="66"/>
                  <a:pt x="1376" y="56"/>
                </a:cubicBezTo>
                <a:cubicBezTo>
                  <a:pt x="1382" y="63"/>
                  <a:pt x="1392" y="70"/>
                  <a:pt x="1401" y="80"/>
                </a:cubicBezTo>
                <a:cubicBezTo>
                  <a:pt x="1401" y="119"/>
                  <a:pt x="1404" y="158"/>
                  <a:pt x="1407" y="201"/>
                </a:cubicBezTo>
                <a:cubicBezTo>
                  <a:pt x="1458" y="255"/>
                  <a:pt x="1499" y="325"/>
                  <a:pt x="1578" y="408"/>
                </a:cubicBezTo>
                <a:cubicBezTo>
                  <a:pt x="1578" y="461"/>
                  <a:pt x="1578" y="513"/>
                  <a:pt x="1577" y="566"/>
                </a:cubicBezTo>
                <a:cubicBezTo>
                  <a:pt x="1590" y="582"/>
                  <a:pt x="1603" y="599"/>
                  <a:pt x="1618" y="619"/>
                </a:cubicBezTo>
                <a:cubicBezTo>
                  <a:pt x="1650" y="646"/>
                  <a:pt x="1685" y="673"/>
                  <a:pt x="1720" y="700"/>
                </a:cubicBezTo>
                <a:cubicBezTo>
                  <a:pt x="1746" y="717"/>
                  <a:pt x="1771" y="734"/>
                  <a:pt x="1797" y="751"/>
                </a:cubicBezTo>
                <a:cubicBezTo>
                  <a:pt x="1796" y="787"/>
                  <a:pt x="1610" y="907"/>
                  <a:pt x="1588" y="919"/>
                </a:cubicBezTo>
                <a:cubicBezTo>
                  <a:pt x="1569" y="935"/>
                  <a:pt x="1549" y="954"/>
                  <a:pt x="1530" y="974"/>
                </a:cubicBezTo>
                <a:cubicBezTo>
                  <a:pt x="1498" y="1009"/>
                  <a:pt x="1466" y="1044"/>
                  <a:pt x="1437" y="1083"/>
                </a:cubicBezTo>
                <a:cubicBezTo>
                  <a:pt x="1424" y="1118"/>
                  <a:pt x="1433" y="1155"/>
                  <a:pt x="1411" y="1203"/>
                </a:cubicBezTo>
                <a:cubicBezTo>
                  <a:pt x="1379" y="1215"/>
                  <a:pt x="1346" y="1228"/>
                  <a:pt x="1318" y="1243"/>
                </a:cubicBezTo>
                <a:cubicBezTo>
                  <a:pt x="1142" y="1275"/>
                  <a:pt x="1049" y="1341"/>
                  <a:pt x="946" y="1480"/>
                </a:cubicBezTo>
                <a:cubicBezTo>
                  <a:pt x="936" y="1496"/>
                  <a:pt x="929" y="1512"/>
                  <a:pt x="923" y="1531"/>
                </a:cubicBezTo>
                <a:cubicBezTo>
                  <a:pt x="907" y="1580"/>
                  <a:pt x="894" y="1632"/>
                  <a:pt x="881" y="1684"/>
                </a:cubicBezTo>
                <a:cubicBezTo>
                  <a:pt x="813" y="1705"/>
                  <a:pt x="769" y="1711"/>
                  <a:pt x="721" y="1713"/>
                </a:cubicBezTo>
                <a:close/>
              </a:path>
            </a:pathLst>
          </a:custGeom>
          <a:solidFill>
            <a:schemeClr val="bg1"/>
          </a:solidFill>
          <a:ln w="8" cap="flat" cmpd="sng">
            <a:solidFill>
              <a:srgbClr val="FFFFFF"/>
            </a:solidFill>
            <a:round/>
            <a:headEnd/>
            <a:tailEnd/>
          </a:ln>
        </p:spPr>
        <p:txBody>
          <a:bodyPr/>
          <a:lstStyle/>
          <a:p>
            <a:endParaRPr lang="zh-CN" altLang="en-US"/>
          </a:p>
        </p:txBody>
      </p:sp>
      <p:sp>
        <p:nvSpPr>
          <p:cNvPr id="13344" name="Freeform 32"/>
          <p:cNvSpPr>
            <a:spLocks/>
          </p:cNvSpPr>
          <p:nvPr/>
        </p:nvSpPr>
        <p:spPr bwMode="auto">
          <a:xfrm>
            <a:off x="6289675" y="2235200"/>
            <a:ext cx="985838" cy="655638"/>
          </a:xfrm>
          <a:custGeom>
            <a:avLst/>
            <a:gdLst>
              <a:gd name="T0" fmla="*/ 482472 w 2595"/>
              <a:gd name="T1" fmla="*/ 605526 h 1727"/>
              <a:gd name="T2" fmla="*/ 469935 w 2595"/>
              <a:gd name="T3" fmla="*/ 526940 h 1727"/>
              <a:gd name="T4" fmla="*/ 411811 w 2595"/>
              <a:gd name="T5" fmla="*/ 457086 h 1727"/>
              <a:gd name="T6" fmla="*/ 407252 w 2595"/>
              <a:gd name="T7" fmla="*/ 408492 h 1727"/>
              <a:gd name="T8" fmla="*/ 357485 w 2595"/>
              <a:gd name="T9" fmla="*/ 430891 h 1727"/>
              <a:gd name="T10" fmla="*/ 294802 w 2595"/>
              <a:gd name="T11" fmla="*/ 373566 h 1727"/>
              <a:gd name="T12" fmla="*/ 191089 w 2595"/>
              <a:gd name="T13" fmla="*/ 240312 h 1727"/>
              <a:gd name="T14" fmla="*/ 177793 w 2595"/>
              <a:gd name="T15" fmla="*/ 220191 h 1727"/>
              <a:gd name="T16" fmla="*/ 122707 w 2595"/>
              <a:gd name="T17" fmla="*/ 283211 h 1727"/>
              <a:gd name="T18" fmla="*/ 80918 w 2595"/>
              <a:gd name="T19" fmla="*/ 192857 h 1727"/>
              <a:gd name="T20" fmla="*/ 25833 w 2595"/>
              <a:gd name="T21" fmla="*/ 93012 h 1727"/>
              <a:gd name="T22" fmla="*/ 28492 w 2595"/>
              <a:gd name="T23" fmla="*/ 48594 h 1727"/>
              <a:gd name="T24" fmla="*/ 147401 w 2595"/>
              <a:gd name="T25" fmla="*/ 42899 h 1727"/>
              <a:gd name="T26" fmla="*/ 286444 w 2595"/>
              <a:gd name="T27" fmla="*/ 116929 h 1727"/>
              <a:gd name="T28" fmla="*/ 405732 w 2595"/>
              <a:gd name="T29" fmla="*/ 51631 h 1727"/>
              <a:gd name="T30" fmla="*/ 450180 w 2595"/>
              <a:gd name="T31" fmla="*/ 124902 h 1727"/>
              <a:gd name="T32" fmla="*/ 526540 w 2595"/>
              <a:gd name="T33" fmla="*/ 145402 h 1727"/>
              <a:gd name="T34" fmla="*/ 609738 w 2595"/>
              <a:gd name="T35" fmla="*/ 224747 h 1727"/>
              <a:gd name="T36" fmla="*/ 646588 w 2595"/>
              <a:gd name="T37" fmla="*/ 173495 h 1727"/>
              <a:gd name="T38" fmla="*/ 711931 w 2595"/>
              <a:gd name="T39" fmla="*/ 243349 h 1727"/>
              <a:gd name="T40" fmla="*/ 741943 w 2595"/>
              <a:gd name="T41" fmla="*/ 275239 h 1727"/>
              <a:gd name="T42" fmla="*/ 792849 w 2595"/>
              <a:gd name="T43" fmla="*/ 255498 h 1727"/>
              <a:gd name="T44" fmla="*/ 808805 w 2595"/>
              <a:gd name="T45" fmla="*/ 234617 h 1727"/>
              <a:gd name="T46" fmla="*/ 847935 w 2595"/>
              <a:gd name="T47" fmla="*/ 205765 h 1727"/>
              <a:gd name="T48" fmla="*/ 868829 w 2595"/>
              <a:gd name="T49" fmla="*/ 189061 h 1727"/>
              <a:gd name="T50" fmla="*/ 942150 w 2595"/>
              <a:gd name="T51" fmla="*/ 257775 h 1727"/>
              <a:gd name="T52" fmla="*/ 967223 w 2595"/>
              <a:gd name="T53" fmla="*/ 328009 h 1727"/>
              <a:gd name="T54" fmla="*/ 947468 w 2595"/>
              <a:gd name="T55" fmla="*/ 398622 h 1727"/>
              <a:gd name="T56" fmla="*/ 904920 w 2595"/>
              <a:gd name="T57" fmla="*/ 392548 h 1727"/>
              <a:gd name="T58" fmla="*/ 899221 w 2595"/>
              <a:gd name="T59" fmla="*/ 339018 h 1727"/>
              <a:gd name="T60" fmla="*/ 807665 w 2595"/>
              <a:gd name="T61" fmla="*/ 433549 h 1727"/>
              <a:gd name="T62" fmla="*/ 723708 w 2595"/>
              <a:gd name="T63" fmla="*/ 514792 h 1727"/>
              <a:gd name="T64" fmla="*/ 735485 w 2595"/>
              <a:gd name="T65" fmla="*/ 567182 h 1727"/>
              <a:gd name="T66" fmla="*/ 589603 w 2595"/>
              <a:gd name="T67" fmla="*/ 567182 h 1727"/>
              <a:gd name="T68" fmla="*/ 557692 w 2595"/>
              <a:gd name="T69" fmla="*/ 652221 h 172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2595" h="1727">
                <a:moveTo>
                  <a:pt x="1436" y="1727"/>
                </a:moveTo>
                <a:cubicBezTo>
                  <a:pt x="1391" y="1670"/>
                  <a:pt x="1299" y="1619"/>
                  <a:pt x="1270" y="1595"/>
                </a:cubicBezTo>
                <a:cubicBezTo>
                  <a:pt x="1261" y="1585"/>
                  <a:pt x="1255" y="1575"/>
                  <a:pt x="1248" y="1565"/>
                </a:cubicBezTo>
                <a:cubicBezTo>
                  <a:pt x="1249" y="1483"/>
                  <a:pt x="1262" y="1441"/>
                  <a:pt x="1237" y="1388"/>
                </a:cubicBezTo>
                <a:cubicBezTo>
                  <a:pt x="1179" y="1344"/>
                  <a:pt x="1179" y="1328"/>
                  <a:pt x="1167" y="1298"/>
                </a:cubicBezTo>
                <a:cubicBezTo>
                  <a:pt x="1138" y="1264"/>
                  <a:pt x="1110" y="1234"/>
                  <a:pt x="1084" y="1204"/>
                </a:cubicBezTo>
                <a:cubicBezTo>
                  <a:pt x="1081" y="1201"/>
                  <a:pt x="1078" y="1201"/>
                  <a:pt x="1075" y="1201"/>
                </a:cubicBezTo>
                <a:cubicBezTo>
                  <a:pt x="1072" y="1158"/>
                  <a:pt x="1072" y="1115"/>
                  <a:pt x="1072" y="1076"/>
                </a:cubicBezTo>
                <a:cubicBezTo>
                  <a:pt x="1037" y="1029"/>
                  <a:pt x="1018" y="1035"/>
                  <a:pt x="996" y="1035"/>
                </a:cubicBezTo>
                <a:cubicBezTo>
                  <a:pt x="960" y="1070"/>
                  <a:pt x="957" y="1086"/>
                  <a:pt x="941" y="1135"/>
                </a:cubicBezTo>
                <a:cubicBezTo>
                  <a:pt x="935" y="1132"/>
                  <a:pt x="928" y="1131"/>
                  <a:pt x="925" y="1131"/>
                </a:cubicBezTo>
                <a:cubicBezTo>
                  <a:pt x="877" y="1081"/>
                  <a:pt x="814" y="1011"/>
                  <a:pt x="776" y="984"/>
                </a:cubicBezTo>
                <a:cubicBezTo>
                  <a:pt x="616" y="960"/>
                  <a:pt x="613" y="907"/>
                  <a:pt x="595" y="796"/>
                </a:cubicBezTo>
                <a:cubicBezTo>
                  <a:pt x="570" y="720"/>
                  <a:pt x="525" y="673"/>
                  <a:pt x="503" y="633"/>
                </a:cubicBezTo>
                <a:cubicBezTo>
                  <a:pt x="500" y="616"/>
                  <a:pt x="497" y="600"/>
                  <a:pt x="494" y="583"/>
                </a:cubicBezTo>
                <a:cubicBezTo>
                  <a:pt x="484" y="580"/>
                  <a:pt x="475" y="580"/>
                  <a:pt x="468" y="580"/>
                </a:cubicBezTo>
                <a:cubicBezTo>
                  <a:pt x="436" y="605"/>
                  <a:pt x="404" y="634"/>
                  <a:pt x="372" y="662"/>
                </a:cubicBezTo>
                <a:cubicBezTo>
                  <a:pt x="356" y="688"/>
                  <a:pt x="340" y="717"/>
                  <a:pt x="323" y="746"/>
                </a:cubicBezTo>
                <a:cubicBezTo>
                  <a:pt x="260" y="695"/>
                  <a:pt x="273" y="617"/>
                  <a:pt x="248" y="590"/>
                </a:cubicBezTo>
                <a:cubicBezTo>
                  <a:pt x="235" y="561"/>
                  <a:pt x="222" y="534"/>
                  <a:pt x="213" y="508"/>
                </a:cubicBezTo>
                <a:cubicBezTo>
                  <a:pt x="213" y="468"/>
                  <a:pt x="213" y="432"/>
                  <a:pt x="214" y="396"/>
                </a:cubicBezTo>
                <a:cubicBezTo>
                  <a:pt x="163" y="326"/>
                  <a:pt x="112" y="286"/>
                  <a:pt x="68" y="245"/>
                </a:cubicBezTo>
                <a:cubicBezTo>
                  <a:pt x="0" y="244"/>
                  <a:pt x="46" y="143"/>
                  <a:pt x="55" y="130"/>
                </a:cubicBezTo>
                <a:cubicBezTo>
                  <a:pt x="62" y="127"/>
                  <a:pt x="68" y="127"/>
                  <a:pt x="75" y="128"/>
                </a:cubicBezTo>
                <a:cubicBezTo>
                  <a:pt x="129" y="165"/>
                  <a:pt x="179" y="222"/>
                  <a:pt x="269" y="224"/>
                </a:cubicBezTo>
                <a:cubicBezTo>
                  <a:pt x="314" y="196"/>
                  <a:pt x="346" y="144"/>
                  <a:pt x="388" y="113"/>
                </a:cubicBezTo>
                <a:cubicBezTo>
                  <a:pt x="430" y="42"/>
                  <a:pt x="475" y="0"/>
                  <a:pt x="535" y="113"/>
                </a:cubicBezTo>
                <a:cubicBezTo>
                  <a:pt x="547" y="205"/>
                  <a:pt x="633" y="276"/>
                  <a:pt x="754" y="308"/>
                </a:cubicBezTo>
                <a:cubicBezTo>
                  <a:pt x="809" y="290"/>
                  <a:pt x="866" y="272"/>
                  <a:pt x="924" y="257"/>
                </a:cubicBezTo>
                <a:cubicBezTo>
                  <a:pt x="972" y="216"/>
                  <a:pt x="1020" y="174"/>
                  <a:pt x="1068" y="136"/>
                </a:cubicBezTo>
                <a:cubicBezTo>
                  <a:pt x="1075" y="140"/>
                  <a:pt x="1084" y="143"/>
                  <a:pt x="1094" y="150"/>
                </a:cubicBezTo>
                <a:cubicBezTo>
                  <a:pt x="1093" y="202"/>
                  <a:pt x="1058" y="326"/>
                  <a:pt x="1185" y="329"/>
                </a:cubicBezTo>
                <a:cubicBezTo>
                  <a:pt x="1201" y="320"/>
                  <a:pt x="1221" y="314"/>
                  <a:pt x="1240" y="308"/>
                </a:cubicBezTo>
                <a:cubicBezTo>
                  <a:pt x="1294" y="253"/>
                  <a:pt x="1339" y="323"/>
                  <a:pt x="1386" y="383"/>
                </a:cubicBezTo>
                <a:cubicBezTo>
                  <a:pt x="1409" y="390"/>
                  <a:pt x="1434" y="398"/>
                  <a:pt x="1460" y="408"/>
                </a:cubicBezTo>
                <a:cubicBezTo>
                  <a:pt x="1482" y="451"/>
                  <a:pt x="1526" y="534"/>
                  <a:pt x="1605" y="592"/>
                </a:cubicBezTo>
                <a:cubicBezTo>
                  <a:pt x="1612" y="592"/>
                  <a:pt x="1621" y="592"/>
                  <a:pt x="1631" y="593"/>
                </a:cubicBezTo>
                <a:cubicBezTo>
                  <a:pt x="1676" y="548"/>
                  <a:pt x="1689" y="502"/>
                  <a:pt x="1702" y="457"/>
                </a:cubicBezTo>
                <a:cubicBezTo>
                  <a:pt x="1718" y="460"/>
                  <a:pt x="1737" y="467"/>
                  <a:pt x="1756" y="475"/>
                </a:cubicBezTo>
                <a:cubicBezTo>
                  <a:pt x="1769" y="524"/>
                  <a:pt x="1804" y="584"/>
                  <a:pt x="1874" y="641"/>
                </a:cubicBezTo>
                <a:cubicBezTo>
                  <a:pt x="1874" y="644"/>
                  <a:pt x="1874" y="648"/>
                  <a:pt x="1874" y="651"/>
                </a:cubicBezTo>
                <a:cubicBezTo>
                  <a:pt x="1899" y="675"/>
                  <a:pt x="1924" y="698"/>
                  <a:pt x="1953" y="725"/>
                </a:cubicBezTo>
                <a:cubicBezTo>
                  <a:pt x="1982" y="723"/>
                  <a:pt x="2014" y="720"/>
                  <a:pt x="2046" y="718"/>
                </a:cubicBezTo>
                <a:cubicBezTo>
                  <a:pt x="2059" y="702"/>
                  <a:pt x="2071" y="685"/>
                  <a:pt x="2087" y="673"/>
                </a:cubicBezTo>
                <a:cubicBezTo>
                  <a:pt x="2100" y="673"/>
                  <a:pt x="2123" y="651"/>
                  <a:pt x="2129" y="644"/>
                </a:cubicBezTo>
                <a:cubicBezTo>
                  <a:pt x="2129" y="635"/>
                  <a:pt x="2129" y="625"/>
                  <a:pt x="2129" y="618"/>
                </a:cubicBezTo>
                <a:cubicBezTo>
                  <a:pt x="2120" y="615"/>
                  <a:pt x="2113" y="611"/>
                  <a:pt x="2107" y="608"/>
                </a:cubicBezTo>
                <a:cubicBezTo>
                  <a:pt x="2107" y="565"/>
                  <a:pt x="2194" y="554"/>
                  <a:pt x="2232" y="542"/>
                </a:cubicBezTo>
                <a:cubicBezTo>
                  <a:pt x="2242" y="536"/>
                  <a:pt x="2251" y="530"/>
                  <a:pt x="2264" y="527"/>
                </a:cubicBezTo>
                <a:cubicBezTo>
                  <a:pt x="2271" y="517"/>
                  <a:pt x="2277" y="507"/>
                  <a:pt x="2287" y="498"/>
                </a:cubicBezTo>
                <a:cubicBezTo>
                  <a:pt x="2309" y="508"/>
                  <a:pt x="2299" y="560"/>
                  <a:pt x="2369" y="598"/>
                </a:cubicBezTo>
                <a:cubicBezTo>
                  <a:pt x="2404" y="625"/>
                  <a:pt x="2442" y="652"/>
                  <a:pt x="2480" y="679"/>
                </a:cubicBezTo>
                <a:cubicBezTo>
                  <a:pt x="2512" y="684"/>
                  <a:pt x="2544" y="691"/>
                  <a:pt x="2576" y="698"/>
                </a:cubicBezTo>
                <a:cubicBezTo>
                  <a:pt x="2576" y="731"/>
                  <a:pt x="2595" y="830"/>
                  <a:pt x="2546" y="864"/>
                </a:cubicBezTo>
                <a:cubicBezTo>
                  <a:pt x="2533" y="890"/>
                  <a:pt x="2524" y="916"/>
                  <a:pt x="2514" y="942"/>
                </a:cubicBezTo>
                <a:cubicBezTo>
                  <a:pt x="2507" y="978"/>
                  <a:pt x="2501" y="1014"/>
                  <a:pt x="2494" y="1050"/>
                </a:cubicBezTo>
                <a:cubicBezTo>
                  <a:pt x="2485" y="1050"/>
                  <a:pt x="2475" y="1053"/>
                  <a:pt x="2465" y="1056"/>
                </a:cubicBezTo>
                <a:cubicBezTo>
                  <a:pt x="2453" y="993"/>
                  <a:pt x="2386" y="1031"/>
                  <a:pt x="2382" y="1034"/>
                </a:cubicBezTo>
                <a:cubicBezTo>
                  <a:pt x="2376" y="1030"/>
                  <a:pt x="2370" y="1027"/>
                  <a:pt x="2367" y="1024"/>
                </a:cubicBezTo>
                <a:cubicBezTo>
                  <a:pt x="2367" y="978"/>
                  <a:pt x="2367" y="935"/>
                  <a:pt x="2367" y="893"/>
                </a:cubicBezTo>
                <a:cubicBezTo>
                  <a:pt x="2307" y="803"/>
                  <a:pt x="2265" y="841"/>
                  <a:pt x="2223" y="909"/>
                </a:cubicBezTo>
                <a:cubicBezTo>
                  <a:pt x="2207" y="990"/>
                  <a:pt x="2152" y="1061"/>
                  <a:pt x="2126" y="1142"/>
                </a:cubicBezTo>
                <a:cubicBezTo>
                  <a:pt x="2113" y="1155"/>
                  <a:pt x="2104" y="1171"/>
                  <a:pt x="2094" y="1187"/>
                </a:cubicBezTo>
                <a:cubicBezTo>
                  <a:pt x="1966" y="1276"/>
                  <a:pt x="1887" y="1152"/>
                  <a:pt x="1905" y="1356"/>
                </a:cubicBezTo>
                <a:cubicBezTo>
                  <a:pt x="1930" y="1379"/>
                  <a:pt x="1955" y="1403"/>
                  <a:pt x="1981" y="1427"/>
                </a:cubicBezTo>
                <a:cubicBezTo>
                  <a:pt x="1981" y="1446"/>
                  <a:pt x="1952" y="1478"/>
                  <a:pt x="1936" y="1494"/>
                </a:cubicBezTo>
                <a:cubicBezTo>
                  <a:pt x="1872" y="1512"/>
                  <a:pt x="1750" y="1489"/>
                  <a:pt x="1715" y="1472"/>
                </a:cubicBezTo>
                <a:cubicBezTo>
                  <a:pt x="1642" y="1395"/>
                  <a:pt x="1597" y="1446"/>
                  <a:pt x="1552" y="1494"/>
                </a:cubicBezTo>
                <a:cubicBezTo>
                  <a:pt x="1529" y="1559"/>
                  <a:pt x="1507" y="1624"/>
                  <a:pt x="1484" y="1689"/>
                </a:cubicBezTo>
                <a:cubicBezTo>
                  <a:pt x="1478" y="1699"/>
                  <a:pt x="1471" y="1708"/>
                  <a:pt x="1468" y="1718"/>
                </a:cubicBezTo>
                <a:cubicBezTo>
                  <a:pt x="1455" y="1721"/>
                  <a:pt x="1445" y="1724"/>
                  <a:pt x="1436" y="1727"/>
                </a:cubicBezTo>
                <a:close/>
              </a:path>
            </a:pathLst>
          </a:custGeom>
          <a:solidFill>
            <a:schemeClr val="bg1"/>
          </a:solidFill>
          <a:ln w="8" cap="flat" cmpd="sng">
            <a:solidFill>
              <a:srgbClr val="FFFFFF"/>
            </a:solidFill>
            <a:round/>
            <a:headEnd/>
            <a:tailEnd/>
          </a:ln>
        </p:spPr>
        <p:txBody>
          <a:bodyPr/>
          <a:lstStyle/>
          <a:p>
            <a:endParaRPr lang="zh-CN" altLang="en-US"/>
          </a:p>
        </p:txBody>
      </p:sp>
      <p:sp>
        <p:nvSpPr>
          <p:cNvPr id="13345" name="Freeform 33"/>
          <p:cNvSpPr>
            <a:spLocks/>
          </p:cNvSpPr>
          <p:nvPr/>
        </p:nvSpPr>
        <p:spPr bwMode="auto">
          <a:xfrm>
            <a:off x="6105525" y="1296988"/>
            <a:ext cx="1285875" cy="1204912"/>
          </a:xfrm>
          <a:custGeom>
            <a:avLst/>
            <a:gdLst>
              <a:gd name="T0" fmla="*/ 886745 w 3386"/>
              <a:gd name="T1" fmla="*/ 1157780 h 3170"/>
              <a:gd name="T2" fmla="*/ 800919 w 3386"/>
              <a:gd name="T3" fmla="*/ 1149418 h 3170"/>
              <a:gd name="T4" fmla="*/ 746613 w 3386"/>
              <a:gd name="T5" fmla="*/ 1082140 h 3170"/>
              <a:gd name="T6" fmla="*/ 655849 w 3386"/>
              <a:gd name="T7" fmla="*/ 1036148 h 3170"/>
              <a:gd name="T8" fmla="*/ 613696 w 3386"/>
              <a:gd name="T9" fmla="*/ 992817 h 3170"/>
              <a:gd name="T10" fmla="*/ 559010 w 3386"/>
              <a:gd name="T11" fmla="*/ 1002700 h 3170"/>
              <a:gd name="T12" fmla="*/ 462930 w 3386"/>
              <a:gd name="T13" fmla="*/ 1041470 h 3170"/>
              <a:gd name="T14" fmla="*/ 348242 w 3386"/>
              <a:gd name="T15" fmla="*/ 943784 h 3170"/>
              <a:gd name="T16" fmla="*/ 327735 w 3386"/>
              <a:gd name="T17" fmla="*/ 922119 h 3170"/>
              <a:gd name="T18" fmla="*/ 364572 w 3386"/>
              <a:gd name="T19" fmla="*/ 864724 h 3170"/>
              <a:gd name="T20" fmla="*/ 317101 w 3386"/>
              <a:gd name="T21" fmla="*/ 875747 h 3170"/>
              <a:gd name="T22" fmla="*/ 251782 w 3386"/>
              <a:gd name="T23" fmla="*/ 820632 h 3170"/>
              <a:gd name="T24" fmla="*/ 298493 w 3386"/>
              <a:gd name="T25" fmla="*/ 737011 h 3170"/>
              <a:gd name="T26" fmla="*/ 349002 w 3386"/>
              <a:gd name="T27" fmla="*/ 621461 h 3170"/>
              <a:gd name="T28" fmla="*/ 379003 w 3386"/>
              <a:gd name="T29" fmla="*/ 688358 h 3170"/>
              <a:gd name="T30" fmla="*/ 420777 w 3386"/>
              <a:gd name="T31" fmla="*/ 595994 h 3170"/>
              <a:gd name="T32" fmla="*/ 392294 w 3386"/>
              <a:gd name="T33" fmla="*/ 451937 h 3170"/>
              <a:gd name="T34" fmla="*/ 403687 w 3386"/>
              <a:gd name="T35" fmla="*/ 389981 h 3170"/>
              <a:gd name="T36" fmla="*/ 363432 w 3386"/>
              <a:gd name="T37" fmla="*/ 196131 h 3170"/>
              <a:gd name="T38" fmla="*/ 250263 w 3386"/>
              <a:gd name="T39" fmla="*/ 254286 h 3170"/>
              <a:gd name="T40" fmla="*/ 147348 w 3386"/>
              <a:gd name="T41" fmla="*/ 221977 h 3170"/>
              <a:gd name="T42" fmla="*/ 50508 w 3386"/>
              <a:gd name="T43" fmla="*/ 187008 h 3170"/>
              <a:gd name="T44" fmla="*/ 0 w 3386"/>
              <a:gd name="T45" fmla="*/ 139876 h 3170"/>
              <a:gd name="T46" fmla="*/ 29242 w 3386"/>
              <a:gd name="T47" fmla="*/ 70698 h 3170"/>
              <a:gd name="T48" fmla="*/ 85447 w 3386"/>
              <a:gd name="T49" fmla="*/ 14824 h 3170"/>
              <a:gd name="T50" fmla="*/ 236972 w 3386"/>
              <a:gd name="T51" fmla="*/ 31168 h 3170"/>
              <a:gd name="T52" fmla="*/ 431790 w 3386"/>
              <a:gd name="T53" fmla="*/ 172945 h 3170"/>
              <a:gd name="T54" fmla="*/ 502805 w 3386"/>
              <a:gd name="T55" fmla="*/ 276712 h 3170"/>
              <a:gd name="T56" fmla="*/ 567365 w 3386"/>
              <a:gd name="T57" fmla="*/ 376678 h 3170"/>
              <a:gd name="T58" fmla="*/ 581796 w 3386"/>
              <a:gd name="T59" fmla="*/ 435593 h 3170"/>
              <a:gd name="T60" fmla="*/ 709016 w 3386"/>
              <a:gd name="T61" fmla="*/ 452697 h 3170"/>
              <a:gd name="T62" fmla="*/ 764841 w 3386"/>
              <a:gd name="T63" fmla="*/ 445095 h 3170"/>
              <a:gd name="T64" fmla="*/ 868896 w 3386"/>
              <a:gd name="T65" fmla="*/ 507811 h 3170"/>
              <a:gd name="T66" fmla="*/ 974850 w 3386"/>
              <a:gd name="T67" fmla="*/ 624882 h 3170"/>
              <a:gd name="T68" fmla="*/ 1069790 w 3386"/>
              <a:gd name="T69" fmla="*/ 591053 h 3170"/>
              <a:gd name="T70" fmla="*/ 1172326 w 3386"/>
              <a:gd name="T71" fmla="*/ 476643 h 3170"/>
              <a:gd name="T72" fmla="*/ 1250177 w 3386"/>
              <a:gd name="T73" fmla="*/ 469802 h 3170"/>
              <a:gd name="T74" fmla="*/ 1285875 w 3386"/>
              <a:gd name="T75" fmla="*/ 574329 h 3170"/>
              <a:gd name="T76" fmla="*/ 1269545 w 3386"/>
              <a:gd name="T77" fmla="*/ 654529 h 3170"/>
              <a:gd name="T78" fmla="*/ 1262710 w 3386"/>
              <a:gd name="T79" fmla="*/ 802768 h 3170"/>
              <a:gd name="T80" fmla="*/ 1253595 w 3386"/>
              <a:gd name="T81" fmla="*/ 900833 h 3170"/>
              <a:gd name="T82" fmla="*/ 1203846 w 3386"/>
              <a:gd name="T83" fmla="*/ 923259 h 3170"/>
              <a:gd name="T84" fmla="*/ 1121058 w 3386"/>
              <a:gd name="T85" fmla="*/ 943404 h 3170"/>
              <a:gd name="T86" fmla="*/ 1104728 w 3386"/>
              <a:gd name="T87" fmla="*/ 1030067 h 3170"/>
              <a:gd name="T88" fmla="*/ 1155996 w 3386"/>
              <a:gd name="T89" fmla="*/ 1187047 h 3170"/>
              <a:gd name="T90" fmla="*/ 1041308 w 3386"/>
              <a:gd name="T91" fmla="*/ 1119390 h 3170"/>
              <a:gd name="T92" fmla="*/ 974470 w 3386"/>
              <a:gd name="T93" fmla="*/ 1155119 h 3170"/>
              <a:gd name="T94" fmla="*/ 977888 w 3386"/>
              <a:gd name="T95" fmla="*/ 1181346 h 3170"/>
              <a:gd name="T96" fmla="*/ 932696 w 3386"/>
              <a:gd name="T97" fmla="*/ 1204912 h 317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3386" h="3170">
                <a:moveTo>
                  <a:pt x="2456" y="3170"/>
                </a:moveTo>
                <a:cubicBezTo>
                  <a:pt x="2415" y="3127"/>
                  <a:pt x="2374" y="3086"/>
                  <a:pt x="2335" y="3046"/>
                </a:cubicBezTo>
                <a:cubicBezTo>
                  <a:pt x="2285" y="2937"/>
                  <a:pt x="2256" y="2887"/>
                  <a:pt x="2167" y="2898"/>
                </a:cubicBezTo>
                <a:cubicBezTo>
                  <a:pt x="2148" y="2940"/>
                  <a:pt x="2128" y="2982"/>
                  <a:pt x="2109" y="3024"/>
                </a:cubicBezTo>
                <a:cubicBezTo>
                  <a:pt x="2058" y="3023"/>
                  <a:pt x="1998" y="2900"/>
                  <a:pt x="1994" y="2887"/>
                </a:cubicBezTo>
                <a:cubicBezTo>
                  <a:pt x="1975" y="2886"/>
                  <a:pt x="1972" y="2857"/>
                  <a:pt x="1966" y="2847"/>
                </a:cubicBezTo>
                <a:cubicBezTo>
                  <a:pt x="1944" y="2840"/>
                  <a:pt x="1921" y="2833"/>
                  <a:pt x="1899" y="2829"/>
                </a:cubicBezTo>
                <a:cubicBezTo>
                  <a:pt x="1836" y="2722"/>
                  <a:pt x="1800" y="2735"/>
                  <a:pt x="1727" y="2726"/>
                </a:cubicBezTo>
                <a:cubicBezTo>
                  <a:pt x="1724" y="2729"/>
                  <a:pt x="1721" y="2736"/>
                  <a:pt x="1717" y="2742"/>
                </a:cubicBezTo>
                <a:cubicBezTo>
                  <a:pt x="1586" y="2805"/>
                  <a:pt x="1612" y="2677"/>
                  <a:pt x="1616" y="2612"/>
                </a:cubicBezTo>
                <a:cubicBezTo>
                  <a:pt x="1575" y="2568"/>
                  <a:pt x="1562" y="2575"/>
                  <a:pt x="1530" y="2574"/>
                </a:cubicBezTo>
                <a:cubicBezTo>
                  <a:pt x="1511" y="2593"/>
                  <a:pt x="1491" y="2615"/>
                  <a:pt x="1472" y="2638"/>
                </a:cubicBezTo>
                <a:cubicBezTo>
                  <a:pt x="1459" y="2644"/>
                  <a:pt x="1446" y="2650"/>
                  <a:pt x="1434" y="2660"/>
                </a:cubicBezTo>
                <a:cubicBezTo>
                  <a:pt x="1392" y="2718"/>
                  <a:pt x="1273" y="2734"/>
                  <a:pt x="1219" y="2740"/>
                </a:cubicBezTo>
                <a:cubicBezTo>
                  <a:pt x="1104" y="2688"/>
                  <a:pt x="1069" y="2654"/>
                  <a:pt x="1051" y="2565"/>
                </a:cubicBezTo>
                <a:cubicBezTo>
                  <a:pt x="987" y="2465"/>
                  <a:pt x="1000" y="2495"/>
                  <a:pt x="917" y="2483"/>
                </a:cubicBezTo>
                <a:cubicBezTo>
                  <a:pt x="914" y="2483"/>
                  <a:pt x="911" y="2486"/>
                  <a:pt x="907" y="2489"/>
                </a:cubicBezTo>
                <a:cubicBezTo>
                  <a:pt x="872" y="2472"/>
                  <a:pt x="863" y="2449"/>
                  <a:pt x="863" y="2426"/>
                </a:cubicBezTo>
                <a:cubicBezTo>
                  <a:pt x="892" y="2410"/>
                  <a:pt x="933" y="2415"/>
                  <a:pt x="975" y="2383"/>
                </a:cubicBezTo>
                <a:cubicBezTo>
                  <a:pt x="975" y="2331"/>
                  <a:pt x="966" y="2301"/>
                  <a:pt x="960" y="2275"/>
                </a:cubicBezTo>
                <a:cubicBezTo>
                  <a:pt x="950" y="2258"/>
                  <a:pt x="941" y="2245"/>
                  <a:pt x="934" y="2231"/>
                </a:cubicBezTo>
                <a:cubicBezTo>
                  <a:pt x="861" y="2230"/>
                  <a:pt x="867" y="2240"/>
                  <a:pt x="835" y="2304"/>
                </a:cubicBezTo>
                <a:cubicBezTo>
                  <a:pt x="774" y="2303"/>
                  <a:pt x="739" y="2253"/>
                  <a:pt x="704" y="2239"/>
                </a:cubicBezTo>
                <a:cubicBezTo>
                  <a:pt x="692" y="2186"/>
                  <a:pt x="685" y="2189"/>
                  <a:pt x="663" y="2159"/>
                </a:cubicBezTo>
                <a:cubicBezTo>
                  <a:pt x="660" y="2133"/>
                  <a:pt x="660" y="2107"/>
                  <a:pt x="661" y="2080"/>
                </a:cubicBezTo>
                <a:cubicBezTo>
                  <a:pt x="722" y="2036"/>
                  <a:pt x="750" y="1994"/>
                  <a:pt x="786" y="1939"/>
                </a:cubicBezTo>
                <a:cubicBezTo>
                  <a:pt x="799" y="1828"/>
                  <a:pt x="883" y="1781"/>
                  <a:pt x="915" y="1697"/>
                </a:cubicBezTo>
                <a:cubicBezTo>
                  <a:pt x="915" y="1674"/>
                  <a:pt x="915" y="1655"/>
                  <a:pt x="919" y="1635"/>
                </a:cubicBezTo>
                <a:cubicBezTo>
                  <a:pt x="941" y="1636"/>
                  <a:pt x="951" y="1655"/>
                  <a:pt x="957" y="1672"/>
                </a:cubicBezTo>
                <a:cubicBezTo>
                  <a:pt x="957" y="1711"/>
                  <a:pt x="928" y="1773"/>
                  <a:pt x="998" y="1811"/>
                </a:cubicBezTo>
                <a:cubicBezTo>
                  <a:pt x="1030" y="1811"/>
                  <a:pt x="1074" y="1819"/>
                  <a:pt x="1110" y="1784"/>
                </a:cubicBezTo>
                <a:cubicBezTo>
                  <a:pt x="1110" y="1712"/>
                  <a:pt x="1120" y="1614"/>
                  <a:pt x="1108" y="1568"/>
                </a:cubicBezTo>
                <a:cubicBezTo>
                  <a:pt x="1025" y="1481"/>
                  <a:pt x="1054" y="1432"/>
                  <a:pt x="1093" y="1364"/>
                </a:cubicBezTo>
                <a:cubicBezTo>
                  <a:pt x="1093" y="1289"/>
                  <a:pt x="1052" y="1200"/>
                  <a:pt x="1033" y="1189"/>
                </a:cubicBezTo>
                <a:cubicBezTo>
                  <a:pt x="1030" y="1163"/>
                  <a:pt x="1027" y="1137"/>
                  <a:pt x="1024" y="1110"/>
                </a:cubicBezTo>
                <a:cubicBezTo>
                  <a:pt x="1037" y="1081"/>
                  <a:pt x="1050" y="1052"/>
                  <a:pt x="1063" y="1026"/>
                </a:cubicBezTo>
                <a:cubicBezTo>
                  <a:pt x="1063" y="967"/>
                  <a:pt x="1089" y="922"/>
                  <a:pt x="1105" y="867"/>
                </a:cubicBezTo>
                <a:cubicBezTo>
                  <a:pt x="1106" y="739"/>
                  <a:pt x="1040" y="561"/>
                  <a:pt x="957" y="516"/>
                </a:cubicBezTo>
                <a:cubicBezTo>
                  <a:pt x="877" y="514"/>
                  <a:pt x="839" y="516"/>
                  <a:pt x="797" y="558"/>
                </a:cubicBezTo>
                <a:cubicBezTo>
                  <a:pt x="749" y="642"/>
                  <a:pt x="746" y="652"/>
                  <a:pt x="659" y="669"/>
                </a:cubicBezTo>
                <a:cubicBezTo>
                  <a:pt x="579" y="667"/>
                  <a:pt x="522" y="698"/>
                  <a:pt x="461" y="707"/>
                </a:cubicBezTo>
                <a:cubicBezTo>
                  <a:pt x="391" y="669"/>
                  <a:pt x="401" y="620"/>
                  <a:pt x="388" y="584"/>
                </a:cubicBezTo>
                <a:cubicBezTo>
                  <a:pt x="376" y="492"/>
                  <a:pt x="348" y="442"/>
                  <a:pt x="313" y="405"/>
                </a:cubicBezTo>
                <a:cubicBezTo>
                  <a:pt x="160" y="336"/>
                  <a:pt x="134" y="351"/>
                  <a:pt x="133" y="492"/>
                </a:cubicBezTo>
                <a:cubicBezTo>
                  <a:pt x="89" y="455"/>
                  <a:pt x="44" y="421"/>
                  <a:pt x="3" y="387"/>
                </a:cubicBezTo>
                <a:cubicBezTo>
                  <a:pt x="0" y="381"/>
                  <a:pt x="0" y="374"/>
                  <a:pt x="0" y="368"/>
                </a:cubicBezTo>
                <a:cubicBezTo>
                  <a:pt x="19" y="345"/>
                  <a:pt x="38" y="323"/>
                  <a:pt x="61" y="300"/>
                </a:cubicBezTo>
                <a:cubicBezTo>
                  <a:pt x="64" y="261"/>
                  <a:pt x="71" y="222"/>
                  <a:pt x="77" y="186"/>
                </a:cubicBezTo>
                <a:cubicBezTo>
                  <a:pt x="62" y="173"/>
                  <a:pt x="46" y="159"/>
                  <a:pt x="33" y="146"/>
                </a:cubicBezTo>
                <a:cubicBezTo>
                  <a:pt x="97" y="108"/>
                  <a:pt x="161" y="74"/>
                  <a:pt x="225" y="39"/>
                </a:cubicBezTo>
                <a:cubicBezTo>
                  <a:pt x="293" y="15"/>
                  <a:pt x="341" y="0"/>
                  <a:pt x="439" y="22"/>
                </a:cubicBezTo>
                <a:cubicBezTo>
                  <a:pt x="490" y="62"/>
                  <a:pt x="535" y="73"/>
                  <a:pt x="624" y="82"/>
                </a:cubicBezTo>
                <a:cubicBezTo>
                  <a:pt x="714" y="58"/>
                  <a:pt x="752" y="56"/>
                  <a:pt x="861" y="108"/>
                </a:cubicBezTo>
                <a:cubicBezTo>
                  <a:pt x="940" y="201"/>
                  <a:pt x="1029" y="331"/>
                  <a:pt x="1137" y="455"/>
                </a:cubicBezTo>
                <a:cubicBezTo>
                  <a:pt x="1155" y="505"/>
                  <a:pt x="1174" y="554"/>
                  <a:pt x="1196" y="607"/>
                </a:cubicBezTo>
                <a:cubicBezTo>
                  <a:pt x="1238" y="648"/>
                  <a:pt x="1279" y="688"/>
                  <a:pt x="1324" y="728"/>
                </a:cubicBezTo>
                <a:cubicBezTo>
                  <a:pt x="1374" y="795"/>
                  <a:pt x="1384" y="799"/>
                  <a:pt x="1393" y="907"/>
                </a:cubicBezTo>
                <a:cubicBezTo>
                  <a:pt x="1405" y="927"/>
                  <a:pt x="1450" y="954"/>
                  <a:pt x="1494" y="991"/>
                </a:cubicBezTo>
                <a:cubicBezTo>
                  <a:pt x="1498" y="998"/>
                  <a:pt x="1504" y="1008"/>
                  <a:pt x="1510" y="1018"/>
                </a:cubicBezTo>
                <a:cubicBezTo>
                  <a:pt x="1510" y="1054"/>
                  <a:pt x="1510" y="1077"/>
                  <a:pt x="1532" y="1146"/>
                </a:cubicBezTo>
                <a:cubicBezTo>
                  <a:pt x="1551" y="1160"/>
                  <a:pt x="1669" y="1166"/>
                  <a:pt x="1730" y="1148"/>
                </a:cubicBezTo>
                <a:cubicBezTo>
                  <a:pt x="1781" y="1149"/>
                  <a:pt x="1791" y="1143"/>
                  <a:pt x="1867" y="1191"/>
                </a:cubicBezTo>
                <a:cubicBezTo>
                  <a:pt x="1889" y="1191"/>
                  <a:pt x="1912" y="1192"/>
                  <a:pt x="1937" y="1192"/>
                </a:cubicBezTo>
                <a:cubicBezTo>
                  <a:pt x="1960" y="1170"/>
                  <a:pt x="1957" y="1170"/>
                  <a:pt x="2014" y="1171"/>
                </a:cubicBezTo>
                <a:cubicBezTo>
                  <a:pt x="2056" y="1209"/>
                  <a:pt x="2097" y="1249"/>
                  <a:pt x="2138" y="1289"/>
                </a:cubicBezTo>
                <a:cubicBezTo>
                  <a:pt x="2180" y="1290"/>
                  <a:pt x="2240" y="1285"/>
                  <a:pt x="2288" y="1336"/>
                </a:cubicBezTo>
                <a:cubicBezTo>
                  <a:pt x="2304" y="1375"/>
                  <a:pt x="2319" y="1415"/>
                  <a:pt x="2338" y="1455"/>
                </a:cubicBezTo>
                <a:cubicBezTo>
                  <a:pt x="2354" y="1530"/>
                  <a:pt x="2423" y="1729"/>
                  <a:pt x="2567" y="1644"/>
                </a:cubicBezTo>
                <a:cubicBezTo>
                  <a:pt x="2628" y="1636"/>
                  <a:pt x="2695" y="1614"/>
                  <a:pt x="2772" y="1590"/>
                </a:cubicBezTo>
                <a:cubicBezTo>
                  <a:pt x="2785" y="1577"/>
                  <a:pt x="2801" y="1565"/>
                  <a:pt x="2817" y="1555"/>
                </a:cubicBezTo>
                <a:cubicBezTo>
                  <a:pt x="2875" y="1452"/>
                  <a:pt x="2920" y="1410"/>
                  <a:pt x="3010" y="1337"/>
                </a:cubicBezTo>
                <a:cubicBezTo>
                  <a:pt x="3036" y="1309"/>
                  <a:pt x="3062" y="1280"/>
                  <a:pt x="3087" y="1254"/>
                </a:cubicBezTo>
                <a:cubicBezTo>
                  <a:pt x="3135" y="1213"/>
                  <a:pt x="3184" y="1172"/>
                  <a:pt x="3235" y="1130"/>
                </a:cubicBezTo>
                <a:cubicBezTo>
                  <a:pt x="3312" y="1145"/>
                  <a:pt x="3315" y="1132"/>
                  <a:pt x="3292" y="1236"/>
                </a:cubicBezTo>
                <a:cubicBezTo>
                  <a:pt x="3292" y="1279"/>
                  <a:pt x="3291" y="1325"/>
                  <a:pt x="3291" y="1371"/>
                </a:cubicBezTo>
                <a:cubicBezTo>
                  <a:pt x="3313" y="1397"/>
                  <a:pt x="3371" y="1438"/>
                  <a:pt x="3386" y="1511"/>
                </a:cubicBezTo>
                <a:cubicBezTo>
                  <a:pt x="3383" y="1553"/>
                  <a:pt x="3379" y="1596"/>
                  <a:pt x="3376" y="1641"/>
                </a:cubicBezTo>
                <a:cubicBezTo>
                  <a:pt x="3363" y="1667"/>
                  <a:pt x="3353" y="1693"/>
                  <a:pt x="3343" y="1722"/>
                </a:cubicBezTo>
                <a:cubicBezTo>
                  <a:pt x="3308" y="1758"/>
                  <a:pt x="3314" y="1830"/>
                  <a:pt x="3329" y="1905"/>
                </a:cubicBezTo>
                <a:cubicBezTo>
                  <a:pt x="3326" y="1974"/>
                  <a:pt x="3325" y="2043"/>
                  <a:pt x="3325" y="2112"/>
                </a:cubicBezTo>
                <a:cubicBezTo>
                  <a:pt x="3315" y="2151"/>
                  <a:pt x="3305" y="2193"/>
                  <a:pt x="3296" y="2235"/>
                </a:cubicBezTo>
                <a:cubicBezTo>
                  <a:pt x="3295" y="2278"/>
                  <a:pt x="3298" y="2324"/>
                  <a:pt x="3301" y="2370"/>
                </a:cubicBezTo>
                <a:cubicBezTo>
                  <a:pt x="3282" y="2389"/>
                  <a:pt x="3266" y="2411"/>
                  <a:pt x="3240" y="2424"/>
                </a:cubicBezTo>
                <a:cubicBezTo>
                  <a:pt x="3215" y="2423"/>
                  <a:pt x="3192" y="2426"/>
                  <a:pt x="3170" y="2429"/>
                </a:cubicBezTo>
                <a:cubicBezTo>
                  <a:pt x="3087" y="2400"/>
                  <a:pt x="3055" y="2403"/>
                  <a:pt x="3004" y="2398"/>
                </a:cubicBezTo>
                <a:cubicBezTo>
                  <a:pt x="2975" y="2427"/>
                  <a:pt x="2975" y="2453"/>
                  <a:pt x="2952" y="2482"/>
                </a:cubicBezTo>
                <a:cubicBezTo>
                  <a:pt x="2863" y="2503"/>
                  <a:pt x="2850" y="2535"/>
                  <a:pt x="2859" y="2630"/>
                </a:cubicBezTo>
                <a:cubicBezTo>
                  <a:pt x="2874" y="2657"/>
                  <a:pt x="2890" y="2684"/>
                  <a:pt x="2909" y="2710"/>
                </a:cubicBezTo>
                <a:cubicBezTo>
                  <a:pt x="2922" y="2789"/>
                  <a:pt x="2959" y="2888"/>
                  <a:pt x="3016" y="2995"/>
                </a:cubicBezTo>
                <a:cubicBezTo>
                  <a:pt x="3026" y="3037"/>
                  <a:pt x="3035" y="3080"/>
                  <a:pt x="3044" y="3123"/>
                </a:cubicBezTo>
                <a:cubicBezTo>
                  <a:pt x="2936" y="3120"/>
                  <a:pt x="2875" y="3034"/>
                  <a:pt x="2831" y="3009"/>
                </a:cubicBezTo>
                <a:cubicBezTo>
                  <a:pt x="2831" y="2941"/>
                  <a:pt x="2764" y="2923"/>
                  <a:pt x="2742" y="2945"/>
                </a:cubicBezTo>
                <a:cubicBezTo>
                  <a:pt x="2739" y="2951"/>
                  <a:pt x="2739" y="2958"/>
                  <a:pt x="2738" y="2968"/>
                </a:cubicBezTo>
                <a:cubicBezTo>
                  <a:pt x="2668" y="2976"/>
                  <a:pt x="2620" y="3014"/>
                  <a:pt x="2566" y="3039"/>
                </a:cubicBezTo>
                <a:cubicBezTo>
                  <a:pt x="2565" y="3058"/>
                  <a:pt x="2565" y="3078"/>
                  <a:pt x="2565" y="3098"/>
                </a:cubicBezTo>
                <a:cubicBezTo>
                  <a:pt x="2568" y="3101"/>
                  <a:pt x="2572" y="3104"/>
                  <a:pt x="2575" y="3108"/>
                </a:cubicBezTo>
                <a:cubicBezTo>
                  <a:pt x="2543" y="3123"/>
                  <a:pt x="2533" y="3136"/>
                  <a:pt x="2514" y="3155"/>
                </a:cubicBezTo>
                <a:cubicBezTo>
                  <a:pt x="2495" y="3158"/>
                  <a:pt x="2475" y="3164"/>
                  <a:pt x="2456" y="3170"/>
                </a:cubicBezTo>
                <a:close/>
              </a:path>
            </a:pathLst>
          </a:custGeom>
          <a:solidFill>
            <a:schemeClr val="bg1"/>
          </a:solidFill>
          <a:ln w="8" cap="flat" cmpd="sng">
            <a:solidFill>
              <a:srgbClr val="FFFFFF"/>
            </a:solidFill>
            <a:round/>
            <a:headEnd/>
            <a:tailEnd/>
          </a:ln>
        </p:spPr>
        <p:txBody>
          <a:bodyPr/>
          <a:lstStyle/>
          <a:p>
            <a:endParaRPr lang="zh-CN" altLang="en-US"/>
          </a:p>
        </p:txBody>
      </p:sp>
      <p:sp>
        <p:nvSpPr>
          <p:cNvPr id="13346" name="Freeform 34"/>
          <p:cNvSpPr>
            <a:spLocks/>
          </p:cNvSpPr>
          <p:nvPr/>
        </p:nvSpPr>
        <p:spPr bwMode="auto">
          <a:xfrm>
            <a:off x="3506788" y="2727325"/>
            <a:ext cx="1635125" cy="1458913"/>
          </a:xfrm>
          <a:custGeom>
            <a:avLst/>
            <a:gdLst>
              <a:gd name="T0" fmla="*/ 1425708 w 4310"/>
              <a:gd name="T1" fmla="*/ 1128930 h 3842"/>
              <a:gd name="T2" fmla="*/ 1409015 w 4310"/>
              <a:gd name="T3" fmla="*/ 1268290 h 3842"/>
              <a:gd name="T4" fmla="*/ 1347935 w 4310"/>
              <a:gd name="T5" fmla="*/ 1333983 h 3842"/>
              <a:gd name="T6" fmla="*/ 1356281 w 4310"/>
              <a:gd name="T7" fmla="*/ 1385246 h 3842"/>
              <a:gd name="T8" fmla="*/ 1343762 w 4310"/>
              <a:gd name="T9" fmla="*/ 1439547 h 3842"/>
              <a:gd name="T10" fmla="*/ 1222360 w 4310"/>
              <a:gd name="T11" fmla="*/ 1458913 h 3842"/>
              <a:gd name="T12" fmla="*/ 1187457 w 4310"/>
              <a:gd name="T13" fmla="*/ 1429294 h 3842"/>
              <a:gd name="T14" fmla="*/ 1155210 w 4310"/>
              <a:gd name="T15" fmla="*/ 1356387 h 3842"/>
              <a:gd name="T16" fmla="*/ 1076679 w 4310"/>
              <a:gd name="T17" fmla="*/ 1296010 h 3842"/>
              <a:gd name="T18" fmla="*/ 967797 w 4310"/>
              <a:gd name="T19" fmla="*/ 1251202 h 3842"/>
              <a:gd name="T20" fmla="*/ 962485 w 4310"/>
              <a:gd name="T21" fmla="*/ 1338160 h 3842"/>
              <a:gd name="T22" fmla="*/ 915063 w 4310"/>
              <a:gd name="T23" fmla="*/ 1355247 h 3842"/>
              <a:gd name="T24" fmla="*/ 799732 w 4310"/>
              <a:gd name="T25" fmla="*/ 1209432 h 3842"/>
              <a:gd name="T26" fmla="*/ 886610 w 4310"/>
              <a:gd name="T27" fmla="*/ 1239051 h 3842"/>
              <a:gd name="T28" fmla="*/ 942758 w 4310"/>
              <a:gd name="T29" fmla="*/ 1206774 h 3842"/>
              <a:gd name="T30" fmla="*/ 983351 w 4310"/>
              <a:gd name="T31" fmla="*/ 1071211 h 3842"/>
              <a:gd name="T32" fmla="*/ 1037223 w 4310"/>
              <a:gd name="T33" fmla="*/ 1033998 h 3842"/>
              <a:gd name="T34" fmla="*/ 1014840 w 4310"/>
              <a:gd name="T35" fmla="*/ 915143 h 3842"/>
              <a:gd name="T36" fmla="*/ 983731 w 4310"/>
              <a:gd name="T37" fmla="*/ 816414 h 3842"/>
              <a:gd name="T38" fmla="*/ 897991 w 4310"/>
              <a:gd name="T39" fmla="*/ 754519 h 3842"/>
              <a:gd name="T40" fmla="*/ 756862 w 4310"/>
              <a:gd name="T41" fmla="*/ 628829 h 3842"/>
              <a:gd name="T42" fmla="*/ 693885 w 4310"/>
              <a:gd name="T43" fmla="*/ 633765 h 3842"/>
              <a:gd name="T44" fmla="*/ 592591 w 4310"/>
              <a:gd name="T45" fmla="*/ 562756 h 3842"/>
              <a:gd name="T46" fmla="*/ 437804 w 4310"/>
              <a:gd name="T47" fmla="*/ 521366 h 3842"/>
              <a:gd name="T48" fmla="*/ 421490 w 4310"/>
              <a:gd name="T49" fmla="*/ 596932 h 3842"/>
              <a:gd name="T50" fmla="*/ 265566 w 4310"/>
              <a:gd name="T51" fmla="*/ 512252 h 3842"/>
              <a:gd name="T52" fmla="*/ 45526 w 4310"/>
              <a:gd name="T53" fmla="*/ 450737 h 3842"/>
              <a:gd name="T54" fmla="*/ 20107 w 4310"/>
              <a:gd name="T55" fmla="*/ 392638 h 3842"/>
              <a:gd name="T56" fmla="*/ 42490 w 4310"/>
              <a:gd name="T57" fmla="*/ 299985 h 3842"/>
              <a:gd name="T58" fmla="*/ 149475 w 4310"/>
              <a:gd name="T59" fmla="*/ 246823 h 3842"/>
              <a:gd name="T60" fmla="*/ 287190 w 4310"/>
              <a:gd name="T61" fmla="*/ 157207 h 3842"/>
              <a:gd name="T62" fmla="*/ 367619 w 4310"/>
              <a:gd name="T63" fmla="*/ 90755 h 3842"/>
              <a:gd name="T64" fmla="*/ 513300 w 4310"/>
              <a:gd name="T65" fmla="*/ 39492 h 3842"/>
              <a:gd name="T66" fmla="*/ 539098 w 4310"/>
              <a:gd name="T67" fmla="*/ 146195 h 3842"/>
              <a:gd name="T68" fmla="*/ 525440 w 4310"/>
              <a:gd name="T69" fmla="*/ 233912 h 3842"/>
              <a:gd name="T70" fmla="*/ 584624 w 4310"/>
              <a:gd name="T71" fmla="*/ 299985 h 3842"/>
              <a:gd name="T72" fmla="*/ 618009 w 4310"/>
              <a:gd name="T73" fmla="*/ 355805 h 3842"/>
              <a:gd name="T74" fmla="*/ 769761 w 4310"/>
              <a:gd name="T75" fmla="*/ 344413 h 3842"/>
              <a:gd name="T76" fmla="*/ 703369 w 4310"/>
              <a:gd name="T77" fmla="*/ 452255 h 3842"/>
              <a:gd name="T78" fmla="*/ 795179 w 4310"/>
              <a:gd name="T79" fmla="*/ 520606 h 3842"/>
              <a:gd name="T80" fmla="*/ 868399 w 4310"/>
              <a:gd name="T81" fmla="*/ 625411 h 3842"/>
              <a:gd name="T82" fmla="*/ 971970 w 4310"/>
              <a:gd name="T83" fmla="*/ 559718 h 3842"/>
              <a:gd name="T84" fmla="*/ 1047087 w 4310"/>
              <a:gd name="T85" fmla="*/ 580224 h 3842"/>
              <a:gd name="T86" fmla="*/ 1149140 w 4310"/>
              <a:gd name="T87" fmla="*/ 533137 h 3842"/>
              <a:gd name="T88" fmla="*/ 1108546 w 4310"/>
              <a:gd name="T89" fmla="*/ 621614 h 3842"/>
              <a:gd name="T90" fmla="*/ 1108926 w 4310"/>
              <a:gd name="T91" fmla="*/ 767050 h 3842"/>
              <a:gd name="T92" fmla="*/ 1176455 w 4310"/>
              <a:gd name="T93" fmla="*/ 808820 h 3842"/>
              <a:gd name="T94" fmla="*/ 1275473 w 4310"/>
              <a:gd name="T95" fmla="*/ 898056 h 3842"/>
              <a:gd name="T96" fmla="*/ 1297857 w 4310"/>
              <a:gd name="T97" fmla="*/ 1034378 h 3842"/>
              <a:gd name="T98" fmla="*/ 1407118 w 4310"/>
              <a:gd name="T99" fmla="*/ 1067414 h 3842"/>
              <a:gd name="T100" fmla="*/ 1438606 w 4310"/>
              <a:gd name="T101" fmla="*/ 965647 h 3842"/>
              <a:gd name="T102" fmla="*/ 1431778 w 4310"/>
              <a:gd name="T103" fmla="*/ 887423 h 3842"/>
              <a:gd name="T104" fmla="*/ 1458714 w 4310"/>
              <a:gd name="T105" fmla="*/ 845653 h 3842"/>
              <a:gd name="T106" fmla="*/ 1481856 w 4310"/>
              <a:gd name="T107" fmla="*/ 858564 h 3842"/>
              <a:gd name="T108" fmla="*/ 1558870 w 4310"/>
              <a:gd name="T109" fmla="*/ 917801 h 3842"/>
              <a:gd name="T110" fmla="*/ 1635125 w 4310"/>
              <a:gd name="T111" fmla="*/ 959571 h 3842"/>
              <a:gd name="T112" fmla="*/ 1626020 w 4310"/>
              <a:gd name="T113" fmla="*/ 1066275 h 3842"/>
              <a:gd name="T114" fmla="*/ 1595670 w 4310"/>
              <a:gd name="T115" fmla="*/ 1092856 h 3842"/>
              <a:gd name="T116" fmla="*/ 1533451 w 4310"/>
              <a:gd name="T117" fmla="*/ 1155890 h 384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4310" h="3842">
                <a:moveTo>
                  <a:pt x="4013" y="3050"/>
                </a:moveTo>
                <a:cubicBezTo>
                  <a:pt x="3913" y="2968"/>
                  <a:pt x="3841" y="2971"/>
                  <a:pt x="3758" y="2973"/>
                </a:cubicBezTo>
                <a:cubicBezTo>
                  <a:pt x="3741" y="2981"/>
                  <a:pt x="3719" y="2988"/>
                  <a:pt x="3691" y="2993"/>
                </a:cubicBezTo>
                <a:cubicBezTo>
                  <a:pt x="3623" y="3092"/>
                  <a:pt x="3657" y="3211"/>
                  <a:pt x="3714" y="3340"/>
                </a:cubicBezTo>
                <a:cubicBezTo>
                  <a:pt x="3717" y="3393"/>
                  <a:pt x="3726" y="3445"/>
                  <a:pt x="3707" y="3517"/>
                </a:cubicBezTo>
                <a:cubicBezTo>
                  <a:pt x="3655" y="3516"/>
                  <a:pt x="3604" y="3514"/>
                  <a:pt x="3553" y="3513"/>
                </a:cubicBezTo>
                <a:cubicBezTo>
                  <a:pt x="3502" y="3538"/>
                  <a:pt x="3521" y="3535"/>
                  <a:pt x="3511" y="3600"/>
                </a:cubicBezTo>
                <a:cubicBezTo>
                  <a:pt x="3530" y="3614"/>
                  <a:pt x="3553" y="3631"/>
                  <a:pt x="3575" y="3648"/>
                </a:cubicBezTo>
                <a:cubicBezTo>
                  <a:pt x="3575" y="3664"/>
                  <a:pt x="3575" y="3681"/>
                  <a:pt x="3575" y="3697"/>
                </a:cubicBezTo>
                <a:cubicBezTo>
                  <a:pt x="3562" y="3726"/>
                  <a:pt x="3552" y="3759"/>
                  <a:pt x="3542" y="3791"/>
                </a:cubicBezTo>
                <a:cubicBezTo>
                  <a:pt x="3465" y="3789"/>
                  <a:pt x="3446" y="3825"/>
                  <a:pt x="3395" y="3840"/>
                </a:cubicBezTo>
                <a:cubicBezTo>
                  <a:pt x="3337" y="3838"/>
                  <a:pt x="3280" y="3840"/>
                  <a:pt x="3222" y="3842"/>
                </a:cubicBezTo>
                <a:cubicBezTo>
                  <a:pt x="3216" y="3839"/>
                  <a:pt x="3210" y="3835"/>
                  <a:pt x="3206" y="3835"/>
                </a:cubicBezTo>
                <a:cubicBezTo>
                  <a:pt x="3178" y="3789"/>
                  <a:pt x="3146" y="3765"/>
                  <a:pt x="3130" y="3764"/>
                </a:cubicBezTo>
                <a:cubicBezTo>
                  <a:pt x="3124" y="3748"/>
                  <a:pt x="3117" y="3731"/>
                  <a:pt x="3111" y="3715"/>
                </a:cubicBezTo>
                <a:cubicBezTo>
                  <a:pt x="3089" y="3665"/>
                  <a:pt x="3067" y="3619"/>
                  <a:pt x="3045" y="3572"/>
                </a:cubicBezTo>
                <a:cubicBezTo>
                  <a:pt x="3019" y="3552"/>
                  <a:pt x="2994" y="3532"/>
                  <a:pt x="2972" y="3512"/>
                </a:cubicBezTo>
                <a:cubicBezTo>
                  <a:pt x="2934" y="3448"/>
                  <a:pt x="2870" y="3424"/>
                  <a:pt x="2838" y="3413"/>
                </a:cubicBezTo>
                <a:cubicBezTo>
                  <a:pt x="2816" y="3400"/>
                  <a:pt x="2797" y="3386"/>
                  <a:pt x="2778" y="3372"/>
                </a:cubicBezTo>
                <a:cubicBezTo>
                  <a:pt x="2702" y="3210"/>
                  <a:pt x="2670" y="3222"/>
                  <a:pt x="2551" y="3295"/>
                </a:cubicBezTo>
                <a:cubicBezTo>
                  <a:pt x="2506" y="3339"/>
                  <a:pt x="2503" y="3326"/>
                  <a:pt x="2503" y="3408"/>
                </a:cubicBezTo>
                <a:cubicBezTo>
                  <a:pt x="2519" y="3431"/>
                  <a:pt x="2538" y="3465"/>
                  <a:pt x="2537" y="3524"/>
                </a:cubicBezTo>
                <a:cubicBezTo>
                  <a:pt x="2512" y="3539"/>
                  <a:pt x="2499" y="3555"/>
                  <a:pt x="2460" y="3567"/>
                </a:cubicBezTo>
                <a:cubicBezTo>
                  <a:pt x="2444" y="3567"/>
                  <a:pt x="2428" y="3567"/>
                  <a:pt x="2412" y="3569"/>
                </a:cubicBezTo>
                <a:cubicBezTo>
                  <a:pt x="2310" y="3508"/>
                  <a:pt x="2221" y="3437"/>
                  <a:pt x="2171" y="3370"/>
                </a:cubicBezTo>
                <a:cubicBezTo>
                  <a:pt x="2104" y="3336"/>
                  <a:pt x="2108" y="3211"/>
                  <a:pt x="2108" y="3185"/>
                </a:cubicBezTo>
                <a:cubicBezTo>
                  <a:pt x="2149" y="3186"/>
                  <a:pt x="2191" y="3187"/>
                  <a:pt x="2236" y="3192"/>
                </a:cubicBezTo>
                <a:cubicBezTo>
                  <a:pt x="2267" y="3215"/>
                  <a:pt x="2302" y="3239"/>
                  <a:pt x="2337" y="3263"/>
                </a:cubicBezTo>
                <a:cubicBezTo>
                  <a:pt x="2389" y="3264"/>
                  <a:pt x="2440" y="3285"/>
                  <a:pt x="2485" y="3227"/>
                </a:cubicBezTo>
                <a:cubicBezTo>
                  <a:pt x="2485" y="3211"/>
                  <a:pt x="2485" y="3195"/>
                  <a:pt x="2485" y="3178"/>
                </a:cubicBezTo>
                <a:cubicBezTo>
                  <a:pt x="2440" y="3135"/>
                  <a:pt x="2393" y="3091"/>
                  <a:pt x="2383" y="3068"/>
                </a:cubicBezTo>
                <a:cubicBezTo>
                  <a:pt x="2451" y="3027"/>
                  <a:pt x="2573" y="2899"/>
                  <a:pt x="2592" y="2821"/>
                </a:cubicBezTo>
                <a:cubicBezTo>
                  <a:pt x="2621" y="2809"/>
                  <a:pt x="2657" y="2793"/>
                  <a:pt x="2676" y="2774"/>
                </a:cubicBezTo>
                <a:cubicBezTo>
                  <a:pt x="2692" y="2774"/>
                  <a:pt x="2718" y="2739"/>
                  <a:pt x="2734" y="2723"/>
                </a:cubicBezTo>
                <a:cubicBezTo>
                  <a:pt x="2731" y="2680"/>
                  <a:pt x="2728" y="2638"/>
                  <a:pt x="2728" y="2595"/>
                </a:cubicBezTo>
                <a:cubicBezTo>
                  <a:pt x="2658" y="2521"/>
                  <a:pt x="2687" y="2424"/>
                  <a:pt x="2675" y="2410"/>
                </a:cubicBezTo>
                <a:cubicBezTo>
                  <a:pt x="2653" y="2357"/>
                  <a:pt x="2631" y="2304"/>
                  <a:pt x="2612" y="2255"/>
                </a:cubicBezTo>
                <a:cubicBezTo>
                  <a:pt x="2606" y="2219"/>
                  <a:pt x="2599" y="2183"/>
                  <a:pt x="2593" y="2150"/>
                </a:cubicBezTo>
                <a:cubicBezTo>
                  <a:pt x="2568" y="2090"/>
                  <a:pt x="2527" y="1997"/>
                  <a:pt x="2511" y="1990"/>
                </a:cubicBezTo>
                <a:cubicBezTo>
                  <a:pt x="2463" y="1989"/>
                  <a:pt x="2415" y="1988"/>
                  <a:pt x="2367" y="1987"/>
                </a:cubicBezTo>
                <a:cubicBezTo>
                  <a:pt x="2278" y="1955"/>
                  <a:pt x="2186" y="1864"/>
                  <a:pt x="2138" y="1840"/>
                </a:cubicBezTo>
                <a:cubicBezTo>
                  <a:pt x="2091" y="1777"/>
                  <a:pt x="2043" y="1717"/>
                  <a:pt x="1995" y="1656"/>
                </a:cubicBezTo>
                <a:cubicBezTo>
                  <a:pt x="1944" y="1655"/>
                  <a:pt x="1938" y="1665"/>
                  <a:pt x="1906" y="1674"/>
                </a:cubicBezTo>
                <a:cubicBezTo>
                  <a:pt x="1880" y="1670"/>
                  <a:pt x="1855" y="1669"/>
                  <a:pt x="1829" y="1669"/>
                </a:cubicBezTo>
                <a:cubicBezTo>
                  <a:pt x="1782" y="1625"/>
                  <a:pt x="1734" y="1584"/>
                  <a:pt x="1689" y="1544"/>
                </a:cubicBezTo>
                <a:cubicBezTo>
                  <a:pt x="1645" y="1523"/>
                  <a:pt x="1603" y="1502"/>
                  <a:pt x="1562" y="1482"/>
                </a:cubicBezTo>
                <a:cubicBezTo>
                  <a:pt x="1482" y="1476"/>
                  <a:pt x="1415" y="1455"/>
                  <a:pt x="1371" y="1441"/>
                </a:cubicBezTo>
                <a:cubicBezTo>
                  <a:pt x="1272" y="1360"/>
                  <a:pt x="1243" y="1379"/>
                  <a:pt x="1154" y="1373"/>
                </a:cubicBezTo>
                <a:cubicBezTo>
                  <a:pt x="1134" y="1383"/>
                  <a:pt x="1115" y="1395"/>
                  <a:pt x="1099" y="1408"/>
                </a:cubicBezTo>
                <a:cubicBezTo>
                  <a:pt x="1099" y="1457"/>
                  <a:pt x="1127" y="1497"/>
                  <a:pt x="1111" y="1572"/>
                </a:cubicBezTo>
                <a:cubicBezTo>
                  <a:pt x="1024" y="1658"/>
                  <a:pt x="862" y="1497"/>
                  <a:pt x="824" y="1450"/>
                </a:cubicBezTo>
                <a:cubicBezTo>
                  <a:pt x="783" y="1416"/>
                  <a:pt x="741" y="1382"/>
                  <a:pt x="700" y="1349"/>
                </a:cubicBezTo>
                <a:cubicBezTo>
                  <a:pt x="614" y="1297"/>
                  <a:pt x="541" y="1250"/>
                  <a:pt x="477" y="1228"/>
                </a:cubicBezTo>
                <a:cubicBezTo>
                  <a:pt x="353" y="1225"/>
                  <a:pt x="215" y="1238"/>
                  <a:pt x="120" y="1187"/>
                </a:cubicBezTo>
                <a:cubicBezTo>
                  <a:pt x="107" y="1183"/>
                  <a:pt x="97" y="1183"/>
                  <a:pt x="88" y="1183"/>
                </a:cubicBezTo>
                <a:cubicBezTo>
                  <a:pt x="85" y="1133"/>
                  <a:pt x="63" y="1044"/>
                  <a:pt x="53" y="1034"/>
                </a:cubicBezTo>
                <a:cubicBezTo>
                  <a:pt x="41" y="962"/>
                  <a:pt x="0" y="905"/>
                  <a:pt x="64" y="887"/>
                </a:cubicBezTo>
                <a:cubicBezTo>
                  <a:pt x="83" y="855"/>
                  <a:pt x="103" y="826"/>
                  <a:pt x="112" y="790"/>
                </a:cubicBezTo>
                <a:cubicBezTo>
                  <a:pt x="183" y="792"/>
                  <a:pt x="298" y="795"/>
                  <a:pt x="362" y="731"/>
                </a:cubicBezTo>
                <a:cubicBezTo>
                  <a:pt x="372" y="702"/>
                  <a:pt x="381" y="676"/>
                  <a:pt x="394" y="650"/>
                </a:cubicBezTo>
                <a:cubicBezTo>
                  <a:pt x="417" y="624"/>
                  <a:pt x="439" y="599"/>
                  <a:pt x="462" y="576"/>
                </a:cubicBezTo>
                <a:cubicBezTo>
                  <a:pt x="523" y="418"/>
                  <a:pt x="581" y="429"/>
                  <a:pt x="757" y="414"/>
                </a:cubicBezTo>
                <a:cubicBezTo>
                  <a:pt x="779" y="414"/>
                  <a:pt x="945" y="431"/>
                  <a:pt x="993" y="384"/>
                </a:cubicBezTo>
                <a:cubicBezTo>
                  <a:pt x="984" y="334"/>
                  <a:pt x="975" y="285"/>
                  <a:pt x="969" y="239"/>
                </a:cubicBezTo>
                <a:cubicBezTo>
                  <a:pt x="969" y="150"/>
                  <a:pt x="973" y="0"/>
                  <a:pt x="1088" y="62"/>
                </a:cubicBezTo>
                <a:cubicBezTo>
                  <a:pt x="1174" y="74"/>
                  <a:pt x="1263" y="89"/>
                  <a:pt x="1353" y="104"/>
                </a:cubicBezTo>
                <a:cubicBezTo>
                  <a:pt x="1340" y="134"/>
                  <a:pt x="1343" y="186"/>
                  <a:pt x="1346" y="239"/>
                </a:cubicBezTo>
                <a:cubicBezTo>
                  <a:pt x="1374" y="282"/>
                  <a:pt x="1400" y="312"/>
                  <a:pt x="1421" y="385"/>
                </a:cubicBezTo>
                <a:cubicBezTo>
                  <a:pt x="1421" y="411"/>
                  <a:pt x="1421" y="437"/>
                  <a:pt x="1421" y="463"/>
                </a:cubicBezTo>
                <a:cubicBezTo>
                  <a:pt x="1405" y="505"/>
                  <a:pt x="1376" y="550"/>
                  <a:pt x="1385" y="616"/>
                </a:cubicBezTo>
                <a:cubicBezTo>
                  <a:pt x="1429" y="660"/>
                  <a:pt x="1474" y="703"/>
                  <a:pt x="1518" y="750"/>
                </a:cubicBezTo>
                <a:cubicBezTo>
                  <a:pt x="1525" y="764"/>
                  <a:pt x="1531" y="777"/>
                  <a:pt x="1541" y="790"/>
                </a:cubicBezTo>
                <a:cubicBezTo>
                  <a:pt x="1537" y="833"/>
                  <a:pt x="1537" y="875"/>
                  <a:pt x="1537" y="921"/>
                </a:cubicBezTo>
                <a:cubicBezTo>
                  <a:pt x="1546" y="931"/>
                  <a:pt x="1584" y="935"/>
                  <a:pt x="1629" y="937"/>
                </a:cubicBezTo>
                <a:cubicBezTo>
                  <a:pt x="1719" y="867"/>
                  <a:pt x="1872" y="851"/>
                  <a:pt x="2013" y="855"/>
                </a:cubicBezTo>
                <a:cubicBezTo>
                  <a:pt x="2016" y="871"/>
                  <a:pt x="2022" y="888"/>
                  <a:pt x="2029" y="907"/>
                </a:cubicBezTo>
                <a:cubicBezTo>
                  <a:pt x="2013" y="936"/>
                  <a:pt x="2000" y="969"/>
                  <a:pt x="1987" y="1001"/>
                </a:cubicBezTo>
                <a:cubicBezTo>
                  <a:pt x="1919" y="1078"/>
                  <a:pt x="1839" y="1070"/>
                  <a:pt x="1854" y="1191"/>
                </a:cubicBezTo>
                <a:cubicBezTo>
                  <a:pt x="1883" y="1202"/>
                  <a:pt x="1915" y="1216"/>
                  <a:pt x="1947" y="1230"/>
                </a:cubicBezTo>
                <a:cubicBezTo>
                  <a:pt x="1988" y="1286"/>
                  <a:pt x="2017" y="1320"/>
                  <a:pt x="2096" y="1371"/>
                </a:cubicBezTo>
                <a:cubicBezTo>
                  <a:pt x="2125" y="1401"/>
                  <a:pt x="2134" y="1496"/>
                  <a:pt x="2198" y="1524"/>
                </a:cubicBezTo>
                <a:cubicBezTo>
                  <a:pt x="2226" y="1564"/>
                  <a:pt x="2258" y="1604"/>
                  <a:pt x="2289" y="1647"/>
                </a:cubicBezTo>
                <a:cubicBezTo>
                  <a:pt x="2312" y="1658"/>
                  <a:pt x="2426" y="1723"/>
                  <a:pt x="2462" y="1652"/>
                </a:cubicBezTo>
                <a:cubicBezTo>
                  <a:pt x="2472" y="1511"/>
                  <a:pt x="2444" y="1491"/>
                  <a:pt x="2562" y="1474"/>
                </a:cubicBezTo>
                <a:cubicBezTo>
                  <a:pt x="2613" y="1476"/>
                  <a:pt x="2648" y="1460"/>
                  <a:pt x="2709" y="1524"/>
                </a:cubicBezTo>
                <a:cubicBezTo>
                  <a:pt x="2725" y="1524"/>
                  <a:pt x="2741" y="1525"/>
                  <a:pt x="2760" y="1528"/>
                </a:cubicBezTo>
                <a:cubicBezTo>
                  <a:pt x="2814" y="1504"/>
                  <a:pt x="2869" y="1456"/>
                  <a:pt x="2914" y="1434"/>
                </a:cubicBezTo>
                <a:cubicBezTo>
                  <a:pt x="2943" y="1405"/>
                  <a:pt x="2971" y="1409"/>
                  <a:pt x="3029" y="1404"/>
                </a:cubicBezTo>
                <a:cubicBezTo>
                  <a:pt x="3042" y="1424"/>
                  <a:pt x="3057" y="1444"/>
                  <a:pt x="3073" y="1468"/>
                </a:cubicBezTo>
                <a:cubicBezTo>
                  <a:pt x="3073" y="1533"/>
                  <a:pt x="2973" y="1603"/>
                  <a:pt x="2922" y="1637"/>
                </a:cubicBezTo>
                <a:cubicBezTo>
                  <a:pt x="2861" y="1714"/>
                  <a:pt x="2854" y="1760"/>
                  <a:pt x="2854" y="1881"/>
                </a:cubicBezTo>
                <a:cubicBezTo>
                  <a:pt x="2876" y="1928"/>
                  <a:pt x="2898" y="1974"/>
                  <a:pt x="2923" y="2020"/>
                </a:cubicBezTo>
                <a:cubicBezTo>
                  <a:pt x="2955" y="2061"/>
                  <a:pt x="3005" y="2140"/>
                  <a:pt x="3092" y="2143"/>
                </a:cubicBezTo>
                <a:cubicBezTo>
                  <a:pt x="3095" y="2136"/>
                  <a:pt x="3098" y="2133"/>
                  <a:pt x="3101" y="2130"/>
                </a:cubicBezTo>
                <a:cubicBezTo>
                  <a:pt x="3114" y="2130"/>
                  <a:pt x="3127" y="2130"/>
                  <a:pt x="3140" y="2131"/>
                </a:cubicBezTo>
                <a:cubicBezTo>
                  <a:pt x="3184" y="2145"/>
                  <a:pt x="3311" y="2282"/>
                  <a:pt x="3362" y="2365"/>
                </a:cubicBezTo>
                <a:cubicBezTo>
                  <a:pt x="3374" y="2435"/>
                  <a:pt x="3393" y="2520"/>
                  <a:pt x="3399" y="2628"/>
                </a:cubicBezTo>
                <a:cubicBezTo>
                  <a:pt x="3405" y="2658"/>
                  <a:pt x="3411" y="2691"/>
                  <a:pt x="3421" y="2724"/>
                </a:cubicBezTo>
                <a:cubicBezTo>
                  <a:pt x="3474" y="2797"/>
                  <a:pt x="3483" y="2777"/>
                  <a:pt x="3581" y="2861"/>
                </a:cubicBezTo>
                <a:cubicBezTo>
                  <a:pt x="3593" y="2862"/>
                  <a:pt x="3665" y="2827"/>
                  <a:pt x="3709" y="2811"/>
                </a:cubicBezTo>
                <a:cubicBezTo>
                  <a:pt x="3712" y="2771"/>
                  <a:pt x="3726" y="2769"/>
                  <a:pt x="3807" y="2750"/>
                </a:cubicBezTo>
                <a:cubicBezTo>
                  <a:pt x="3881" y="2677"/>
                  <a:pt x="3837" y="2590"/>
                  <a:pt x="3792" y="2543"/>
                </a:cubicBezTo>
                <a:cubicBezTo>
                  <a:pt x="3690" y="2515"/>
                  <a:pt x="3706" y="2499"/>
                  <a:pt x="3713" y="2423"/>
                </a:cubicBezTo>
                <a:cubicBezTo>
                  <a:pt x="3732" y="2394"/>
                  <a:pt x="3752" y="2365"/>
                  <a:pt x="3774" y="2337"/>
                </a:cubicBezTo>
                <a:cubicBezTo>
                  <a:pt x="3774" y="2304"/>
                  <a:pt x="3775" y="2271"/>
                  <a:pt x="3775" y="2238"/>
                </a:cubicBezTo>
                <a:cubicBezTo>
                  <a:pt x="3794" y="2219"/>
                  <a:pt x="3820" y="2230"/>
                  <a:pt x="3845" y="2227"/>
                </a:cubicBezTo>
                <a:cubicBezTo>
                  <a:pt x="3877" y="2195"/>
                  <a:pt x="3893" y="2179"/>
                  <a:pt x="3929" y="2164"/>
                </a:cubicBezTo>
                <a:cubicBezTo>
                  <a:pt x="3929" y="2180"/>
                  <a:pt x="3941" y="2226"/>
                  <a:pt x="3906" y="2261"/>
                </a:cubicBezTo>
                <a:cubicBezTo>
                  <a:pt x="3902" y="2281"/>
                  <a:pt x="3902" y="2304"/>
                  <a:pt x="3902" y="2327"/>
                </a:cubicBezTo>
                <a:cubicBezTo>
                  <a:pt x="3931" y="2373"/>
                  <a:pt x="4036" y="2392"/>
                  <a:pt x="4109" y="2417"/>
                </a:cubicBezTo>
                <a:cubicBezTo>
                  <a:pt x="4160" y="2451"/>
                  <a:pt x="4211" y="2488"/>
                  <a:pt x="4262" y="2526"/>
                </a:cubicBezTo>
                <a:cubicBezTo>
                  <a:pt x="4278" y="2526"/>
                  <a:pt x="4294" y="2527"/>
                  <a:pt x="4310" y="2527"/>
                </a:cubicBezTo>
                <a:cubicBezTo>
                  <a:pt x="4294" y="2556"/>
                  <a:pt x="4281" y="2588"/>
                  <a:pt x="4268" y="2621"/>
                </a:cubicBezTo>
                <a:cubicBezTo>
                  <a:pt x="4274" y="2683"/>
                  <a:pt x="4280" y="2746"/>
                  <a:pt x="4286" y="2808"/>
                </a:cubicBezTo>
                <a:cubicBezTo>
                  <a:pt x="4276" y="2837"/>
                  <a:pt x="4266" y="2866"/>
                  <a:pt x="4260" y="2896"/>
                </a:cubicBezTo>
                <a:cubicBezTo>
                  <a:pt x="4241" y="2895"/>
                  <a:pt x="4221" y="2895"/>
                  <a:pt x="4206" y="2878"/>
                </a:cubicBezTo>
                <a:cubicBezTo>
                  <a:pt x="4129" y="2863"/>
                  <a:pt x="4081" y="2862"/>
                  <a:pt x="4042" y="2920"/>
                </a:cubicBezTo>
                <a:cubicBezTo>
                  <a:pt x="4042" y="2959"/>
                  <a:pt x="4042" y="3002"/>
                  <a:pt x="4042" y="3044"/>
                </a:cubicBezTo>
                <a:cubicBezTo>
                  <a:pt x="4032" y="3044"/>
                  <a:pt x="4023" y="3047"/>
                  <a:pt x="4013" y="3050"/>
                </a:cubicBezTo>
                <a:close/>
              </a:path>
            </a:pathLst>
          </a:custGeom>
          <a:solidFill>
            <a:schemeClr val="bg1"/>
          </a:solidFill>
          <a:ln w="8" cap="flat" cmpd="sng">
            <a:solidFill>
              <a:srgbClr val="FFFFFF"/>
            </a:solidFill>
            <a:round/>
            <a:headEnd/>
            <a:tailEnd/>
          </a:ln>
        </p:spPr>
        <p:txBody>
          <a:bodyPr/>
          <a:lstStyle/>
          <a:p>
            <a:endParaRPr lang="zh-CN" altLang="en-US"/>
          </a:p>
        </p:txBody>
      </p:sp>
      <p:sp>
        <p:nvSpPr>
          <p:cNvPr id="13347" name="Freeform 35"/>
          <p:cNvSpPr>
            <a:spLocks/>
          </p:cNvSpPr>
          <p:nvPr/>
        </p:nvSpPr>
        <p:spPr bwMode="auto">
          <a:xfrm>
            <a:off x="5305425" y="5186363"/>
            <a:ext cx="904875" cy="700087"/>
          </a:xfrm>
          <a:custGeom>
            <a:avLst/>
            <a:gdLst>
              <a:gd name="T0" fmla="*/ 60982 w 2389"/>
              <a:gd name="T1" fmla="*/ 700087 h 1841"/>
              <a:gd name="T2" fmla="*/ 31059 w 2389"/>
              <a:gd name="T3" fmla="*/ 648370 h 1841"/>
              <a:gd name="T4" fmla="*/ 1136 w 2389"/>
              <a:gd name="T5" fmla="*/ 601596 h 1841"/>
              <a:gd name="T6" fmla="*/ 21969 w 2389"/>
              <a:gd name="T7" fmla="*/ 553681 h 1841"/>
              <a:gd name="T8" fmla="*/ 76890 w 2389"/>
              <a:gd name="T9" fmla="*/ 456711 h 1841"/>
              <a:gd name="T10" fmla="*/ 145068 w 2389"/>
              <a:gd name="T11" fmla="*/ 393585 h 1841"/>
              <a:gd name="T12" fmla="*/ 214382 w 2389"/>
              <a:gd name="T13" fmla="*/ 316769 h 1841"/>
              <a:gd name="T14" fmla="*/ 247335 w 2389"/>
              <a:gd name="T15" fmla="*/ 264291 h 1841"/>
              <a:gd name="T16" fmla="*/ 287863 w 2389"/>
              <a:gd name="T17" fmla="*/ 186715 h 1841"/>
              <a:gd name="T18" fmla="*/ 284454 w 2389"/>
              <a:gd name="T19" fmla="*/ 119406 h 1841"/>
              <a:gd name="T20" fmla="*/ 306801 w 2389"/>
              <a:gd name="T21" fmla="*/ 65027 h 1841"/>
              <a:gd name="T22" fmla="*/ 323846 w 2389"/>
              <a:gd name="T23" fmla="*/ 36887 h 1841"/>
              <a:gd name="T24" fmla="*/ 346572 w 2389"/>
              <a:gd name="T25" fmla="*/ 37647 h 1841"/>
              <a:gd name="T26" fmla="*/ 385206 w 2389"/>
              <a:gd name="T27" fmla="*/ 75675 h 1841"/>
              <a:gd name="T28" fmla="*/ 408311 w 2389"/>
              <a:gd name="T29" fmla="*/ 76435 h 1841"/>
              <a:gd name="T30" fmla="*/ 417023 w 2389"/>
              <a:gd name="T31" fmla="*/ 34225 h 1841"/>
              <a:gd name="T32" fmla="*/ 395433 w 2389"/>
              <a:gd name="T33" fmla="*/ 7606 h 1841"/>
              <a:gd name="T34" fmla="*/ 401493 w 2389"/>
              <a:gd name="T35" fmla="*/ 5324 h 1841"/>
              <a:gd name="T36" fmla="*/ 512851 w 2389"/>
              <a:gd name="T37" fmla="*/ 7986 h 1841"/>
              <a:gd name="T38" fmla="*/ 586710 w 2389"/>
              <a:gd name="T39" fmla="*/ 0 h 1841"/>
              <a:gd name="T40" fmla="*/ 599967 w 2389"/>
              <a:gd name="T41" fmla="*/ 380 h 1841"/>
              <a:gd name="T42" fmla="*/ 599589 w 2389"/>
              <a:gd name="T43" fmla="*/ 23957 h 1841"/>
              <a:gd name="T44" fmla="*/ 552243 w 2389"/>
              <a:gd name="T45" fmla="*/ 80238 h 1841"/>
              <a:gd name="T46" fmla="*/ 606406 w 2389"/>
              <a:gd name="T47" fmla="*/ 116364 h 1841"/>
              <a:gd name="T48" fmla="*/ 671933 w 2389"/>
              <a:gd name="T49" fmla="*/ 88224 h 1841"/>
              <a:gd name="T50" fmla="*/ 693902 w 2389"/>
              <a:gd name="T51" fmla="*/ 88604 h 1841"/>
              <a:gd name="T52" fmla="*/ 707158 w 2389"/>
              <a:gd name="T53" fmla="*/ 102674 h 1841"/>
              <a:gd name="T54" fmla="*/ 820789 w 2389"/>
              <a:gd name="T55" fmla="*/ 71872 h 1841"/>
              <a:gd name="T56" fmla="*/ 854499 w 2389"/>
              <a:gd name="T57" fmla="*/ 115223 h 1841"/>
              <a:gd name="T58" fmla="*/ 904875 w 2389"/>
              <a:gd name="T59" fmla="*/ 187476 h 1841"/>
              <a:gd name="T60" fmla="*/ 904875 w 2389"/>
              <a:gd name="T61" fmla="*/ 207250 h 1841"/>
              <a:gd name="T62" fmla="*/ 868513 w 2389"/>
              <a:gd name="T63" fmla="*/ 213715 h 1841"/>
              <a:gd name="T64" fmla="*/ 840485 w 2389"/>
              <a:gd name="T65" fmla="*/ 273038 h 1841"/>
              <a:gd name="T66" fmla="*/ 840106 w 2389"/>
              <a:gd name="T67" fmla="*/ 279122 h 1841"/>
              <a:gd name="T68" fmla="*/ 732157 w 2389"/>
              <a:gd name="T69" fmla="*/ 338825 h 1841"/>
              <a:gd name="T70" fmla="*/ 713976 w 2389"/>
              <a:gd name="T71" fmla="*/ 357079 h 1841"/>
              <a:gd name="T72" fmla="*/ 693523 w 2389"/>
              <a:gd name="T73" fmla="*/ 345290 h 1841"/>
              <a:gd name="T74" fmla="*/ 671554 w 2389"/>
              <a:gd name="T75" fmla="*/ 344530 h 1841"/>
              <a:gd name="T76" fmla="*/ 658298 w 2389"/>
              <a:gd name="T77" fmla="*/ 362783 h 1841"/>
              <a:gd name="T78" fmla="*/ 642389 w 2389"/>
              <a:gd name="T79" fmla="*/ 362402 h 1841"/>
              <a:gd name="T80" fmla="*/ 607543 w 2389"/>
              <a:gd name="T81" fmla="*/ 349093 h 1841"/>
              <a:gd name="T82" fmla="*/ 607543 w 2389"/>
              <a:gd name="T83" fmla="*/ 377994 h 1841"/>
              <a:gd name="T84" fmla="*/ 570802 w 2389"/>
              <a:gd name="T85" fmla="*/ 410697 h 1841"/>
              <a:gd name="T86" fmla="*/ 539365 w 2389"/>
              <a:gd name="T87" fmla="*/ 385980 h 1841"/>
              <a:gd name="T88" fmla="*/ 533683 w 2389"/>
              <a:gd name="T89" fmla="*/ 384839 h 1841"/>
              <a:gd name="T90" fmla="*/ 503382 w 2389"/>
              <a:gd name="T91" fmla="*/ 355177 h 1841"/>
              <a:gd name="T92" fmla="*/ 485201 w 2389"/>
              <a:gd name="T93" fmla="*/ 354797 h 1841"/>
              <a:gd name="T94" fmla="*/ 471565 w 2389"/>
              <a:gd name="T95" fmla="*/ 388261 h 1841"/>
              <a:gd name="T96" fmla="*/ 447324 w 2389"/>
              <a:gd name="T97" fmla="*/ 424768 h 1841"/>
              <a:gd name="T98" fmla="*/ 404902 w 2389"/>
              <a:gd name="T99" fmla="*/ 462415 h 1841"/>
              <a:gd name="T100" fmla="*/ 378010 w 2389"/>
              <a:gd name="T101" fmla="*/ 468119 h 1841"/>
              <a:gd name="T102" fmla="*/ 352632 w 2389"/>
              <a:gd name="T103" fmla="*/ 489795 h 1841"/>
              <a:gd name="T104" fmla="*/ 301499 w 2389"/>
              <a:gd name="T105" fmla="*/ 498541 h 1841"/>
              <a:gd name="T106" fmla="*/ 294302 w 2389"/>
              <a:gd name="T107" fmla="*/ 512992 h 1841"/>
              <a:gd name="T108" fmla="*/ 281045 w 2389"/>
              <a:gd name="T109" fmla="*/ 512611 h 1841"/>
              <a:gd name="T110" fmla="*/ 229154 w 2389"/>
              <a:gd name="T111" fmla="*/ 514132 h 1841"/>
              <a:gd name="T112" fmla="*/ 160976 w 2389"/>
              <a:gd name="T113" fmla="*/ 537329 h 1841"/>
              <a:gd name="T114" fmla="*/ 90904 w 2389"/>
              <a:gd name="T115" fmla="*/ 562808 h 1841"/>
              <a:gd name="T116" fmla="*/ 88253 w 2389"/>
              <a:gd name="T117" fmla="*/ 591328 h 1841"/>
              <a:gd name="T118" fmla="*/ 60224 w 2389"/>
              <a:gd name="T119" fmla="*/ 629356 h 1841"/>
              <a:gd name="T120" fmla="*/ 99616 w 2389"/>
              <a:gd name="T121" fmla="*/ 686397 h 1841"/>
              <a:gd name="T122" fmla="*/ 60982 w 2389"/>
              <a:gd name="T123" fmla="*/ 700087 h 1841"/>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89" h="1841">
                <a:moveTo>
                  <a:pt x="161" y="1841"/>
                </a:moveTo>
                <a:cubicBezTo>
                  <a:pt x="91" y="1794"/>
                  <a:pt x="97" y="1748"/>
                  <a:pt x="82" y="1705"/>
                </a:cubicBezTo>
                <a:cubicBezTo>
                  <a:pt x="53" y="1662"/>
                  <a:pt x="28" y="1622"/>
                  <a:pt x="3" y="1582"/>
                </a:cubicBezTo>
                <a:cubicBezTo>
                  <a:pt x="3" y="1480"/>
                  <a:pt x="0" y="1497"/>
                  <a:pt x="58" y="1456"/>
                </a:cubicBezTo>
                <a:cubicBezTo>
                  <a:pt x="74" y="1305"/>
                  <a:pt x="87" y="1289"/>
                  <a:pt x="203" y="1201"/>
                </a:cubicBezTo>
                <a:cubicBezTo>
                  <a:pt x="261" y="1133"/>
                  <a:pt x="309" y="1085"/>
                  <a:pt x="383" y="1035"/>
                </a:cubicBezTo>
                <a:cubicBezTo>
                  <a:pt x="444" y="958"/>
                  <a:pt x="495" y="900"/>
                  <a:pt x="566" y="833"/>
                </a:cubicBezTo>
                <a:cubicBezTo>
                  <a:pt x="624" y="799"/>
                  <a:pt x="637" y="753"/>
                  <a:pt x="653" y="695"/>
                </a:cubicBezTo>
                <a:cubicBezTo>
                  <a:pt x="654" y="547"/>
                  <a:pt x="692" y="581"/>
                  <a:pt x="760" y="491"/>
                </a:cubicBezTo>
                <a:cubicBezTo>
                  <a:pt x="757" y="432"/>
                  <a:pt x="754" y="373"/>
                  <a:pt x="751" y="314"/>
                </a:cubicBezTo>
                <a:cubicBezTo>
                  <a:pt x="799" y="266"/>
                  <a:pt x="803" y="220"/>
                  <a:pt x="810" y="171"/>
                </a:cubicBezTo>
                <a:cubicBezTo>
                  <a:pt x="823" y="145"/>
                  <a:pt x="839" y="120"/>
                  <a:pt x="855" y="97"/>
                </a:cubicBezTo>
                <a:cubicBezTo>
                  <a:pt x="874" y="98"/>
                  <a:pt x="893" y="98"/>
                  <a:pt x="915" y="99"/>
                </a:cubicBezTo>
                <a:cubicBezTo>
                  <a:pt x="947" y="132"/>
                  <a:pt x="982" y="166"/>
                  <a:pt x="1017" y="199"/>
                </a:cubicBezTo>
                <a:cubicBezTo>
                  <a:pt x="1036" y="200"/>
                  <a:pt x="1055" y="200"/>
                  <a:pt x="1078" y="201"/>
                </a:cubicBezTo>
                <a:cubicBezTo>
                  <a:pt x="1104" y="175"/>
                  <a:pt x="1101" y="103"/>
                  <a:pt x="1101" y="90"/>
                </a:cubicBezTo>
                <a:cubicBezTo>
                  <a:pt x="1082" y="67"/>
                  <a:pt x="1063" y="43"/>
                  <a:pt x="1044" y="20"/>
                </a:cubicBezTo>
                <a:cubicBezTo>
                  <a:pt x="1047" y="17"/>
                  <a:pt x="1053" y="14"/>
                  <a:pt x="1060" y="14"/>
                </a:cubicBezTo>
                <a:cubicBezTo>
                  <a:pt x="1156" y="16"/>
                  <a:pt x="1255" y="19"/>
                  <a:pt x="1354" y="21"/>
                </a:cubicBezTo>
                <a:cubicBezTo>
                  <a:pt x="1389" y="39"/>
                  <a:pt x="1497" y="38"/>
                  <a:pt x="1549" y="0"/>
                </a:cubicBezTo>
                <a:cubicBezTo>
                  <a:pt x="1558" y="0"/>
                  <a:pt x="1571" y="1"/>
                  <a:pt x="1584" y="1"/>
                </a:cubicBezTo>
                <a:cubicBezTo>
                  <a:pt x="1584" y="21"/>
                  <a:pt x="1584" y="40"/>
                  <a:pt x="1583" y="63"/>
                </a:cubicBezTo>
                <a:cubicBezTo>
                  <a:pt x="1542" y="111"/>
                  <a:pt x="1500" y="159"/>
                  <a:pt x="1458" y="211"/>
                </a:cubicBezTo>
                <a:cubicBezTo>
                  <a:pt x="1461" y="286"/>
                  <a:pt x="1480" y="303"/>
                  <a:pt x="1601" y="306"/>
                </a:cubicBezTo>
                <a:cubicBezTo>
                  <a:pt x="1659" y="281"/>
                  <a:pt x="1717" y="256"/>
                  <a:pt x="1774" y="232"/>
                </a:cubicBezTo>
                <a:cubicBezTo>
                  <a:pt x="1793" y="232"/>
                  <a:pt x="1812" y="233"/>
                  <a:pt x="1832" y="233"/>
                </a:cubicBezTo>
                <a:cubicBezTo>
                  <a:pt x="1841" y="243"/>
                  <a:pt x="1854" y="257"/>
                  <a:pt x="1867" y="270"/>
                </a:cubicBezTo>
                <a:cubicBezTo>
                  <a:pt x="1972" y="273"/>
                  <a:pt x="2024" y="136"/>
                  <a:pt x="2167" y="189"/>
                </a:cubicBezTo>
                <a:cubicBezTo>
                  <a:pt x="2196" y="226"/>
                  <a:pt x="2224" y="263"/>
                  <a:pt x="2256" y="303"/>
                </a:cubicBezTo>
                <a:cubicBezTo>
                  <a:pt x="2301" y="366"/>
                  <a:pt x="2345" y="429"/>
                  <a:pt x="2389" y="493"/>
                </a:cubicBezTo>
                <a:cubicBezTo>
                  <a:pt x="2389" y="509"/>
                  <a:pt x="2389" y="526"/>
                  <a:pt x="2389" y="545"/>
                </a:cubicBezTo>
                <a:cubicBezTo>
                  <a:pt x="2331" y="544"/>
                  <a:pt x="2328" y="547"/>
                  <a:pt x="2293" y="562"/>
                </a:cubicBezTo>
                <a:cubicBezTo>
                  <a:pt x="2258" y="614"/>
                  <a:pt x="2162" y="628"/>
                  <a:pt x="2219" y="718"/>
                </a:cubicBezTo>
                <a:cubicBezTo>
                  <a:pt x="2219" y="721"/>
                  <a:pt x="2219" y="728"/>
                  <a:pt x="2218" y="734"/>
                </a:cubicBezTo>
                <a:cubicBezTo>
                  <a:pt x="2122" y="774"/>
                  <a:pt x="2020" y="850"/>
                  <a:pt x="1933" y="891"/>
                </a:cubicBezTo>
                <a:cubicBezTo>
                  <a:pt x="1917" y="907"/>
                  <a:pt x="1901" y="923"/>
                  <a:pt x="1885" y="939"/>
                </a:cubicBezTo>
                <a:cubicBezTo>
                  <a:pt x="1853" y="938"/>
                  <a:pt x="1837" y="924"/>
                  <a:pt x="1831" y="908"/>
                </a:cubicBezTo>
                <a:cubicBezTo>
                  <a:pt x="1812" y="907"/>
                  <a:pt x="1793" y="907"/>
                  <a:pt x="1773" y="906"/>
                </a:cubicBezTo>
                <a:cubicBezTo>
                  <a:pt x="1760" y="922"/>
                  <a:pt x="1748" y="938"/>
                  <a:pt x="1738" y="954"/>
                </a:cubicBezTo>
                <a:cubicBezTo>
                  <a:pt x="1722" y="954"/>
                  <a:pt x="1709" y="954"/>
                  <a:pt x="1696" y="953"/>
                </a:cubicBezTo>
                <a:cubicBezTo>
                  <a:pt x="1658" y="894"/>
                  <a:pt x="1633" y="916"/>
                  <a:pt x="1604" y="918"/>
                </a:cubicBezTo>
                <a:cubicBezTo>
                  <a:pt x="1604" y="941"/>
                  <a:pt x="1604" y="967"/>
                  <a:pt x="1604" y="994"/>
                </a:cubicBezTo>
                <a:cubicBezTo>
                  <a:pt x="1555" y="1042"/>
                  <a:pt x="1530" y="989"/>
                  <a:pt x="1507" y="1080"/>
                </a:cubicBezTo>
                <a:cubicBezTo>
                  <a:pt x="1437" y="1078"/>
                  <a:pt x="1447" y="1049"/>
                  <a:pt x="1424" y="1015"/>
                </a:cubicBezTo>
                <a:cubicBezTo>
                  <a:pt x="1418" y="1012"/>
                  <a:pt x="1412" y="1012"/>
                  <a:pt x="1409" y="1012"/>
                </a:cubicBezTo>
                <a:cubicBezTo>
                  <a:pt x="1380" y="985"/>
                  <a:pt x="1355" y="958"/>
                  <a:pt x="1329" y="934"/>
                </a:cubicBezTo>
                <a:cubicBezTo>
                  <a:pt x="1313" y="934"/>
                  <a:pt x="1297" y="934"/>
                  <a:pt x="1281" y="933"/>
                </a:cubicBezTo>
                <a:cubicBezTo>
                  <a:pt x="1259" y="969"/>
                  <a:pt x="1259" y="975"/>
                  <a:pt x="1245" y="1021"/>
                </a:cubicBezTo>
                <a:cubicBezTo>
                  <a:pt x="1223" y="1053"/>
                  <a:pt x="1200" y="1085"/>
                  <a:pt x="1181" y="1117"/>
                </a:cubicBezTo>
                <a:cubicBezTo>
                  <a:pt x="1111" y="1151"/>
                  <a:pt x="1107" y="1155"/>
                  <a:pt x="1069" y="1216"/>
                </a:cubicBezTo>
                <a:cubicBezTo>
                  <a:pt x="1043" y="1219"/>
                  <a:pt x="1021" y="1225"/>
                  <a:pt x="998" y="1231"/>
                </a:cubicBezTo>
                <a:cubicBezTo>
                  <a:pt x="976" y="1250"/>
                  <a:pt x="953" y="1269"/>
                  <a:pt x="931" y="1288"/>
                </a:cubicBezTo>
                <a:cubicBezTo>
                  <a:pt x="851" y="1286"/>
                  <a:pt x="835" y="1289"/>
                  <a:pt x="796" y="1311"/>
                </a:cubicBezTo>
                <a:cubicBezTo>
                  <a:pt x="790" y="1323"/>
                  <a:pt x="784" y="1336"/>
                  <a:pt x="777" y="1349"/>
                </a:cubicBezTo>
                <a:cubicBezTo>
                  <a:pt x="764" y="1349"/>
                  <a:pt x="752" y="1349"/>
                  <a:pt x="742" y="1348"/>
                </a:cubicBezTo>
                <a:cubicBezTo>
                  <a:pt x="666" y="1307"/>
                  <a:pt x="659" y="1327"/>
                  <a:pt x="605" y="1352"/>
                </a:cubicBezTo>
                <a:cubicBezTo>
                  <a:pt x="544" y="1370"/>
                  <a:pt x="483" y="1391"/>
                  <a:pt x="425" y="1413"/>
                </a:cubicBezTo>
                <a:cubicBezTo>
                  <a:pt x="333" y="1413"/>
                  <a:pt x="297" y="1422"/>
                  <a:pt x="240" y="1480"/>
                </a:cubicBezTo>
                <a:cubicBezTo>
                  <a:pt x="236" y="1503"/>
                  <a:pt x="233" y="1529"/>
                  <a:pt x="233" y="1555"/>
                </a:cubicBezTo>
                <a:cubicBezTo>
                  <a:pt x="165" y="1580"/>
                  <a:pt x="159" y="1579"/>
                  <a:pt x="159" y="1655"/>
                </a:cubicBezTo>
                <a:cubicBezTo>
                  <a:pt x="181" y="1672"/>
                  <a:pt x="264" y="1733"/>
                  <a:pt x="263" y="1805"/>
                </a:cubicBezTo>
                <a:cubicBezTo>
                  <a:pt x="228" y="1833"/>
                  <a:pt x="183" y="1839"/>
                  <a:pt x="161" y="1841"/>
                </a:cubicBezTo>
                <a:close/>
              </a:path>
            </a:pathLst>
          </a:custGeom>
          <a:solidFill>
            <a:schemeClr val="bg1"/>
          </a:solidFill>
          <a:ln w="8" cap="flat" cmpd="sng">
            <a:solidFill>
              <a:srgbClr val="FFFFFF"/>
            </a:solidFill>
            <a:round/>
            <a:headEnd/>
            <a:tailEnd/>
          </a:ln>
        </p:spPr>
        <p:txBody>
          <a:bodyPr/>
          <a:lstStyle/>
          <a:p>
            <a:endParaRPr lang="zh-CN" altLang="en-US"/>
          </a:p>
        </p:txBody>
      </p:sp>
      <p:pic>
        <p:nvPicPr>
          <p:cNvPr id="13348" name="组合 37"/>
          <p:cNvPicPr>
            <a:picLocks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6022975" y="3359150"/>
            <a:ext cx="326707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49" name="文本框 180"/>
          <p:cNvSpPr txBox="1">
            <a:spLocks noChangeArrowheads="1"/>
          </p:cNvSpPr>
          <p:nvPr/>
        </p:nvSpPr>
        <p:spPr bwMode="auto">
          <a:xfrm>
            <a:off x="7146925" y="2776538"/>
            <a:ext cx="220345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a:solidFill>
                  <a:srgbClr val="2B2E30"/>
                </a:solidFill>
                <a:latin typeface="微软雅黑" panose="020B0503020204020204" pitchFamily="34" charset="-122"/>
                <a:ea typeface="微软雅黑" panose="020B0503020204020204" pitchFamily="34" charset="-122"/>
              </a:rPr>
              <a:t>请输入您想要的文字</a:t>
            </a:r>
            <a:endParaRPr lang="en-US" altLang="zh-CN" sz="1600">
              <a:solidFill>
                <a:srgbClr val="2B2E30"/>
              </a:solidFill>
              <a:latin typeface="微软雅黑" panose="020B0503020204020204" pitchFamily="34" charset="-122"/>
              <a:ea typeface="微软雅黑" panose="020B0503020204020204" pitchFamily="34" charset="-122"/>
            </a:endParaRPr>
          </a:p>
          <a:p>
            <a:pPr eaLnBrk="1" hangingPunct="1"/>
            <a:r>
              <a:rPr lang="zh-CN" altLang="en-US" sz="1600">
                <a:solidFill>
                  <a:srgbClr val="2B2E30"/>
                </a:solidFill>
                <a:latin typeface="微软雅黑" panose="020B0503020204020204" pitchFamily="34" charset="-122"/>
                <a:ea typeface="微软雅黑" panose="020B0503020204020204" pitchFamily="34" charset="-122"/>
              </a:rPr>
              <a:t>请输入您想要的文字</a:t>
            </a:r>
          </a:p>
        </p:txBody>
      </p:sp>
      <p:pic>
        <p:nvPicPr>
          <p:cNvPr id="13350" name="组合 42"/>
          <p:cNvPicPr>
            <a:picLocks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1206500" y="4505325"/>
            <a:ext cx="3262313" cy="46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51" name="文本框 180"/>
          <p:cNvSpPr txBox="1">
            <a:spLocks noChangeArrowheads="1"/>
          </p:cNvSpPr>
          <p:nvPr/>
        </p:nvSpPr>
        <p:spPr bwMode="auto">
          <a:xfrm>
            <a:off x="1222375" y="4987925"/>
            <a:ext cx="2205038"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a:solidFill>
                  <a:srgbClr val="2B2E30"/>
                </a:solidFill>
                <a:latin typeface="微软雅黑" panose="020B0503020204020204" pitchFamily="34" charset="-122"/>
                <a:ea typeface="微软雅黑" panose="020B0503020204020204" pitchFamily="34" charset="-122"/>
              </a:rPr>
              <a:t>请输入您想要的文字</a:t>
            </a:r>
            <a:endParaRPr lang="en-US" altLang="zh-CN" sz="1600">
              <a:solidFill>
                <a:srgbClr val="2B2E30"/>
              </a:solidFill>
              <a:latin typeface="微软雅黑" panose="020B0503020204020204" pitchFamily="34" charset="-122"/>
              <a:ea typeface="微软雅黑" panose="020B0503020204020204" pitchFamily="34" charset="-122"/>
            </a:endParaRPr>
          </a:p>
          <a:p>
            <a:pPr eaLnBrk="1" hangingPunct="1"/>
            <a:r>
              <a:rPr lang="zh-CN" altLang="en-US" sz="1600">
                <a:solidFill>
                  <a:srgbClr val="2B2E30"/>
                </a:solidFill>
                <a:latin typeface="微软雅黑" panose="020B0503020204020204" pitchFamily="34" charset="-122"/>
                <a:ea typeface="微软雅黑" panose="020B0503020204020204" pitchFamily="34" charset="-122"/>
              </a:rPr>
              <a:t>请输入您想要的文字</a:t>
            </a:r>
          </a:p>
        </p:txBody>
      </p:sp>
      <p:sp>
        <p:nvSpPr>
          <p:cNvPr id="13352" name="TextBox 47"/>
          <p:cNvSpPr txBox="1">
            <a:spLocks noChangeArrowheads="1"/>
          </p:cNvSpPr>
          <p:nvPr/>
        </p:nvSpPr>
        <p:spPr bwMode="auto">
          <a:xfrm>
            <a:off x="7002463" y="4452938"/>
            <a:ext cx="3840162"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1600">
                <a:solidFill>
                  <a:schemeClr val="accent1"/>
                </a:solidFill>
                <a:latin typeface="微软雅黑" panose="020B0503020204020204" pitchFamily="34" charset="-122"/>
                <a:ea typeface="微软雅黑" panose="020B0503020204020204" pitchFamily="34" charset="-122"/>
              </a:rPr>
              <a:t>这里可以添加主要内容这里可以添加主要内容这里可以添加主要内容这里可以添加主要内容可以添加主要内容</a:t>
            </a:r>
          </a:p>
        </p:txBody>
      </p:sp>
    </p:spTree>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13315"/>
                                        </p:tgtEl>
                                        <p:attrNameLst>
                                          <p:attrName>style.visibility</p:attrName>
                                        </p:attrNameLst>
                                      </p:cBhvr>
                                      <p:to>
                                        <p:strVal val="visible"/>
                                      </p:to>
                                    </p:set>
                                    <p:anim calcmode="lin" valueType="num">
                                      <p:cBhvr>
                                        <p:cTn id="7" dur="300" fill="hold"/>
                                        <p:tgtEl>
                                          <p:spTgt spid="13315"/>
                                        </p:tgtEl>
                                        <p:attrNameLst>
                                          <p:attrName>ppt_w</p:attrName>
                                        </p:attrNameLst>
                                      </p:cBhvr>
                                      <p:tavLst>
                                        <p:tav tm="0">
                                          <p:val>
                                            <p:fltVal val="0"/>
                                          </p:val>
                                        </p:tav>
                                        <p:tav tm="100000">
                                          <p:val>
                                            <p:strVal val="#ppt_w"/>
                                          </p:val>
                                        </p:tav>
                                      </p:tavLst>
                                    </p:anim>
                                    <p:anim calcmode="lin" valueType="num">
                                      <p:cBhvr>
                                        <p:cTn id="8" dur="300" fill="hold"/>
                                        <p:tgtEl>
                                          <p:spTgt spid="13315"/>
                                        </p:tgtEl>
                                        <p:attrNameLst>
                                          <p:attrName>ppt_h</p:attrName>
                                        </p:attrNameLst>
                                      </p:cBhvr>
                                      <p:tavLst>
                                        <p:tav tm="0">
                                          <p:val>
                                            <p:fltVal val="0"/>
                                          </p:val>
                                        </p:tav>
                                        <p:tav tm="100000">
                                          <p:val>
                                            <p:strVal val="#ppt_h"/>
                                          </p:val>
                                        </p:tav>
                                      </p:tavLst>
                                    </p:anim>
                                    <p:anim calcmode="lin" valueType="num">
                                      <p:cBhvr>
                                        <p:cTn id="9" dur="300" fill="hold"/>
                                        <p:tgtEl>
                                          <p:spTgt spid="13315"/>
                                        </p:tgtEl>
                                        <p:attrNameLst>
                                          <p:attrName>style.rotation</p:attrName>
                                        </p:attrNameLst>
                                      </p:cBhvr>
                                      <p:tavLst>
                                        <p:tav tm="0">
                                          <p:val>
                                            <p:fltVal val="90"/>
                                          </p:val>
                                        </p:tav>
                                        <p:tav tm="100000">
                                          <p:val>
                                            <p:fltVal val="0"/>
                                          </p:val>
                                        </p:tav>
                                      </p:tavLst>
                                    </p:anim>
                                    <p:animEffect transition="in" filter="fade">
                                      <p:cBhvr>
                                        <p:cTn id="10" dur="300"/>
                                        <p:tgtEl>
                                          <p:spTgt spid="13315"/>
                                        </p:tgtEl>
                                      </p:cBhvr>
                                    </p:animEffect>
                                  </p:childTnLst>
                                </p:cTn>
                              </p:par>
                            </p:childTnLst>
                          </p:cTn>
                        </p:par>
                        <p:par>
                          <p:cTn id="11" fill="hold" nodeType="afterGroup">
                            <p:stCondLst>
                              <p:cond delay="3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13314"/>
                                        </p:tgtEl>
                                        <p:attrNameLst>
                                          <p:attrName>style.visibility</p:attrName>
                                        </p:attrNameLst>
                                      </p:cBhvr>
                                      <p:to>
                                        <p:strVal val="visible"/>
                                      </p:to>
                                    </p:set>
                                    <p:anim calcmode="lin" valueType="num">
                                      <p:cBhvr>
                                        <p:cTn id="14" dur="400" fill="hold"/>
                                        <p:tgtEl>
                                          <p:spTgt spid="13314"/>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13314"/>
                                        </p:tgtEl>
                                        <p:attrNameLst>
                                          <p:attrName>ppt_y</p:attrName>
                                        </p:attrNameLst>
                                      </p:cBhvr>
                                      <p:tavLst>
                                        <p:tav tm="0">
                                          <p:val>
                                            <p:strVal val="#ppt_y"/>
                                          </p:val>
                                        </p:tav>
                                        <p:tav tm="100000">
                                          <p:val>
                                            <p:strVal val="#ppt_y"/>
                                          </p:val>
                                        </p:tav>
                                      </p:tavLst>
                                    </p:anim>
                                    <p:anim calcmode="lin" valueType="num">
                                      <p:cBhvr>
                                        <p:cTn id="16" dur="400" fill="hold"/>
                                        <p:tgtEl>
                                          <p:spTgt spid="13314"/>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13314"/>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13314"/>
                                        </p:tgtEl>
                                      </p:cBhvr>
                                    </p:animEffect>
                                  </p:childTnLst>
                                </p:cTn>
                              </p:par>
                            </p:childTnLst>
                          </p:cTn>
                        </p:par>
                        <p:par>
                          <p:cTn id="19" fill="hold" nodeType="afterGroup">
                            <p:stCondLst>
                              <p:cond delay="1060"/>
                            </p:stCondLst>
                            <p:childTnLst>
                              <p:par>
                                <p:cTn id="20" presetID="41" presetClass="entr" presetSubtype="0" fill="hold" grpId="0" nodeType="afterEffect" nodePh="1">
                                  <p:stCondLst>
                                    <p:cond delay="0"/>
                                  </p:stCondLst>
                                  <p:endCondLst>
                                    <p:cond evt="begin" delay="0">
                                      <p:tn val="20"/>
                                    </p:cond>
                                  </p:endCondLst>
                                  <p:iterate type="lt">
                                    <p:tmPct val="10000"/>
                                  </p:iterate>
                                  <p:childTnLst>
                                    <p:set>
                                      <p:cBhvr>
                                        <p:cTn id="21" dur="1" fill="hold">
                                          <p:stCondLst>
                                            <p:cond delay="0"/>
                                          </p:stCondLst>
                                        </p:cTn>
                                        <p:tgtEl>
                                          <p:spTgt spid="13316"/>
                                        </p:tgtEl>
                                        <p:attrNameLst>
                                          <p:attrName>style.visibility</p:attrName>
                                        </p:attrNameLst>
                                      </p:cBhvr>
                                      <p:to>
                                        <p:strVal val="visible"/>
                                      </p:to>
                                    </p:set>
                                    <p:anim calcmode="lin" valueType="num">
                                      <p:cBhvr>
                                        <p:cTn id="22" dur="400" fill="hold"/>
                                        <p:tgtEl>
                                          <p:spTgt spid="13316"/>
                                        </p:tgtEl>
                                        <p:attrNameLst>
                                          <p:attrName>ppt_x</p:attrName>
                                        </p:attrNameLst>
                                      </p:cBhvr>
                                      <p:tavLst>
                                        <p:tav tm="0">
                                          <p:val>
                                            <p:strVal val="#ppt_x"/>
                                          </p:val>
                                        </p:tav>
                                        <p:tav tm="50000">
                                          <p:val>
                                            <p:strVal val="#ppt_x+.1"/>
                                          </p:val>
                                        </p:tav>
                                        <p:tav tm="100000">
                                          <p:val>
                                            <p:strVal val="#ppt_x"/>
                                          </p:val>
                                        </p:tav>
                                      </p:tavLst>
                                    </p:anim>
                                    <p:anim calcmode="lin" valueType="num">
                                      <p:cBhvr>
                                        <p:cTn id="23" dur="400" fill="hold"/>
                                        <p:tgtEl>
                                          <p:spTgt spid="13316"/>
                                        </p:tgtEl>
                                        <p:attrNameLst>
                                          <p:attrName>ppt_y</p:attrName>
                                        </p:attrNameLst>
                                      </p:cBhvr>
                                      <p:tavLst>
                                        <p:tav tm="0">
                                          <p:val>
                                            <p:strVal val="#ppt_y"/>
                                          </p:val>
                                        </p:tav>
                                        <p:tav tm="100000">
                                          <p:val>
                                            <p:strVal val="#ppt_y"/>
                                          </p:val>
                                        </p:tav>
                                      </p:tavLst>
                                    </p:anim>
                                    <p:anim calcmode="lin" valueType="num">
                                      <p:cBhvr>
                                        <p:cTn id="24" dur="400" fill="hold"/>
                                        <p:tgtEl>
                                          <p:spTgt spid="13316"/>
                                        </p:tgtEl>
                                        <p:attrNameLst>
                                          <p:attrName>ppt_h</p:attrName>
                                        </p:attrNameLst>
                                      </p:cBhvr>
                                      <p:tavLst>
                                        <p:tav tm="0">
                                          <p:val>
                                            <p:strVal val="#ppt_h/10"/>
                                          </p:val>
                                        </p:tav>
                                        <p:tav tm="50000">
                                          <p:val>
                                            <p:strVal val="#ppt_h+.01"/>
                                          </p:val>
                                        </p:tav>
                                        <p:tav tm="100000">
                                          <p:val>
                                            <p:strVal val="#ppt_h"/>
                                          </p:val>
                                        </p:tav>
                                      </p:tavLst>
                                    </p:anim>
                                    <p:anim calcmode="lin" valueType="num">
                                      <p:cBhvr>
                                        <p:cTn id="25" dur="400" fill="hold"/>
                                        <p:tgtEl>
                                          <p:spTgt spid="13316"/>
                                        </p:tgtEl>
                                        <p:attrNameLst>
                                          <p:attrName>ppt_w</p:attrName>
                                        </p:attrNameLst>
                                      </p:cBhvr>
                                      <p:tavLst>
                                        <p:tav tm="0">
                                          <p:val>
                                            <p:strVal val="#ppt_w/10"/>
                                          </p:val>
                                        </p:tav>
                                        <p:tav tm="50000">
                                          <p:val>
                                            <p:strVal val="#ppt_w+.01"/>
                                          </p:val>
                                        </p:tav>
                                        <p:tav tm="100000">
                                          <p:val>
                                            <p:strVal val="#ppt_w"/>
                                          </p:val>
                                        </p:tav>
                                      </p:tavLst>
                                    </p:anim>
                                    <p:animEffect transition="in" filter="fade">
                                      <p:cBhvr>
                                        <p:cTn id="26" dur="400" tmFilter="0,0; .5, 1; 1, 1"/>
                                        <p:tgtEl>
                                          <p:spTgt spid="13316"/>
                                        </p:tgtEl>
                                      </p:cBhvr>
                                    </p:animEffect>
                                  </p:childTnLst>
                                </p:cTn>
                              </p:par>
                            </p:childTnLst>
                          </p:cTn>
                        </p:par>
                        <p:par>
                          <p:cTn id="27" fill="hold" nodeType="afterGroup">
                            <p:stCondLst>
                              <p:cond delay="1460"/>
                            </p:stCondLst>
                            <p:childTnLst>
                              <p:par>
                                <p:cTn id="28" presetID="31" presetClass="entr" presetSubtype="0" fill="hold" grpId="0" nodeType="afterEffect">
                                  <p:stCondLst>
                                    <p:cond delay="0"/>
                                  </p:stCondLst>
                                  <p:childTnLst>
                                    <p:set>
                                      <p:cBhvr>
                                        <p:cTn id="29" dur="1" fill="hold">
                                          <p:stCondLst>
                                            <p:cond delay="0"/>
                                          </p:stCondLst>
                                        </p:cTn>
                                        <p:tgtEl>
                                          <p:spTgt spid="13318"/>
                                        </p:tgtEl>
                                        <p:attrNameLst>
                                          <p:attrName>style.visibility</p:attrName>
                                        </p:attrNameLst>
                                      </p:cBhvr>
                                      <p:to>
                                        <p:strVal val="visible"/>
                                      </p:to>
                                    </p:set>
                                    <p:anim calcmode="lin" valueType="num">
                                      <p:cBhvr>
                                        <p:cTn id="30" dur="500" fill="hold"/>
                                        <p:tgtEl>
                                          <p:spTgt spid="13318"/>
                                        </p:tgtEl>
                                        <p:attrNameLst>
                                          <p:attrName>ppt_w</p:attrName>
                                        </p:attrNameLst>
                                      </p:cBhvr>
                                      <p:tavLst>
                                        <p:tav tm="0">
                                          <p:val>
                                            <p:fltVal val="0"/>
                                          </p:val>
                                        </p:tav>
                                        <p:tav tm="100000">
                                          <p:val>
                                            <p:strVal val="#ppt_w"/>
                                          </p:val>
                                        </p:tav>
                                      </p:tavLst>
                                    </p:anim>
                                    <p:anim calcmode="lin" valueType="num">
                                      <p:cBhvr>
                                        <p:cTn id="31" dur="500" fill="hold"/>
                                        <p:tgtEl>
                                          <p:spTgt spid="13318"/>
                                        </p:tgtEl>
                                        <p:attrNameLst>
                                          <p:attrName>ppt_h</p:attrName>
                                        </p:attrNameLst>
                                      </p:cBhvr>
                                      <p:tavLst>
                                        <p:tav tm="0">
                                          <p:val>
                                            <p:fltVal val="0"/>
                                          </p:val>
                                        </p:tav>
                                        <p:tav tm="100000">
                                          <p:val>
                                            <p:strVal val="#ppt_h"/>
                                          </p:val>
                                        </p:tav>
                                      </p:tavLst>
                                    </p:anim>
                                    <p:anim calcmode="lin" valueType="num">
                                      <p:cBhvr>
                                        <p:cTn id="32" dur="500" fill="hold"/>
                                        <p:tgtEl>
                                          <p:spTgt spid="13318"/>
                                        </p:tgtEl>
                                        <p:attrNameLst>
                                          <p:attrName>style.rotation</p:attrName>
                                        </p:attrNameLst>
                                      </p:cBhvr>
                                      <p:tavLst>
                                        <p:tav tm="0">
                                          <p:val>
                                            <p:fltVal val="90"/>
                                          </p:val>
                                        </p:tav>
                                        <p:tav tm="100000">
                                          <p:val>
                                            <p:fltVal val="0"/>
                                          </p:val>
                                        </p:tav>
                                      </p:tavLst>
                                    </p:anim>
                                    <p:animEffect transition="in" filter="fade">
                                      <p:cBhvr>
                                        <p:cTn id="33" dur="500"/>
                                        <p:tgtEl>
                                          <p:spTgt spid="13318"/>
                                        </p:tgtEl>
                                      </p:cBhvr>
                                    </p:animEffect>
                                  </p:childTnLst>
                                </p:cTn>
                              </p:par>
                              <p:par>
                                <p:cTn id="34" presetID="31" presetClass="entr" presetSubtype="0" fill="hold" grpId="0" nodeType="withEffect">
                                  <p:stCondLst>
                                    <p:cond delay="0"/>
                                  </p:stCondLst>
                                  <p:childTnLst>
                                    <p:set>
                                      <p:cBhvr>
                                        <p:cTn id="35" dur="1" fill="hold">
                                          <p:stCondLst>
                                            <p:cond delay="0"/>
                                          </p:stCondLst>
                                        </p:cTn>
                                        <p:tgtEl>
                                          <p:spTgt spid="13319"/>
                                        </p:tgtEl>
                                        <p:attrNameLst>
                                          <p:attrName>style.visibility</p:attrName>
                                        </p:attrNameLst>
                                      </p:cBhvr>
                                      <p:to>
                                        <p:strVal val="visible"/>
                                      </p:to>
                                    </p:set>
                                    <p:anim calcmode="lin" valueType="num">
                                      <p:cBhvr>
                                        <p:cTn id="36" dur="500" fill="hold"/>
                                        <p:tgtEl>
                                          <p:spTgt spid="13319"/>
                                        </p:tgtEl>
                                        <p:attrNameLst>
                                          <p:attrName>ppt_w</p:attrName>
                                        </p:attrNameLst>
                                      </p:cBhvr>
                                      <p:tavLst>
                                        <p:tav tm="0">
                                          <p:val>
                                            <p:fltVal val="0"/>
                                          </p:val>
                                        </p:tav>
                                        <p:tav tm="100000">
                                          <p:val>
                                            <p:strVal val="#ppt_w"/>
                                          </p:val>
                                        </p:tav>
                                      </p:tavLst>
                                    </p:anim>
                                    <p:anim calcmode="lin" valueType="num">
                                      <p:cBhvr>
                                        <p:cTn id="37" dur="500" fill="hold"/>
                                        <p:tgtEl>
                                          <p:spTgt spid="13319"/>
                                        </p:tgtEl>
                                        <p:attrNameLst>
                                          <p:attrName>ppt_h</p:attrName>
                                        </p:attrNameLst>
                                      </p:cBhvr>
                                      <p:tavLst>
                                        <p:tav tm="0">
                                          <p:val>
                                            <p:fltVal val="0"/>
                                          </p:val>
                                        </p:tav>
                                        <p:tav tm="100000">
                                          <p:val>
                                            <p:strVal val="#ppt_h"/>
                                          </p:val>
                                        </p:tav>
                                      </p:tavLst>
                                    </p:anim>
                                    <p:anim calcmode="lin" valueType="num">
                                      <p:cBhvr>
                                        <p:cTn id="38" dur="500" fill="hold"/>
                                        <p:tgtEl>
                                          <p:spTgt spid="13319"/>
                                        </p:tgtEl>
                                        <p:attrNameLst>
                                          <p:attrName>style.rotation</p:attrName>
                                        </p:attrNameLst>
                                      </p:cBhvr>
                                      <p:tavLst>
                                        <p:tav tm="0">
                                          <p:val>
                                            <p:fltVal val="90"/>
                                          </p:val>
                                        </p:tav>
                                        <p:tav tm="100000">
                                          <p:val>
                                            <p:fltVal val="0"/>
                                          </p:val>
                                        </p:tav>
                                      </p:tavLst>
                                    </p:anim>
                                    <p:animEffect transition="in" filter="fade">
                                      <p:cBhvr>
                                        <p:cTn id="39" dur="500"/>
                                        <p:tgtEl>
                                          <p:spTgt spid="13319"/>
                                        </p:tgtEl>
                                      </p:cBhvr>
                                    </p:animEffect>
                                  </p:childTnLst>
                                </p:cTn>
                              </p:par>
                              <p:par>
                                <p:cTn id="40" presetID="31" presetClass="entr" presetSubtype="0" fill="hold" grpId="0" nodeType="withEffect">
                                  <p:stCondLst>
                                    <p:cond delay="0"/>
                                  </p:stCondLst>
                                  <p:childTnLst>
                                    <p:set>
                                      <p:cBhvr>
                                        <p:cTn id="41" dur="1" fill="hold">
                                          <p:stCondLst>
                                            <p:cond delay="0"/>
                                          </p:stCondLst>
                                        </p:cTn>
                                        <p:tgtEl>
                                          <p:spTgt spid="13320"/>
                                        </p:tgtEl>
                                        <p:attrNameLst>
                                          <p:attrName>style.visibility</p:attrName>
                                        </p:attrNameLst>
                                      </p:cBhvr>
                                      <p:to>
                                        <p:strVal val="visible"/>
                                      </p:to>
                                    </p:set>
                                    <p:anim calcmode="lin" valueType="num">
                                      <p:cBhvr>
                                        <p:cTn id="42" dur="500" fill="hold"/>
                                        <p:tgtEl>
                                          <p:spTgt spid="13320"/>
                                        </p:tgtEl>
                                        <p:attrNameLst>
                                          <p:attrName>ppt_w</p:attrName>
                                        </p:attrNameLst>
                                      </p:cBhvr>
                                      <p:tavLst>
                                        <p:tav tm="0">
                                          <p:val>
                                            <p:fltVal val="0"/>
                                          </p:val>
                                        </p:tav>
                                        <p:tav tm="100000">
                                          <p:val>
                                            <p:strVal val="#ppt_w"/>
                                          </p:val>
                                        </p:tav>
                                      </p:tavLst>
                                    </p:anim>
                                    <p:anim calcmode="lin" valueType="num">
                                      <p:cBhvr>
                                        <p:cTn id="43" dur="500" fill="hold"/>
                                        <p:tgtEl>
                                          <p:spTgt spid="13320"/>
                                        </p:tgtEl>
                                        <p:attrNameLst>
                                          <p:attrName>ppt_h</p:attrName>
                                        </p:attrNameLst>
                                      </p:cBhvr>
                                      <p:tavLst>
                                        <p:tav tm="0">
                                          <p:val>
                                            <p:fltVal val="0"/>
                                          </p:val>
                                        </p:tav>
                                        <p:tav tm="100000">
                                          <p:val>
                                            <p:strVal val="#ppt_h"/>
                                          </p:val>
                                        </p:tav>
                                      </p:tavLst>
                                    </p:anim>
                                    <p:anim calcmode="lin" valueType="num">
                                      <p:cBhvr>
                                        <p:cTn id="44" dur="500" fill="hold"/>
                                        <p:tgtEl>
                                          <p:spTgt spid="13320"/>
                                        </p:tgtEl>
                                        <p:attrNameLst>
                                          <p:attrName>style.rotation</p:attrName>
                                        </p:attrNameLst>
                                      </p:cBhvr>
                                      <p:tavLst>
                                        <p:tav tm="0">
                                          <p:val>
                                            <p:fltVal val="90"/>
                                          </p:val>
                                        </p:tav>
                                        <p:tav tm="100000">
                                          <p:val>
                                            <p:fltVal val="0"/>
                                          </p:val>
                                        </p:tav>
                                      </p:tavLst>
                                    </p:anim>
                                    <p:animEffect transition="in" filter="fade">
                                      <p:cBhvr>
                                        <p:cTn id="45" dur="500"/>
                                        <p:tgtEl>
                                          <p:spTgt spid="13320"/>
                                        </p:tgtEl>
                                      </p:cBhvr>
                                    </p:animEffect>
                                  </p:childTnLst>
                                </p:cTn>
                              </p:par>
                              <p:par>
                                <p:cTn id="46" presetID="31" presetClass="entr" presetSubtype="0" fill="hold" grpId="0" nodeType="withEffect">
                                  <p:stCondLst>
                                    <p:cond delay="0"/>
                                  </p:stCondLst>
                                  <p:childTnLst>
                                    <p:set>
                                      <p:cBhvr>
                                        <p:cTn id="47" dur="1" fill="hold">
                                          <p:stCondLst>
                                            <p:cond delay="0"/>
                                          </p:stCondLst>
                                        </p:cTn>
                                        <p:tgtEl>
                                          <p:spTgt spid="13321"/>
                                        </p:tgtEl>
                                        <p:attrNameLst>
                                          <p:attrName>style.visibility</p:attrName>
                                        </p:attrNameLst>
                                      </p:cBhvr>
                                      <p:to>
                                        <p:strVal val="visible"/>
                                      </p:to>
                                    </p:set>
                                    <p:anim calcmode="lin" valueType="num">
                                      <p:cBhvr>
                                        <p:cTn id="48" dur="500" fill="hold"/>
                                        <p:tgtEl>
                                          <p:spTgt spid="13321"/>
                                        </p:tgtEl>
                                        <p:attrNameLst>
                                          <p:attrName>ppt_w</p:attrName>
                                        </p:attrNameLst>
                                      </p:cBhvr>
                                      <p:tavLst>
                                        <p:tav tm="0">
                                          <p:val>
                                            <p:fltVal val="0"/>
                                          </p:val>
                                        </p:tav>
                                        <p:tav tm="100000">
                                          <p:val>
                                            <p:strVal val="#ppt_w"/>
                                          </p:val>
                                        </p:tav>
                                      </p:tavLst>
                                    </p:anim>
                                    <p:anim calcmode="lin" valueType="num">
                                      <p:cBhvr>
                                        <p:cTn id="49" dur="500" fill="hold"/>
                                        <p:tgtEl>
                                          <p:spTgt spid="13321"/>
                                        </p:tgtEl>
                                        <p:attrNameLst>
                                          <p:attrName>ppt_h</p:attrName>
                                        </p:attrNameLst>
                                      </p:cBhvr>
                                      <p:tavLst>
                                        <p:tav tm="0">
                                          <p:val>
                                            <p:fltVal val="0"/>
                                          </p:val>
                                        </p:tav>
                                        <p:tav tm="100000">
                                          <p:val>
                                            <p:strVal val="#ppt_h"/>
                                          </p:val>
                                        </p:tav>
                                      </p:tavLst>
                                    </p:anim>
                                    <p:anim calcmode="lin" valueType="num">
                                      <p:cBhvr>
                                        <p:cTn id="50" dur="500" fill="hold"/>
                                        <p:tgtEl>
                                          <p:spTgt spid="13321"/>
                                        </p:tgtEl>
                                        <p:attrNameLst>
                                          <p:attrName>style.rotation</p:attrName>
                                        </p:attrNameLst>
                                      </p:cBhvr>
                                      <p:tavLst>
                                        <p:tav tm="0">
                                          <p:val>
                                            <p:fltVal val="90"/>
                                          </p:val>
                                        </p:tav>
                                        <p:tav tm="100000">
                                          <p:val>
                                            <p:fltVal val="0"/>
                                          </p:val>
                                        </p:tav>
                                      </p:tavLst>
                                    </p:anim>
                                    <p:animEffect transition="in" filter="fade">
                                      <p:cBhvr>
                                        <p:cTn id="51" dur="500"/>
                                        <p:tgtEl>
                                          <p:spTgt spid="13321"/>
                                        </p:tgtEl>
                                      </p:cBhvr>
                                    </p:animEffect>
                                  </p:childTnLst>
                                </p:cTn>
                              </p:par>
                              <p:par>
                                <p:cTn id="52" presetID="31" presetClass="entr" presetSubtype="0" fill="hold" grpId="0" nodeType="withEffect">
                                  <p:stCondLst>
                                    <p:cond delay="0"/>
                                  </p:stCondLst>
                                  <p:childTnLst>
                                    <p:set>
                                      <p:cBhvr>
                                        <p:cTn id="53" dur="1" fill="hold">
                                          <p:stCondLst>
                                            <p:cond delay="0"/>
                                          </p:stCondLst>
                                        </p:cTn>
                                        <p:tgtEl>
                                          <p:spTgt spid="13322"/>
                                        </p:tgtEl>
                                        <p:attrNameLst>
                                          <p:attrName>style.visibility</p:attrName>
                                        </p:attrNameLst>
                                      </p:cBhvr>
                                      <p:to>
                                        <p:strVal val="visible"/>
                                      </p:to>
                                    </p:set>
                                    <p:anim calcmode="lin" valueType="num">
                                      <p:cBhvr>
                                        <p:cTn id="54" dur="500" fill="hold"/>
                                        <p:tgtEl>
                                          <p:spTgt spid="13322"/>
                                        </p:tgtEl>
                                        <p:attrNameLst>
                                          <p:attrName>ppt_w</p:attrName>
                                        </p:attrNameLst>
                                      </p:cBhvr>
                                      <p:tavLst>
                                        <p:tav tm="0">
                                          <p:val>
                                            <p:fltVal val="0"/>
                                          </p:val>
                                        </p:tav>
                                        <p:tav tm="100000">
                                          <p:val>
                                            <p:strVal val="#ppt_w"/>
                                          </p:val>
                                        </p:tav>
                                      </p:tavLst>
                                    </p:anim>
                                    <p:anim calcmode="lin" valueType="num">
                                      <p:cBhvr>
                                        <p:cTn id="55" dur="500" fill="hold"/>
                                        <p:tgtEl>
                                          <p:spTgt spid="13322"/>
                                        </p:tgtEl>
                                        <p:attrNameLst>
                                          <p:attrName>ppt_h</p:attrName>
                                        </p:attrNameLst>
                                      </p:cBhvr>
                                      <p:tavLst>
                                        <p:tav tm="0">
                                          <p:val>
                                            <p:fltVal val="0"/>
                                          </p:val>
                                        </p:tav>
                                        <p:tav tm="100000">
                                          <p:val>
                                            <p:strVal val="#ppt_h"/>
                                          </p:val>
                                        </p:tav>
                                      </p:tavLst>
                                    </p:anim>
                                    <p:anim calcmode="lin" valueType="num">
                                      <p:cBhvr>
                                        <p:cTn id="56" dur="500" fill="hold"/>
                                        <p:tgtEl>
                                          <p:spTgt spid="13322"/>
                                        </p:tgtEl>
                                        <p:attrNameLst>
                                          <p:attrName>style.rotation</p:attrName>
                                        </p:attrNameLst>
                                      </p:cBhvr>
                                      <p:tavLst>
                                        <p:tav tm="0">
                                          <p:val>
                                            <p:fltVal val="90"/>
                                          </p:val>
                                        </p:tav>
                                        <p:tav tm="100000">
                                          <p:val>
                                            <p:fltVal val="0"/>
                                          </p:val>
                                        </p:tav>
                                      </p:tavLst>
                                    </p:anim>
                                    <p:animEffect transition="in" filter="fade">
                                      <p:cBhvr>
                                        <p:cTn id="57" dur="500"/>
                                        <p:tgtEl>
                                          <p:spTgt spid="13322"/>
                                        </p:tgtEl>
                                      </p:cBhvr>
                                    </p:animEffect>
                                  </p:childTnLst>
                                </p:cTn>
                              </p:par>
                              <p:par>
                                <p:cTn id="58" presetID="31" presetClass="entr" presetSubtype="0" fill="hold" grpId="0" nodeType="withEffect">
                                  <p:stCondLst>
                                    <p:cond delay="0"/>
                                  </p:stCondLst>
                                  <p:childTnLst>
                                    <p:set>
                                      <p:cBhvr>
                                        <p:cTn id="59" dur="1" fill="hold">
                                          <p:stCondLst>
                                            <p:cond delay="0"/>
                                          </p:stCondLst>
                                        </p:cTn>
                                        <p:tgtEl>
                                          <p:spTgt spid="13323"/>
                                        </p:tgtEl>
                                        <p:attrNameLst>
                                          <p:attrName>style.visibility</p:attrName>
                                        </p:attrNameLst>
                                      </p:cBhvr>
                                      <p:to>
                                        <p:strVal val="visible"/>
                                      </p:to>
                                    </p:set>
                                    <p:anim calcmode="lin" valueType="num">
                                      <p:cBhvr>
                                        <p:cTn id="60" dur="500" fill="hold"/>
                                        <p:tgtEl>
                                          <p:spTgt spid="13323"/>
                                        </p:tgtEl>
                                        <p:attrNameLst>
                                          <p:attrName>ppt_w</p:attrName>
                                        </p:attrNameLst>
                                      </p:cBhvr>
                                      <p:tavLst>
                                        <p:tav tm="0">
                                          <p:val>
                                            <p:fltVal val="0"/>
                                          </p:val>
                                        </p:tav>
                                        <p:tav tm="100000">
                                          <p:val>
                                            <p:strVal val="#ppt_w"/>
                                          </p:val>
                                        </p:tav>
                                      </p:tavLst>
                                    </p:anim>
                                    <p:anim calcmode="lin" valueType="num">
                                      <p:cBhvr>
                                        <p:cTn id="61" dur="500" fill="hold"/>
                                        <p:tgtEl>
                                          <p:spTgt spid="13323"/>
                                        </p:tgtEl>
                                        <p:attrNameLst>
                                          <p:attrName>ppt_h</p:attrName>
                                        </p:attrNameLst>
                                      </p:cBhvr>
                                      <p:tavLst>
                                        <p:tav tm="0">
                                          <p:val>
                                            <p:fltVal val="0"/>
                                          </p:val>
                                        </p:tav>
                                        <p:tav tm="100000">
                                          <p:val>
                                            <p:strVal val="#ppt_h"/>
                                          </p:val>
                                        </p:tav>
                                      </p:tavLst>
                                    </p:anim>
                                    <p:anim calcmode="lin" valueType="num">
                                      <p:cBhvr>
                                        <p:cTn id="62" dur="500" fill="hold"/>
                                        <p:tgtEl>
                                          <p:spTgt spid="13323"/>
                                        </p:tgtEl>
                                        <p:attrNameLst>
                                          <p:attrName>style.rotation</p:attrName>
                                        </p:attrNameLst>
                                      </p:cBhvr>
                                      <p:tavLst>
                                        <p:tav tm="0">
                                          <p:val>
                                            <p:fltVal val="90"/>
                                          </p:val>
                                        </p:tav>
                                        <p:tav tm="100000">
                                          <p:val>
                                            <p:fltVal val="0"/>
                                          </p:val>
                                        </p:tav>
                                      </p:tavLst>
                                    </p:anim>
                                    <p:animEffect transition="in" filter="fade">
                                      <p:cBhvr>
                                        <p:cTn id="63" dur="500"/>
                                        <p:tgtEl>
                                          <p:spTgt spid="13323"/>
                                        </p:tgtEl>
                                      </p:cBhvr>
                                    </p:animEffect>
                                  </p:childTnLst>
                                </p:cTn>
                              </p:par>
                              <p:par>
                                <p:cTn id="64" presetID="31" presetClass="entr" presetSubtype="0" fill="hold" grpId="0" nodeType="withEffect">
                                  <p:stCondLst>
                                    <p:cond delay="0"/>
                                  </p:stCondLst>
                                  <p:childTnLst>
                                    <p:set>
                                      <p:cBhvr>
                                        <p:cTn id="65" dur="1" fill="hold">
                                          <p:stCondLst>
                                            <p:cond delay="0"/>
                                          </p:stCondLst>
                                        </p:cTn>
                                        <p:tgtEl>
                                          <p:spTgt spid="13324"/>
                                        </p:tgtEl>
                                        <p:attrNameLst>
                                          <p:attrName>style.visibility</p:attrName>
                                        </p:attrNameLst>
                                      </p:cBhvr>
                                      <p:to>
                                        <p:strVal val="visible"/>
                                      </p:to>
                                    </p:set>
                                    <p:anim calcmode="lin" valueType="num">
                                      <p:cBhvr>
                                        <p:cTn id="66" dur="500" fill="hold"/>
                                        <p:tgtEl>
                                          <p:spTgt spid="13324"/>
                                        </p:tgtEl>
                                        <p:attrNameLst>
                                          <p:attrName>ppt_w</p:attrName>
                                        </p:attrNameLst>
                                      </p:cBhvr>
                                      <p:tavLst>
                                        <p:tav tm="0">
                                          <p:val>
                                            <p:fltVal val="0"/>
                                          </p:val>
                                        </p:tav>
                                        <p:tav tm="100000">
                                          <p:val>
                                            <p:strVal val="#ppt_w"/>
                                          </p:val>
                                        </p:tav>
                                      </p:tavLst>
                                    </p:anim>
                                    <p:anim calcmode="lin" valueType="num">
                                      <p:cBhvr>
                                        <p:cTn id="67" dur="500" fill="hold"/>
                                        <p:tgtEl>
                                          <p:spTgt spid="13324"/>
                                        </p:tgtEl>
                                        <p:attrNameLst>
                                          <p:attrName>ppt_h</p:attrName>
                                        </p:attrNameLst>
                                      </p:cBhvr>
                                      <p:tavLst>
                                        <p:tav tm="0">
                                          <p:val>
                                            <p:fltVal val="0"/>
                                          </p:val>
                                        </p:tav>
                                        <p:tav tm="100000">
                                          <p:val>
                                            <p:strVal val="#ppt_h"/>
                                          </p:val>
                                        </p:tav>
                                      </p:tavLst>
                                    </p:anim>
                                    <p:anim calcmode="lin" valueType="num">
                                      <p:cBhvr>
                                        <p:cTn id="68" dur="500" fill="hold"/>
                                        <p:tgtEl>
                                          <p:spTgt spid="13324"/>
                                        </p:tgtEl>
                                        <p:attrNameLst>
                                          <p:attrName>style.rotation</p:attrName>
                                        </p:attrNameLst>
                                      </p:cBhvr>
                                      <p:tavLst>
                                        <p:tav tm="0">
                                          <p:val>
                                            <p:fltVal val="90"/>
                                          </p:val>
                                        </p:tav>
                                        <p:tav tm="100000">
                                          <p:val>
                                            <p:fltVal val="0"/>
                                          </p:val>
                                        </p:tav>
                                      </p:tavLst>
                                    </p:anim>
                                    <p:animEffect transition="in" filter="fade">
                                      <p:cBhvr>
                                        <p:cTn id="69" dur="500"/>
                                        <p:tgtEl>
                                          <p:spTgt spid="13324"/>
                                        </p:tgtEl>
                                      </p:cBhvr>
                                    </p:animEffect>
                                  </p:childTnLst>
                                </p:cTn>
                              </p:par>
                              <p:par>
                                <p:cTn id="70" presetID="31" presetClass="entr" presetSubtype="0" fill="hold" grpId="0" nodeType="withEffect">
                                  <p:stCondLst>
                                    <p:cond delay="0"/>
                                  </p:stCondLst>
                                  <p:childTnLst>
                                    <p:set>
                                      <p:cBhvr>
                                        <p:cTn id="71" dur="1" fill="hold">
                                          <p:stCondLst>
                                            <p:cond delay="0"/>
                                          </p:stCondLst>
                                        </p:cTn>
                                        <p:tgtEl>
                                          <p:spTgt spid="13325"/>
                                        </p:tgtEl>
                                        <p:attrNameLst>
                                          <p:attrName>style.visibility</p:attrName>
                                        </p:attrNameLst>
                                      </p:cBhvr>
                                      <p:to>
                                        <p:strVal val="visible"/>
                                      </p:to>
                                    </p:set>
                                    <p:anim calcmode="lin" valueType="num">
                                      <p:cBhvr>
                                        <p:cTn id="72" dur="500" fill="hold"/>
                                        <p:tgtEl>
                                          <p:spTgt spid="13325"/>
                                        </p:tgtEl>
                                        <p:attrNameLst>
                                          <p:attrName>ppt_w</p:attrName>
                                        </p:attrNameLst>
                                      </p:cBhvr>
                                      <p:tavLst>
                                        <p:tav tm="0">
                                          <p:val>
                                            <p:fltVal val="0"/>
                                          </p:val>
                                        </p:tav>
                                        <p:tav tm="100000">
                                          <p:val>
                                            <p:strVal val="#ppt_w"/>
                                          </p:val>
                                        </p:tav>
                                      </p:tavLst>
                                    </p:anim>
                                    <p:anim calcmode="lin" valueType="num">
                                      <p:cBhvr>
                                        <p:cTn id="73" dur="500" fill="hold"/>
                                        <p:tgtEl>
                                          <p:spTgt spid="13325"/>
                                        </p:tgtEl>
                                        <p:attrNameLst>
                                          <p:attrName>ppt_h</p:attrName>
                                        </p:attrNameLst>
                                      </p:cBhvr>
                                      <p:tavLst>
                                        <p:tav tm="0">
                                          <p:val>
                                            <p:fltVal val="0"/>
                                          </p:val>
                                        </p:tav>
                                        <p:tav tm="100000">
                                          <p:val>
                                            <p:strVal val="#ppt_h"/>
                                          </p:val>
                                        </p:tav>
                                      </p:tavLst>
                                    </p:anim>
                                    <p:anim calcmode="lin" valueType="num">
                                      <p:cBhvr>
                                        <p:cTn id="74" dur="500" fill="hold"/>
                                        <p:tgtEl>
                                          <p:spTgt spid="13325"/>
                                        </p:tgtEl>
                                        <p:attrNameLst>
                                          <p:attrName>style.rotation</p:attrName>
                                        </p:attrNameLst>
                                      </p:cBhvr>
                                      <p:tavLst>
                                        <p:tav tm="0">
                                          <p:val>
                                            <p:fltVal val="90"/>
                                          </p:val>
                                        </p:tav>
                                        <p:tav tm="100000">
                                          <p:val>
                                            <p:fltVal val="0"/>
                                          </p:val>
                                        </p:tav>
                                      </p:tavLst>
                                    </p:anim>
                                    <p:animEffect transition="in" filter="fade">
                                      <p:cBhvr>
                                        <p:cTn id="75" dur="500"/>
                                        <p:tgtEl>
                                          <p:spTgt spid="13325"/>
                                        </p:tgtEl>
                                      </p:cBhvr>
                                    </p:animEffect>
                                  </p:childTnLst>
                                </p:cTn>
                              </p:par>
                              <p:par>
                                <p:cTn id="76" presetID="31" presetClass="entr" presetSubtype="0" fill="hold" grpId="0" nodeType="withEffect">
                                  <p:stCondLst>
                                    <p:cond delay="0"/>
                                  </p:stCondLst>
                                  <p:childTnLst>
                                    <p:set>
                                      <p:cBhvr>
                                        <p:cTn id="77" dur="1" fill="hold">
                                          <p:stCondLst>
                                            <p:cond delay="0"/>
                                          </p:stCondLst>
                                        </p:cTn>
                                        <p:tgtEl>
                                          <p:spTgt spid="13326"/>
                                        </p:tgtEl>
                                        <p:attrNameLst>
                                          <p:attrName>style.visibility</p:attrName>
                                        </p:attrNameLst>
                                      </p:cBhvr>
                                      <p:to>
                                        <p:strVal val="visible"/>
                                      </p:to>
                                    </p:set>
                                    <p:anim calcmode="lin" valueType="num">
                                      <p:cBhvr>
                                        <p:cTn id="78" dur="500" fill="hold"/>
                                        <p:tgtEl>
                                          <p:spTgt spid="13326"/>
                                        </p:tgtEl>
                                        <p:attrNameLst>
                                          <p:attrName>ppt_w</p:attrName>
                                        </p:attrNameLst>
                                      </p:cBhvr>
                                      <p:tavLst>
                                        <p:tav tm="0">
                                          <p:val>
                                            <p:fltVal val="0"/>
                                          </p:val>
                                        </p:tav>
                                        <p:tav tm="100000">
                                          <p:val>
                                            <p:strVal val="#ppt_w"/>
                                          </p:val>
                                        </p:tav>
                                      </p:tavLst>
                                    </p:anim>
                                    <p:anim calcmode="lin" valueType="num">
                                      <p:cBhvr>
                                        <p:cTn id="79" dur="500" fill="hold"/>
                                        <p:tgtEl>
                                          <p:spTgt spid="13326"/>
                                        </p:tgtEl>
                                        <p:attrNameLst>
                                          <p:attrName>ppt_h</p:attrName>
                                        </p:attrNameLst>
                                      </p:cBhvr>
                                      <p:tavLst>
                                        <p:tav tm="0">
                                          <p:val>
                                            <p:fltVal val="0"/>
                                          </p:val>
                                        </p:tav>
                                        <p:tav tm="100000">
                                          <p:val>
                                            <p:strVal val="#ppt_h"/>
                                          </p:val>
                                        </p:tav>
                                      </p:tavLst>
                                    </p:anim>
                                    <p:anim calcmode="lin" valueType="num">
                                      <p:cBhvr>
                                        <p:cTn id="80" dur="500" fill="hold"/>
                                        <p:tgtEl>
                                          <p:spTgt spid="13326"/>
                                        </p:tgtEl>
                                        <p:attrNameLst>
                                          <p:attrName>style.rotation</p:attrName>
                                        </p:attrNameLst>
                                      </p:cBhvr>
                                      <p:tavLst>
                                        <p:tav tm="0">
                                          <p:val>
                                            <p:fltVal val="90"/>
                                          </p:val>
                                        </p:tav>
                                        <p:tav tm="100000">
                                          <p:val>
                                            <p:fltVal val="0"/>
                                          </p:val>
                                        </p:tav>
                                      </p:tavLst>
                                    </p:anim>
                                    <p:animEffect transition="in" filter="fade">
                                      <p:cBhvr>
                                        <p:cTn id="81" dur="500"/>
                                        <p:tgtEl>
                                          <p:spTgt spid="13326"/>
                                        </p:tgtEl>
                                      </p:cBhvr>
                                    </p:animEffect>
                                  </p:childTnLst>
                                </p:cTn>
                              </p:par>
                              <p:par>
                                <p:cTn id="82" presetID="31" presetClass="entr" presetSubtype="0" fill="hold" grpId="0" nodeType="withEffect">
                                  <p:stCondLst>
                                    <p:cond delay="0"/>
                                  </p:stCondLst>
                                  <p:childTnLst>
                                    <p:set>
                                      <p:cBhvr>
                                        <p:cTn id="83" dur="1" fill="hold">
                                          <p:stCondLst>
                                            <p:cond delay="0"/>
                                          </p:stCondLst>
                                        </p:cTn>
                                        <p:tgtEl>
                                          <p:spTgt spid="13327"/>
                                        </p:tgtEl>
                                        <p:attrNameLst>
                                          <p:attrName>style.visibility</p:attrName>
                                        </p:attrNameLst>
                                      </p:cBhvr>
                                      <p:to>
                                        <p:strVal val="visible"/>
                                      </p:to>
                                    </p:set>
                                    <p:anim calcmode="lin" valueType="num">
                                      <p:cBhvr>
                                        <p:cTn id="84" dur="500" fill="hold"/>
                                        <p:tgtEl>
                                          <p:spTgt spid="13327"/>
                                        </p:tgtEl>
                                        <p:attrNameLst>
                                          <p:attrName>ppt_w</p:attrName>
                                        </p:attrNameLst>
                                      </p:cBhvr>
                                      <p:tavLst>
                                        <p:tav tm="0">
                                          <p:val>
                                            <p:fltVal val="0"/>
                                          </p:val>
                                        </p:tav>
                                        <p:tav tm="100000">
                                          <p:val>
                                            <p:strVal val="#ppt_w"/>
                                          </p:val>
                                        </p:tav>
                                      </p:tavLst>
                                    </p:anim>
                                    <p:anim calcmode="lin" valueType="num">
                                      <p:cBhvr>
                                        <p:cTn id="85" dur="500" fill="hold"/>
                                        <p:tgtEl>
                                          <p:spTgt spid="13327"/>
                                        </p:tgtEl>
                                        <p:attrNameLst>
                                          <p:attrName>ppt_h</p:attrName>
                                        </p:attrNameLst>
                                      </p:cBhvr>
                                      <p:tavLst>
                                        <p:tav tm="0">
                                          <p:val>
                                            <p:fltVal val="0"/>
                                          </p:val>
                                        </p:tav>
                                        <p:tav tm="100000">
                                          <p:val>
                                            <p:strVal val="#ppt_h"/>
                                          </p:val>
                                        </p:tav>
                                      </p:tavLst>
                                    </p:anim>
                                    <p:anim calcmode="lin" valueType="num">
                                      <p:cBhvr>
                                        <p:cTn id="86" dur="500" fill="hold"/>
                                        <p:tgtEl>
                                          <p:spTgt spid="13327"/>
                                        </p:tgtEl>
                                        <p:attrNameLst>
                                          <p:attrName>style.rotation</p:attrName>
                                        </p:attrNameLst>
                                      </p:cBhvr>
                                      <p:tavLst>
                                        <p:tav tm="0">
                                          <p:val>
                                            <p:fltVal val="90"/>
                                          </p:val>
                                        </p:tav>
                                        <p:tav tm="100000">
                                          <p:val>
                                            <p:fltVal val="0"/>
                                          </p:val>
                                        </p:tav>
                                      </p:tavLst>
                                    </p:anim>
                                    <p:animEffect transition="in" filter="fade">
                                      <p:cBhvr>
                                        <p:cTn id="87" dur="500"/>
                                        <p:tgtEl>
                                          <p:spTgt spid="13327"/>
                                        </p:tgtEl>
                                      </p:cBhvr>
                                    </p:animEffect>
                                  </p:childTnLst>
                                </p:cTn>
                              </p:par>
                              <p:par>
                                <p:cTn id="88" presetID="31" presetClass="entr" presetSubtype="0" fill="hold" grpId="0" nodeType="withEffect">
                                  <p:stCondLst>
                                    <p:cond delay="0"/>
                                  </p:stCondLst>
                                  <p:childTnLst>
                                    <p:set>
                                      <p:cBhvr>
                                        <p:cTn id="89" dur="1" fill="hold">
                                          <p:stCondLst>
                                            <p:cond delay="0"/>
                                          </p:stCondLst>
                                        </p:cTn>
                                        <p:tgtEl>
                                          <p:spTgt spid="13328"/>
                                        </p:tgtEl>
                                        <p:attrNameLst>
                                          <p:attrName>style.visibility</p:attrName>
                                        </p:attrNameLst>
                                      </p:cBhvr>
                                      <p:to>
                                        <p:strVal val="visible"/>
                                      </p:to>
                                    </p:set>
                                    <p:anim calcmode="lin" valueType="num">
                                      <p:cBhvr>
                                        <p:cTn id="90" dur="500" fill="hold"/>
                                        <p:tgtEl>
                                          <p:spTgt spid="13328"/>
                                        </p:tgtEl>
                                        <p:attrNameLst>
                                          <p:attrName>ppt_w</p:attrName>
                                        </p:attrNameLst>
                                      </p:cBhvr>
                                      <p:tavLst>
                                        <p:tav tm="0">
                                          <p:val>
                                            <p:fltVal val="0"/>
                                          </p:val>
                                        </p:tav>
                                        <p:tav tm="100000">
                                          <p:val>
                                            <p:strVal val="#ppt_w"/>
                                          </p:val>
                                        </p:tav>
                                      </p:tavLst>
                                    </p:anim>
                                    <p:anim calcmode="lin" valueType="num">
                                      <p:cBhvr>
                                        <p:cTn id="91" dur="500" fill="hold"/>
                                        <p:tgtEl>
                                          <p:spTgt spid="13328"/>
                                        </p:tgtEl>
                                        <p:attrNameLst>
                                          <p:attrName>ppt_h</p:attrName>
                                        </p:attrNameLst>
                                      </p:cBhvr>
                                      <p:tavLst>
                                        <p:tav tm="0">
                                          <p:val>
                                            <p:fltVal val="0"/>
                                          </p:val>
                                        </p:tav>
                                        <p:tav tm="100000">
                                          <p:val>
                                            <p:strVal val="#ppt_h"/>
                                          </p:val>
                                        </p:tav>
                                      </p:tavLst>
                                    </p:anim>
                                    <p:anim calcmode="lin" valueType="num">
                                      <p:cBhvr>
                                        <p:cTn id="92" dur="500" fill="hold"/>
                                        <p:tgtEl>
                                          <p:spTgt spid="13328"/>
                                        </p:tgtEl>
                                        <p:attrNameLst>
                                          <p:attrName>style.rotation</p:attrName>
                                        </p:attrNameLst>
                                      </p:cBhvr>
                                      <p:tavLst>
                                        <p:tav tm="0">
                                          <p:val>
                                            <p:fltVal val="90"/>
                                          </p:val>
                                        </p:tav>
                                        <p:tav tm="100000">
                                          <p:val>
                                            <p:fltVal val="0"/>
                                          </p:val>
                                        </p:tav>
                                      </p:tavLst>
                                    </p:anim>
                                    <p:animEffect transition="in" filter="fade">
                                      <p:cBhvr>
                                        <p:cTn id="93" dur="500"/>
                                        <p:tgtEl>
                                          <p:spTgt spid="13328"/>
                                        </p:tgtEl>
                                      </p:cBhvr>
                                    </p:animEffect>
                                  </p:childTnLst>
                                </p:cTn>
                              </p:par>
                              <p:par>
                                <p:cTn id="94" presetID="31" presetClass="entr" presetSubtype="0" fill="hold" grpId="0" nodeType="withEffect">
                                  <p:stCondLst>
                                    <p:cond delay="0"/>
                                  </p:stCondLst>
                                  <p:childTnLst>
                                    <p:set>
                                      <p:cBhvr>
                                        <p:cTn id="95" dur="1" fill="hold">
                                          <p:stCondLst>
                                            <p:cond delay="0"/>
                                          </p:stCondLst>
                                        </p:cTn>
                                        <p:tgtEl>
                                          <p:spTgt spid="13329"/>
                                        </p:tgtEl>
                                        <p:attrNameLst>
                                          <p:attrName>style.visibility</p:attrName>
                                        </p:attrNameLst>
                                      </p:cBhvr>
                                      <p:to>
                                        <p:strVal val="visible"/>
                                      </p:to>
                                    </p:set>
                                    <p:anim calcmode="lin" valueType="num">
                                      <p:cBhvr>
                                        <p:cTn id="96" dur="500" fill="hold"/>
                                        <p:tgtEl>
                                          <p:spTgt spid="13329"/>
                                        </p:tgtEl>
                                        <p:attrNameLst>
                                          <p:attrName>ppt_w</p:attrName>
                                        </p:attrNameLst>
                                      </p:cBhvr>
                                      <p:tavLst>
                                        <p:tav tm="0">
                                          <p:val>
                                            <p:fltVal val="0"/>
                                          </p:val>
                                        </p:tav>
                                        <p:tav tm="100000">
                                          <p:val>
                                            <p:strVal val="#ppt_w"/>
                                          </p:val>
                                        </p:tav>
                                      </p:tavLst>
                                    </p:anim>
                                    <p:anim calcmode="lin" valueType="num">
                                      <p:cBhvr>
                                        <p:cTn id="97" dur="500" fill="hold"/>
                                        <p:tgtEl>
                                          <p:spTgt spid="13329"/>
                                        </p:tgtEl>
                                        <p:attrNameLst>
                                          <p:attrName>ppt_h</p:attrName>
                                        </p:attrNameLst>
                                      </p:cBhvr>
                                      <p:tavLst>
                                        <p:tav tm="0">
                                          <p:val>
                                            <p:fltVal val="0"/>
                                          </p:val>
                                        </p:tav>
                                        <p:tav tm="100000">
                                          <p:val>
                                            <p:strVal val="#ppt_h"/>
                                          </p:val>
                                        </p:tav>
                                      </p:tavLst>
                                    </p:anim>
                                    <p:anim calcmode="lin" valueType="num">
                                      <p:cBhvr>
                                        <p:cTn id="98" dur="500" fill="hold"/>
                                        <p:tgtEl>
                                          <p:spTgt spid="13329"/>
                                        </p:tgtEl>
                                        <p:attrNameLst>
                                          <p:attrName>style.rotation</p:attrName>
                                        </p:attrNameLst>
                                      </p:cBhvr>
                                      <p:tavLst>
                                        <p:tav tm="0">
                                          <p:val>
                                            <p:fltVal val="90"/>
                                          </p:val>
                                        </p:tav>
                                        <p:tav tm="100000">
                                          <p:val>
                                            <p:fltVal val="0"/>
                                          </p:val>
                                        </p:tav>
                                      </p:tavLst>
                                    </p:anim>
                                    <p:animEffect transition="in" filter="fade">
                                      <p:cBhvr>
                                        <p:cTn id="99" dur="500"/>
                                        <p:tgtEl>
                                          <p:spTgt spid="13329"/>
                                        </p:tgtEl>
                                      </p:cBhvr>
                                    </p:animEffect>
                                  </p:childTnLst>
                                </p:cTn>
                              </p:par>
                              <p:par>
                                <p:cTn id="100" presetID="31" presetClass="entr" presetSubtype="0" fill="hold" grpId="0" nodeType="withEffect">
                                  <p:stCondLst>
                                    <p:cond delay="0"/>
                                  </p:stCondLst>
                                  <p:childTnLst>
                                    <p:set>
                                      <p:cBhvr>
                                        <p:cTn id="101" dur="1" fill="hold">
                                          <p:stCondLst>
                                            <p:cond delay="0"/>
                                          </p:stCondLst>
                                        </p:cTn>
                                        <p:tgtEl>
                                          <p:spTgt spid="13330"/>
                                        </p:tgtEl>
                                        <p:attrNameLst>
                                          <p:attrName>style.visibility</p:attrName>
                                        </p:attrNameLst>
                                      </p:cBhvr>
                                      <p:to>
                                        <p:strVal val="visible"/>
                                      </p:to>
                                    </p:set>
                                    <p:anim calcmode="lin" valueType="num">
                                      <p:cBhvr>
                                        <p:cTn id="102" dur="500" fill="hold"/>
                                        <p:tgtEl>
                                          <p:spTgt spid="13330"/>
                                        </p:tgtEl>
                                        <p:attrNameLst>
                                          <p:attrName>ppt_w</p:attrName>
                                        </p:attrNameLst>
                                      </p:cBhvr>
                                      <p:tavLst>
                                        <p:tav tm="0">
                                          <p:val>
                                            <p:fltVal val="0"/>
                                          </p:val>
                                        </p:tav>
                                        <p:tav tm="100000">
                                          <p:val>
                                            <p:strVal val="#ppt_w"/>
                                          </p:val>
                                        </p:tav>
                                      </p:tavLst>
                                    </p:anim>
                                    <p:anim calcmode="lin" valueType="num">
                                      <p:cBhvr>
                                        <p:cTn id="103" dur="500" fill="hold"/>
                                        <p:tgtEl>
                                          <p:spTgt spid="13330"/>
                                        </p:tgtEl>
                                        <p:attrNameLst>
                                          <p:attrName>ppt_h</p:attrName>
                                        </p:attrNameLst>
                                      </p:cBhvr>
                                      <p:tavLst>
                                        <p:tav tm="0">
                                          <p:val>
                                            <p:fltVal val="0"/>
                                          </p:val>
                                        </p:tav>
                                        <p:tav tm="100000">
                                          <p:val>
                                            <p:strVal val="#ppt_h"/>
                                          </p:val>
                                        </p:tav>
                                      </p:tavLst>
                                    </p:anim>
                                    <p:anim calcmode="lin" valueType="num">
                                      <p:cBhvr>
                                        <p:cTn id="104" dur="500" fill="hold"/>
                                        <p:tgtEl>
                                          <p:spTgt spid="13330"/>
                                        </p:tgtEl>
                                        <p:attrNameLst>
                                          <p:attrName>style.rotation</p:attrName>
                                        </p:attrNameLst>
                                      </p:cBhvr>
                                      <p:tavLst>
                                        <p:tav tm="0">
                                          <p:val>
                                            <p:fltVal val="90"/>
                                          </p:val>
                                        </p:tav>
                                        <p:tav tm="100000">
                                          <p:val>
                                            <p:fltVal val="0"/>
                                          </p:val>
                                        </p:tav>
                                      </p:tavLst>
                                    </p:anim>
                                    <p:animEffect transition="in" filter="fade">
                                      <p:cBhvr>
                                        <p:cTn id="105" dur="500"/>
                                        <p:tgtEl>
                                          <p:spTgt spid="13330"/>
                                        </p:tgtEl>
                                      </p:cBhvr>
                                    </p:animEffect>
                                  </p:childTnLst>
                                </p:cTn>
                              </p:par>
                              <p:par>
                                <p:cTn id="106" presetID="31" presetClass="entr" presetSubtype="0" fill="hold" grpId="0" nodeType="withEffect">
                                  <p:stCondLst>
                                    <p:cond delay="0"/>
                                  </p:stCondLst>
                                  <p:childTnLst>
                                    <p:set>
                                      <p:cBhvr>
                                        <p:cTn id="107" dur="1" fill="hold">
                                          <p:stCondLst>
                                            <p:cond delay="0"/>
                                          </p:stCondLst>
                                        </p:cTn>
                                        <p:tgtEl>
                                          <p:spTgt spid="13331"/>
                                        </p:tgtEl>
                                        <p:attrNameLst>
                                          <p:attrName>style.visibility</p:attrName>
                                        </p:attrNameLst>
                                      </p:cBhvr>
                                      <p:to>
                                        <p:strVal val="visible"/>
                                      </p:to>
                                    </p:set>
                                    <p:anim calcmode="lin" valueType="num">
                                      <p:cBhvr>
                                        <p:cTn id="108" dur="500" fill="hold"/>
                                        <p:tgtEl>
                                          <p:spTgt spid="13331"/>
                                        </p:tgtEl>
                                        <p:attrNameLst>
                                          <p:attrName>ppt_w</p:attrName>
                                        </p:attrNameLst>
                                      </p:cBhvr>
                                      <p:tavLst>
                                        <p:tav tm="0">
                                          <p:val>
                                            <p:fltVal val="0"/>
                                          </p:val>
                                        </p:tav>
                                        <p:tav tm="100000">
                                          <p:val>
                                            <p:strVal val="#ppt_w"/>
                                          </p:val>
                                        </p:tav>
                                      </p:tavLst>
                                    </p:anim>
                                    <p:anim calcmode="lin" valueType="num">
                                      <p:cBhvr>
                                        <p:cTn id="109" dur="500" fill="hold"/>
                                        <p:tgtEl>
                                          <p:spTgt spid="13331"/>
                                        </p:tgtEl>
                                        <p:attrNameLst>
                                          <p:attrName>ppt_h</p:attrName>
                                        </p:attrNameLst>
                                      </p:cBhvr>
                                      <p:tavLst>
                                        <p:tav tm="0">
                                          <p:val>
                                            <p:fltVal val="0"/>
                                          </p:val>
                                        </p:tav>
                                        <p:tav tm="100000">
                                          <p:val>
                                            <p:strVal val="#ppt_h"/>
                                          </p:val>
                                        </p:tav>
                                      </p:tavLst>
                                    </p:anim>
                                    <p:anim calcmode="lin" valueType="num">
                                      <p:cBhvr>
                                        <p:cTn id="110" dur="500" fill="hold"/>
                                        <p:tgtEl>
                                          <p:spTgt spid="13331"/>
                                        </p:tgtEl>
                                        <p:attrNameLst>
                                          <p:attrName>style.rotation</p:attrName>
                                        </p:attrNameLst>
                                      </p:cBhvr>
                                      <p:tavLst>
                                        <p:tav tm="0">
                                          <p:val>
                                            <p:fltVal val="90"/>
                                          </p:val>
                                        </p:tav>
                                        <p:tav tm="100000">
                                          <p:val>
                                            <p:fltVal val="0"/>
                                          </p:val>
                                        </p:tav>
                                      </p:tavLst>
                                    </p:anim>
                                    <p:animEffect transition="in" filter="fade">
                                      <p:cBhvr>
                                        <p:cTn id="111" dur="500"/>
                                        <p:tgtEl>
                                          <p:spTgt spid="13331"/>
                                        </p:tgtEl>
                                      </p:cBhvr>
                                    </p:animEffect>
                                  </p:childTnLst>
                                </p:cTn>
                              </p:par>
                              <p:par>
                                <p:cTn id="112" presetID="31" presetClass="entr" presetSubtype="0" fill="hold" grpId="0" nodeType="withEffect">
                                  <p:stCondLst>
                                    <p:cond delay="0"/>
                                  </p:stCondLst>
                                  <p:childTnLst>
                                    <p:set>
                                      <p:cBhvr>
                                        <p:cTn id="113" dur="1" fill="hold">
                                          <p:stCondLst>
                                            <p:cond delay="0"/>
                                          </p:stCondLst>
                                        </p:cTn>
                                        <p:tgtEl>
                                          <p:spTgt spid="13332"/>
                                        </p:tgtEl>
                                        <p:attrNameLst>
                                          <p:attrName>style.visibility</p:attrName>
                                        </p:attrNameLst>
                                      </p:cBhvr>
                                      <p:to>
                                        <p:strVal val="visible"/>
                                      </p:to>
                                    </p:set>
                                    <p:anim calcmode="lin" valueType="num">
                                      <p:cBhvr>
                                        <p:cTn id="114" dur="500" fill="hold"/>
                                        <p:tgtEl>
                                          <p:spTgt spid="13332"/>
                                        </p:tgtEl>
                                        <p:attrNameLst>
                                          <p:attrName>ppt_w</p:attrName>
                                        </p:attrNameLst>
                                      </p:cBhvr>
                                      <p:tavLst>
                                        <p:tav tm="0">
                                          <p:val>
                                            <p:fltVal val="0"/>
                                          </p:val>
                                        </p:tav>
                                        <p:tav tm="100000">
                                          <p:val>
                                            <p:strVal val="#ppt_w"/>
                                          </p:val>
                                        </p:tav>
                                      </p:tavLst>
                                    </p:anim>
                                    <p:anim calcmode="lin" valueType="num">
                                      <p:cBhvr>
                                        <p:cTn id="115" dur="500" fill="hold"/>
                                        <p:tgtEl>
                                          <p:spTgt spid="13332"/>
                                        </p:tgtEl>
                                        <p:attrNameLst>
                                          <p:attrName>ppt_h</p:attrName>
                                        </p:attrNameLst>
                                      </p:cBhvr>
                                      <p:tavLst>
                                        <p:tav tm="0">
                                          <p:val>
                                            <p:fltVal val="0"/>
                                          </p:val>
                                        </p:tav>
                                        <p:tav tm="100000">
                                          <p:val>
                                            <p:strVal val="#ppt_h"/>
                                          </p:val>
                                        </p:tav>
                                      </p:tavLst>
                                    </p:anim>
                                    <p:anim calcmode="lin" valueType="num">
                                      <p:cBhvr>
                                        <p:cTn id="116" dur="500" fill="hold"/>
                                        <p:tgtEl>
                                          <p:spTgt spid="13332"/>
                                        </p:tgtEl>
                                        <p:attrNameLst>
                                          <p:attrName>style.rotation</p:attrName>
                                        </p:attrNameLst>
                                      </p:cBhvr>
                                      <p:tavLst>
                                        <p:tav tm="0">
                                          <p:val>
                                            <p:fltVal val="90"/>
                                          </p:val>
                                        </p:tav>
                                        <p:tav tm="100000">
                                          <p:val>
                                            <p:fltVal val="0"/>
                                          </p:val>
                                        </p:tav>
                                      </p:tavLst>
                                    </p:anim>
                                    <p:animEffect transition="in" filter="fade">
                                      <p:cBhvr>
                                        <p:cTn id="117" dur="500"/>
                                        <p:tgtEl>
                                          <p:spTgt spid="13332"/>
                                        </p:tgtEl>
                                      </p:cBhvr>
                                    </p:animEffect>
                                  </p:childTnLst>
                                </p:cTn>
                              </p:par>
                              <p:par>
                                <p:cTn id="118" presetID="31" presetClass="entr" presetSubtype="0" fill="hold" grpId="0" nodeType="withEffect">
                                  <p:stCondLst>
                                    <p:cond delay="0"/>
                                  </p:stCondLst>
                                  <p:childTnLst>
                                    <p:set>
                                      <p:cBhvr>
                                        <p:cTn id="119" dur="1" fill="hold">
                                          <p:stCondLst>
                                            <p:cond delay="0"/>
                                          </p:stCondLst>
                                        </p:cTn>
                                        <p:tgtEl>
                                          <p:spTgt spid="13333"/>
                                        </p:tgtEl>
                                        <p:attrNameLst>
                                          <p:attrName>style.visibility</p:attrName>
                                        </p:attrNameLst>
                                      </p:cBhvr>
                                      <p:to>
                                        <p:strVal val="visible"/>
                                      </p:to>
                                    </p:set>
                                    <p:anim calcmode="lin" valueType="num">
                                      <p:cBhvr>
                                        <p:cTn id="120" dur="500" fill="hold"/>
                                        <p:tgtEl>
                                          <p:spTgt spid="13333"/>
                                        </p:tgtEl>
                                        <p:attrNameLst>
                                          <p:attrName>ppt_w</p:attrName>
                                        </p:attrNameLst>
                                      </p:cBhvr>
                                      <p:tavLst>
                                        <p:tav tm="0">
                                          <p:val>
                                            <p:fltVal val="0"/>
                                          </p:val>
                                        </p:tav>
                                        <p:tav tm="100000">
                                          <p:val>
                                            <p:strVal val="#ppt_w"/>
                                          </p:val>
                                        </p:tav>
                                      </p:tavLst>
                                    </p:anim>
                                    <p:anim calcmode="lin" valueType="num">
                                      <p:cBhvr>
                                        <p:cTn id="121" dur="500" fill="hold"/>
                                        <p:tgtEl>
                                          <p:spTgt spid="13333"/>
                                        </p:tgtEl>
                                        <p:attrNameLst>
                                          <p:attrName>ppt_h</p:attrName>
                                        </p:attrNameLst>
                                      </p:cBhvr>
                                      <p:tavLst>
                                        <p:tav tm="0">
                                          <p:val>
                                            <p:fltVal val="0"/>
                                          </p:val>
                                        </p:tav>
                                        <p:tav tm="100000">
                                          <p:val>
                                            <p:strVal val="#ppt_h"/>
                                          </p:val>
                                        </p:tav>
                                      </p:tavLst>
                                    </p:anim>
                                    <p:anim calcmode="lin" valueType="num">
                                      <p:cBhvr>
                                        <p:cTn id="122" dur="500" fill="hold"/>
                                        <p:tgtEl>
                                          <p:spTgt spid="13333"/>
                                        </p:tgtEl>
                                        <p:attrNameLst>
                                          <p:attrName>style.rotation</p:attrName>
                                        </p:attrNameLst>
                                      </p:cBhvr>
                                      <p:tavLst>
                                        <p:tav tm="0">
                                          <p:val>
                                            <p:fltVal val="90"/>
                                          </p:val>
                                        </p:tav>
                                        <p:tav tm="100000">
                                          <p:val>
                                            <p:fltVal val="0"/>
                                          </p:val>
                                        </p:tav>
                                      </p:tavLst>
                                    </p:anim>
                                    <p:animEffect transition="in" filter="fade">
                                      <p:cBhvr>
                                        <p:cTn id="123" dur="500"/>
                                        <p:tgtEl>
                                          <p:spTgt spid="13333"/>
                                        </p:tgtEl>
                                      </p:cBhvr>
                                    </p:animEffect>
                                  </p:childTnLst>
                                </p:cTn>
                              </p:par>
                              <p:par>
                                <p:cTn id="124" presetID="31" presetClass="entr" presetSubtype="0" fill="hold" grpId="0" nodeType="withEffect">
                                  <p:stCondLst>
                                    <p:cond delay="0"/>
                                  </p:stCondLst>
                                  <p:childTnLst>
                                    <p:set>
                                      <p:cBhvr>
                                        <p:cTn id="125" dur="1" fill="hold">
                                          <p:stCondLst>
                                            <p:cond delay="0"/>
                                          </p:stCondLst>
                                        </p:cTn>
                                        <p:tgtEl>
                                          <p:spTgt spid="13334"/>
                                        </p:tgtEl>
                                        <p:attrNameLst>
                                          <p:attrName>style.visibility</p:attrName>
                                        </p:attrNameLst>
                                      </p:cBhvr>
                                      <p:to>
                                        <p:strVal val="visible"/>
                                      </p:to>
                                    </p:set>
                                    <p:anim calcmode="lin" valueType="num">
                                      <p:cBhvr>
                                        <p:cTn id="126" dur="500" fill="hold"/>
                                        <p:tgtEl>
                                          <p:spTgt spid="13334"/>
                                        </p:tgtEl>
                                        <p:attrNameLst>
                                          <p:attrName>ppt_w</p:attrName>
                                        </p:attrNameLst>
                                      </p:cBhvr>
                                      <p:tavLst>
                                        <p:tav tm="0">
                                          <p:val>
                                            <p:fltVal val="0"/>
                                          </p:val>
                                        </p:tav>
                                        <p:tav tm="100000">
                                          <p:val>
                                            <p:strVal val="#ppt_w"/>
                                          </p:val>
                                        </p:tav>
                                      </p:tavLst>
                                    </p:anim>
                                    <p:anim calcmode="lin" valueType="num">
                                      <p:cBhvr>
                                        <p:cTn id="127" dur="500" fill="hold"/>
                                        <p:tgtEl>
                                          <p:spTgt spid="13334"/>
                                        </p:tgtEl>
                                        <p:attrNameLst>
                                          <p:attrName>ppt_h</p:attrName>
                                        </p:attrNameLst>
                                      </p:cBhvr>
                                      <p:tavLst>
                                        <p:tav tm="0">
                                          <p:val>
                                            <p:fltVal val="0"/>
                                          </p:val>
                                        </p:tav>
                                        <p:tav tm="100000">
                                          <p:val>
                                            <p:strVal val="#ppt_h"/>
                                          </p:val>
                                        </p:tav>
                                      </p:tavLst>
                                    </p:anim>
                                    <p:anim calcmode="lin" valueType="num">
                                      <p:cBhvr>
                                        <p:cTn id="128" dur="500" fill="hold"/>
                                        <p:tgtEl>
                                          <p:spTgt spid="13334"/>
                                        </p:tgtEl>
                                        <p:attrNameLst>
                                          <p:attrName>style.rotation</p:attrName>
                                        </p:attrNameLst>
                                      </p:cBhvr>
                                      <p:tavLst>
                                        <p:tav tm="0">
                                          <p:val>
                                            <p:fltVal val="90"/>
                                          </p:val>
                                        </p:tav>
                                        <p:tav tm="100000">
                                          <p:val>
                                            <p:fltVal val="0"/>
                                          </p:val>
                                        </p:tav>
                                      </p:tavLst>
                                    </p:anim>
                                    <p:animEffect transition="in" filter="fade">
                                      <p:cBhvr>
                                        <p:cTn id="129" dur="500"/>
                                        <p:tgtEl>
                                          <p:spTgt spid="13334"/>
                                        </p:tgtEl>
                                      </p:cBhvr>
                                    </p:animEffect>
                                  </p:childTnLst>
                                </p:cTn>
                              </p:par>
                              <p:par>
                                <p:cTn id="130" presetID="31" presetClass="entr" presetSubtype="0" fill="hold" grpId="0" nodeType="withEffect">
                                  <p:stCondLst>
                                    <p:cond delay="0"/>
                                  </p:stCondLst>
                                  <p:childTnLst>
                                    <p:set>
                                      <p:cBhvr>
                                        <p:cTn id="131" dur="1" fill="hold">
                                          <p:stCondLst>
                                            <p:cond delay="0"/>
                                          </p:stCondLst>
                                        </p:cTn>
                                        <p:tgtEl>
                                          <p:spTgt spid="13335"/>
                                        </p:tgtEl>
                                        <p:attrNameLst>
                                          <p:attrName>style.visibility</p:attrName>
                                        </p:attrNameLst>
                                      </p:cBhvr>
                                      <p:to>
                                        <p:strVal val="visible"/>
                                      </p:to>
                                    </p:set>
                                    <p:anim calcmode="lin" valueType="num">
                                      <p:cBhvr>
                                        <p:cTn id="132" dur="500" fill="hold"/>
                                        <p:tgtEl>
                                          <p:spTgt spid="13335"/>
                                        </p:tgtEl>
                                        <p:attrNameLst>
                                          <p:attrName>ppt_w</p:attrName>
                                        </p:attrNameLst>
                                      </p:cBhvr>
                                      <p:tavLst>
                                        <p:tav tm="0">
                                          <p:val>
                                            <p:fltVal val="0"/>
                                          </p:val>
                                        </p:tav>
                                        <p:tav tm="100000">
                                          <p:val>
                                            <p:strVal val="#ppt_w"/>
                                          </p:val>
                                        </p:tav>
                                      </p:tavLst>
                                    </p:anim>
                                    <p:anim calcmode="lin" valueType="num">
                                      <p:cBhvr>
                                        <p:cTn id="133" dur="500" fill="hold"/>
                                        <p:tgtEl>
                                          <p:spTgt spid="13335"/>
                                        </p:tgtEl>
                                        <p:attrNameLst>
                                          <p:attrName>ppt_h</p:attrName>
                                        </p:attrNameLst>
                                      </p:cBhvr>
                                      <p:tavLst>
                                        <p:tav tm="0">
                                          <p:val>
                                            <p:fltVal val="0"/>
                                          </p:val>
                                        </p:tav>
                                        <p:tav tm="100000">
                                          <p:val>
                                            <p:strVal val="#ppt_h"/>
                                          </p:val>
                                        </p:tav>
                                      </p:tavLst>
                                    </p:anim>
                                    <p:anim calcmode="lin" valueType="num">
                                      <p:cBhvr>
                                        <p:cTn id="134" dur="500" fill="hold"/>
                                        <p:tgtEl>
                                          <p:spTgt spid="13335"/>
                                        </p:tgtEl>
                                        <p:attrNameLst>
                                          <p:attrName>style.rotation</p:attrName>
                                        </p:attrNameLst>
                                      </p:cBhvr>
                                      <p:tavLst>
                                        <p:tav tm="0">
                                          <p:val>
                                            <p:fltVal val="90"/>
                                          </p:val>
                                        </p:tav>
                                        <p:tav tm="100000">
                                          <p:val>
                                            <p:fltVal val="0"/>
                                          </p:val>
                                        </p:tav>
                                      </p:tavLst>
                                    </p:anim>
                                    <p:animEffect transition="in" filter="fade">
                                      <p:cBhvr>
                                        <p:cTn id="135" dur="500"/>
                                        <p:tgtEl>
                                          <p:spTgt spid="13335"/>
                                        </p:tgtEl>
                                      </p:cBhvr>
                                    </p:animEffect>
                                  </p:childTnLst>
                                </p:cTn>
                              </p:par>
                              <p:par>
                                <p:cTn id="136" presetID="31" presetClass="entr" presetSubtype="0" fill="hold" grpId="0" nodeType="withEffect">
                                  <p:stCondLst>
                                    <p:cond delay="0"/>
                                  </p:stCondLst>
                                  <p:childTnLst>
                                    <p:set>
                                      <p:cBhvr>
                                        <p:cTn id="137" dur="1" fill="hold">
                                          <p:stCondLst>
                                            <p:cond delay="0"/>
                                          </p:stCondLst>
                                        </p:cTn>
                                        <p:tgtEl>
                                          <p:spTgt spid="13336"/>
                                        </p:tgtEl>
                                        <p:attrNameLst>
                                          <p:attrName>style.visibility</p:attrName>
                                        </p:attrNameLst>
                                      </p:cBhvr>
                                      <p:to>
                                        <p:strVal val="visible"/>
                                      </p:to>
                                    </p:set>
                                    <p:anim calcmode="lin" valueType="num">
                                      <p:cBhvr>
                                        <p:cTn id="138" dur="500" fill="hold"/>
                                        <p:tgtEl>
                                          <p:spTgt spid="13336"/>
                                        </p:tgtEl>
                                        <p:attrNameLst>
                                          <p:attrName>ppt_w</p:attrName>
                                        </p:attrNameLst>
                                      </p:cBhvr>
                                      <p:tavLst>
                                        <p:tav tm="0">
                                          <p:val>
                                            <p:fltVal val="0"/>
                                          </p:val>
                                        </p:tav>
                                        <p:tav tm="100000">
                                          <p:val>
                                            <p:strVal val="#ppt_w"/>
                                          </p:val>
                                        </p:tav>
                                      </p:tavLst>
                                    </p:anim>
                                    <p:anim calcmode="lin" valueType="num">
                                      <p:cBhvr>
                                        <p:cTn id="139" dur="500" fill="hold"/>
                                        <p:tgtEl>
                                          <p:spTgt spid="13336"/>
                                        </p:tgtEl>
                                        <p:attrNameLst>
                                          <p:attrName>ppt_h</p:attrName>
                                        </p:attrNameLst>
                                      </p:cBhvr>
                                      <p:tavLst>
                                        <p:tav tm="0">
                                          <p:val>
                                            <p:fltVal val="0"/>
                                          </p:val>
                                        </p:tav>
                                        <p:tav tm="100000">
                                          <p:val>
                                            <p:strVal val="#ppt_h"/>
                                          </p:val>
                                        </p:tav>
                                      </p:tavLst>
                                    </p:anim>
                                    <p:anim calcmode="lin" valueType="num">
                                      <p:cBhvr>
                                        <p:cTn id="140" dur="500" fill="hold"/>
                                        <p:tgtEl>
                                          <p:spTgt spid="13336"/>
                                        </p:tgtEl>
                                        <p:attrNameLst>
                                          <p:attrName>style.rotation</p:attrName>
                                        </p:attrNameLst>
                                      </p:cBhvr>
                                      <p:tavLst>
                                        <p:tav tm="0">
                                          <p:val>
                                            <p:fltVal val="90"/>
                                          </p:val>
                                        </p:tav>
                                        <p:tav tm="100000">
                                          <p:val>
                                            <p:fltVal val="0"/>
                                          </p:val>
                                        </p:tav>
                                      </p:tavLst>
                                    </p:anim>
                                    <p:animEffect transition="in" filter="fade">
                                      <p:cBhvr>
                                        <p:cTn id="141" dur="500"/>
                                        <p:tgtEl>
                                          <p:spTgt spid="13336"/>
                                        </p:tgtEl>
                                      </p:cBhvr>
                                    </p:animEffect>
                                  </p:childTnLst>
                                </p:cTn>
                              </p:par>
                              <p:par>
                                <p:cTn id="142" presetID="31" presetClass="entr" presetSubtype="0" fill="hold" grpId="0" nodeType="withEffect">
                                  <p:stCondLst>
                                    <p:cond delay="0"/>
                                  </p:stCondLst>
                                  <p:childTnLst>
                                    <p:set>
                                      <p:cBhvr>
                                        <p:cTn id="143" dur="1" fill="hold">
                                          <p:stCondLst>
                                            <p:cond delay="0"/>
                                          </p:stCondLst>
                                        </p:cTn>
                                        <p:tgtEl>
                                          <p:spTgt spid="13337"/>
                                        </p:tgtEl>
                                        <p:attrNameLst>
                                          <p:attrName>style.visibility</p:attrName>
                                        </p:attrNameLst>
                                      </p:cBhvr>
                                      <p:to>
                                        <p:strVal val="visible"/>
                                      </p:to>
                                    </p:set>
                                    <p:anim calcmode="lin" valueType="num">
                                      <p:cBhvr>
                                        <p:cTn id="144" dur="500" fill="hold"/>
                                        <p:tgtEl>
                                          <p:spTgt spid="13337"/>
                                        </p:tgtEl>
                                        <p:attrNameLst>
                                          <p:attrName>ppt_w</p:attrName>
                                        </p:attrNameLst>
                                      </p:cBhvr>
                                      <p:tavLst>
                                        <p:tav tm="0">
                                          <p:val>
                                            <p:fltVal val="0"/>
                                          </p:val>
                                        </p:tav>
                                        <p:tav tm="100000">
                                          <p:val>
                                            <p:strVal val="#ppt_w"/>
                                          </p:val>
                                        </p:tav>
                                      </p:tavLst>
                                    </p:anim>
                                    <p:anim calcmode="lin" valueType="num">
                                      <p:cBhvr>
                                        <p:cTn id="145" dur="500" fill="hold"/>
                                        <p:tgtEl>
                                          <p:spTgt spid="13337"/>
                                        </p:tgtEl>
                                        <p:attrNameLst>
                                          <p:attrName>ppt_h</p:attrName>
                                        </p:attrNameLst>
                                      </p:cBhvr>
                                      <p:tavLst>
                                        <p:tav tm="0">
                                          <p:val>
                                            <p:fltVal val="0"/>
                                          </p:val>
                                        </p:tav>
                                        <p:tav tm="100000">
                                          <p:val>
                                            <p:strVal val="#ppt_h"/>
                                          </p:val>
                                        </p:tav>
                                      </p:tavLst>
                                    </p:anim>
                                    <p:anim calcmode="lin" valueType="num">
                                      <p:cBhvr>
                                        <p:cTn id="146" dur="500" fill="hold"/>
                                        <p:tgtEl>
                                          <p:spTgt spid="13337"/>
                                        </p:tgtEl>
                                        <p:attrNameLst>
                                          <p:attrName>style.rotation</p:attrName>
                                        </p:attrNameLst>
                                      </p:cBhvr>
                                      <p:tavLst>
                                        <p:tav tm="0">
                                          <p:val>
                                            <p:fltVal val="90"/>
                                          </p:val>
                                        </p:tav>
                                        <p:tav tm="100000">
                                          <p:val>
                                            <p:fltVal val="0"/>
                                          </p:val>
                                        </p:tav>
                                      </p:tavLst>
                                    </p:anim>
                                    <p:animEffect transition="in" filter="fade">
                                      <p:cBhvr>
                                        <p:cTn id="147" dur="500"/>
                                        <p:tgtEl>
                                          <p:spTgt spid="13337"/>
                                        </p:tgtEl>
                                      </p:cBhvr>
                                    </p:animEffect>
                                  </p:childTnLst>
                                </p:cTn>
                              </p:par>
                              <p:par>
                                <p:cTn id="148" presetID="31" presetClass="entr" presetSubtype="0" fill="hold" grpId="0" nodeType="withEffect">
                                  <p:stCondLst>
                                    <p:cond delay="0"/>
                                  </p:stCondLst>
                                  <p:childTnLst>
                                    <p:set>
                                      <p:cBhvr>
                                        <p:cTn id="149" dur="1" fill="hold">
                                          <p:stCondLst>
                                            <p:cond delay="0"/>
                                          </p:stCondLst>
                                        </p:cTn>
                                        <p:tgtEl>
                                          <p:spTgt spid="13338"/>
                                        </p:tgtEl>
                                        <p:attrNameLst>
                                          <p:attrName>style.visibility</p:attrName>
                                        </p:attrNameLst>
                                      </p:cBhvr>
                                      <p:to>
                                        <p:strVal val="visible"/>
                                      </p:to>
                                    </p:set>
                                    <p:anim calcmode="lin" valueType="num">
                                      <p:cBhvr>
                                        <p:cTn id="150" dur="500" fill="hold"/>
                                        <p:tgtEl>
                                          <p:spTgt spid="13338"/>
                                        </p:tgtEl>
                                        <p:attrNameLst>
                                          <p:attrName>ppt_w</p:attrName>
                                        </p:attrNameLst>
                                      </p:cBhvr>
                                      <p:tavLst>
                                        <p:tav tm="0">
                                          <p:val>
                                            <p:fltVal val="0"/>
                                          </p:val>
                                        </p:tav>
                                        <p:tav tm="100000">
                                          <p:val>
                                            <p:strVal val="#ppt_w"/>
                                          </p:val>
                                        </p:tav>
                                      </p:tavLst>
                                    </p:anim>
                                    <p:anim calcmode="lin" valueType="num">
                                      <p:cBhvr>
                                        <p:cTn id="151" dur="500" fill="hold"/>
                                        <p:tgtEl>
                                          <p:spTgt spid="13338"/>
                                        </p:tgtEl>
                                        <p:attrNameLst>
                                          <p:attrName>ppt_h</p:attrName>
                                        </p:attrNameLst>
                                      </p:cBhvr>
                                      <p:tavLst>
                                        <p:tav tm="0">
                                          <p:val>
                                            <p:fltVal val="0"/>
                                          </p:val>
                                        </p:tav>
                                        <p:tav tm="100000">
                                          <p:val>
                                            <p:strVal val="#ppt_h"/>
                                          </p:val>
                                        </p:tav>
                                      </p:tavLst>
                                    </p:anim>
                                    <p:anim calcmode="lin" valueType="num">
                                      <p:cBhvr>
                                        <p:cTn id="152" dur="500" fill="hold"/>
                                        <p:tgtEl>
                                          <p:spTgt spid="13338"/>
                                        </p:tgtEl>
                                        <p:attrNameLst>
                                          <p:attrName>style.rotation</p:attrName>
                                        </p:attrNameLst>
                                      </p:cBhvr>
                                      <p:tavLst>
                                        <p:tav tm="0">
                                          <p:val>
                                            <p:fltVal val="90"/>
                                          </p:val>
                                        </p:tav>
                                        <p:tav tm="100000">
                                          <p:val>
                                            <p:fltVal val="0"/>
                                          </p:val>
                                        </p:tav>
                                      </p:tavLst>
                                    </p:anim>
                                    <p:animEffect transition="in" filter="fade">
                                      <p:cBhvr>
                                        <p:cTn id="153" dur="500"/>
                                        <p:tgtEl>
                                          <p:spTgt spid="13338"/>
                                        </p:tgtEl>
                                      </p:cBhvr>
                                    </p:animEffect>
                                  </p:childTnLst>
                                </p:cTn>
                              </p:par>
                              <p:par>
                                <p:cTn id="154" presetID="31" presetClass="entr" presetSubtype="0" fill="hold" grpId="0" nodeType="withEffect">
                                  <p:stCondLst>
                                    <p:cond delay="0"/>
                                  </p:stCondLst>
                                  <p:childTnLst>
                                    <p:set>
                                      <p:cBhvr>
                                        <p:cTn id="155" dur="1" fill="hold">
                                          <p:stCondLst>
                                            <p:cond delay="0"/>
                                          </p:stCondLst>
                                        </p:cTn>
                                        <p:tgtEl>
                                          <p:spTgt spid="13339"/>
                                        </p:tgtEl>
                                        <p:attrNameLst>
                                          <p:attrName>style.visibility</p:attrName>
                                        </p:attrNameLst>
                                      </p:cBhvr>
                                      <p:to>
                                        <p:strVal val="visible"/>
                                      </p:to>
                                    </p:set>
                                    <p:anim calcmode="lin" valueType="num">
                                      <p:cBhvr>
                                        <p:cTn id="156" dur="500" fill="hold"/>
                                        <p:tgtEl>
                                          <p:spTgt spid="13339"/>
                                        </p:tgtEl>
                                        <p:attrNameLst>
                                          <p:attrName>ppt_w</p:attrName>
                                        </p:attrNameLst>
                                      </p:cBhvr>
                                      <p:tavLst>
                                        <p:tav tm="0">
                                          <p:val>
                                            <p:fltVal val="0"/>
                                          </p:val>
                                        </p:tav>
                                        <p:tav tm="100000">
                                          <p:val>
                                            <p:strVal val="#ppt_w"/>
                                          </p:val>
                                        </p:tav>
                                      </p:tavLst>
                                    </p:anim>
                                    <p:anim calcmode="lin" valueType="num">
                                      <p:cBhvr>
                                        <p:cTn id="157" dur="500" fill="hold"/>
                                        <p:tgtEl>
                                          <p:spTgt spid="13339"/>
                                        </p:tgtEl>
                                        <p:attrNameLst>
                                          <p:attrName>ppt_h</p:attrName>
                                        </p:attrNameLst>
                                      </p:cBhvr>
                                      <p:tavLst>
                                        <p:tav tm="0">
                                          <p:val>
                                            <p:fltVal val="0"/>
                                          </p:val>
                                        </p:tav>
                                        <p:tav tm="100000">
                                          <p:val>
                                            <p:strVal val="#ppt_h"/>
                                          </p:val>
                                        </p:tav>
                                      </p:tavLst>
                                    </p:anim>
                                    <p:anim calcmode="lin" valueType="num">
                                      <p:cBhvr>
                                        <p:cTn id="158" dur="500" fill="hold"/>
                                        <p:tgtEl>
                                          <p:spTgt spid="13339"/>
                                        </p:tgtEl>
                                        <p:attrNameLst>
                                          <p:attrName>style.rotation</p:attrName>
                                        </p:attrNameLst>
                                      </p:cBhvr>
                                      <p:tavLst>
                                        <p:tav tm="0">
                                          <p:val>
                                            <p:fltVal val="90"/>
                                          </p:val>
                                        </p:tav>
                                        <p:tav tm="100000">
                                          <p:val>
                                            <p:fltVal val="0"/>
                                          </p:val>
                                        </p:tav>
                                      </p:tavLst>
                                    </p:anim>
                                    <p:animEffect transition="in" filter="fade">
                                      <p:cBhvr>
                                        <p:cTn id="159" dur="500"/>
                                        <p:tgtEl>
                                          <p:spTgt spid="13339"/>
                                        </p:tgtEl>
                                      </p:cBhvr>
                                    </p:animEffect>
                                  </p:childTnLst>
                                </p:cTn>
                              </p:par>
                              <p:par>
                                <p:cTn id="160" presetID="31" presetClass="entr" presetSubtype="0" fill="hold" grpId="0" nodeType="withEffect">
                                  <p:stCondLst>
                                    <p:cond delay="0"/>
                                  </p:stCondLst>
                                  <p:childTnLst>
                                    <p:set>
                                      <p:cBhvr>
                                        <p:cTn id="161" dur="1" fill="hold">
                                          <p:stCondLst>
                                            <p:cond delay="0"/>
                                          </p:stCondLst>
                                        </p:cTn>
                                        <p:tgtEl>
                                          <p:spTgt spid="13340"/>
                                        </p:tgtEl>
                                        <p:attrNameLst>
                                          <p:attrName>style.visibility</p:attrName>
                                        </p:attrNameLst>
                                      </p:cBhvr>
                                      <p:to>
                                        <p:strVal val="visible"/>
                                      </p:to>
                                    </p:set>
                                    <p:anim calcmode="lin" valueType="num">
                                      <p:cBhvr>
                                        <p:cTn id="162" dur="500" fill="hold"/>
                                        <p:tgtEl>
                                          <p:spTgt spid="13340"/>
                                        </p:tgtEl>
                                        <p:attrNameLst>
                                          <p:attrName>ppt_w</p:attrName>
                                        </p:attrNameLst>
                                      </p:cBhvr>
                                      <p:tavLst>
                                        <p:tav tm="0">
                                          <p:val>
                                            <p:fltVal val="0"/>
                                          </p:val>
                                        </p:tav>
                                        <p:tav tm="100000">
                                          <p:val>
                                            <p:strVal val="#ppt_w"/>
                                          </p:val>
                                        </p:tav>
                                      </p:tavLst>
                                    </p:anim>
                                    <p:anim calcmode="lin" valueType="num">
                                      <p:cBhvr>
                                        <p:cTn id="163" dur="500" fill="hold"/>
                                        <p:tgtEl>
                                          <p:spTgt spid="13340"/>
                                        </p:tgtEl>
                                        <p:attrNameLst>
                                          <p:attrName>ppt_h</p:attrName>
                                        </p:attrNameLst>
                                      </p:cBhvr>
                                      <p:tavLst>
                                        <p:tav tm="0">
                                          <p:val>
                                            <p:fltVal val="0"/>
                                          </p:val>
                                        </p:tav>
                                        <p:tav tm="100000">
                                          <p:val>
                                            <p:strVal val="#ppt_h"/>
                                          </p:val>
                                        </p:tav>
                                      </p:tavLst>
                                    </p:anim>
                                    <p:anim calcmode="lin" valueType="num">
                                      <p:cBhvr>
                                        <p:cTn id="164" dur="500" fill="hold"/>
                                        <p:tgtEl>
                                          <p:spTgt spid="13340"/>
                                        </p:tgtEl>
                                        <p:attrNameLst>
                                          <p:attrName>style.rotation</p:attrName>
                                        </p:attrNameLst>
                                      </p:cBhvr>
                                      <p:tavLst>
                                        <p:tav tm="0">
                                          <p:val>
                                            <p:fltVal val="90"/>
                                          </p:val>
                                        </p:tav>
                                        <p:tav tm="100000">
                                          <p:val>
                                            <p:fltVal val="0"/>
                                          </p:val>
                                        </p:tav>
                                      </p:tavLst>
                                    </p:anim>
                                    <p:animEffect transition="in" filter="fade">
                                      <p:cBhvr>
                                        <p:cTn id="165" dur="500"/>
                                        <p:tgtEl>
                                          <p:spTgt spid="13340"/>
                                        </p:tgtEl>
                                      </p:cBhvr>
                                    </p:animEffect>
                                  </p:childTnLst>
                                </p:cTn>
                              </p:par>
                              <p:par>
                                <p:cTn id="166" presetID="31" presetClass="entr" presetSubtype="0" fill="hold" grpId="0" nodeType="withEffect">
                                  <p:stCondLst>
                                    <p:cond delay="0"/>
                                  </p:stCondLst>
                                  <p:childTnLst>
                                    <p:set>
                                      <p:cBhvr>
                                        <p:cTn id="167" dur="1" fill="hold">
                                          <p:stCondLst>
                                            <p:cond delay="0"/>
                                          </p:stCondLst>
                                        </p:cTn>
                                        <p:tgtEl>
                                          <p:spTgt spid="13341"/>
                                        </p:tgtEl>
                                        <p:attrNameLst>
                                          <p:attrName>style.visibility</p:attrName>
                                        </p:attrNameLst>
                                      </p:cBhvr>
                                      <p:to>
                                        <p:strVal val="visible"/>
                                      </p:to>
                                    </p:set>
                                    <p:anim calcmode="lin" valueType="num">
                                      <p:cBhvr>
                                        <p:cTn id="168" dur="500" fill="hold"/>
                                        <p:tgtEl>
                                          <p:spTgt spid="13341"/>
                                        </p:tgtEl>
                                        <p:attrNameLst>
                                          <p:attrName>ppt_w</p:attrName>
                                        </p:attrNameLst>
                                      </p:cBhvr>
                                      <p:tavLst>
                                        <p:tav tm="0">
                                          <p:val>
                                            <p:fltVal val="0"/>
                                          </p:val>
                                        </p:tav>
                                        <p:tav tm="100000">
                                          <p:val>
                                            <p:strVal val="#ppt_w"/>
                                          </p:val>
                                        </p:tav>
                                      </p:tavLst>
                                    </p:anim>
                                    <p:anim calcmode="lin" valueType="num">
                                      <p:cBhvr>
                                        <p:cTn id="169" dur="500" fill="hold"/>
                                        <p:tgtEl>
                                          <p:spTgt spid="13341"/>
                                        </p:tgtEl>
                                        <p:attrNameLst>
                                          <p:attrName>ppt_h</p:attrName>
                                        </p:attrNameLst>
                                      </p:cBhvr>
                                      <p:tavLst>
                                        <p:tav tm="0">
                                          <p:val>
                                            <p:fltVal val="0"/>
                                          </p:val>
                                        </p:tav>
                                        <p:tav tm="100000">
                                          <p:val>
                                            <p:strVal val="#ppt_h"/>
                                          </p:val>
                                        </p:tav>
                                      </p:tavLst>
                                    </p:anim>
                                    <p:anim calcmode="lin" valueType="num">
                                      <p:cBhvr>
                                        <p:cTn id="170" dur="500" fill="hold"/>
                                        <p:tgtEl>
                                          <p:spTgt spid="13341"/>
                                        </p:tgtEl>
                                        <p:attrNameLst>
                                          <p:attrName>style.rotation</p:attrName>
                                        </p:attrNameLst>
                                      </p:cBhvr>
                                      <p:tavLst>
                                        <p:tav tm="0">
                                          <p:val>
                                            <p:fltVal val="90"/>
                                          </p:val>
                                        </p:tav>
                                        <p:tav tm="100000">
                                          <p:val>
                                            <p:fltVal val="0"/>
                                          </p:val>
                                        </p:tav>
                                      </p:tavLst>
                                    </p:anim>
                                    <p:animEffect transition="in" filter="fade">
                                      <p:cBhvr>
                                        <p:cTn id="171" dur="500"/>
                                        <p:tgtEl>
                                          <p:spTgt spid="13341"/>
                                        </p:tgtEl>
                                      </p:cBhvr>
                                    </p:animEffect>
                                  </p:childTnLst>
                                </p:cTn>
                              </p:par>
                              <p:par>
                                <p:cTn id="172" presetID="31" presetClass="entr" presetSubtype="0" fill="hold" grpId="0" nodeType="withEffect">
                                  <p:stCondLst>
                                    <p:cond delay="0"/>
                                  </p:stCondLst>
                                  <p:childTnLst>
                                    <p:set>
                                      <p:cBhvr>
                                        <p:cTn id="173" dur="1" fill="hold">
                                          <p:stCondLst>
                                            <p:cond delay="0"/>
                                          </p:stCondLst>
                                        </p:cTn>
                                        <p:tgtEl>
                                          <p:spTgt spid="13342"/>
                                        </p:tgtEl>
                                        <p:attrNameLst>
                                          <p:attrName>style.visibility</p:attrName>
                                        </p:attrNameLst>
                                      </p:cBhvr>
                                      <p:to>
                                        <p:strVal val="visible"/>
                                      </p:to>
                                    </p:set>
                                    <p:anim calcmode="lin" valueType="num">
                                      <p:cBhvr>
                                        <p:cTn id="174" dur="500" fill="hold"/>
                                        <p:tgtEl>
                                          <p:spTgt spid="13342"/>
                                        </p:tgtEl>
                                        <p:attrNameLst>
                                          <p:attrName>ppt_w</p:attrName>
                                        </p:attrNameLst>
                                      </p:cBhvr>
                                      <p:tavLst>
                                        <p:tav tm="0">
                                          <p:val>
                                            <p:fltVal val="0"/>
                                          </p:val>
                                        </p:tav>
                                        <p:tav tm="100000">
                                          <p:val>
                                            <p:strVal val="#ppt_w"/>
                                          </p:val>
                                        </p:tav>
                                      </p:tavLst>
                                    </p:anim>
                                    <p:anim calcmode="lin" valueType="num">
                                      <p:cBhvr>
                                        <p:cTn id="175" dur="500" fill="hold"/>
                                        <p:tgtEl>
                                          <p:spTgt spid="13342"/>
                                        </p:tgtEl>
                                        <p:attrNameLst>
                                          <p:attrName>ppt_h</p:attrName>
                                        </p:attrNameLst>
                                      </p:cBhvr>
                                      <p:tavLst>
                                        <p:tav tm="0">
                                          <p:val>
                                            <p:fltVal val="0"/>
                                          </p:val>
                                        </p:tav>
                                        <p:tav tm="100000">
                                          <p:val>
                                            <p:strVal val="#ppt_h"/>
                                          </p:val>
                                        </p:tav>
                                      </p:tavLst>
                                    </p:anim>
                                    <p:anim calcmode="lin" valueType="num">
                                      <p:cBhvr>
                                        <p:cTn id="176" dur="500" fill="hold"/>
                                        <p:tgtEl>
                                          <p:spTgt spid="13342"/>
                                        </p:tgtEl>
                                        <p:attrNameLst>
                                          <p:attrName>style.rotation</p:attrName>
                                        </p:attrNameLst>
                                      </p:cBhvr>
                                      <p:tavLst>
                                        <p:tav tm="0">
                                          <p:val>
                                            <p:fltVal val="90"/>
                                          </p:val>
                                        </p:tav>
                                        <p:tav tm="100000">
                                          <p:val>
                                            <p:fltVal val="0"/>
                                          </p:val>
                                        </p:tav>
                                      </p:tavLst>
                                    </p:anim>
                                    <p:animEffect transition="in" filter="fade">
                                      <p:cBhvr>
                                        <p:cTn id="177" dur="500"/>
                                        <p:tgtEl>
                                          <p:spTgt spid="13342"/>
                                        </p:tgtEl>
                                      </p:cBhvr>
                                    </p:animEffect>
                                  </p:childTnLst>
                                </p:cTn>
                              </p:par>
                              <p:par>
                                <p:cTn id="178" presetID="31" presetClass="entr" presetSubtype="0" fill="hold" grpId="0" nodeType="withEffect">
                                  <p:stCondLst>
                                    <p:cond delay="0"/>
                                  </p:stCondLst>
                                  <p:childTnLst>
                                    <p:set>
                                      <p:cBhvr>
                                        <p:cTn id="179" dur="1" fill="hold">
                                          <p:stCondLst>
                                            <p:cond delay="0"/>
                                          </p:stCondLst>
                                        </p:cTn>
                                        <p:tgtEl>
                                          <p:spTgt spid="13343"/>
                                        </p:tgtEl>
                                        <p:attrNameLst>
                                          <p:attrName>style.visibility</p:attrName>
                                        </p:attrNameLst>
                                      </p:cBhvr>
                                      <p:to>
                                        <p:strVal val="visible"/>
                                      </p:to>
                                    </p:set>
                                    <p:anim calcmode="lin" valueType="num">
                                      <p:cBhvr>
                                        <p:cTn id="180" dur="500" fill="hold"/>
                                        <p:tgtEl>
                                          <p:spTgt spid="13343"/>
                                        </p:tgtEl>
                                        <p:attrNameLst>
                                          <p:attrName>ppt_w</p:attrName>
                                        </p:attrNameLst>
                                      </p:cBhvr>
                                      <p:tavLst>
                                        <p:tav tm="0">
                                          <p:val>
                                            <p:fltVal val="0"/>
                                          </p:val>
                                        </p:tav>
                                        <p:tav tm="100000">
                                          <p:val>
                                            <p:strVal val="#ppt_w"/>
                                          </p:val>
                                        </p:tav>
                                      </p:tavLst>
                                    </p:anim>
                                    <p:anim calcmode="lin" valueType="num">
                                      <p:cBhvr>
                                        <p:cTn id="181" dur="500" fill="hold"/>
                                        <p:tgtEl>
                                          <p:spTgt spid="13343"/>
                                        </p:tgtEl>
                                        <p:attrNameLst>
                                          <p:attrName>ppt_h</p:attrName>
                                        </p:attrNameLst>
                                      </p:cBhvr>
                                      <p:tavLst>
                                        <p:tav tm="0">
                                          <p:val>
                                            <p:fltVal val="0"/>
                                          </p:val>
                                        </p:tav>
                                        <p:tav tm="100000">
                                          <p:val>
                                            <p:strVal val="#ppt_h"/>
                                          </p:val>
                                        </p:tav>
                                      </p:tavLst>
                                    </p:anim>
                                    <p:anim calcmode="lin" valueType="num">
                                      <p:cBhvr>
                                        <p:cTn id="182" dur="500" fill="hold"/>
                                        <p:tgtEl>
                                          <p:spTgt spid="13343"/>
                                        </p:tgtEl>
                                        <p:attrNameLst>
                                          <p:attrName>style.rotation</p:attrName>
                                        </p:attrNameLst>
                                      </p:cBhvr>
                                      <p:tavLst>
                                        <p:tav tm="0">
                                          <p:val>
                                            <p:fltVal val="90"/>
                                          </p:val>
                                        </p:tav>
                                        <p:tav tm="100000">
                                          <p:val>
                                            <p:fltVal val="0"/>
                                          </p:val>
                                        </p:tav>
                                      </p:tavLst>
                                    </p:anim>
                                    <p:animEffect transition="in" filter="fade">
                                      <p:cBhvr>
                                        <p:cTn id="183" dur="500"/>
                                        <p:tgtEl>
                                          <p:spTgt spid="13343"/>
                                        </p:tgtEl>
                                      </p:cBhvr>
                                    </p:animEffect>
                                  </p:childTnLst>
                                </p:cTn>
                              </p:par>
                              <p:par>
                                <p:cTn id="184" presetID="31" presetClass="entr" presetSubtype="0" fill="hold" grpId="0" nodeType="withEffect">
                                  <p:stCondLst>
                                    <p:cond delay="0"/>
                                  </p:stCondLst>
                                  <p:childTnLst>
                                    <p:set>
                                      <p:cBhvr>
                                        <p:cTn id="185" dur="1" fill="hold">
                                          <p:stCondLst>
                                            <p:cond delay="0"/>
                                          </p:stCondLst>
                                        </p:cTn>
                                        <p:tgtEl>
                                          <p:spTgt spid="13344"/>
                                        </p:tgtEl>
                                        <p:attrNameLst>
                                          <p:attrName>style.visibility</p:attrName>
                                        </p:attrNameLst>
                                      </p:cBhvr>
                                      <p:to>
                                        <p:strVal val="visible"/>
                                      </p:to>
                                    </p:set>
                                    <p:anim calcmode="lin" valueType="num">
                                      <p:cBhvr>
                                        <p:cTn id="186" dur="500" fill="hold"/>
                                        <p:tgtEl>
                                          <p:spTgt spid="13344"/>
                                        </p:tgtEl>
                                        <p:attrNameLst>
                                          <p:attrName>ppt_w</p:attrName>
                                        </p:attrNameLst>
                                      </p:cBhvr>
                                      <p:tavLst>
                                        <p:tav tm="0">
                                          <p:val>
                                            <p:fltVal val="0"/>
                                          </p:val>
                                        </p:tav>
                                        <p:tav tm="100000">
                                          <p:val>
                                            <p:strVal val="#ppt_w"/>
                                          </p:val>
                                        </p:tav>
                                      </p:tavLst>
                                    </p:anim>
                                    <p:anim calcmode="lin" valueType="num">
                                      <p:cBhvr>
                                        <p:cTn id="187" dur="500" fill="hold"/>
                                        <p:tgtEl>
                                          <p:spTgt spid="13344"/>
                                        </p:tgtEl>
                                        <p:attrNameLst>
                                          <p:attrName>ppt_h</p:attrName>
                                        </p:attrNameLst>
                                      </p:cBhvr>
                                      <p:tavLst>
                                        <p:tav tm="0">
                                          <p:val>
                                            <p:fltVal val="0"/>
                                          </p:val>
                                        </p:tav>
                                        <p:tav tm="100000">
                                          <p:val>
                                            <p:strVal val="#ppt_h"/>
                                          </p:val>
                                        </p:tav>
                                      </p:tavLst>
                                    </p:anim>
                                    <p:anim calcmode="lin" valueType="num">
                                      <p:cBhvr>
                                        <p:cTn id="188" dur="500" fill="hold"/>
                                        <p:tgtEl>
                                          <p:spTgt spid="13344"/>
                                        </p:tgtEl>
                                        <p:attrNameLst>
                                          <p:attrName>style.rotation</p:attrName>
                                        </p:attrNameLst>
                                      </p:cBhvr>
                                      <p:tavLst>
                                        <p:tav tm="0">
                                          <p:val>
                                            <p:fltVal val="90"/>
                                          </p:val>
                                        </p:tav>
                                        <p:tav tm="100000">
                                          <p:val>
                                            <p:fltVal val="0"/>
                                          </p:val>
                                        </p:tav>
                                      </p:tavLst>
                                    </p:anim>
                                    <p:animEffect transition="in" filter="fade">
                                      <p:cBhvr>
                                        <p:cTn id="189" dur="500"/>
                                        <p:tgtEl>
                                          <p:spTgt spid="13344"/>
                                        </p:tgtEl>
                                      </p:cBhvr>
                                    </p:animEffect>
                                  </p:childTnLst>
                                </p:cTn>
                              </p:par>
                              <p:par>
                                <p:cTn id="190" presetID="31" presetClass="entr" presetSubtype="0" fill="hold" grpId="0" nodeType="withEffect">
                                  <p:stCondLst>
                                    <p:cond delay="0"/>
                                  </p:stCondLst>
                                  <p:childTnLst>
                                    <p:set>
                                      <p:cBhvr>
                                        <p:cTn id="191" dur="1" fill="hold">
                                          <p:stCondLst>
                                            <p:cond delay="0"/>
                                          </p:stCondLst>
                                        </p:cTn>
                                        <p:tgtEl>
                                          <p:spTgt spid="13345"/>
                                        </p:tgtEl>
                                        <p:attrNameLst>
                                          <p:attrName>style.visibility</p:attrName>
                                        </p:attrNameLst>
                                      </p:cBhvr>
                                      <p:to>
                                        <p:strVal val="visible"/>
                                      </p:to>
                                    </p:set>
                                    <p:anim calcmode="lin" valueType="num">
                                      <p:cBhvr>
                                        <p:cTn id="192" dur="500" fill="hold"/>
                                        <p:tgtEl>
                                          <p:spTgt spid="13345"/>
                                        </p:tgtEl>
                                        <p:attrNameLst>
                                          <p:attrName>ppt_w</p:attrName>
                                        </p:attrNameLst>
                                      </p:cBhvr>
                                      <p:tavLst>
                                        <p:tav tm="0">
                                          <p:val>
                                            <p:fltVal val="0"/>
                                          </p:val>
                                        </p:tav>
                                        <p:tav tm="100000">
                                          <p:val>
                                            <p:strVal val="#ppt_w"/>
                                          </p:val>
                                        </p:tav>
                                      </p:tavLst>
                                    </p:anim>
                                    <p:anim calcmode="lin" valueType="num">
                                      <p:cBhvr>
                                        <p:cTn id="193" dur="500" fill="hold"/>
                                        <p:tgtEl>
                                          <p:spTgt spid="13345"/>
                                        </p:tgtEl>
                                        <p:attrNameLst>
                                          <p:attrName>ppt_h</p:attrName>
                                        </p:attrNameLst>
                                      </p:cBhvr>
                                      <p:tavLst>
                                        <p:tav tm="0">
                                          <p:val>
                                            <p:fltVal val="0"/>
                                          </p:val>
                                        </p:tav>
                                        <p:tav tm="100000">
                                          <p:val>
                                            <p:strVal val="#ppt_h"/>
                                          </p:val>
                                        </p:tav>
                                      </p:tavLst>
                                    </p:anim>
                                    <p:anim calcmode="lin" valueType="num">
                                      <p:cBhvr>
                                        <p:cTn id="194" dur="500" fill="hold"/>
                                        <p:tgtEl>
                                          <p:spTgt spid="13345"/>
                                        </p:tgtEl>
                                        <p:attrNameLst>
                                          <p:attrName>style.rotation</p:attrName>
                                        </p:attrNameLst>
                                      </p:cBhvr>
                                      <p:tavLst>
                                        <p:tav tm="0">
                                          <p:val>
                                            <p:fltVal val="90"/>
                                          </p:val>
                                        </p:tav>
                                        <p:tav tm="100000">
                                          <p:val>
                                            <p:fltVal val="0"/>
                                          </p:val>
                                        </p:tav>
                                      </p:tavLst>
                                    </p:anim>
                                    <p:animEffect transition="in" filter="fade">
                                      <p:cBhvr>
                                        <p:cTn id="195" dur="500"/>
                                        <p:tgtEl>
                                          <p:spTgt spid="13345"/>
                                        </p:tgtEl>
                                      </p:cBhvr>
                                    </p:animEffect>
                                  </p:childTnLst>
                                </p:cTn>
                              </p:par>
                              <p:par>
                                <p:cTn id="196" presetID="31" presetClass="entr" presetSubtype="0" fill="hold" grpId="0" nodeType="withEffect">
                                  <p:stCondLst>
                                    <p:cond delay="0"/>
                                  </p:stCondLst>
                                  <p:childTnLst>
                                    <p:set>
                                      <p:cBhvr>
                                        <p:cTn id="197" dur="1" fill="hold">
                                          <p:stCondLst>
                                            <p:cond delay="0"/>
                                          </p:stCondLst>
                                        </p:cTn>
                                        <p:tgtEl>
                                          <p:spTgt spid="13346"/>
                                        </p:tgtEl>
                                        <p:attrNameLst>
                                          <p:attrName>style.visibility</p:attrName>
                                        </p:attrNameLst>
                                      </p:cBhvr>
                                      <p:to>
                                        <p:strVal val="visible"/>
                                      </p:to>
                                    </p:set>
                                    <p:anim calcmode="lin" valueType="num">
                                      <p:cBhvr>
                                        <p:cTn id="198" dur="500" fill="hold"/>
                                        <p:tgtEl>
                                          <p:spTgt spid="13346"/>
                                        </p:tgtEl>
                                        <p:attrNameLst>
                                          <p:attrName>ppt_w</p:attrName>
                                        </p:attrNameLst>
                                      </p:cBhvr>
                                      <p:tavLst>
                                        <p:tav tm="0">
                                          <p:val>
                                            <p:fltVal val="0"/>
                                          </p:val>
                                        </p:tav>
                                        <p:tav tm="100000">
                                          <p:val>
                                            <p:strVal val="#ppt_w"/>
                                          </p:val>
                                        </p:tav>
                                      </p:tavLst>
                                    </p:anim>
                                    <p:anim calcmode="lin" valueType="num">
                                      <p:cBhvr>
                                        <p:cTn id="199" dur="500" fill="hold"/>
                                        <p:tgtEl>
                                          <p:spTgt spid="13346"/>
                                        </p:tgtEl>
                                        <p:attrNameLst>
                                          <p:attrName>ppt_h</p:attrName>
                                        </p:attrNameLst>
                                      </p:cBhvr>
                                      <p:tavLst>
                                        <p:tav tm="0">
                                          <p:val>
                                            <p:fltVal val="0"/>
                                          </p:val>
                                        </p:tav>
                                        <p:tav tm="100000">
                                          <p:val>
                                            <p:strVal val="#ppt_h"/>
                                          </p:val>
                                        </p:tav>
                                      </p:tavLst>
                                    </p:anim>
                                    <p:anim calcmode="lin" valueType="num">
                                      <p:cBhvr>
                                        <p:cTn id="200" dur="500" fill="hold"/>
                                        <p:tgtEl>
                                          <p:spTgt spid="13346"/>
                                        </p:tgtEl>
                                        <p:attrNameLst>
                                          <p:attrName>style.rotation</p:attrName>
                                        </p:attrNameLst>
                                      </p:cBhvr>
                                      <p:tavLst>
                                        <p:tav tm="0">
                                          <p:val>
                                            <p:fltVal val="90"/>
                                          </p:val>
                                        </p:tav>
                                        <p:tav tm="100000">
                                          <p:val>
                                            <p:fltVal val="0"/>
                                          </p:val>
                                        </p:tav>
                                      </p:tavLst>
                                    </p:anim>
                                    <p:animEffect transition="in" filter="fade">
                                      <p:cBhvr>
                                        <p:cTn id="201" dur="500"/>
                                        <p:tgtEl>
                                          <p:spTgt spid="13346"/>
                                        </p:tgtEl>
                                      </p:cBhvr>
                                    </p:animEffect>
                                  </p:childTnLst>
                                </p:cTn>
                              </p:par>
                              <p:par>
                                <p:cTn id="202" presetID="31" presetClass="entr" presetSubtype="0" fill="hold" grpId="0" nodeType="withEffect">
                                  <p:stCondLst>
                                    <p:cond delay="0"/>
                                  </p:stCondLst>
                                  <p:childTnLst>
                                    <p:set>
                                      <p:cBhvr>
                                        <p:cTn id="203" dur="1" fill="hold">
                                          <p:stCondLst>
                                            <p:cond delay="0"/>
                                          </p:stCondLst>
                                        </p:cTn>
                                        <p:tgtEl>
                                          <p:spTgt spid="13347"/>
                                        </p:tgtEl>
                                        <p:attrNameLst>
                                          <p:attrName>style.visibility</p:attrName>
                                        </p:attrNameLst>
                                      </p:cBhvr>
                                      <p:to>
                                        <p:strVal val="visible"/>
                                      </p:to>
                                    </p:set>
                                    <p:anim calcmode="lin" valueType="num">
                                      <p:cBhvr>
                                        <p:cTn id="204" dur="500" fill="hold"/>
                                        <p:tgtEl>
                                          <p:spTgt spid="13347"/>
                                        </p:tgtEl>
                                        <p:attrNameLst>
                                          <p:attrName>ppt_w</p:attrName>
                                        </p:attrNameLst>
                                      </p:cBhvr>
                                      <p:tavLst>
                                        <p:tav tm="0">
                                          <p:val>
                                            <p:fltVal val="0"/>
                                          </p:val>
                                        </p:tav>
                                        <p:tav tm="100000">
                                          <p:val>
                                            <p:strVal val="#ppt_w"/>
                                          </p:val>
                                        </p:tav>
                                      </p:tavLst>
                                    </p:anim>
                                    <p:anim calcmode="lin" valueType="num">
                                      <p:cBhvr>
                                        <p:cTn id="205" dur="500" fill="hold"/>
                                        <p:tgtEl>
                                          <p:spTgt spid="13347"/>
                                        </p:tgtEl>
                                        <p:attrNameLst>
                                          <p:attrName>ppt_h</p:attrName>
                                        </p:attrNameLst>
                                      </p:cBhvr>
                                      <p:tavLst>
                                        <p:tav tm="0">
                                          <p:val>
                                            <p:fltVal val="0"/>
                                          </p:val>
                                        </p:tav>
                                        <p:tav tm="100000">
                                          <p:val>
                                            <p:strVal val="#ppt_h"/>
                                          </p:val>
                                        </p:tav>
                                      </p:tavLst>
                                    </p:anim>
                                    <p:anim calcmode="lin" valueType="num">
                                      <p:cBhvr>
                                        <p:cTn id="206" dur="500" fill="hold"/>
                                        <p:tgtEl>
                                          <p:spTgt spid="13347"/>
                                        </p:tgtEl>
                                        <p:attrNameLst>
                                          <p:attrName>style.rotation</p:attrName>
                                        </p:attrNameLst>
                                      </p:cBhvr>
                                      <p:tavLst>
                                        <p:tav tm="0">
                                          <p:val>
                                            <p:fltVal val="90"/>
                                          </p:val>
                                        </p:tav>
                                        <p:tav tm="100000">
                                          <p:val>
                                            <p:fltVal val="0"/>
                                          </p:val>
                                        </p:tav>
                                      </p:tavLst>
                                    </p:anim>
                                    <p:animEffect transition="in" filter="fade">
                                      <p:cBhvr>
                                        <p:cTn id="207" dur="500"/>
                                        <p:tgtEl>
                                          <p:spTgt spid="13347"/>
                                        </p:tgtEl>
                                      </p:cBhvr>
                                    </p:animEffect>
                                  </p:childTnLst>
                                </p:cTn>
                              </p:par>
                            </p:childTnLst>
                          </p:cTn>
                        </p:par>
                        <p:par>
                          <p:cTn id="208" fill="hold" nodeType="afterGroup">
                            <p:stCondLst>
                              <p:cond delay="1960"/>
                            </p:stCondLst>
                            <p:childTnLst>
                              <p:par>
                                <p:cTn id="209" presetID="22" presetClass="entr" presetSubtype="8" fill="hold" nodeType="afterEffect">
                                  <p:stCondLst>
                                    <p:cond delay="0"/>
                                  </p:stCondLst>
                                  <p:childTnLst>
                                    <p:set>
                                      <p:cBhvr>
                                        <p:cTn id="210" dur="1" fill="hold">
                                          <p:stCondLst>
                                            <p:cond delay="0"/>
                                          </p:stCondLst>
                                        </p:cTn>
                                        <p:tgtEl>
                                          <p:spTgt spid="13348"/>
                                        </p:tgtEl>
                                        <p:attrNameLst>
                                          <p:attrName>style.visibility</p:attrName>
                                        </p:attrNameLst>
                                      </p:cBhvr>
                                      <p:to>
                                        <p:strVal val="visible"/>
                                      </p:to>
                                    </p:set>
                                    <p:animEffect transition="in" filter="wipe(left)">
                                      <p:cBhvr>
                                        <p:cTn id="211" dur="500"/>
                                        <p:tgtEl>
                                          <p:spTgt spid="13348"/>
                                        </p:tgtEl>
                                      </p:cBhvr>
                                    </p:animEffect>
                                  </p:childTnLst>
                                </p:cTn>
                              </p:par>
                            </p:childTnLst>
                          </p:cTn>
                        </p:par>
                        <p:par>
                          <p:cTn id="212" fill="hold" nodeType="afterGroup">
                            <p:stCondLst>
                              <p:cond delay="2460"/>
                            </p:stCondLst>
                            <p:childTnLst>
                              <p:par>
                                <p:cTn id="213" presetID="22" presetClass="entr" presetSubtype="4" fill="hold" grpId="0" nodeType="afterEffect">
                                  <p:stCondLst>
                                    <p:cond delay="0"/>
                                  </p:stCondLst>
                                  <p:childTnLst>
                                    <p:set>
                                      <p:cBhvr>
                                        <p:cTn id="214" dur="1" fill="hold">
                                          <p:stCondLst>
                                            <p:cond delay="0"/>
                                          </p:stCondLst>
                                        </p:cTn>
                                        <p:tgtEl>
                                          <p:spTgt spid="13349"/>
                                        </p:tgtEl>
                                        <p:attrNameLst>
                                          <p:attrName>style.visibility</p:attrName>
                                        </p:attrNameLst>
                                      </p:cBhvr>
                                      <p:to>
                                        <p:strVal val="visible"/>
                                      </p:to>
                                    </p:set>
                                    <p:animEffect transition="in" filter="wipe(down)">
                                      <p:cBhvr>
                                        <p:cTn id="215" dur="500"/>
                                        <p:tgtEl>
                                          <p:spTgt spid="13349"/>
                                        </p:tgtEl>
                                      </p:cBhvr>
                                    </p:animEffect>
                                  </p:childTnLst>
                                </p:cTn>
                              </p:par>
                            </p:childTnLst>
                          </p:cTn>
                        </p:par>
                        <p:par>
                          <p:cTn id="216" fill="hold" nodeType="afterGroup">
                            <p:stCondLst>
                              <p:cond delay="2960"/>
                            </p:stCondLst>
                            <p:childTnLst>
                              <p:par>
                                <p:cTn id="217" presetID="22" presetClass="entr" presetSubtype="2" fill="hold" nodeType="afterEffect">
                                  <p:stCondLst>
                                    <p:cond delay="0"/>
                                  </p:stCondLst>
                                  <p:childTnLst>
                                    <p:set>
                                      <p:cBhvr>
                                        <p:cTn id="218" dur="1" fill="hold">
                                          <p:stCondLst>
                                            <p:cond delay="0"/>
                                          </p:stCondLst>
                                        </p:cTn>
                                        <p:tgtEl>
                                          <p:spTgt spid="13350"/>
                                        </p:tgtEl>
                                        <p:attrNameLst>
                                          <p:attrName>style.visibility</p:attrName>
                                        </p:attrNameLst>
                                      </p:cBhvr>
                                      <p:to>
                                        <p:strVal val="visible"/>
                                      </p:to>
                                    </p:set>
                                    <p:animEffect transition="in" filter="wipe(right)">
                                      <p:cBhvr>
                                        <p:cTn id="219" dur="500"/>
                                        <p:tgtEl>
                                          <p:spTgt spid="13350"/>
                                        </p:tgtEl>
                                      </p:cBhvr>
                                    </p:animEffect>
                                  </p:childTnLst>
                                </p:cTn>
                              </p:par>
                            </p:childTnLst>
                          </p:cTn>
                        </p:par>
                        <p:par>
                          <p:cTn id="220" fill="hold" nodeType="afterGroup">
                            <p:stCondLst>
                              <p:cond delay="3460"/>
                            </p:stCondLst>
                            <p:childTnLst>
                              <p:par>
                                <p:cTn id="221" presetID="22" presetClass="entr" presetSubtype="1" fill="hold" grpId="0" nodeType="afterEffect">
                                  <p:stCondLst>
                                    <p:cond delay="0"/>
                                  </p:stCondLst>
                                  <p:childTnLst>
                                    <p:set>
                                      <p:cBhvr>
                                        <p:cTn id="222" dur="1" fill="hold">
                                          <p:stCondLst>
                                            <p:cond delay="0"/>
                                          </p:stCondLst>
                                        </p:cTn>
                                        <p:tgtEl>
                                          <p:spTgt spid="13351"/>
                                        </p:tgtEl>
                                        <p:attrNameLst>
                                          <p:attrName>style.visibility</p:attrName>
                                        </p:attrNameLst>
                                      </p:cBhvr>
                                      <p:to>
                                        <p:strVal val="visible"/>
                                      </p:to>
                                    </p:set>
                                    <p:animEffect transition="in" filter="wipe(up)">
                                      <p:cBhvr>
                                        <p:cTn id="223" dur="500"/>
                                        <p:tgtEl>
                                          <p:spTgt spid="13351"/>
                                        </p:tgtEl>
                                      </p:cBhvr>
                                    </p:animEffect>
                                  </p:childTnLst>
                                </p:cTn>
                              </p:par>
                            </p:childTnLst>
                          </p:cTn>
                        </p:par>
                        <p:par>
                          <p:cTn id="224" fill="hold" nodeType="afterGroup">
                            <p:stCondLst>
                              <p:cond delay="3960"/>
                            </p:stCondLst>
                            <p:childTnLst>
                              <p:par>
                                <p:cTn id="225" presetID="22" presetClass="entr" presetSubtype="8" fill="hold" grpId="0" nodeType="afterEffect">
                                  <p:stCondLst>
                                    <p:cond delay="0"/>
                                  </p:stCondLst>
                                  <p:childTnLst>
                                    <p:set>
                                      <p:cBhvr>
                                        <p:cTn id="226" dur="1" fill="hold">
                                          <p:stCondLst>
                                            <p:cond delay="0"/>
                                          </p:stCondLst>
                                        </p:cTn>
                                        <p:tgtEl>
                                          <p:spTgt spid="13317"/>
                                        </p:tgtEl>
                                        <p:attrNameLst>
                                          <p:attrName>style.visibility</p:attrName>
                                        </p:attrNameLst>
                                      </p:cBhvr>
                                      <p:to>
                                        <p:strVal val="visible"/>
                                      </p:to>
                                    </p:set>
                                    <p:animEffect transition="in" filter="wipe(left)">
                                      <p:cBhvr>
                                        <p:cTn id="227" dur="500"/>
                                        <p:tgtEl>
                                          <p:spTgt spid="13317"/>
                                        </p:tgtEl>
                                      </p:cBhvr>
                                    </p:animEffect>
                                  </p:childTnLst>
                                </p:cTn>
                              </p:par>
                            </p:childTnLst>
                          </p:cTn>
                        </p:par>
                        <p:par>
                          <p:cTn id="228" fill="hold" nodeType="afterGroup">
                            <p:stCondLst>
                              <p:cond delay="4460"/>
                            </p:stCondLst>
                            <p:childTnLst>
                              <p:par>
                                <p:cTn id="229" presetID="22" presetClass="entr" presetSubtype="1" fill="hold" grpId="0" nodeType="afterEffect">
                                  <p:stCondLst>
                                    <p:cond delay="0"/>
                                  </p:stCondLst>
                                  <p:childTnLst>
                                    <p:set>
                                      <p:cBhvr>
                                        <p:cTn id="230" dur="1" fill="hold">
                                          <p:stCondLst>
                                            <p:cond delay="0"/>
                                          </p:stCondLst>
                                        </p:cTn>
                                        <p:tgtEl>
                                          <p:spTgt spid="13352"/>
                                        </p:tgtEl>
                                        <p:attrNameLst>
                                          <p:attrName>style.visibility</p:attrName>
                                        </p:attrNameLst>
                                      </p:cBhvr>
                                      <p:to>
                                        <p:strVal val="visible"/>
                                      </p:to>
                                    </p:set>
                                    <p:animEffect transition="in" filter="wipe(up)">
                                      <p:cBhvr>
                                        <p:cTn id="231" dur="500"/>
                                        <p:tgtEl>
                                          <p:spTgt spid="133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 grpId="0" autoUpdateAnimBg="0"/>
      <p:bldP spid="13315" grpId="0" animBg="1"/>
      <p:bldP spid="13316" grpId="0" autoUpdateAnimBg="0"/>
      <p:bldP spid="13317" grpId="0" animBg="1" autoUpdateAnimBg="0"/>
      <p:bldP spid="13318" grpId="0" animBg="1"/>
      <p:bldP spid="13319" grpId="0" animBg="1"/>
      <p:bldP spid="13320" grpId="0" animBg="1"/>
      <p:bldP spid="13321" grpId="0" animBg="1"/>
      <p:bldP spid="13322" grpId="0" animBg="1"/>
      <p:bldP spid="13323" grpId="0" animBg="1"/>
      <p:bldP spid="13324" grpId="0" animBg="1"/>
      <p:bldP spid="13325" grpId="0" animBg="1"/>
      <p:bldP spid="13326" grpId="0" animBg="1"/>
      <p:bldP spid="13327" grpId="0" animBg="1"/>
      <p:bldP spid="13328" grpId="0" animBg="1"/>
      <p:bldP spid="13329" grpId="0" animBg="1"/>
      <p:bldP spid="13330" grpId="0" animBg="1"/>
      <p:bldP spid="13331" grpId="0" animBg="1"/>
      <p:bldP spid="13332" grpId="0" animBg="1"/>
      <p:bldP spid="13333" grpId="0" animBg="1"/>
      <p:bldP spid="13334" grpId="0" animBg="1"/>
      <p:bldP spid="13335" grpId="0" animBg="1"/>
      <p:bldP spid="13336" grpId="0" animBg="1"/>
      <p:bldP spid="13337" grpId="0" animBg="1"/>
      <p:bldP spid="13338" grpId="0" animBg="1"/>
      <p:bldP spid="13339" grpId="0" animBg="1"/>
      <p:bldP spid="13340" grpId="0" animBg="1"/>
      <p:bldP spid="13341" grpId="0" animBg="1"/>
      <p:bldP spid="13342" grpId="0" animBg="1"/>
      <p:bldP spid="13343" grpId="0" animBg="1"/>
      <p:bldP spid="13344" grpId="0" animBg="1"/>
      <p:bldP spid="13345" grpId="0" animBg="1"/>
      <p:bldP spid="13346" grpId="0" animBg="1"/>
      <p:bldP spid="13347" grpId="0" animBg="1"/>
      <p:bldP spid="13349" grpId="0" autoUpdateAnimBg="0"/>
      <p:bldP spid="13351" grpId="0" autoUpdateAnimBg="0"/>
      <p:bldP spid="13352"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Box 27"/>
          <p:cNvSpPr txBox="1">
            <a:spLocks noChangeArrowheads="1"/>
          </p:cNvSpPr>
          <p:nvPr/>
        </p:nvSpPr>
        <p:spPr bwMode="auto">
          <a:xfrm>
            <a:off x="1012825" y="176213"/>
            <a:ext cx="2308225"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000" b="1">
                <a:solidFill>
                  <a:schemeClr val="accent1"/>
                </a:solidFill>
                <a:latin typeface="微软雅黑" panose="020B0503020204020204" pitchFamily="34" charset="-122"/>
                <a:ea typeface="微软雅黑" panose="020B0503020204020204" pitchFamily="34" charset="-122"/>
              </a:rPr>
              <a:t>1.4</a:t>
            </a:r>
            <a:r>
              <a:rPr lang="zh-CN" altLang="en-US" sz="3000" b="1">
                <a:solidFill>
                  <a:schemeClr val="accent1"/>
                </a:solidFill>
                <a:latin typeface="微软雅黑" panose="020B0503020204020204" pitchFamily="34" charset="-122"/>
                <a:ea typeface="微软雅黑" panose="020B0503020204020204" pitchFamily="34" charset="-122"/>
              </a:rPr>
              <a:t>研究意义</a:t>
            </a:r>
          </a:p>
        </p:txBody>
      </p:sp>
      <p:sp>
        <p:nvSpPr>
          <p:cNvPr id="14339" name="Freeform 5"/>
          <p:cNvSpPr>
            <a:spLocks/>
          </p:cNvSpPr>
          <p:nvPr/>
        </p:nvSpPr>
        <p:spPr bwMode="auto">
          <a:xfrm>
            <a:off x="427038" y="220663"/>
            <a:ext cx="474662" cy="560387"/>
          </a:xfrm>
          <a:custGeom>
            <a:avLst/>
            <a:gdLst>
              <a:gd name="T0" fmla="*/ 99232 w 574"/>
              <a:gd name="T1" fmla="*/ 362894 h 681"/>
              <a:gd name="T2" fmla="*/ 169522 w 574"/>
              <a:gd name="T3" fmla="*/ 391695 h 681"/>
              <a:gd name="T4" fmla="*/ 321679 w 574"/>
              <a:gd name="T5" fmla="*/ 270730 h 681"/>
              <a:gd name="T6" fmla="*/ 314236 w 574"/>
              <a:gd name="T7" fmla="*/ 237815 h 681"/>
              <a:gd name="T8" fmla="*/ 324159 w 574"/>
              <a:gd name="T9" fmla="*/ 198316 h 681"/>
              <a:gd name="T10" fmla="*/ 223273 w 574"/>
              <a:gd name="T11" fmla="*/ 113559 h 681"/>
              <a:gd name="T12" fmla="*/ 179445 w 574"/>
              <a:gd name="T13" fmla="*/ 130839 h 681"/>
              <a:gd name="T14" fmla="*/ 113290 w 574"/>
              <a:gd name="T15" fmla="*/ 65008 h 681"/>
              <a:gd name="T16" fmla="*/ 179445 w 574"/>
              <a:gd name="T17" fmla="*/ 0 h 681"/>
              <a:gd name="T18" fmla="*/ 244773 w 574"/>
              <a:gd name="T19" fmla="*/ 65008 h 681"/>
              <a:gd name="T20" fmla="*/ 238985 w 574"/>
              <a:gd name="T21" fmla="*/ 92986 h 681"/>
              <a:gd name="T22" fmla="*/ 340698 w 574"/>
              <a:gd name="T23" fmla="*/ 178567 h 681"/>
              <a:gd name="T24" fmla="*/ 394449 w 574"/>
              <a:gd name="T25" fmla="*/ 157995 h 681"/>
              <a:gd name="T26" fmla="*/ 474662 w 574"/>
              <a:gd name="T27" fmla="*/ 237815 h 681"/>
              <a:gd name="T28" fmla="*/ 394449 w 574"/>
              <a:gd name="T29" fmla="*/ 317635 h 681"/>
              <a:gd name="T30" fmla="*/ 335737 w 574"/>
              <a:gd name="T31" fmla="*/ 292125 h 681"/>
              <a:gd name="T32" fmla="*/ 185234 w 574"/>
              <a:gd name="T33" fmla="*/ 412267 h 681"/>
              <a:gd name="T34" fmla="*/ 198465 w 574"/>
              <a:gd name="T35" fmla="*/ 461640 h 681"/>
              <a:gd name="T36" fmla="*/ 99232 w 574"/>
              <a:gd name="T37" fmla="*/ 560387 h 681"/>
              <a:gd name="T38" fmla="*/ 0 w 574"/>
              <a:gd name="T39" fmla="*/ 461640 h 681"/>
              <a:gd name="T40" fmla="*/ 99232 w 574"/>
              <a:gd name="T41" fmla="*/ 362894 h 68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340" name="Line 9"/>
          <p:cNvSpPr>
            <a:spLocks noChangeShapeType="1"/>
          </p:cNvSpPr>
          <p:nvPr/>
        </p:nvSpPr>
        <p:spPr bwMode="auto">
          <a:xfrm>
            <a:off x="2836863" y="1844675"/>
            <a:ext cx="8459787" cy="0"/>
          </a:xfrm>
          <a:prstGeom prst="line">
            <a:avLst/>
          </a:prstGeom>
          <a:noFill/>
          <a:ln w="13">
            <a:solidFill>
              <a:srgbClr val="2E2C2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41" name="TextBox 5"/>
          <p:cNvSpPr txBox="1">
            <a:spLocks noChangeArrowheads="1"/>
          </p:cNvSpPr>
          <p:nvPr/>
        </p:nvSpPr>
        <p:spPr bwMode="auto">
          <a:xfrm>
            <a:off x="2871788" y="1384300"/>
            <a:ext cx="37941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200" b="1">
                <a:solidFill>
                  <a:schemeClr val="accent1"/>
                </a:solidFill>
                <a:latin typeface="微软雅黑" panose="020B0503020204020204" pitchFamily="34" charset="-122"/>
                <a:ea typeface="微软雅黑" panose="020B0503020204020204" pitchFamily="34" charset="-122"/>
              </a:rPr>
              <a:t>学术研究意义</a:t>
            </a:r>
            <a:endParaRPr lang="en-US" altLang="zh-CN" sz="2200" b="1">
              <a:solidFill>
                <a:schemeClr val="accent1"/>
              </a:solidFill>
              <a:latin typeface="微软雅黑" panose="020B0503020204020204" pitchFamily="34" charset="-122"/>
              <a:ea typeface="微软雅黑" panose="020B0503020204020204" pitchFamily="34" charset="-122"/>
            </a:endParaRPr>
          </a:p>
        </p:txBody>
      </p:sp>
      <p:sp>
        <p:nvSpPr>
          <p:cNvPr id="14342" name="TextBox 6"/>
          <p:cNvSpPr txBox="1">
            <a:spLocks noChangeArrowheads="1"/>
          </p:cNvSpPr>
          <p:nvPr/>
        </p:nvSpPr>
        <p:spPr bwMode="auto">
          <a:xfrm>
            <a:off x="2863850" y="1895475"/>
            <a:ext cx="84328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chemeClr val="accent1"/>
                </a:solidFill>
                <a:latin typeface="微软雅黑" panose="020B0503020204020204" pitchFamily="34" charset="-122"/>
                <a:ea typeface="微软雅黑" panose="020B0503020204020204" pitchFamily="34" charset="-122"/>
              </a:rPr>
              <a:t>这里可以添加主要内容这里可以添加主要内容这里可以添加主要内容这里可以添加主要内容可以添加主要内容</a:t>
            </a:r>
          </a:p>
        </p:txBody>
      </p:sp>
      <p:sp>
        <p:nvSpPr>
          <p:cNvPr id="14343" name="Freeform 8"/>
          <p:cNvSpPr>
            <a:spLocks/>
          </p:cNvSpPr>
          <p:nvPr/>
        </p:nvSpPr>
        <p:spPr bwMode="auto">
          <a:xfrm>
            <a:off x="2405063" y="1687513"/>
            <a:ext cx="269875" cy="312737"/>
          </a:xfrm>
          <a:custGeom>
            <a:avLst/>
            <a:gdLst>
              <a:gd name="T0" fmla="*/ 269875 w 274"/>
              <a:gd name="T1" fmla="*/ 155875 h 317"/>
              <a:gd name="T2" fmla="*/ 134938 w 274"/>
              <a:gd name="T3" fmla="*/ 234799 h 317"/>
              <a:gd name="T4" fmla="*/ 0 w 274"/>
              <a:gd name="T5" fmla="*/ 312737 h 317"/>
              <a:gd name="T6" fmla="*/ 0 w 274"/>
              <a:gd name="T7" fmla="*/ 155875 h 317"/>
              <a:gd name="T8" fmla="*/ 0 w 274"/>
              <a:gd name="T9" fmla="*/ 0 h 317"/>
              <a:gd name="T10" fmla="*/ 134938 w 274"/>
              <a:gd name="T11" fmla="*/ 77938 h 317"/>
              <a:gd name="T12" fmla="*/ 269875 w 274"/>
              <a:gd name="T13" fmla="*/ 155875 h 31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74" h="317">
                <a:moveTo>
                  <a:pt x="274" y="158"/>
                </a:moveTo>
                <a:lnTo>
                  <a:pt x="137" y="238"/>
                </a:lnTo>
                <a:lnTo>
                  <a:pt x="0" y="317"/>
                </a:lnTo>
                <a:lnTo>
                  <a:pt x="0" y="158"/>
                </a:lnTo>
                <a:lnTo>
                  <a:pt x="0" y="0"/>
                </a:lnTo>
                <a:lnTo>
                  <a:pt x="137" y="79"/>
                </a:lnTo>
                <a:lnTo>
                  <a:pt x="274" y="158"/>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344" name="Line 9"/>
          <p:cNvSpPr>
            <a:spLocks noChangeShapeType="1"/>
          </p:cNvSpPr>
          <p:nvPr/>
        </p:nvSpPr>
        <p:spPr bwMode="auto">
          <a:xfrm>
            <a:off x="2836863" y="5446713"/>
            <a:ext cx="8459787" cy="0"/>
          </a:xfrm>
          <a:prstGeom prst="line">
            <a:avLst/>
          </a:prstGeom>
          <a:noFill/>
          <a:ln w="13">
            <a:solidFill>
              <a:srgbClr val="2E2C2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45" name="TextBox 9"/>
          <p:cNvSpPr txBox="1">
            <a:spLocks noChangeArrowheads="1"/>
          </p:cNvSpPr>
          <p:nvPr/>
        </p:nvSpPr>
        <p:spPr bwMode="auto">
          <a:xfrm>
            <a:off x="2871788" y="4987925"/>
            <a:ext cx="3563937"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200" b="1">
                <a:solidFill>
                  <a:schemeClr val="accent1"/>
                </a:solidFill>
                <a:latin typeface="微软雅黑" panose="020B0503020204020204" pitchFamily="34" charset="-122"/>
                <a:ea typeface="微软雅黑" panose="020B0503020204020204" pitchFamily="34" charset="-122"/>
              </a:rPr>
              <a:t>社会效益</a:t>
            </a:r>
            <a:endParaRPr lang="en-US" altLang="zh-CN" sz="2200" b="1">
              <a:solidFill>
                <a:schemeClr val="accent1"/>
              </a:solidFill>
              <a:latin typeface="微软雅黑" panose="020B0503020204020204" pitchFamily="34" charset="-122"/>
              <a:ea typeface="微软雅黑" panose="020B0503020204020204" pitchFamily="34" charset="-122"/>
            </a:endParaRPr>
          </a:p>
        </p:txBody>
      </p:sp>
      <p:sp>
        <p:nvSpPr>
          <p:cNvPr id="14346" name="TextBox 10"/>
          <p:cNvSpPr txBox="1">
            <a:spLocks noChangeArrowheads="1"/>
          </p:cNvSpPr>
          <p:nvPr/>
        </p:nvSpPr>
        <p:spPr bwMode="auto">
          <a:xfrm>
            <a:off x="2863850" y="5499100"/>
            <a:ext cx="84328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chemeClr val="accent1"/>
                </a:solidFill>
                <a:latin typeface="微软雅黑" panose="020B0503020204020204" pitchFamily="34" charset="-122"/>
                <a:ea typeface="微软雅黑" panose="020B0503020204020204" pitchFamily="34" charset="-122"/>
              </a:rPr>
              <a:t>这里可以添加主要内容这里可以添加主要内容这里可以添加主要内容这里可以添加主要内容可以添加主要内容</a:t>
            </a:r>
          </a:p>
        </p:txBody>
      </p:sp>
      <p:sp>
        <p:nvSpPr>
          <p:cNvPr id="14347" name="Freeform 8"/>
          <p:cNvSpPr>
            <a:spLocks/>
          </p:cNvSpPr>
          <p:nvPr/>
        </p:nvSpPr>
        <p:spPr bwMode="auto">
          <a:xfrm>
            <a:off x="2405063" y="5291138"/>
            <a:ext cx="269875" cy="312737"/>
          </a:xfrm>
          <a:custGeom>
            <a:avLst/>
            <a:gdLst>
              <a:gd name="T0" fmla="*/ 269875 w 274"/>
              <a:gd name="T1" fmla="*/ 155875 h 317"/>
              <a:gd name="T2" fmla="*/ 134938 w 274"/>
              <a:gd name="T3" fmla="*/ 234799 h 317"/>
              <a:gd name="T4" fmla="*/ 0 w 274"/>
              <a:gd name="T5" fmla="*/ 312737 h 317"/>
              <a:gd name="T6" fmla="*/ 0 w 274"/>
              <a:gd name="T7" fmla="*/ 155875 h 317"/>
              <a:gd name="T8" fmla="*/ 0 w 274"/>
              <a:gd name="T9" fmla="*/ 0 h 317"/>
              <a:gd name="T10" fmla="*/ 134938 w 274"/>
              <a:gd name="T11" fmla="*/ 77938 h 317"/>
              <a:gd name="T12" fmla="*/ 269875 w 274"/>
              <a:gd name="T13" fmla="*/ 155875 h 31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74" h="317">
                <a:moveTo>
                  <a:pt x="274" y="158"/>
                </a:moveTo>
                <a:lnTo>
                  <a:pt x="137" y="238"/>
                </a:lnTo>
                <a:lnTo>
                  <a:pt x="0" y="317"/>
                </a:lnTo>
                <a:lnTo>
                  <a:pt x="0" y="158"/>
                </a:lnTo>
                <a:lnTo>
                  <a:pt x="0" y="0"/>
                </a:lnTo>
                <a:lnTo>
                  <a:pt x="137" y="79"/>
                </a:lnTo>
                <a:lnTo>
                  <a:pt x="274" y="158"/>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348" name="Line 9"/>
          <p:cNvSpPr>
            <a:spLocks noChangeShapeType="1"/>
          </p:cNvSpPr>
          <p:nvPr/>
        </p:nvSpPr>
        <p:spPr bwMode="auto">
          <a:xfrm>
            <a:off x="4097338" y="3605213"/>
            <a:ext cx="7199312" cy="0"/>
          </a:xfrm>
          <a:prstGeom prst="line">
            <a:avLst/>
          </a:prstGeom>
          <a:noFill/>
          <a:ln w="13">
            <a:solidFill>
              <a:srgbClr val="2E2C2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49" name="TextBox 14"/>
          <p:cNvSpPr txBox="1">
            <a:spLocks noChangeArrowheads="1"/>
          </p:cNvSpPr>
          <p:nvPr/>
        </p:nvSpPr>
        <p:spPr bwMode="auto">
          <a:xfrm>
            <a:off x="4081463" y="3146425"/>
            <a:ext cx="3681412"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200" b="1">
                <a:solidFill>
                  <a:schemeClr val="accent1"/>
                </a:solidFill>
                <a:latin typeface="微软雅黑" panose="020B0503020204020204" pitchFamily="34" charset="-122"/>
                <a:ea typeface="微软雅黑" panose="020B0503020204020204" pitchFamily="34" charset="-122"/>
              </a:rPr>
              <a:t>经济效益</a:t>
            </a:r>
            <a:endParaRPr lang="en-US" altLang="zh-CN" sz="2200" b="1">
              <a:solidFill>
                <a:schemeClr val="accent1"/>
              </a:solidFill>
              <a:latin typeface="微软雅黑" panose="020B0503020204020204" pitchFamily="34" charset="-122"/>
              <a:ea typeface="微软雅黑" panose="020B0503020204020204" pitchFamily="34" charset="-122"/>
            </a:endParaRPr>
          </a:p>
        </p:txBody>
      </p:sp>
      <p:sp>
        <p:nvSpPr>
          <p:cNvPr id="14350" name="TextBox 15"/>
          <p:cNvSpPr txBox="1">
            <a:spLocks noChangeArrowheads="1"/>
          </p:cNvSpPr>
          <p:nvPr/>
        </p:nvSpPr>
        <p:spPr bwMode="auto">
          <a:xfrm>
            <a:off x="4073525" y="3656013"/>
            <a:ext cx="72231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chemeClr val="accent1"/>
                </a:solidFill>
                <a:latin typeface="微软雅黑" panose="020B0503020204020204" pitchFamily="34" charset="-122"/>
                <a:ea typeface="微软雅黑" panose="020B0503020204020204" pitchFamily="34" charset="-122"/>
              </a:rPr>
              <a:t>这里可以添加主要内容这里可以添加主要内容这里可以添加主要内容这里可以添加主要内容可以添加主要内容</a:t>
            </a:r>
          </a:p>
        </p:txBody>
      </p:sp>
      <p:sp>
        <p:nvSpPr>
          <p:cNvPr id="14351" name="Freeform 8"/>
          <p:cNvSpPr>
            <a:spLocks/>
          </p:cNvSpPr>
          <p:nvPr/>
        </p:nvSpPr>
        <p:spPr bwMode="auto">
          <a:xfrm>
            <a:off x="3608388" y="3448050"/>
            <a:ext cx="271462" cy="312738"/>
          </a:xfrm>
          <a:custGeom>
            <a:avLst/>
            <a:gdLst>
              <a:gd name="T0" fmla="*/ 271462 w 274"/>
              <a:gd name="T1" fmla="*/ 155876 h 317"/>
              <a:gd name="T2" fmla="*/ 135731 w 274"/>
              <a:gd name="T3" fmla="*/ 234800 h 317"/>
              <a:gd name="T4" fmla="*/ 0 w 274"/>
              <a:gd name="T5" fmla="*/ 312738 h 317"/>
              <a:gd name="T6" fmla="*/ 0 w 274"/>
              <a:gd name="T7" fmla="*/ 155876 h 317"/>
              <a:gd name="T8" fmla="*/ 0 w 274"/>
              <a:gd name="T9" fmla="*/ 0 h 317"/>
              <a:gd name="T10" fmla="*/ 135731 w 274"/>
              <a:gd name="T11" fmla="*/ 77938 h 317"/>
              <a:gd name="T12" fmla="*/ 271462 w 274"/>
              <a:gd name="T13" fmla="*/ 155876 h 31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74" h="317">
                <a:moveTo>
                  <a:pt x="274" y="158"/>
                </a:moveTo>
                <a:lnTo>
                  <a:pt x="137" y="238"/>
                </a:lnTo>
                <a:lnTo>
                  <a:pt x="0" y="317"/>
                </a:lnTo>
                <a:lnTo>
                  <a:pt x="0" y="158"/>
                </a:lnTo>
                <a:lnTo>
                  <a:pt x="0" y="0"/>
                </a:lnTo>
                <a:lnTo>
                  <a:pt x="137" y="79"/>
                </a:lnTo>
                <a:lnTo>
                  <a:pt x="274" y="158"/>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352" name="Oval 6"/>
          <p:cNvSpPr>
            <a:spLocks noChangeArrowheads="1"/>
          </p:cNvSpPr>
          <p:nvPr/>
        </p:nvSpPr>
        <p:spPr bwMode="auto">
          <a:xfrm>
            <a:off x="1181100" y="1306513"/>
            <a:ext cx="1076325" cy="1076325"/>
          </a:xfrm>
          <a:prstGeom prst="ellipse">
            <a:avLst/>
          </a:prstGeom>
          <a:solidFill>
            <a:srgbClr val="DFDFE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353" name="Oval 7"/>
          <p:cNvSpPr>
            <a:spLocks noChangeArrowheads="1"/>
          </p:cNvSpPr>
          <p:nvPr/>
        </p:nvSpPr>
        <p:spPr bwMode="auto">
          <a:xfrm>
            <a:off x="1271588" y="1397000"/>
            <a:ext cx="896937" cy="89535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354" name="TextBox 19"/>
          <p:cNvSpPr txBox="1">
            <a:spLocks noChangeArrowheads="1"/>
          </p:cNvSpPr>
          <p:nvPr/>
        </p:nvSpPr>
        <p:spPr bwMode="auto">
          <a:xfrm>
            <a:off x="1271588" y="1520825"/>
            <a:ext cx="9017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3600" b="1">
                <a:solidFill>
                  <a:schemeClr val="accent2"/>
                </a:solidFill>
                <a:latin typeface="微软雅黑" panose="020B0503020204020204" pitchFamily="34" charset="-122"/>
                <a:ea typeface="微软雅黑" panose="020B0503020204020204" pitchFamily="34" charset="-122"/>
              </a:rPr>
              <a:t>01</a:t>
            </a:r>
          </a:p>
        </p:txBody>
      </p:sp>
      <p:sp>
        <p:nvSpPr>
          <p:cNvPr id="14355" name="Oval 6"/>
          <p:cNvSpPr>
            <a:spLocks noChangeArrowheads="1"/>
          </p:cNvSpPr>
          <p:nvPr/>
        </p:nvSpPr>
        <p:spPr bwMode="auto">
          <a:xfrm>
            <a:off x="1181100" y="4908550"/>
            <a:ext cx="1076325" cy="1076325"/>
          </a:xfrm>
          <a:prstGeom prst="ellipse">
            <a:avLst/>
          </a:prstGeom>
          <a:solidFill>
            <a:srgbClr val="DFDFE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356" name="Oval 7"/>
          <p:cNvSpPr>
            <a:spLocks noChangeArrowheads="1"/>
          </p:cNvSpPr>
          <p:nvPr/>
        </p:nvSpPr>
        <p:spPr bwMode="auto">
          <a:xfrm>
            <a:off x="1271588" y="4999038"/>
            <a:ext cx="896937" cy="89535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357" name="Oval 6"/>
          <p:cNvSpPr>
            <a:spLocks noChangeArrowheads="1"/>
          </p:cNvSpPr>
          <p:nvPr/>
        </p:nvSpPr>
        <p:spPr bwMode="auto">
          <a:xfrm>
            <a:off x="2420938" y="3067050"/>
            <a:ext cx="1076325" cy="1076325"/>
          </a:xfrm>
          <a:prstGeom prst="ellipse">
            <a:avLst/>
          </a:prstGeom>
          <a:solidFill>
            <a:srgbClr val="DFDFE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358" name="Oval 7"/>
          <p:cNvSpPr>
            <a:spLocks noChangeArrowheads="1"/>
          </p:cNvSpPr>
          <p:nvPr/>
        </p:nvSpPr>
        <p:spPr bwMode="auto">
          <a:xfrm>
            <a:off x="2511425" y="3157538"/>
            <a:ext cx="895350" cy="89535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359" name="TextBox 24"/>
          <p:cNvSpPr txBox="1">
            <a:spLocks noChangeArrowheads="1"/>
          </p:cNvSpPr>
          <p:nvPr/>
        </p:nvSpPr>
        <p:spPr bwMode="auto">
          <a:xfrm>
            <a:off x="2503488" y="3314700"/>
            <a:ext cx="9017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3600" b="1">
                <a:solidFill>
                  <a:schemeClr val="accent2"/>
                </a:solidFill>
                <a:latin typeface="微软雅黑" panose="020B0503020204020204" pitchFamily="34" charset="-122"/>
                <a:ea typeface="微软雅黑" panose="020B0503020204020204" pitchFamily="34" charset="-122"/>
              </a:rPr>
              <a:t>02</a:t>
            </a:r>
          </a:p>
        </p:txBody>
      </p:sp>
      <p:sp>
        <p:nvSpPr>
          <p:cNvPr id="14360" name="TextBox 25"/>
          <p:cNvSpPr txBox="1">
            <a:spLocks noChangeArrowheads="1"/>
          </p:cNvSpPr>
          <p:nvPr/>
        </p:nvSpPr>
        <p:spPr bwMode="auto">
          <a:xfrm>
            <a:off x="1258888" y="5130800"/>
            <a:ext cx="9017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3600" b="1">
                <a:solidFill>
                  <a:schemeClr val="accent2"/>
                </a:solidFill>
                <a:latin typeface="微软雅黑" panose="020B0503020204020204" pitchFamily="34" charset="-122"/>
                <a:ea typeface="微软雅黑" panose="020B0503020204020204" pitchFamily="34" charset="-122"/>
              </a:rPr>
              <a:t>03</a:t>
            </a:r>
          </a:p>
        </p:txBody>
      </p:sp>
    </p:spTree>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14339"/>
                                        </p:tgtEl>
                                        <p:attrNameLst>
                                          <p:attrName>style.visibility</p:attrName>
                                        </p:attrNameLst>
                                      </p:cBhvr>
                                      <p:to>
                                        <p:strVal val="visible"/>
                                      </p:to>
                                    </p:set>
                                    <p:anim calcmode="lin" valueType="num">
                                      <p:cBhvr>
                                        <p:cTn id="7" dur="300" fill="hold"/>
                                        <p:tgtEl>
                                          <p:spTgt spid="14339"/>
                                        </p:tgtEl>
                                        <p:attrNameLst>
                                          <p:attrName>ppt_w</p:attrName>
                                        </p:attrNameLst>
                                      </p:cBhvr>
                                      <p:tavLst>
                                        <p:tav tm="0">
                                          <p:val>
                                            <p:fltVal val="0"/>
                                          </p:val>
                                        </p:tav>
                                        <p:tav tm="100000">
                                          <p:val>
                                            <p:strVal val="#ppt_w"/>
                                          </p:val>
                                        </p:tav>
                                      </p:tavLst>
                                    </p:anim>
                                    <p:anim calcmode="lin" valueType="num">
                                      <p:cBhvr>
                                        <p:cTn id="8" dur="300" fill="hold"/>
                                        <p:tgtEl>
                                          <p:spTgt spid="14339"/>
                                        </p:tgtEl>
                                        <p:attrNameLst>
                                          <p:attrName>ppt_h</p:attrName>
                                        </p:attrNameLst>
                                      </p:cBhvr>
                                      <p:tavLst>
                                        <p:tav tm="0">
                                          <p:val>
                                            <p:fltVal val="0"/>
                                          </p:val>
                                        </p:tav>
                                        <p:tav tm="100000">
                                          <p:val>
                                            <p:strVal val="#ppt_h"/>
                                          </p:val>
                                        </p:tav>
                                      </p:tavLst>
                                    </p:anim>
                                    <p:anim calcmode="lin" valueType="num">
                                      <p:cBhvr>
                                        <p:cTn id="9" dur="300" fill="hold"/>
                                        <p:tgtEl>
                                          <p:spTgt spid="14339"/>
                                        </p:tgtEl>
                                        <p:attrNameLst>
                                          <p:attrName>style.rotation</p:attrName>
                                        </p:attrNameLst>
                                      </p:cBhvr>
                                      <p:tavLst>
                                        <p:tav tm="0">
                                          <p:val>
                                            <p:fltVal val="90"/>
                                          </p:val>
                                        </p:tav>
                                        <p:tav tm="100000">
                                          <p:val>
                                            <p:fltVal val="0"/>
                                          </p:val>
                                        </p:tav>
                                      </p:tavLst>
                                    </p:anim>
                                    <p:animEffect transition="in" filter="fade">
                                      <p:cBhvr>
                                        <p:cTn id="10" dur="300"/>
                                        <p:tgtEl>
                                          <p:spTgt spid="14339"/>
                                        </p:tgtEl>
                                      </p:cBhvr>
                                    </p:animEffect>
                                  </p:childTnLst>
                                </p:cTn>
                              </p:par>
                            </p:childTnLst>
                          </p:cTn>
                        </p:par>
                        <p:par>
                          <p:cTn id="11" fill="hold" nodeType="afterGroup">
                            <p:stCondLst>
                              <p:cond delay="3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14338"/>
                                        </p:tgtEl>
                                        <p:attrNameLst>
                                          <p:attrName>style.visibility</p:attrName>
                                        </p:attrNameLst>
                                      </p:cBhvr>
                                      <p:to>
                                        <p:strVal val="visible"/>
                                      </p:to>
                                    </p:set>
                                    <p:anim calcmode="lin" valueType="num">
                                      <p:cBhvr>
                                        <p:cTn id="14" dur="400" fill="hold"/>
                                        <p:tgtEl>
                                          <p:spTgt spid="14338"/>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14338"/>
                                        </p:tgtEl>
                                        <p:attrNameLst>
                                          <p:attrName>ppt_y</p:attrName>
                                        </p:attrNameLst>
                                      </p:cBhvr>
                                      <p:tavLst>
                                        <p:tav tm="0">
                                          <p:val>
                                            <p:strVal val="#ppt_y"/>
                                          </p:val>
                                        </p:tav>
                                        <p:tav tm="100000">
                                          <p:val>
                                            <p:strVal val="#ppt_y"/>
                                          </p:val>
                                        </p:tav>
                                      </p:tavLst>
                                    </p:anim>
                                    <p:anim calcmode="lin" valueType="num">
                                      <p:cBhvr>
                                        <p:cTn id="16" dur="400" fill="hold"/>
                                        <p:tgtEl>
                                          <p:spTgt spid="14338"/>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14338"/>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14338"/>
                                        </p:tgtEl>
                                      </p:cBhvr>
                                    </p:animEffect>
                                  </p:childTnLst>
                                </p:cTn>
                              </p:par>
                            </p:childTnLst>
                          </p:cTn>
                        </p:par>
                        <p:par>
                          <p:cTn id="19" fill="hold" nodeType="afterGroup">
                            <p:stCondLst>
                              <p:cond delay="940"/>
                            </p:stCondLst>
                            <p:childTnLst>
                              <p:par>
                                <p:cTn id="20" presetID="2" presetClass="entr" presetSubtype="6" fill="hold" grpId="0" nodeType="afterEffect">
                                  <p:stCondLst>
                                    <p:cond delay="0"/>
                                  </p:stCondLst>
                                  <p:childTnLst>
                                    <p:set>
                                      <p:cBhvr>
                                        <p:cTn id="21" dur="1" fill="hold">
                                          <p:stCondLst>
                                            <p:cond delay="0"/>
                                          </p:stCondLst>
                                        </p:cTn>
                                        <p:tgtEl>
                                          <p:spTgt spid="14352"/>
                                        </p:tgtEl>
                                        <p:attrNameLst>
                                          <p:attrName>style.visibility</p:attrName>
                                        </p:attrNameLst>
                                      </p:cBhvr>
                                      <p:to>
                                        <p:strVal val="visible"/>
                                      </p:to>
                                    </p:set>
                                    <p:anim calcmode="lin" valueType="num">
                                      <p:cBhvr additive="base">
                                        <p:cTn id="22" dur="500" fill="hold"/>
                                        <p:tgtEl>
                                          <p:spTgt spid="14352"/>
                                        </p:tgtEl>
                                        <p:attrNameLst>
                                          <p:attrName>ppt_x</p:attrName>
                                        </p:attrNameLst>
                                      </p:cBhvr>
                                      <p:tavLst>
                                        <p:tav tm="0">
                                          <p:val>
                                            <p:strVal val="1+#ppt_w/2"/>
                                          </p:val>
                                        </p:tav>
                                        <p:tav tm="100000">
                                          <p:val>
                                            <p:strVal val="#ppt_x"/>
                                          </p:val>
                                        </p:tav>
                                      </p:tavLst>
                                    </p:anim>
                                    <p:anim calcmode="lin" valueType="num">
                                      <p:cBhvr additive="base">
                                        <p:cTn id="23" dur="500" fill="hold"/>
                                        <p:tgtEl>
                                          <p:spTgt spid="14352"/>
                                        </p:tgtEl>
                                        <p:attrNameLst>
                                          <p:attrName>ppt_y</p:attrName>
                                        </p:attrNameLst>
                                      </p:cBhvr>
                                      <p:tavLst>
                                        <p:tav tm="0">
                                          <p:val>
                                            <p:strVal val="1+#ppt_h/2"/>
                                          </p:val>
                                        </p:tav>
                                        <p:tav tm="100000">
                                          <p:val>
                                            <p:strVal val="#ppt_y"/>
                                          </p:val>
                                        </p:tav>
                                      </p:tavLst>
                                    </p:anim>
                                  </p:childTnLst>
                                </p:cTn>
                              </p:par>
                              <p:par>
                                <p:cTn id="24" presetID="2" presetClass="entr" presetSubtype="6" fill="hold" grpId="0" nodeType="withEffect">
                                  <p:stCondLst>
                                    <p:cond delay="0"/>
                                  </p:stCondLst>
                                  <p:childTnLst>
                                    <p:set>
                                      <p:cBhvr>
                                        <p:cTn id="25" dur="1" fill="hold">
                                          <p:stCondLst>
                                            <p:cond delay="0"/>
                                          </p:stCondLst>
                                        </p:cTn>
                                        <p:tgtEl>
                                          <p:spTgt spid="14353"/>
                                        </p:tgtEl>
                                        <p:attrNameLst>
                                          <p:attrName>style.visibility</p:attrName>
                                        </p:attrNameLst>
                                      </p:cBhvr>
                                      <p:to>
                                        <p:strVal val="visible"/>
                                      </p:to>
                                    </p:set>
                                    <p:anim calcmode="lin" valueType="num">
                                      <p:cBhvr additive="base">
                                        <p:cTn id="26" dur="500" fill="hold"/>
                                        <p:tgtEl>
                                          <p:spTgt spid="14353"/>
                                        </p:tgtEl>
                                        <p:attrNameLst>
                                          <p:attrName>ppt_x</p:attrName>
                                        </p:attrNameLst>
                                      </p:cBhvr>
                                      <p:tavLst>
                                        <p:tav tm="0">
                                          <p:val>
                                            <p:strVal val="1+#ppt_w/2"/>
                                          </p:val>
                                        </p:tav>
                                        <p:tav tm="100000">
                                          <p:val>
                                            <p:strVal val="#ppt_x"/>
                                          </p:val>
                                        </p:tav>
                                      </p:tavLst>
                                    </p:anim>
                                    <p:anim calcmode="lin" valueType="num">
                                      <p:cBhvr additive="base">
                                        <p:cTn id="27" dur="500" fill="hold"/>
                                        <p:tgtEl>
                                          <p:spTgt spid="14353"/>
                                        </p:tgtEl>
                                        <p:attrNameLst>
                                          <p:attrName>ppt_y</p:attrName>
                                        </p:attrNameLst>
                                      </p:cBhvr>
                                      <p:tavLst>
                                        <p:tav tm="0">
                                          <p:val>
                                            <p:strVal val="1+#ppt_h/2"/>
                                          </p:val>
                                        </p:tav>
                                        <p:tav tm="100000">
                                          <p:val>
                                            <p:strVal val="#ppt_y"/>
                                          </p:val>
                                        </p:tav>
                                      </p:tavLst>
                                    </p:anim>
                                  </p:childTnLst>
                                </p:cTn>
                              </p:par>
                              <p:par>
                                <p:cTn id="28" presetID="2" presetClass="entr" presetSubtype="6" fill="hold" grpId="0" nodeType="withEffect">
                                  <p:stCondLst>
                                    <p:cond delay="0"/>
                                  </p:stCondLst>
                                  <p:childTnLst>
                                    <p:set>
                                      <p:cBhvr>
                                        <p:cTn id="29" dur="1" fill="hold">
                                          <p:stCondLst>
                                            <p:cond delay="0"/>
                                          </p:stCondLst>
                                        </p:cTn>
                                        <p:tgtEl>
                                          <p:spTgt spid="14354"/>
                                        </p:tgtEl>
                                        <p:attrNameLst>
                                          <p:attrName>style.visibility</p:attrName>
                                        </p:attrNameLst>
                                      </p:cBhvr>
                                      <p:to>
                                        <p:strVal val="visible"/>
                                      </p:to>
                                    </p:set>
                                    <p:anim calcmode="lin" valueType="num">
                                      <p:cBhvr additive="base">
                                        <p:cTn id="30" dur="500" fill="hold"/>
                                        <p:tgtEl>
                                          <p:spTgt spid="14354"/>
                                        </p:tgtEl>
                                        <p:attrNameLst>
                                          <p:attrName>ppt_x</p:attrName>
                                        </p:attrNameLst>
                                      </p:cBhvr>
                                      <p:tavLst>
                                        <p:tav tm="0">
                                          <p:val>
                                            <p:strVal val="1+#ppt_w/2"/>
                                          </p:val>
                                        </p:tav>
                                        <p:tav tm="100000">
                                          <p:val>
                                            <p:strVal val="#ppt_x"/>
                                          </p:val>
                                        </p:tav>
                                      </p:tavLst>
                                    </p:anim>
                                    <p:anim calcmode="lin" valueType="num">
                                      <p:cBhvr additive="base">
                                        <p:cTn id="31" dur="500" fill="hold"/>
                                        <p:tgtEl>
                                          <p:spTgt spid="14354"/>
                                        </p:tgtEl>
                                        <p:attrNameLst>
                                          <p:attrName>ppt_y</p:attrName>
                                        </p:attrNameLst>
                                      </p:cBhvr>
                                      <p:tavLst>
                                        <p:tav tm="0">
                                          <p:val>
                                            <p:strVal val="1+#ppt_h/2"/>
                                          </p:val>
                                        </p:tav>
                                        <p:tav tm="100000">
                                          <p:val>
                                            <p:strVal val="#ppt_y"/>
                                          </p:val>
                                        </p:tav>
                                      </p:tavLst>
                                    </p:anim>
                                  </p:childTnLst>
                                </p:cTn>
                              </p:par>
                            </p:childTnLst>
                          </p:cTn>
                        </p:par>
                        <p:par>
                          <p:cTn id="32" fill="hold" nodeType="afterGroup">
                            <p:stCondLst>
                              <p:cond delay="1440"/>
                            </p:stCondLst>
                            <p:childTnLst>
                              <p:par>
                                <p:cTn id="33" presetID="1" presetClass="entr" presetSubtype="0" fill="hold" grpId="0" nodeType="afterEffect">
                                  <p:stCondLst>
                                    <p:cond delay="0"/>
                                  </p:stCondLst>
                                  <p:childTnLst>
                                    <p:set>
                                      <p:cBhvr>
                                        <p:cTn id="34" dur="1" fill="hold">
                                          <p:stCondLst>
                                            <p:cond delay="0"/>
                                          </p:stCondLst>
                                        </p:cTn>
                                        <p:tgtEl>
                                          <p:spTgt spid="14343"/>
                                        </p:tgtEl>
                                        <p:attrNameLst>
                                          <p:attrName>style.visibility</p:attrName>
                                        </p:attrNameLst>
                                      </p:cBhvr>
                                      <p:to>
                                        <p:strVal val="visible"/>
                                      </p:to>
                                    </p:set>
                                  </p:childTnLst>
                                </p:cTn>
                              </p:par>
                              <p:par>
                                <p:cTn id="35" presetID="63" presetClass="path" presetSubtype="0" accel="50000" decel="50000" fill="hold" grpId="1" nodeType="withEffect">
                                  <p:stCondLst>
                                    <p:cond delay="0"/>
                                  </p:stCondLst>
                                  <p:childTnLst>
                                    <p:animMotion origin="layout" path="M 4.57715E-6 -1.3876E-6 L -0.07456 -1.3876E-6 " pathEditMode="relative" rAng="0" ptsTypes="AA">
                                      <p:cBhvr>
                                        <p:cTn id="36" dur="500" spd="-99900" fill="hold"/>
                                        <p:tgtEl>
                                          <p:spTgt spid="14343"/>
                                        </p:tgtEl>
                                        <p:attrNameLst>
                                          <p:attrName>ppt_x,ppt_y</p:attrName>
                                        </p:attrNameLst>
                                      </p:cBhvr>
                                      <p:rCtr x="-3600" y="0"/>
                                    </p:animMotion>
                                  </p:childTnLst>
                                </p:cTn>
                              </p:par>
                            </p:childTnLst>
                          </p:cTn>
                        </p:par>
                        <p:par>
                          <p:cTn id="37" fill="hold" nodeType="afterGroup">
                            <p:stCondLst>
                              <p:cond delay="1940"/>
                            </p:stCondLst>
                            <p:childTnLst>
                              <p:par>
                                <p:cTn id="38" presetID="22" presetClass="entr" presetSubtype="8" fill="hold" grpId="0" nodeType="afterEffect">
                                  <p:stCondLst>
                                    <p:cond delay="0"/>
                                  </p:stCondLst>
                                  <p:childTnLst>
                                    <p:set>
                                      <p:cBhvr>
                                        <p:cTn id="39" dur="1" fill="hold">
                                          <p:stCondLst>
                                            <p:cond delay="0"/>
                                          </p:stCondLst>
                                        </p:cTn>
                                        <p:tgtEl>
                                          <p:spTgt spid="14340"/>
                                        </p:tgtEl>
                                        <p:attrNameLst>
                                          <p:attrName>style.visibility</p:attrName>
                                        </p:attrNameLst>
                                      </p:cBhvr>
                                      <p:to>
                                        <p:strVal val="visible"/>
                                      </p:to>
                                    </p:set>
                                    <p:animEffect transition="in" filter="wipe(left)">
                                      <p:cBhvr>
                                        <p:cTn id="40" dur="500"/>
                                        <p:tgtEl>
                                          <p:spTgt spid="14340"/>
                                        </p:tgtEl>
                                      </p:cBhvr>
                                    </p:animEffect>
                                  </p:childTnLst>
                                </p:cTn>
                              </p:par>
                            </p:childTnLst>
                          </p:cTn>
                        </p:par>
                        <p:par>
                          <p:cTn id="41" fill="hold" nodeType="afterGroup">
                            <p:stCondLst>
                              <p:cond delay="2440"/>
                            </p:stCondLst>
                            <p:childTnLst>
                              <p:par>
                                <p:cTn id="42" presetID="22" presetClass="entr" presetSubtype="4" fill="hold" grpId="0" nodeType="afterEffect">
                                  <p:stCondLst>
                                    <p:cond delay="0"/>
                                  </p:stCondLst>
                                  <p:childTnLst>
                                    <p:set>
                                      <p:cBhvr>
                                        <p:cTn id="43" dur="1" fill="hold">
                                          <p:stCondLst>
                                            <p:cond delay="0"/>
                                          </p:stCondLst>
                                        </p:cTn>
                                        <p:tgtEl>
                                          <p:spTgt spid="14341"/>
                                        </p:tgtEl>
                                        <p:attrNameLst>
                                          <p:attrName>style.visibility</p:attrName>
                                        </p:attrNameLst>
                                      </p:cBhvr>
                                      <p:to>
                                        <p:strVal val="visible"/>
                                      </p:to>
                                    </p:set>
                                    <p:animEffect transition="in" filter="wipe(down)">
                                      <p:cBhvr>
                                        <p:cTn id="44" dur="500"/>
                                        <p:tgtEl>
                                          <p:spTgt spid="14341"/>
                                        </p:tgtEl>
                                      </p:cBhvr>
                                    </p:animEffect>
                                  </p:childTnLst>
                                </p:cTn>
                              </p:par>
                              <p:par>
                                <p:cTn id="45" presetID="22" presetClass="entr" presetSubtype="1" fill="hold" grpId="0" nodeType="withEffect">
                                  <p:stCondLst>
                                    <p:cond delay="0"/>
                                  </p:stCondLst>
                                  <p:childTnLst>
                                    <p:set>
                                      <p:cBhvr>
                                        <p:cTn id="46" dur="1" fill="hold">
                                          <p:stCondLst>
                                            <p:cond delay="0"/>
                                          </p:stCondLst>
                                        </p:cTn>
                                        <p:tgtEl>
                                          <p:spTgt spid="14342"/>
                                        </p:tgtEl>
                                        <p:attrNameLst>
                                          <p:attrName>style.visibility</p:attrName>
                                        </p:attrNameLst>
                                      </p:cBhvr>
                                      <p:to>
                                        <p:strVal val="visible"/>
                                      </p:to>
                                    </p:set>
                                    <p:animEffect transition="in" filter="wipe(up)">
                                      <p:cBhvr>
                                        <p:cTn id="47" dur="500"/>
                                        <p:tgtEl>
                                          <p:spTgt spid="14342"/>
                                        </p:tgtEl>
                                      </p:cBhvr>
                                    </p:animEffect>
                                  </p:childTnLst>
                                </p:cTn>
                              </p:par>
                            </p:childTnLst>
                          </p:cTn>
                        </p:par>
                        <p:par>
                          <p:cTn id="48" fill="hold" nodeType="afterGroup">
                            <p:stCondLst>
                              <p:cond delay="2940"/>
                            </p:stCondLst>
                            <p:childTnLst>
                              <p:par>
                                <p:cTn id="49" presetID="2" presetClass="entr" presetSubtype="6" fill="hold" grpId="0" nodeType="afterEffect">
                                  <p:stCondLst>
                                    <p:cond delay="0"/>
                                  </p:stCondLst>
                                  <p:childTnLst>
                                    <p:set>
                                      <p:cBhvr>
                                        <p:cTn id="50" dur="1" fill="hold">
                                          <p:stCondLst>
                                            <p:cond delay="0"/>
                                          </p:stCondLst>
                                        </p:cTn>
                                        <p:tgtEl>
                                          <p:spTgt spid="14357"/>
                                        </p:tgtEl>
                                        <p:attrNameLst>
                                          <p:attrName>style.visibility</p:attrName>
                                        </p:attrNameLst>
                                      </p:cBhvr>
                                      <p:to>
                                        <p:strVal val="visible"/>
                                      </p:to>
                                    </p:set>
                                    <p:anim calcmode="lin" valueType="num">
                                      <p:cBhvr additive="base">
                                        <p:cTn id="51" dur="500" fill="hold"/>
                                        <p:tgtEl>
                                          <p:spTgt spid="14357"/>
                                        </p:tgtEl>
                                        <p:attrNameLst>
                                          <p:attrName>ppt_x</p:attrName>
                                        </p:attrNameLst>
                                      </p:cBhvr>
                                      <p:tavLst>
                                        <p:tav tm="0">
                                          <p:val>
                                            <p:strVal val="1+#ppt_w/2"/>
                                          </p:val>
                                        </p:tav>
                                        <p:tav tm="100000">
                                          <p:val>
                                            <p:strVal val="#ppt_x"/>
                                          </p:val>
                                        </p:tav>
                                      </p:tavLst>
                                    </p:anim>
                                    <p:anim calcmode="lin" valueType="num">
                                      <p:cBhvr additive="base">
                                        <p:cTn id="52" dur="500" fill="hold"/>
                                        <p:tgtEl>
                                          <p:spTgt spid="14357"/>
                                        </p:tgtEl>
                                        <p:attrNameLst>
                                          <p:attrName>ppt_y</p:attrName>
                                        </p:attrNameLst>
                                      </p:cBhvr>
                                      <p:tavLst>
                                        <p:tav tm="0">
                                          <p:val>
                                            <p:strVal val="1+#ppt_h/2"/>
                                          </p:val>
                                        </p:tav>
                                        <p:tav tm="100000">
                                          <p:val>
                                            <p:strVal val="#ppt_y"/>
                                          </p:val>
                                        </p:tav>
                                      </p:tavLst>
                                    </p:anim>
                                  </p:childTnLst>
                                </p:cTn>
                              </p:par>
                              <p:par>
                                <p:cTn id="53" presetID="2" presetClass="entr" presetSubtype="6" fill="hold" grpId="0" nodeType="withEffect">
                                  <p:stCondLst>
                                    <p:cond delay="0"/>
                                  </p:stCondLst>
                                  <p:childTnLst>
                                    <p:set>
                                      <p:cBhvr>
                                        <p:cTn id="54" dur="1" fill="hold">
                                          <p:stCondLst>
                                            <p:cond delay="0"/>
                                          </p:stCondLst>
                                        </p:cTn>
                                        <p:tgtEl>
                                          <p:spTgt spid="14358"/>
                                        </p:tgtEl>
                                        <p:attrNameLst>
                                          <p:attrName>style.visibility</p:attrName>
                                        </p:attrNameLst>
                                      </p:cBhvr>
                                      <p:to>
                                        <p:strVal val="visible"/>
                                      </p:to>
                                    </p:set>
                                    <p:anim calcmode="lin" valueType="num">
                                      <p:cBhvr additive="base">
                                        <p:cTn id="55" dur="500" fill="hold"/>
                                        <p:tgtEl>
                                          <p:spTgt spid="14358"/>
                                        </p:tgtEl>
                                        <p:attrNameLst>
                                          <p:attrName>ppt_x</p:attrName>
                                        </p:attrNameLst>
                                      </p:cBhvr>
                                      <p:tavLst>
                                        <p:tav tm="0">
                                          <p:val>
                                            <p:strVal val="1+#ppt_w/2"/>
                                          </p:val>
                                        </p:tav>
                                        <p:tav tm="100000">
                                          <p:val>
                                            <p:strVal val="#ppt_x"/>
                                          </p:val>
                                        </p:tav>
                                      </p:tavLst>
                                    </p:anim>
                                    <p:anim calcmode="lin" valueType="num">
                                      <p:cBhvr additive="base">
                                        <p:cTn id="56" dur="500" fill="hold"/>
                                        <p:tgtEl>
                                          <p:spTgt spid="14358"/>
                                        </p:tgtEl>
                                        <p:attrNameLst>
                                          <p:attrName>ppt_y</p:attrName>
                                        </p:attrNameLst>
                                      </p:cBhvr>
                                      <p:tavLst>
                                        <p:tav tm="0">
                                          <p:val>
                                            <p:strVal val="1+#ppt_h/2"/>
                                          </p:val>
                                        </p:tav>
                                        <p:tav tm="100000">
                                          <p:val>
                                            <p:strVal val="#ppt_y"/>
                                          </p:val>
                                        </p:tav>
                                      </p:tavLst>
                                    </p:anim>
                                  </p:childTnLst>
                                </p:cTn>
                              </p:par>
                            </p:childTnLst>
                          </p:cTn>
                        </p:par>
                        <p:par>
                          <p:cTn id="57" fill="hold" nodeType="afterGroup">
                            <p:stCondLst>
                              <p:cond delay="3440"/>
                            </p:stCondLst>
                            <p:childTnLst>
                              <p:par>
                                <p:cTn id="58" presetID="1" presetClass="entr" presetSubtype="0" fill="hold" grpId="0" nodeType="afterEffect">
                                  <p:stCondLst>
                                    <p:cond delay="0"/>
                                  </p:stCondLst>
                                  <p:childTnLst>
                                    <p:set>
                                      <p:cBhvr>
                                        <p:cTn id="59" dur="1" fill="hold">
                                          <p:stCondLst>
                                            <p:cond delay="0"/>
                                          </p:stCondLst>
                                        </p:cTn>
                                        <p:tgtEl>
                                          <p:spTgt spid="14351"/>
                                        </p:tgtEl>
                                        <p:attrNameLst>
                                          <p:attrName>style.visibility</p:attrName>
                                        </p:attrNameLst>
                                      </p:cBhvr>
                                      <p:to>
                                        <p:strVal val="visible"/>
                                      </p:to>
                                    </p:set>
                                  </p:childTnLst>
                                </p:cTn>
                              </p:par>
                              <p:par>
                                <p:cTn id="60" presetID="63" presetClass="path" presetSubtype="0" accel="50000" decel="50000" fill="hold" grpId="1" nodeType="withEffect">
                                  <p:stCondLst>
                                    <p:cond delay="0"/>
                                  </p:stCondLst>
                                  <p:childTnLst>
                                    <p:animMotion origin="layout" path="M 4.57715E-6 -1.3876E-6 L -0.07456 -1.3876E-6 " pathEditMode="relative" rAng="0" ptsTypes="AA">
                                      <p:cBhvr>
                                        <p:cTn id="61" dur="500" spd="-99900" fill="hold"/>
                                        <p:tgtEl>
                                          <p:spTgt spid="14351"/>
                                        </p:tgtEl>
                                        <p:attrNameLst>
                                          <p:attrName>ppt_x,ppt_y</p:attrName>
                                        </p:attrNameLst>
                                      </p:cBhvr>
                                      <p:rCtr x="-3600" y="0"/>
                                    </p:animMotion>
                                  </p:childTnLst>
                                </p:cTn>
                              </p:par>
                              <p:par>
                                <p:cTn id="62" presetID="2" presetClass="entr" presetSubtype="6" fill="hold" grpId="0" nodeType="withEffect">
                                  <p:stCondLst>
                                    <p:cond delay="0"/>
                                  </p:stCondLst>
                                  <p:childTnLst>
                                    <p:set>
                                      <p:cBhvr>
                                        <p:cTn id="63" dur="1" fill="hold">
                                          <p:stCondLst>
                                            <p:cond delay="0"/>
                                          </p:stCondLst>
                                        </p:cTn>
                                        <p:tgtEl>
                                          <p:spTgt spid="14359"/>
                                        </p:tgtEl>
                                        <p:attrNameLst>
                                          <p:attrName>style.visibility</p:attrName>
                                        </p:attrNameLst>
                                      </p:cBhvr>
                                      <p:to>
                                        <p:strVal val="visible"/>
                                      </p:to>
                                    </p:set>
                                    <p:anim calcmode="lin" valueType="num">
                                      <p:cBhvr additive="base">
                                        <p:cTn id="64" dur="500" fill="hold"/>
                                        <p:tgtEl>
                                          <p:spTgt spid="14359"/>
                                        </p:tgtEl>
                                        <p:attrNameLst>
                                          <p:attrName>ppt_x</p:attrName>
                                        </p:attrNameLst>
                                      </p:cBhvr>
                                      <p:tavLst>
                                        <p:tav tm="0">
                                          <p:val>
                                            <p:strVal val="1+#ppt_w/2"/>
                                          </p:val>
                                        </p:tav>
                                        <p:tav tm="100000">
                                          <p:val>
                                            <p:strVal val="#ppt_x"/>
                                          </p:val>
                                        </p:tav>
                                      </p:tavLst>
                                    </p:anim>
                                    <p:anim calcmode="lin" valueType="num">
                                      <p:cBhvr additive="base">
                                        <p:cTn id="65" dur="500" fill="hold"/>
                                        <p:tgtEl>
                                          <p:spTgt spid="14359"/>
                                        </p:tgtEl>
                                        <p:attrNameLst>
                                          <p:attrName>ppt_y</p:attrName>
                                        </p:attrNameLst>
                                      </p:cBhvr>
                                      <p:tavLst>
                                        <p:tav tm="0">
                                          <p:val>
                                            <p:strVal val="1+#ppt_h/2"/>
                                          </p:val>
                                        </p:tav>
                                        <p:tav tm="100000">
                                          <p:val>
                                            <p:strVal val="#ppt_y"/>
                                          </p:val>
                                        </p:tav>
                                      </p:tavLst>
                                    </p:anim>
                                  </p:childTnLst>
                                </p:cTn>
                              </p:par>
                            </p:childTnLst>
                          </p:cTn>
                        </p:par>
                        <p:par>
                          <p:cTn id="66" fill="hold" nodeType="afterGroup">
                            <p:stCondLst>
                              <p:cond delay="3940"/>
                            </p:stCondLst>
                            <p:childTnLst>
                              <p:par>
                                <p:cTn id="67" presetID="22" presetClass="entr" presetSubtype="8" fill="hold" grpId="0" nodeType="afterEffect">
                                  <p:stCondLst>
                                    <p:cond delay="0"/>
                                  </p:stCondLst>
                                  <p:childTnLst>
                                    <p:set>
                                      <p:cBhvr>
                                        <p:cTn id="68" dur="1" fill="hold">
                                          <p:stCondLst>
                                            <p:cond delay="0"/>
                                          </p:stCondLst>
                                        </p:cTn>
                                        <p:tgtEl>
                                          <p:spTgt spid="14348"/>
                                        </p:tgtEl>
                                        <p:attrNameLst>
                                          <p:attrName>style.visibility</p:attrName>
                                        </p:attrNameLst>
                                      </p:cBhvr>
                                      <p:to>
                                        <p:strVal val="visible"/>
                                      </p:to>
                                    </p:set>
                                    <p:animEffect transition="in" filter="wipe(left)">
                                      <p:cBhvr>
                                        <p:cTn id="69" dur="500"/>
                                        <p:tgtEl>
                                          <p:spTgt spid="14348"/>
                                        </p:tgtEl>
                                      </p:cBhvr>
                                    </p:animEffect>
                                  </p:childTnLst>
                                </p:cTn>
                              </p:par>
                            </p:childTnLst>
                          </p:cTn>
                        </p:par>
                        <p:par>
                          <p:cTn id="70" fill="hold" nodeType="afterGroup">
                            <p:stCondLst>
                              <p:cond delay="4440"/>
                            </p:stCondLst>
                            <p:childTnLst>
                              <p:par>
                                <p:cTn id="71" presetID="22" presetClass="entr" presetSubtype="4" fill="hold" grpId="0" nodeType="afterEffect">
                                  <p:stCondLst>
                                    <p:cond delay="0"/>
                                  </p:stCondLst>
                                  <p:childTnLst>
                                    <p:set>
                                      <p:cBhvr>
                                        <p:cTn id="72" dur="1" fill="hold">
                                          <p:stCondLst>
                                            <p:cond delay="0"/>
                                          </p:stCondLst>
                                        </p:cTn>
                                        <p:tgtEl>
                                          <p:spTgt spid="14349"/>
                                        </p:tgtEl>
                                        <p:attrNameLst>
                                          <p:attrName>style.visibility</p:attrName>
                                        </p:attrNameLst>
                                      </p:cBhvr>
                                      <p:to>
                                        <p:strVal val="visible"/>
                                      </p:to>
                                    </p:set>
                                    <p:animEffect transition="in" filter="wipe(down)">
                                      <p:cBhvr>
                                        <p:cTn id="73" dur="500"/>
                                        <p:tgtEl>
                                          <p:spTgt spid="14349"/>
                                        </p:tgtEl>
                                      </p:cBhvr>
                                    </p:animEffect>
                                  </p:childTnLst>
                                </p:cTn>
                              </p:par>
                              <p:par>
                                <p:cTn id="74" presetID="22" presetClass="entr" presetSubtype="1" fill="hold" grpId="0" nodeType="withEffect">
                                  <p:stCondLst>
                                    <p:cond delay="0"/>
                                  </p:stCondLst>
                                  <p:childTnLst>
                                    <p:set>
                                      <p:cBhvr>
                                        <p:cTn id="75" dur="1" fill="hold">
                                          <p:stCondLst>
                                            <p:cond delay="0"/>
                                          </p:stCondLst>
                                        </p:cTn>
                                        <p:tgtEl>
                                          <p:spTgt spid="14350"/>
                                        </p:tgtEl>
                                        <p:attrNameLst>
                                          <p:attrName>style.visibility</p:attrName>
                                        </p:attrNameLst>
                                      </p:cBhvr>
                                      <p:to>
                                        <p:strVal val="visible"/>
                                      </p:to>
                                    </p:set>
                                    <p:animEffect transition="in" filter="wipe(up)">
                                      <p:cBhvr>
                                        <p:cTn id="76" dur="500"/>
                                        <p:tgtEl>
                                          <p:spTgt spid="14350"/>
                                        </p:tgtEl>
                                      </p:cBhvr>
                                    </p:animEffect>
                                  </p:childTnLst>
                                </p:cTn>
                              </p:par>
                            </p:childTnLst>
                          </p:cTn>
                        </p:par>
                        <p:par>
                          <p:cTn id="77" fill="hold" nodeType="afterGroup">
                            <p:stCondLst>
                              <p:cond delay="4940"/>
                            </p:stCondLst>
                            <p:childTnLst>
                              <p:par>
                                <p:cTn id="78" presetID="2" presetClass="entr" presetSubtype="6" fill="hold" grpId="0" nodeType="afterEffect">
                                  <p:stCondLst>
                                    <p:cond delay="0"/>
                                  </p:stCondLst>
                                  <p:childTnLst>
                                    <p:set>
                                      <p:cBhvr>
                                        <p:cTn id="79" dur="1" fill="hold">
                                          <p:stCondLst>
                                            <p:cond delay="0"/>
                                          </p:stCondLst>
                                        </p:cTn>
                                        <p:tgtEl>
                                          <p:spTgt spid="14355"/>
                                        </p:tgtEl>
                                        <p:attrNameLst>
                                          <p:attrName>style.visibility</p:attrName>
                                        </p:attrNameLst>
                                      </p:cBhvr>
                                      <p:to>
                                        <p:strVal val="visible"/>
                                      </p:to>
                                    </p:set>
                                    <p:anim calcmode="lin" valueType="num">
                                      <p:cBhvr additive="base">
                                        <p:cTn id="80" dur="500" fill="hold"/>
                                        <p:tgtEl>
                                          <p:spTgt spid="14355"/>
                                        </p:tgtEl>
                                        <p:attrNameLst>
                                          <p:attrName>ppt_x</p:attrName>
                                        </p:attrNameLst>
                                      </p:cBhvr>
                                      <p:tavLst>
                                        <p:tav tm="0">
                                          <p:val>
                                            <p:strVal val="1+#ppt_w/2"/>
                                          </p:val>
                                        </p:tav>
                                        <p:tav tm="100000">
                                          <p:val>
                                            <p:strVal val="#ppt_x"/>
                                          </p:val>
                                        </p:tav>
                                      </p:tavLst>
                                    </p:anim>
                                    <p:anim calcmode="lin" valueType="num">
                                      <p:cBhvr additive="base">
                                        <p:cTn id="81" dur="500" fill="hold"/>
                                        <p:tgtEl>
                                          <p:spTgt spid="14355"/>
                                        </p:tgtEl>
                                        <p:attrNameLst>
                                          <p:attrName>ppt_y</p:attrName>
                                        </p:attrNameLst>
                                      </p:cBhvr>
                                      <p:tavLst>
                                        <p:tav tm="0">
                                          <p:val>
                                            <p:strVal val="1+#ppt_h/2"/>
                                          </p:val>
                                        </p:tav>
                                        <p:tav tm="100000">
                                          <p:val>
                                            <p:strVal val="#ppt_y"/>
                                          </p:val>
                                        </p:tav>
                                      </p:tavLst>
                                    </p:anim>
                                  </p:childTnLst>
                                </p:cTn>
                              </p:par>
                              <p:par>
                                <p:cTn id="82" presetID="2" presetClass="entr" presetSubtype="6" fill="hold" grpId="0" nodeType="withEffect">
                                  <p:stCondLst>
                                    <p:cond delay="0"/>
                                  </p:stCondLst>
                                  <p:childTnLst>
                                    <p:set>
                                      <p:cBhvr>
                                        <p:cTn id="83" dur="1" fill="hold">
                                          <p:stCondLst>
                                            <p:cond delay="0"/>
                                          </p:stCondLst>
                                        </p:cTn>
                                        <p:tgtEl>
                                          <p:spTgt spid="14356"/>
                                        </p:tgtEl>
                                        <p:attrNameLst>
                                          <p:attrName>style.visibility</p:attrName>
                                        </p:attrNameLst>
                                      </p:cBhvr>
                                      <p:to>
                                        <p:strVal val="visible"/>
                                      </p:to>
                                    </p:set>
                                    <p:anim calcmode="lin" valueType="num">
                                      <p:cBhvr additive="base">
                                        <p:cTn id="84" dur="500" fill="hold"/>
                                        <p:tgtEl>
                                          <p:spTgt spid="14356"/>
                                        </p:tgtEl>
                                        <p:attrNameLst>
                                          <p:attrName>ppt_x</p:attrName>
                                        </p:attrNameLst>
                                      </p:cBhvr>
                                      <p:tavLst>
                                        <p:tav tm="0">
                                          <p:val>
                                            <p:strVal val="1+#ppt_w/2"/>
                                          </p:val>
                                        </p:tav>
                                        <p:tav tm="100000">
                                          <p:val>
                                            <p:strVal val="#ppt_x"/>
                                          </p:val>
                                        </p:tav>
                                      </p:tavLst>
                                    </p:anim>
                                    <p:anim calcmode="lin" valueType="num">
                                      <p:cBhvr additive="base">
                                        <p:cTn id="85" dur="500" fill="hold"/>
                                        <p:tgtEl>
                                          <p:spTgt spid="14356"/>
                                        </p:tgtEl>
                                        <p:attrNameLst>
                                          <p:attrName>ppt_y</p:attrName>
                                        </p:attrNameLst>
                                      </p:cBhvr>
                                      <p:tavLst>
                                        <p:tav tm="0">
                                          <p:val>
                                            <p:strVal val="1+#ppt_h/2"/>
                                          </p:val>
                                        </p:tav>
                                        <p:tav tm="100000">
                                          <p:val>
                                            <p:strVal val="#ppt_y"/>
                                          </p:val>
                                        </p:tav>
                                      </p:tavLst>
                                    </p:anim>
                                  </p:childTnLst>
                                </p:cTn>
                              </p:par>
                            </p:childTnLst>
                          </p:cTn>
                        </p:par>
                        <p:par>
                          <p:cTn id="86" fill="hold" nodeType="afterGroup">
                            <p:stCondLst>
                              <p:cond delay="5440"/>
                            </p:stCondLst>
                            <p:childTnLst>
                              <p:par>
                                <p:cTn id="87" presetID="1" presetClass="entr" presetSubtype="0" fill="hold" grpId="0" nodeType="afterEffect">
                                  <p:stCondLst>
                                    <p:cond delay="0"/>
                                  </p:stCondLst>
                                  <p:childTnLst>
                                    <p:set>
                                      <p:cBhvr>
                                        <p:cTn id="88" dur="1" fill="hold">
                                          <p:stCondLst>
                                            <p:cond delay="0"/>
                                          </p:stCondLst>
                                        </p:cTn>
                                        <p:tgtEl>
                                          <p:spTgt spid="14347"/>
                                        </p:tgtEl>
                                        <p:attrNameLst>
                                          <p:attrName>style.visibility</p:attrName>
                                        </p:attrNameLst>
                                      </p:cBhvr>
                                      <p:to>
                                        <p:strVal val="visible"/>
                                      </p:to>
                                    </p:set>
                                  </p:childTnLst>
                                </p:cTn>
                              </p:par>
                              <p:par>
                                <p:cTn id="89" presetID="63" presetClass="path" presetSubtype="0" accel="50000" decel="50000" fill="hold" grpId="1" nodeType="withEffect">
                                  <p:stCondLst>
                                    <p:cond delay="0"/>
                                  </p:stCondLst>
                                  <p:childTnLst>
                                    <p:animMotion origin="layout" path="M 4.57715E-6 -1.3876E-6 L -0.07456 -1.3876E-6 " pathEditMode="relative" rAng="0" ptsTypes="AA">
                                      <p:cBhvr>
                                        <p:cTn id="90" dur="500" spd="-99900" fill="hold"/>
                                        <p:tgtEl>
                                          <p:spTgt spid="14347"/>
                                        </p:tgtEl>
                                        <p:attrNameLst>
                                          <p:attrName>ppt_x,ppt_y</p:attrName>
                                        </p:attrNameLst>
                                      </p:cBhvr>
                                      <p:rCtr x="-3600" y="0"/>
                                    </p:animMotion>
                                  </p:childTnLst>
                                </p:cTn>
                              </p:par>
                              <p:par>
                                <p:cTn id="91" presetID="2" presetClass="entr" presetSubtype="6" fill="hold" grpId="0" nodeType="withEffect">
                                  <p:stCondLst>
                                    <p:cond delay="0"/>
                                  </p:stCondLst>
                                  <p:childTnLst>
                                    <p:set>
                                      <p:cBhvr>
                                        <p:cTn id="92" dur="1" fill="hold">
                                          <p:stCondLst>
                                            <p:cond delay="0"/>
                                          </p:stCondLst>
                                        </p:cTn>
                                        <p:tgtEl>
                                          <p:spTgt spid="14360"/>
                                        </p:tgtEl>
                                        <p:attrNameLst>
                                          <p:attrName>style.visibility</p:attrName>
                                        </p:attrNameLst>
                                      </p:cBhvr>
                                      <p:to>
                                        <p:strVal val="visible"/>
                                      </p:to>
                                    </p:set>
                                    <p:anim calcmode="lin" valueType="num">
                                      <p:cBhvr additive="base">
                                        <p:cTn id="93" dur="500" fill="hold"/>
                                        <p:tgtEl>
                                          <p:spTgt spid="14360"/>
                                        </p:tgtEl>
                                        <p:attrNameLst>
                                          <p:attrName>ppt_x</p:attrName>
                                        </p:attrNameLst>
                                      </p:cBhvr>
                                      <p:tavLst>
                                        <p:tav tm="0">
                                          <p:val>
                                            <p:strVal val="1+#ppt_w/2"/>
                                          </p:val>
                                        </p:tav>
                                        <p:tav tm="100000">
                                          <p:val>
                                            <p:strVal val="#ppt_x"/>
                                          </p:val>
                                        </p:tav>
                                      </p:tavLst>
                                    </p:anim>
                                    <p:anim calcmode="lin" valueType="num">
                                      <p:cBhvr additive="base">
                                        <p:cTn id="94" dur="500" fill="hold"/>
                                        <p:tgtEl>
                                          <p:spTgt spid="14360"/>
                                        </p:tgtEl>
                                        <p:attrNameLst>
                                          <p:attrName>ppt_y</p:attrName>
                                        </p:attrNameLst>
                                      </p:cBhvr>
                                      <p:tavLst>
                                        <p:tav tm="0">
                                          <p:val>
                                            <p:strVal val="1+#ppt_h/2"/>
                                          </p:val>
                                        </p:tav>
                                        <p:tav tm="100000">
                                          <p:val>
                                            <p:strVal val="#ppt_y"/>
                                          </p:val>
                                        </p:tav>
                                      </p:tavLst>
                                    </p:anim>
                                  </p:childTnLst>
                                </p:cTn>
                              </p:par>
                            </p:childTnLst>
                          </p:cTn>
                        </p:par>
                        <p:par>
                          <p:cTn id="95" fill="hold" nodeType="afterGroup">
                            <p:stCondLst>
                              <p:cond delay="5940"/>
                            </p:stCondLst>
                            <p:childTnLst>
                              <p:par>
                                <p:cTn id="96" presetID="22" presetClass="entr" presetSubtype="8" fill="hold" grpId="0" nodeType="afterEffect">
                                  <p:stCondLst>
                                    <p:cond delay="0"/>
                                  </p:stCondLst>
                                  <p:childTnLst>
                                    <p:set>
                                      <p:cBhvr>
                                        <p:cTn id="97" dur="1" fill="hold">
                                          <p:stCondLst>
                                            <p:cond delay="0"/>
                                          </p:stCondLst>
                                        </p:cTn>
                                        <p:tgtEl>
                                          <p:spTgt spid="14344"/>
                                        </p:tgtEl>
                                        <p:attrNameLst>
                                          <p:attrName>style.visibility</p:attrName>
                                        </p:attrNameLst>
                                      </p:cBhvr>
                                      <p:to>
                                        <p:strVal val="visible"/>
                                      </p:to>
                                    </p:set>
                                    <p:animEffect transition="in" filter="wipe(left)">
                                      <p:cBhvr>
                                        <p:cTn id="98" dur="500"/>
                                        <p:tgtEl>
                                          <p:spTgt spid="14344"/>
                                        </p:tgtEl>
                                      </p:cBhvr>
                                    </p:animEffect>
                                  </p:childTnLst>
                                </p:cTn>
                              </p:par>
                            </p:childTnLst>
                          </p:cTn>
                        </p:par>
                        <p:par>
                          <p:cTn id="99" fill="hold" nodeType="afterGroup">
                            <p:stCondLst>
                              <p:cond delay="6440"/>
                            </p:stCondLst>
                            <p:childTnLst>
                              <p:par>
                                <p:cTn id="100" presetID="22" presetClass="entr" presetSubtype="4" fill="hold" grpId="0" nodeType="afterEffect">
                                  <p:stCondLst>
                                    <p:cond delay="0"/>
                                  </p:stCondLst>
                                  <p:childTnLst>
                                    <p:set>
                                      <p:cBhvr>
                                        <p:cTn id="101" dur="1" fill="hold">
                                          <p:stCondLst>
                                            <p:cond delay="0"/>
                                          </p:stCondLst>
                                        </p:cTn>
                                        <p:tgtEl>
                                          <p:spTgt spid="14345"/>
                                        </p:tgtEl>
                                        <p:attrNameLst>
                                          <p:attrName>style.visibility</p:attrName>
                                        </p:attrNameLst>
                                      </p:cBhvr>
                                      <p:to>
                                        <p:strVal val="visible"/>
                                      </p:to>
                                    </p:set>
                                    <p:animEffect transition="in" filter="wipe(down)">
                                      <p:cBhvr>
                                        <p:cTn id="102" dur="500"/>
                                        <p:tgtEl>
                                          <p:spTgt spid="14345"/>
                                        </p:tgtEl>
                                      </p:cBhvr>
                                    </p:animEffect>
                                  </p:childTnLst>
                                </p:cTn>
                              </p:par>
                              <p:par>
                                <p:cTn id="103" presetID="22" presetClass="entr" presetSubtype="1" fill="hold" grpId="0" nodeType="withEffect">
                                  <p:stCondLst>
                                    <p:cond delay="0"/>
                                  </p:stCondLst>
                                  <p:childTnLst>
                                    <p:set>
                                      <p:cBhvr>
                                        <p:cTn id="104" dur="1" fill="hold">
                                          <p:stCondLst>
                                            <p:cond delay="0"/>
                                          </p:stCondLst>
                                        </p:cTn>
                                        <p:tgtEl>
                                          <p:spTgt spid="14346"/>
                                        </p:tgtEl>
                                        <p:attrNameLst>
                                          <p:attrName>style.visibility</p:attrName>
                                        </p:attrNameLst>
                                      </p:cBhvr>
                                      <p:to>
                                        <p:strVal val="visible"/>
                                      </p:to>
                                    </p:set>
                                    <p:animEffect transition="in" filter="wipe(up)">
                                      <p:cBhvr>
                                        <p:cTn id="105" dur="500"/>
                                        <p:tgtEl>
                                          <p:spTgt spid="143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autoUpdateAnimBg="0"/>
      <p:bldP spid="14339" grpId="0" animBg="1"/>
      <p:bldP spid="14340" grpId="0" animBg="1"/>
      <p:bldP spid="14341" grpId="0" autoUpdateAnimBg="0"/>
      <p:bldP spid="14342" grpId="0" autoUpdateAnimBg="0"/>
      <p:bldP spid="14343" grpId="0" animBg="1"/>
      <p:bldP spid="14343" grpId="1" animBg="1"/>
      <p:bldP spid="14344" grpId="0" animBg="1"/>
      <p:bldP spid="14345" grpId="0" autoUpdateAnimBg="0"/>
      <p:bldP spid="14346" grpId="0" autoUpdateAnimBg="0"/>
      <p:bldP spid="14347" grpId="0" animBg="1"/>
      <p:bldP spid="14347" grpId="1" animBg="1"/>
      <p:bldP spid="14348" grpId="0" animBg="1"/>
      <p:bldP spid="14349" grpId="0" autoUpdateAnimBg="0"/>
      <p:bldP spid="14350" grpId="0" autoUpdateAnimBg="0"/>
      <p:bldP spid="14351" grpId="0" animBg="1"/>
      <p:bldP spid="14351" grpId="1" animBg="1"/>
      <p:bldP spid="14352" grpId="0" animBg="1" autoUpdateAnimBg="0"/>
      <p:bldP spid="14353" grpId="0" animBg="1" autoUpdateAnimBg="0"/>
      <p:bldP spid="14354" grpId="0" autoUpdateAnimBg="0"/>
      <p:bldP spid="14355" grpId="0" animBg="1" autoUpdateAnimBg="0"/>
      <p:bldP spid="14356" grpId="0" animBg="1" autoUpdateAnimBg="0"/>
      <p:bldP spid="14357" grpId="0" animBg="1" autoUpdateAnimBg="0"/>
      <p:bldP spid="14358" grpId="0" animBg="1" autoUpdateAnimBg="0"/>
      <p:bldP spid="14359" grpId="0" autoUpdateAnimBg="0"/>
      <p:bldP spid="14360"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Box 27"/>
          <p:cNvSpPr txBox="1">
            <a:spLocks noChangeArrowheads="1"/>
          </p:cNvSpPr>
          <p:nvPr/>
        </p:nvSpPr>
        <p:spPr bwMode="auto">
          <a:xfrm>
            <a:off x="1012825" y="176213"/>
            <a:ext cx="2422525"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000" b="1">
                <a:solidFill>
                  <a:schemeClr val="accent1"/>
                </a:solidFill>
                <a:latin typeface="微软雅黑" panose="020B0503020204020204" pitchFamily="34" charset="-122"/>
                <a:ea typeface="微软雅黑" panose="020B0503020204020204" pitchFamily="34" charset="-122"/>
              </a:rPr>
              <a:t>1.5 </a:t>
            </a:r>
            <a:r>
              <a:rPr lang="zh-CN" altLang="en-US" sz="3000" b="1">
                <a:solidFill>
                  <a:schemeClr val="accent1"/>
                </a:solidFill>
                <a:latin typeface="微软雅黑" panose="020B0503020204020204" pitchFamily="34" charset="-122"/>
                <a:ea typeface="微软雅黑" panose="020B0503020204020204" pitchFamily="34" charset="-122"/>
              </a:rPr>
              <a:t>参考文献</a:t>
            </a:r>
          </a:p>
        </p:txBody>
      </p:sp>
      <p:sp>
        <p:nvSpPr>
          <p:cNvPr id="15363" name="Freeform 5"/>
          <p:cNvSpPr>
            <a:spLocks/>
          </p:cNvSpPr>
          <p:nvPr/>
        </p:nvSpPr>
        <p:spPr bwMode="auto">
          <a:xfrm>
            <a:off x="427038" y="220663"/>
            <a:ext cx="474662" cy="560387"/>
          </a:xfrm>
          <a:custGeom>
            <a:avLst/>
            <a:gdLst>
              <a:gd name="T0" fmla="*/ 99232 w 574"/>
              <a:gd name="T1" fmla="*/ 362894 h 681"/>
              <a:gd name="T2" fmla="*/ 169522 w 574"/>
              <a:gd name="T3" fmla="*/ 391695 h 681"/>
              <a:gd name="T4" fmla="*/ 321679 w 574"/>
              <a:gd name="T5" fmla="*/ 270730 h 681"/>
              <a:gd name="T6" fmla="*/ 314236 w 574"/>
              <a:gd name="T7" fmla="*/ 237815 h 681"/>
              <a:gd name="T8" fmla="*/ 324159 w 574"/>
              <a:gd name="T9" fmla="*/ 198316 h 681"/>
              <a:gd name="T10" fmla="*/ 223273 w 574"/>
              <a:gd name="T11" fmla="*/ 113559 h 681"/>
              <a:gd name="T12" fmla="*/ 179445 w 574"/>
              <a:gd name="T13" fmla="*/ 130839 h 681"/>
              <a:gd name="T14" fmla="*/ 113290 w 574"/>
              <a:gd name="T15" fmla="*/ 65008 h 681"/>
              <a:gd name="T16" fmla="*/ 179445 w 574"/>
              <a:gd name="T17" fmla="*/ 0 h 681"/>
              <a:gd name="T18" fmla="*/ 244773 w 574"/>
              <a:gd name="T19" fmla="*/ 65008 h 681"/>
              <a:gd name="T20" fmla="*/ 238985 w 574"/>
              <a:gd name="T21" fmla="*/ 92986 h 681"/>
              <a:gd name="T22" fmla="*/ 340698 w 574"/>
              <a:gd name="T23" fmla="*/ 178567 h 681"/>
              <a:gd name="T24" fmla="*/ 394449 w 574"/>
              <a:gd name="T25" fmla="*/ 157995 h 681"/>
              <a:gd name="T26" fmla="*/ 474662 w 574"/>
              <a:gd name="T27" fmla="*/ 237815 h 681"/>
              <a:gd name="T28" fmla="*/ 394449 w 574"/>
              <a:gd name="T29" fmla="*/ 317635 h 681"/>
              <a:gd name="T30" fmla="*/ 335737 w 574"/>
              <a:gd name="T31" fmla="*/ 292125 h 681"/>
              <a:gd name="T32" fmla="*/ 185234 w 574"/>
              <a:gd name="T33" fmla="*/ 412267 h 681"/>
              <a:gd name="T34" fmla="*/ 198465 w 574"/>
              <a:gd name="T35" fmla="*/ 461640 h 681"/>
              <a:gd name="T36" fmla="*/ 99232 w 574"/>
              <a:gd name="T37" fmla="*/ 560387 h 681"/>
              <a:gd name="T38" fmla="*/ 0 w 574"/>
              <a:gd name="T39" fmla="*/ 461640 h 681"/>
              <a:gd name="T40" fmla="*/ 99232 w 574"/>
              <a:gd name="T41" fmla="*/ 362894 h 68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pic>
        <p:nvPicPr>
          <p:cNvPr id="15364" name="Picture 2" descr="F:\快盘\商务图片\png\2531170_084420255000_2.png"/>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298450" y="1682750"/>
            <a:ext cx="3575050" cy="446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5" name="矩形 5"/>
          <p:cNvSpPr>
            <a:spLocks noChangeArrowheads="1"/>
          </p:cNvSpPr>
          <p:nvPr/>
        </p:nvSpPr>
        <p:spPr bwMode="auto">
          <a:xfrm>
            <a:off x="4275138" y="1444625"/>
            <a:ext cx="6719887" cy="4318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366" name="矩形 6"/>
          <p:cNvSpPr>
            <a:spLocks noChangeArrowheads="1"/>
          </p:cNvSpPr>
          <p:nvPr/>
        </p:nvSpPr>
        <p:spPr bwMode="auto">
          <a:xfrm>
            <a:off x="4275138" y="3136900"/>
            <a:ext cx="6719887" cy="4318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367" name="矩形 7"/>
          <p:cNvSpPr>
            <a:spLocks noChangeArrowheads="1"/>
          </p:cNvSpPr>
          <p:nvPr/>
        </p:nvSpPr>
        <p:spPr bwMode="auto">
          <a:xfrm>
            <a:off x="4275138" y="4979988"/>
            <a:ext cx="6719887" cy="4318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368" name="TextBox 8"/>
          <p:cNvSpPr txBox="1">
            <a:spLocks noChangeArrowheads="1"/>
          </p:cNvSpPr>
          <p:nvPr/>
        </p:nvSpPr>
        <p:spPr bwMode="auto">
          <a:xfrm>
            <a:off x="4275138" y="1444625"/>
            <a:ext cx="36226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a:solidFill>
                  <a:schemeClr val="accent2"/>
                </a:solidFill>
                <a:latin typeface="微软雅黑" panose="020B0503020204020204" pitchFamily="34" charset="-122"/>
                <a:ea typeface="微软雅黑" panose="020B0503020204020204" pitchFamily="34" charset="-122"/>
              </a:rPr>
              <a:t>这里输入标题文字一</a:t>
            </a:r>
            <a:endParaRPr lang="en-US" altLang="zh-CN" sz="2000">
              <a:solidFill>
                <a:schemeClr val="accent2"/>
              </a:solidFill>
              <a:latin typeface="微软雅黑" panose="020B0503020204020204" pitchFamily="34" charset="-122"/>
              <a:ea typeface="微软雅黑" panose="020B0503020204020204" pitchFamily="34" charset="-122"/>
            </a:endParaRPr>
          </a:p>
        </p:txBody>
      </p:sp>
      <p:sp>
        <p:nvSpPr>
          <p:cNvPr id="15369" name="Freeform 6"/>
          <p:cNvSpPr>
            <a:spLocks/>
          </p:cNvSpPr>
          <p:nvPr/>
        </p:nvSpPr>
        <p:spPr bwMode="auto">
          <a:xfrm>
            <a:off x="3843338" y="1462088"/>
            <a:ext cx="339725" cy="388937"/>
          </a:xfrm>
          <a:custGeom>
            <a:avLst/>
            <a:gdLst>
              <a:gd name="T0" fmla="*/ 0 w 443"/>
              <a:gd name="T1" fmla="*/ 194849 h 511"/>
              <a:gd name="T2" fmla="*/ 169479 w 443"/>
              <a:gd name="T3" fmla="*/ 97425 h 511"/>
              <a:gd name="T4" fmla="*/ 339725 w 443"/>
              <a:gd name="T5" fmla="*/ 0 h 511"/>
              <a:gd name="T6" fmla="*/ 339725 w 443"/>
              <a:gd name="T7" fmla="*/ 194849 h 511"/>
              <a:gd name="T8" fmla="*/ 339725 w 443"/>
              <a:gd name="T9" fmla="*/ 388937 h 511"/>
              <a:gd name="T10" fmla="*/ 169479 w 443"/>
              <a:gd name="T11" fmla="*/ 292274 h 511"/>
              <a:gd name="T12" fmla="*/ 0 w 443"/>
              <a:gd name="T13" fmla="*/ 194849 h 51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43" h="511">
                <a:moveTo>
                  <a:pt x="0" y="256"/>
                </a:moveTo>
                <a:lnTo>
                  <a:pt x="221" y="128"/>
                </a:lnTo>
                <a:lnTo>
                  <a:pt x="443" y="0"/>
                </a:lnTo>
                <a:lnTo>
                  <a:pt x="443" y="256"/>
                </a:lnTo>
                <a:lnTo>
                  <a:pt x="443" y="511"/>
                </a:lnTo>
                <a:lnTo>
                  <a:pt x="221" y="384"/>
                </a:lnTo>
                <a:lnTo>
                  <a:pt x="0" y="256"/>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370" name="Freeform 6"/>
          <p:cNvSpPr>
            <a:spLocks/>
          </p:cNvSpPr>
          <p:nvPr/>
        </p:nvSpPr>
        <p:spPr bwMode="auto">
          <a:xfrm>
            <a:off x="3843338" y="3154363"/>
            <a:ext cx="339725" cy="388937"/>
          </a:xfrm>
          <a:custGeom>
            <a:avLst/>
            <a:gdLst>
              <a:gd name="T0" fmla="*/ 0 w 443"/>
              <a:gd name="T1" fmla="*/ 194849 h 511"/>
              <a:gd name="T2" fmla="*/ 169479 w 443"/>
              <a:gd name="T3" fmla="*/ 97425 h 511"/>
              <a:gd name="T4" fmla="*/ 339725 w 443"/>
              <a:gd name="T5" fmla="*/ 0 h 511"/>
              <a:gd name="T6" fmla="*/ 339725 w 443"/>
              <a:gd name="T7" fmla="*/ 194849 h 511"/>
              <a:gd name="T8" fmla="*/ 339725 w 443"/>
              <a:gd name="T9" fmla="*/ 388937 h 511"/>
              <a:gd name="T10" fmla="*/ 169479 w 443"/>
              <a:gd name="T11" fmla="*/ 292274 h 511"/>
              <a:gd name="T12" fmla="*/ 0 w 443"/>
              <a:gd name="T13" fmla="*/ 194849 h 51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43" h="511">
                <a:moveTo>
                  <a:pt x="0" y="256"/>
                </a:moveTo>
                <a:lnTo>
                  <a:pt x="221" y="128"/>
                </a:lnTo>
                <a:lnTo>
                  <a:pt x="443" y="0"/>
                </a:lnTo>
                <a:lnTo>
                  <a:pt x="443" y="256"/>
                </a:lnTo>
                <a:lnTo>
                  <a:pt x="443" y="511"/>
                </a:lnTo>
                <a:lnTo>
                  <a:pt x="221" y="384"/>
                </a:lnTo>
                <a:lnTo>
                  <a:pt x="0" y="256"/>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371" name="Freeform 6"/>
          <p:cNvSpPr>
            <a:spLocks/>
          </p:cNvSpPr>
          <p:nvPr/>
        </p:nvSpPr>
        <p:spPr bwMode="auto">
          <a:xfrm>
            <a:off x="3843338" y="4983163"/>
            <a:ext cx="339725" cy="388937"/>
          </a:xfrm>
          <a:custGeom>
            <a:avLst/>
            <a:gdLst>
              <a:gd name="T0" fmla="*/ 0 w 443"/>
              <a:gd name="T1" fmla="*/ 194849 h 511"/>
              <a:gd name="T2" fmla="*/ 169479 w 443"/>
              <a:gd name="T3" fmla="*/ 97425 h 511"/>
              <a:gd name="T4" fmla="*/ 339725 w 443"/>
              <a:gd name="T5" fmla="*/ 0 h 511"/>
              <a:gd name="T6" fmla="*/ 339725 w 443"/>
              <a:gd name="T7" fmla="*/ 194849 h 511"/>
              <a:gd name="T8" fmla="*/ 339725 w 443"/>
              <a:gd name="T9" fmla="*/ 388937 h 511"/>
              <a:gd name="T10" fmla="*/ 169479 w 443"/>
              <a:gd name="T11" fmla="*/ 292274 h 511"/>
              <a:gd name="T12" fmla="*/ 0 w 443"/>
              <a:gd name="T13" fmla="*/ 194849 h 51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43" h="511">
                <a:moveTo>
                  <a:pt x="0" y="256"/>
                </a:moveTo>
                <a:lnTo>
                  <a:pt x="221" y="128"/>
                </a:lnTo>
                <a:lnTo>
                  <a:pt x="443" y="0"/>
                </a:lnTo>
                <a:lnTo>
                  <a:pt x="443" y="256"/>
                </a:lnTo>
                <a:lnTo>
                  <a:pt x="443" y="511"/>
                </a:lnTo>
                <a:lnTo>
                  <a:pt x="221" y="384"/>
                </a:lnTo>
                <a:lnTo>
                  <a:pt x="0" y="256"/>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372" name="TextBox 13"/>
          <p:cNvSpPr txBox="1">
            <a:spLocks noChangeArrowheads="1"/>
          </p:cNvSpPr>
          <p:nvPr/>
        </p:nvSpPr>
        <p:spPr bwMode="auto">
          <a:xfrm>
            <a:off x="4275138" y="3151188"/>
            <a:ext cx="37671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a:solidFill>
                  <a:schemeClr val="accent2"/>
                </a:solidFill>
                <a:latin typeface="微软雅黑" panose="020B0503020204020204" pitchFamily="34" charset="-122"/>
                <a:ea typeface="微软雅黑" panose="020B0503020204020204" pitchFamily="34" charset="-122"/>
              </a:rPr>
              <a:t>这里输入标题文字二</a:t>
            </a:r>
            <a:endParaRPr lang="en-US" altLang="zh-CN" sz="2000">
              <a:solidFill>
                <a:schemeClr val="accent2"/>
              </a:solidFill>
              <a:latin typeface="微软雅黑" panose="020B0503020204020204" pitchFamily="34" charset="-122"/>
              <a:ea typeface="微软雅黑" panose="020B0503020204020204" pitchFamily="34" charset="-122"/>
            </a:endParaRPr>
          </a:p>
        </p:txBody>
      </p:sp>
      <p:sp>
        <p:nvSpPr>
          <p:cNvPr id="15373" name="TextBox 14"/>
          <p:cNvSpPr txBox="1">
            <a:spLocks noChangeArrowheads="1"/>
          </p:cNvSpPr>
          <p:nvPr/>
        </p:nvSpPr>
        <p:spPr bwMode="auto">
          <a:xfrm>
            <a:off x="4275138" y="4979988"/>
            <a:ext cx="37671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a:solidFill>
                  <a:schemeClr val="accent2"/>
                </a:solidFill>
                <a:latin typeface="微软雅黑" panose="020B0503020204020204" pitchFamily="34" charset="-122"/>
                <a:ea typeface="微软雅黑" panose="020B0503020204020204" pitchFamily="34" charset="-122"/>
              </a:rPr>
              <a:t>这里输入标题文字三</a:t>
            </a:r>
            <a:endParaRPr lang="en-US" altLang="zh-CN" sz="2000">
              <a:solidFill>
                <a:schemeClr val="accent2"/>
              </a:solidFill>
              <a:latin typeface="微软雅黑" panose="020B0503020204020204" pitchFamily="34" charset="-122"/>
              <a:ea typeface="微软雅黑" panose="020B0503020204020204" pitchFamily="34" charset="-122"/>
            </a:endParaRPr>
          </a:p>
        </p:txBody>
      </p:sp>
      <p:sp>
        <p:nvSpPr>
          <p:cNvPr id="15374" name="TextBox 15"/>
          <p:cNvSpPr txBox="1">
            <a:spLocks noChangeArrowheads="1"/>
          </p:cNvSpPr>
          <p:nvPr/>
        </p:nvSpPr>
        <p:spPr bwMode="auto">
          <a:xfrm>
            <a:off x="4273550" y="1963738"/>
            <a:ext cx="6577013"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rgbClr val="004C54"/>
                </a:solidFill>
                <a:latin typeface="微软雅黑" panose="020B0503020204020204" pitchFamily="34" charset="-122"/>
                <a:ea typeface="微软雅黑" panose="020B0503020204020204" pitchFamily="34" charset="-122"/>
              </a:rPr>
              <a:t>这里可以添加主要内容这里可以添加主要内容这里可以添加主要内容这里可以添加主要内容</a:t>
            </a:r>
          </a:p>
        </p:txBody>
      </p:sp>
      <p:sp>
        <p:nvSpPr>
          <p:cNvPr id="15375" name="TextBox 16"/>
          <p:cNvSpPr txBox="1">
            <a:spLocks noChangeArrowheads="1"/>
          </p:cNvSpPr>
          <p:nvPr/>
        </p:nvSpPr>
        <p:spPr bwMode="auto">
          <a:xfrm>
            <a:off x="4273550" y="3614738"/>
            <a:ext cx="6577013"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rgbClr val="004C54"/>
                </a:solidFill>
                <a:latin typeface="微软雅黑" panose="020B0503020204020204" pitchFamily="34" charset="-122"/>
                <a:ea typeface="微软雅黑" panose="020B0503020204020204" pitchFamily="34" charset="-122"/>
              </a:rPr>
              <a:t>这里可以添加主要内容这里可以添加主要内容这里可以添加主要内容这里可以添加主要内容</a:t>
            </a:r>
          </a:p>
        </p:txBody>
      </p:sp>
      <p:sp>
        <p:nvSpPr>
          <p:cNvPr id="15376" name="TextBox 17"/>
          <p:cNvSpPr txBox="1">
            <a:spLocks noChangeArrowheads="1"/>
          </p:cNvSpPr>
          <p:nvPr/>
        </p:nvSpPr>
        <p:spPr bwMode="auto">
          <a:xfrm>
            <a:off x="4273550" y="5416550"/>
            <a:ext cx="65770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rgbClr val="004C54"/>
                </a:solidFill>
                <a:latin typeface="微软雅黑" panose="020B0503020204020204" pitchFamily="34" charset="-122"/>
                <a:ea typeface="微软雅黑" panose="020B0503020204020204" pitchFamily="34" charset="-122"/>
              </a:rPr>
              <a:t>这里可以添加主要内容这里可以添加主要内容这里可以添加主要内容这里可以添加主要内容</a:t>
            </a:r>
          </a:p>
        </p:txBody>
      </p:sp>
    </p:spTree>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15363"/>
                                        </p:tgtEl>
                                        <p:attrNameLst>
                                          <p:attrName>style.visibility</p:attrName>
                                        </p:attrNameLst>
                                      </p:cBhvr>
                                      <p:to>
                                        <p:strVal val="visible"/>
                                      </p:to>
                                    </p:set>
                                    <p:anim calcmode="lin" valueType="num">
                                      <p:cBhvr>
                                        <p:cTn id="7" dur="300" fill="hold"/>
                                        <p:tgtEl>
                                          <p:spTgt spid="15363"/>
                                        </p:tgtEl>
                                        <p:attrNameLst>
                                          <p:attrName>ppt_w</p:attrName>
                                        </p:attrNameLst>
                                      </p:cBhvr>
                                      <p:tavLst>
                                        <p:tav tm="0">
                                          <p:val>
                                            <p:fltVal val="0"/>
                                          </p:val>
                                        </p:tav>
                                        <p:tav tm="100000">
                                          <p:val>
                                            <p:strVal val="#ppt_w"/>
                                          </p:val>
                                        </p:tav>
                                      </p:tavLst>
                                    </p:anim>
                                    <p:anim calcmode="lin" valueType="num">
                                      <p:cBhvr>
                                        <p:cTn id="8" dur="300" fill="hold"/>
                                        <p:tgtEl>
                                          <p:spTgt spid="15363"/>
                                        </p:tgtEl>
                                        <p:attrNameLst>
                                          <p:attrName>ppt_h</p:attrName>
                                        </p:attrNameLst>
                                      </p:cBhvr>
                                      <p:tavLst>
                                        <p:tav tm="0">
                                          <p:val>
                                            <p:fltVal val="0"/>
                                          </p:val>
                                        </p:tav>
                                        <p:tav tm="100000">
                                          <p:val>
                                            <p:strVal val="#ppt_h"/>
                                          </p:val>
                                        </p:tav>
                                      </p:tavLst>
                                    </p:anim>
                                    <p:anim calcmode="lin" valueType="num">
                                      <p:cBhvr>
                                        <p:cTn id="9" dur="300" fill="hold"/>
                                        <p:tgtEl>
                                          <p:spTgt spid="15363"/>
                                        </p:tgtEl>
                                        <p:attrNameLst>
                                          <p:attrName>style.rotation</p:attrName>
                                        </p:attrNameLst>
                                      </p:cBhvr>
                                      <p:tavLst>
                                        <p:tav tm="0">
                                          <p:val>
                                            <p:fltVal val="90"/>
                                          </p:val>
                                        </p:tav>
                                        <p:tav tm="100000">
                                          <p:val>
                                            <p:fltVal val="0"/>
                                          </p:val>
                                        </p:tav>
                                      </p:tavLst>
                                    </p:anim>
                                    <p:animEffect transition="in" filter="fade">
                                      <p:cBhvr>
                                        <p:cTn id="10" dur="300"/>
                                        <p:tgtEl>
                                          <p:spTgt spid="15363"/>
                                        </p:tgtEl>
                                      </p:cBhvr>
                                    </p:animEffect>
                                  </p:childTnLst>
                                </p:cTn>
                              </p:par>
                            </p:childTnLst>
                          </p:cTn>
                        </p:par>
                        <p:par>
                          <p:cTn id="11" fill="hold" nodeType="afterGroup">
                            <p:stCondLst>
                              <p:cond delay="3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15362"/>
                                        </p:tgtEl>
                                        <p:attrNameLst>
                                          <p:attrName>style.visibility</p:attrName>
                                        </p:attrNameLst>
                                      </p:cBhvr>
                                      <p:to>
                                        <p:strVal val="visible"/>
                                      </p:to>
                                    </p:set>
                                    <p:anim calcmode="lin" valueType="num">
                                      <p:cBhvr>
                                        <p:cTn id="14" dur="400" fill="hold"/>
                                        <p:tgtEl>
                                          <p:spTgt spid="15362"/>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15362"/>
                                        </p:tgtEl>
                                        <p:attrNameLst>
                                          <p:attrName>ppt_y</p:attrName>
                                        </p:attrNameLst>
                                      </p:cBhvr>
                                      <p:tavLst>
                                        <p:tav tm="0">
                                          <p:val>
                                            <p:strVal val="#ppt_y"/>
                                          </p:val>
                                        </p:tav>
                                        <p:tav tm="100000">
                                          <p:val>
                                            <p:strVal val="#ppt_y"/>
                                          </p:val>
                                        </p:tav>
                                      </p:tavLst>
                                    </p:anim>
                                    <p:anim calcmode="lin" valueType="num">
                                      <p:cBhvr>
                                        <p:cTn id="16" dur="400" fill="hold"/>
                                        <p:tgtEl>
                                          <p:spTgt spid="15362"/>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15362"/>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15362"/>
                                        </p:tgtEl>
                                      </p:cBhvr>
                                    </p:animEffect>
                                  </p:childTnLst>
                                </p:cTn>
                              </p:par>
                            </p:childTnLst>
                          </p:cTn>
                        </p:par>
                        <p:par>
                          <p:cTn id="19" fill="hold" nodeType="afterGroup">
                            <p:stCondLst>
                              <p:cond delay="980"/>
                            </p:stCondLst>
                            <p:childTnLst>
                              <p:par>
                                <p:cTn id="20" presetID="42" presetClass="entr" presetSubtype="0" fill="hold" nodeType="afterEffect">
                                  <p:stCondLst>
                                    <p:cond delay="0"/>
                                  </p:stCondLst>
                                  <p:childTnLst>
                                    <p:set>
                                      <p:cBhvr>
                                        <p:cTn id="21" dur="1" fill="hold">
                                          <p:stCondLst>
                                            <p:cond delay="0"/>
                                          </p:stCondLst>
                                        </p:cTn>
                                        <p:tgtEl>
                                          <p:spTgt spid="15364"/>
                                        </p:tgtEl>
                                        <p:attrNameLst>
                                          <p:attrName>style.visibility</p:attrName>
                                        </p:attrNameLst>
                                      </p:cBhvr>
                                      <p:to>
                                        <p:strVal val="visible"/>
                                      </p:to>
                                    </p:set>
                                    <p:animEffect transition="in" filter="fade">
                                      <p:cBhvr>
                                        <p:cTn id="22" dur="1000"/>
                                        <p:tgtEl>
                                          <p:spTgt spid="15364"/>
                                        </p:tgtEl>
                                      </p:cBhvr>
                                    </p:animEffect>
                                    <p:anim calcmode="lin" valueType="num">
                                      <p:cBhvr>
                                        <p:cTn id="23" dur="1000" fill="hold"/>
                                        <p:tgtEl>
                                          <p:spTgt spid="15364"/>
                                        </p:tgtEl>
                                        <p:attrNameLst>
                                          <p:attrName>ppt_x</p:attrName>
                                        </p:attrNameLst>
                                      </p:cBhvr>
                                      <p:tavLst>
                                        <p:tav tm="0">
                                          <p:val>
                                            <p:strVal val="#ppt_x"/>
                                          </p:val>
                                        </p:tav>
                                        <p:tav tm="100000">
                                          <p:val>
                                            <p:strVal val="#ppt_x"/>
                                          </p:val>
                                        </p:tav>
                                      </p:tavLst>
                                    </p:anim>
                                    <p:anim calcmode="lin" valueType="num">
                                      <p:cBhvr>
                                        <p:cTn id="24" dur="1000" fill="hold"/>
                                        <p:tgtEl>
                                          <p:spTgt spid="15364"/>
                                        </p:tgtEl>
                                        <p:attrNameLst>
                                          <p:attrName>ppt_y</p:attrName>
                                        </p:attrNameLst>
                                      </p:cBhvr>
                                      <p:tavLst>
                                        <p:tav tm="0">
                                          <p:val>
                                            <p:strVal val="#ppt_y+.1"/>
                                          </p:val>
                                        </p:tav>
                                        <p:tav tm="100000">
                                          <p:val>
                                            <p:strVal val="#ppt_y"/>
                                          </p:val>
                                        </p:tav>
                                      </p:tavLst>
                                    </p:anim>
                                  </p:childTnLst>
                                </p:cTn>
                              </p:par>
                            </p:childTnLst>
                          </p:cTn>
                        </p:par>
                        <p:par>
                          <p:cTn id="25" fill="hold" nodeType="afterGroup">
                            <p:stCondLst>
                              <p:cond delay="1980"/>
                            </p:stCondLst>
                            <p:childTnLst>
                              <p:par>
                                <p:cTn id="26" presetID="2" presetClass="entr" presetSubtype="6" fill="hold" grpId="0" nodeType="afterEffect">
                                  <p:stCondLst>
                                    <p:cond delay="0"/>
                                  </p:stCondLst>
                                  <p:childTnLst>
                                    <p:set>
                                      <p:cBhvr>
                                        <p:cTn id="27" dur="1" fill="hold">
                                          <p:stCondLst>
                                            <p:cond delay="0"/>
                                          </p:stCondLst>
                                        </p:cTn>
                                        <p:tgtEl>
                                          <p:spTgt spid="15365"/>
                                        </p:tgtEl>
                                        <p:attrNameLst>
                                          <p:attrName>style.visibility</p:attrName>
                                        </p:attrNameLst>
                                      </p:cBhvr>
                                      <p:to>
                                        <p:strVal val="visible"/>
                                      </p:to>
                                    </p:set>
                                    <p:anim calcmode="lin" valueType="num">
                                      <p:cBhvr additive="base">
                                        <p:cTn id="28" dur="500" fill="hold"/>
                                        <p:tgtEl>
                                          <p:spTgt spid="15365"/>
                                        </p:tgtEl>
                                        <p:attrNameLst>
                                          <p:attrName>ppt_x</p:attrName>
                                        </p:attrNameLst>
                                      </p:cBhvr>
                                      <p:tavLst>
                                        <p:tav tm="0">
                                          <p:val>
                                            <p:strVal val="1+#ppt_w/2"/>
                                          </p:val>
                                        </p:tav>
                                        <p:tav tm="100000">
                                          <p:val>
                                            <p:strVal val="#ppt_x"/>
                                          </p:val>
                                        </p:tav>
                                      </p:tavLst>
                                    </p:anim>
                                    <p:anim calcmode="lin" valueType="num">
                                      <p:cBhvr additive="base">
                                        <p:cTn id="29" dur="500" fill="hold"/>
                                        <p:tgtEl>
                                          <p:spTgt spid="15365"/>
                                        </p:tgtEl>
                                        <p:attrNameLst>
                                          <p:attrName>ppt_y</p:attrName>
                                        </p:attrNameLst>
                                      </p:cBhvr>
                                      <p:tavLst>
                                        <p:tav tm="0">
                                          <p:val>
                                            <p:strVal val="1+#ppt_h/2"/>
                                          </p:val>
                                        </p:tav>
                                        <p:tav tm="100000">
                                          <p:val>
                                            <p:strVal val="#ppt_y"/>
                                          </p:val>
                                        </p:tav>
                                      </p:tavLst>
                                    </p:anim>
                                  </p:childTnLst>
                                </p:cTn>
                              </p:par>
                              <p:par>
                                <p:cTn id="30" presetID="2" presetClass="entr" presetSubtype="6" fill="hold" grpId="0" nodeType="withEffect">
                                  <p:stCondLst>
                                    <p:cond delay="0"/>
                                  </p:stCondLst>
                                  <p:childTnLst>
                                    <p:set>
                                      <p:cBhvr>
                                        <p:cTn id="31" dur="1" fill="hold">
                                          <p:stCondLst>
                                            <p:cond delay="0"/>
                                          </p:stCondLst>
                                        </p:cTn>
                                        <p:tgtEl>
                                          <p:spTgt spid="15366"/>
                                        </p:tgtEl>
                                        <p:attrNameLst>
                                          <p:attrName>style.visibility</p:attrName>
                                        </p:attrNameLst>
                                      </p:cBhvr>
                                      <p:to>
                                        <p:strVal val="visible"/>
                                      </p:to>
                                    </p:set>
                                    <p:anim calcmode="lin" valueType="num">
                                      <p:cBhvr additive="base">
                                        <p:cTn id="32" dur="500" fill="hold"/>
                                        <p:tgtEl>
                                          <p:spTgt spid="15366"/>
                                        </p:tgtEl>
                                        <p:attrNameLst>
                                          <p:attrName>ppt_x</p:attrName>
                                        </p:attrNameLst>
                                      </p:cBhvr>
                                      <p:tavLst>
                                        <p:tav tm="0">
                                          <p:val>
                                            <p:strVal val="1+#ppt_w/2"/>
                                          </p:val>
                                        </p:tav>
                                        <p:tav tm="100000">
                                          <p:val>
                                            <p:strVal val="#ppt_x"/>
                                          </p:val>
                                        </p:tav>
                                      </p:tavLst>
                                    </p:anim>
                                    <p:anim calcmode="lin" valueType="num">
                                      <p:cBhvr additive="base">
                                        <p:cTn id="33" dur="500" fill="hold"/>
                                        <p:tgtEl>
                                          <p:spTgt spid="15366"/>
                                        </p:tgtEl>
                                        <p:attrNameLst>
                                          <p:attrName>ppt_y</p:attrName>
                                        </p:attrNameLst>
                                      </p:cBhvr>
                                      <p:tavLst>
                                        <p:tav tm="0">
                                          <p:val>
                                            <p:strVal val="1+#ppt_h/2"/>
                                          </p:val>
                                        </p:tav>
                                        <p:tav tm="100000">
                                          <p:val>
                                            <p:strVal val="#ppt_y"/>
                                          </p:val>
                                        </p:tav>
                                      </p:tavLst>
                                    </p:anim>
                                  </p:childTnLst>
                                </p:cTn>
                              </p:par>
                              <p:par>
                                <p:cTn id="34" presetID="2" presetClass="entr" presetSubtype="6" fill="hold" grpId="0" nodeType="withEffect">
                                  <p:stCondLst>
                                    <p:cond delay="0"/>
                                  </p:stCondLst>
                                  <p:childTnLst>
                                    <p:set>
                                      <p:cBhvr>
                                        <p:cTn id="35" dur="1" fill="hold">
                                          <p:stCondLst>
                                            <p:cond delay="0"/>
                                          </p:stCondLst>
                                        </p:cTn>
                                        <p:tgtEl>
                                          <p:spTgt spid="15367"/>
                                        </p:tgtEl>
                                        <p:attrNameLst>
                                          <p:attrName>style.visibility</p:attrName>
                                        </p:attrNameLst>
                                      </p:cBhvr>
                                      <p:to>
                                        <p:strVal val="visible"/>
                                      </p:to>
                                    </p:set>
                                    <p:anim calcmode="lin" valueType="num">
                                      <p:cBhvr additive="base">
                                        <p:cTn id="36" dur="500" fill="hold"/>
                                        <p:tgtEl>
                                          <p:spTgt spid="15367"/>
                                        </p:tgtEl>
                                        <p:attrNameLst>
                                          <p:attrName>ppt_x</p:attrName>
                                        </p:attrNameLst>
                                      </p:cBhvr>
                                      <p:tavLst>
                                        <p:tav tm="0">
                                          <p:val>
                                            <p:strVal val="1+#ppt_w/2"/>
                                          </p:val>
                                        </p:tav>
                                        <p:tav tm="100000">
                                          <p:val>
                                            <p:strVal val="#ppt_x"/>
                                          </p:val>
                                        </p:tav>
                                      </p:tavLst>
                                    </p:anim>
                                    <p:anim calcmode="lin" valueType="num">
                                      <p:cBhvr additive="base">
                                        <p:cTn id="37" dur="500" fill="hold"/>
                                        <p:tgtEl>
                                          <p:spTgt spid="15367"/>
                                        </p:tgtEl>
                                        <p:attrNameLst>
                                          <p:attrName>ppt_y</p:attrName>
                                        </p:attrNameLst>
                                      </p:cBhvr>
                                      <p:tavLst>
                                        <p:tav tm="0">
                                          <p:val>
                                            <p:strVal val="1+#ppt_h/2"/>
                                          </p:val>
                                        </p:tav>
                                        <p:tav tm="100000">
                                          <p:val>
                                            <p:strVal val="#ppt_y"/>
                                          </p:val>
                                        </p:tav>
                                      </p:tavLst>
                                    </p:anim>
                                  </p:childTnLst>
                                </p:cTn>
                              </p:par>
                            </p:childTnLst>
                          </p:cTn>
                        </p:par>
                        <p:par>
                          <p:cTn id="38" fill="hold" nodeType="afterGroup">
                            <p:stCondLst>
                              <p:cond delay="2480"/>
                            </p:stCondLst>
                            <p:childTnLst>
                              <p:par>
                                <p:cTn id="39" presetID="1" presetClass="entr" presetSubtype="0" fill="hold" grpId="0" nodeType="afterEffect">
                                  <p:stCondLst>
                                    <p:cond delay="0"/>
                                  </p:stCondLst>
                                  <p:childTnLst>
                                    <p:set>
                                      <p:cBhvr>
                                        <p:cTn id="40" dur="1" fill="hold">
                                          <p:stCondLst>
                                            <p:cond delay="0"/>
                                          </p:stCondLst>
                                        </p:cTn>
                                        <p:tgtEl>
                                          <p:spTgt spid="15369"/>
                                        </p:tgtEl>
                                        <p:attrNameLst>
                                          <p:attrName>style.visibility</p:attrName>
                                        </p:attrNameLst>
                                      </p:cBhvr>
                                      <p:to>
                                        <p:strVal val="visible"/>
                                      </p:to>
                                    </p:set>
                                  </p:childTnLst>
                                </p:cTn>
                              </p:par>
                              <p:par>
                                <p:cTn id="41" presetID="49" presetClass="path" presetSubtype="0" accel="50000" decel="50000" fill="hold" grpId="1" nodeType="withEffect">
                                  <p:stCondLst>
                                    <p:cond delay="0"/>
                                  </p:stCondLst>
                                  <p:childTnLst>
                                    <p:animMotion origin="layout" path="M -4.58176E-6 -2.59259E-6 L 0.09003 -2.59259E-6 " pathEditMode="relative" rAng="0" ptsTypes="AA">
                                      <p:cBhvr>
                                        <p:cTn id="42" dur="500" spd="-99900" fill="hold"/>
                                        <p:tgtEl>
                                          <p:spTgt spid="15369"/>
                                        </p:tgtEl>
                                        <p:attrNameLst>
                                          <p:attrName>ppt_x,ppt_y</p:attrName>
                                        </p:attrNameLst>
                                      </p:cBhvr>
                                      <p:rCtr x="4500" y="0"/>
                                    </p:animMotion>
                                  </p:childTnLst>
                                </p:cTn>
                              </p:par>
                              <p:par>
                                <p:cTn id="43" presetID="1" presetClass="entr" presetSubtype="0" fill="hold" grpId="0" nodeType="withEffect">
                                  <p:stCondLst>
                                    <p:cond delay="0"/>
                                  </p:stCondLst>
                                  <p:childTnLst>
                                    <p:set>
                                      <p:cBhvr>
                                        <p:cTn id="44" dur="1" fill="hold">
                                          <p:stCondLst>
                                            <p:cond delay="0"/>
                                          </p:stCondLst>
                                        </p:cTn>
                                        <p:tgtEl>
                                          <p:spTgt spid="15370"/>
                                        </p:tgtEl>
                                        <p:attrNameLst>
                                          <p:attrName>style.visibility</p:attrName>
                                        </p:attrNameLst>
                                      </p:cBhvr>
                                      <p:to>
                                        <p:strVal val="visible"/>
                                      </p:to>
                                    </p:set>
                                  </p:childTnLst>
                                </p:cTn>
                              </p:par>
                              <p:par>
                                <p:cTn id="45" presetID="49" presetClass="path" presetSubtype="0" accel="50000" decel="50000" fill="hold" grpId="1" nodeType="withEffect">
                                  <p:stCondLst>
                                    <p:cond delay="0"/>
                                  </p:stCondLst>
                                  <p:childTnLst>
                                    <p:animMotion origin="layout" path="M -4.58176E-6 -2.59259E-6 L 0.09003 -2.59259E-6 " pathEditMode="relative" rAng="0" ptsTypes="AA">
                                      <p:cBhvr>
                                        <p:cTn id="46" dur="500" spd="-99900" fill="hold"/>
                                        <p:tgtEl>
                                          <p:spTgt spid="15370"/>
                                        </p:tgtEl>
                                        <p:attrNameLst>
                                          <p:attrName>ppt_x,ppt_y</p:attrName>
                                        </p:attrNameLst>
                                      </p:cBhvr>
                                      <p:rCtr x="4500" y="0"/>
                                    </p:animMotion>
                                  </p:childTnLst>
                                </p:cTn>
                              </p:par>
                              <p:par>
                                <p:cTn id="47" presetID="1" presetClass="entr" presetSubtype="0" fill="hold" grpId="0" nodeType="withEffect">
                                  <p:stCondLst>
                                    <p:cond delay="0"/>
                                  </p:stCondLst>
                                  <p:childTnLst>
                                    <p:set>
                                      <p:cBhvr>
                                        <p:cTn id="48" dur="1" fill="hold">
                                          <p:stCondLst>
                                            <p:cond delay="0"/>
                                          </p:stCondLst>
                                        </p:cTn>
                                        <p:tgtEl>
                                          <p:spTgt spid="15371"/>
                                        </p:tgtEl>
                                        <p:attrNameLst>
                                          <p:attrName>style.visibility</p:attrName>
                                        </p:attrNameLst>
                                      </p:cBhvr>
                                      <p:to>
                                        <p:strVal val="visible"/>
                                      </p:to>
                                    </p:set>
                                  </p:childTnLst>
                                </p:cTn>
                              </p:par>
                              <p:par>
                                <p:cTn id="49" presetID="49" presetClass="path" presetSubtype="0" accel="50000" decel="50000" fill="hold" grpId="1" nodeType="withEffect">
                                  <p:stCondLst>
                                    <p:cond delay="0"/>
                                  </p:stCondLst>
                                  <p:childTnLst>
                                    <p:animMotion origin="layout" path="M -4.58176E-6 -2.59259E-6 L 0.09003 -2.59259E-6 " pathEditMode="relative" rAng="0" ptsTypes="AA">
                                      <p:cBhvr>
                                        <p:cTn id="50" dur="500" spd="-99900" fill="hold"/>
                                        <p:tgtEl>
                                          <p:spTgt spid="15371"/>
                                        </p:tgtEl>
                                        <p:attrNameLst>
                                          <p:attrName>ppt_x,ppt_y</p:attrName>
                                        </p:attrNameLst>
                                      </p:cBhvr>
                                      <p:rCtr x="4500" y="0"/>
                                    </p:animMotion>
                                  </p:childTnLst>
                                </p:cTn>
                              </p:par>
                            </p:childTnLst>
                          </p:cTn>
                        </p:par>
                        <p:par>
                          <p:cTn id="51" fill="hold" nodeType="afterGroup">
                            <p:stCondLst>
                              <p:cond delay="2980"/>
                            </p:stCondLst>
                            <p:childTnLst>
                              <p:par>
                                <p:cTn id="52" presetID="22" presetClass="entr" presetSubtype="8" fill="hold" grpId="0" nodeType="afterEffect">
                                  <p:stCondLst>
                                    <p:cond delay="0"/>
                                  </p:stCondLst>
                                  <p:childTnLst>
                                    <p:set>
                                      <p:cBhvr>
                                        <p:cTn id="53" dur="1" fill="hold">
                                          <p:stCondLst>
                                            <p:cond delay="0"/>
                                          </p:stCondLst>
                                        </p:cTn>
                                        <p:tgtEl>
                                          <p:spTgt spid="15368"/>
                                        </p:tgtEl>
                                        <p:attrNameLst>
                                          <p:attrName>style.visibility</p:attrName>
                                        </p:attrNameLst>
                                      </p:cBhvr>
                                      <p:to>
                                        <p:strVal val="visible"/>
                                      </p:to>
                                    </p:set>
                                    <p:animEffect transition="in" filter="wipe(left)">
                                      <p:cBhvr>
                                        <p:cTn id="54" dur="500"/>
                                        <p:tgtEl>
                                          <p:spTgt spid="15368"/>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15372"/>
                                        </p:tgtEl>
                                        <p:attrNameLst>
                                          <p:attrName>style.visibility</p:attrName>
                                        </p:attrNameLst>
                                      </p:cBhvr>
                                      <p:to>
                                        <p:strVal val="visible"/>
                                      </p:to>
                                    </p:set>
                                    <p:animEffect transition="in" filter="wipe(left)">
                                      <p:cBhvr>
                                        <p:cTn id="57" dur="500"/>
                                        <p:tgtEl>
                                          <p:spTgt spid="15372"/>
                                        </p:tgtEl>
                                      </p:cBhvr>
                                    </p:animEffect>
                                  </p:childTnLst>
                                </p:cTn>
                              </p:par>
                              <p:par>
                                <p:cTn id="58" presetID="22" presetClass="entr" presetSubtype="8" fill="hold" grpId="0" nodeType="withEffect">
                                  <p:stCondLst>
                                    <p:cond delay="0"/>
                                  </p:stCondLst>
                                  <p:childTnLst>
                                    <p:set>
                                      <p:cBhvr>
                                        <p:cTn id="59" dur="1" fill="hold">
                                          <p:stCondLst>
                                            <p:cond delay="0"/>
                                          </p:stCondLst>
                                        </p:cTn>
                                        <p:tgtEl>
                                          <p:spTgt spid="15373"/>
                                        </p:tgtEl>
                                        <p:attrNameLst>
                                          <p:attrName>style.visibility</p:attrName>
                                        </p:attrNameLst>
                                      </p:cBhvr>
                                      <p:to>
                                        <p:strVal val="visible"/>
                                      </p:to>
                                    </p:set>
                                    <p:animEffect transition="in" filter="wipe(left)">
                                      <p:cBhvr>
                                        <p:cTn id="60" dur="500"/>
                                        <p:tgtEl>
                                          <p:spTgt spid="15373"/>
                                        </p:tgtEl>
                                      </p:cBhvr>
                                    </p:animEffect>
                                  </p:childTnLst>
                                </p:cTn>
                              </p:par>
                            </p:childTnLst>
                          </p:cTn>
                        </p:par>
                        <p:par>
                          <p:cTn id="61" fill="hold" nodeType="afterGroup">
                            <p:stCondLst>
                              <p:cond delay="3480"/>
                            </p:stCondLst>
                            <p:childTnLst>
                              <p:par>
                                <p:cTn id="62" presetID="22" presetClass="entr" presetSubtype="1" fill="hold" grpId="0" nodeType="afterEffect">
                                  <p:stCondLst>
                                    <p:cond delay="0"/>
                                  </p:stCondLst>
                                  <p:childTnLst>
                                    <p:set>
                                      <p:cBhvr>
                                        <p:cTn id="63" dur="1" fill="hold">
                                          <p:stCondLst>
                                            <p:cond delay="0"/>
                                          </p:stCondLst>
                                        </p:cTn>
                                        <p:tgtEl>
                                          <p:spTgt spid="15374"/>
                                        </p:tgtEl>
                                        <p:attrNameLst>
                                          <p:attrName>style.visibility</p:attrName>
                                        </p:attrNameLst>
                                      </p:cBhvr>
                                      <p:to>
                                        <p:strVal val="visible"/>
                                      </p:to>
                                    </p:set>
                                    <p:animEffect transition="in" filter="wipe(up)">
                                      <p:cBhvr>
                                        <p:cTn id="64" dur="500"/>
                                        <p:tgtEl>
                                          <p:spTgt spid="15374"/>
                                        </p:tgtEl>
                                      </p:cBhvr>
                                    </p:animEffect>
                                  </p:childTnLst>
                                </p:cTn>
                              </p:par>
                              <p:par>
                                <p:cTn id="65" presetID="22" presetClass="entr" presetSubtype="1" fill="hold" grpId="0" nodeType="withEffect">
                                  <p:stCondLst>
                                    <p:cond delay="0"/>
                                  </p:stCondLst>
                                  <p:childTnLst>
                                    <p:set>
                                      <p:cBhvr>
                                        <p:cTn id="66" dur="1" fill="hold">
                                          <p:stCondLst>
                                            <p:cond delay="0"/>
                                          </p:stCondLst>
                                        </p:cTn>
                                        <p:tgtEl>
                                          <p:spTgt spid="15375"/>
                                        </p:tgtEl>
                                        <p:attrNameLst>
                                          <p:attrName>style.visibility</p:attrName>
                                        </p:attrNameLst>
                                      </p:cBhvr>
                                      <p:to>
                                        <p:strVal val="visible"/>
                                      </p:to>
                                    </p:set>
                                    <p:animEffect transition="in" filter="wipe(up)">
                                      <p:cBhvr>
                                        <p:cTn id="67" dur="500"/>
                                        <p:tgtEl>
                                          <p:spTgt spid="15375"/>
                                        </p:tgtEl>
                                      </p:cBhvr>
                                    </p:animEffect>
                                  </p:childTnLst>
                                </p:cTn>
                              </p:par>
                              <p:par>
                                <p:cTn id="68" presetID="22" presetClass="entr" presetSubtype="1" fill="hold" grpId="0" nodeType="withEffect">
                                  <p:stCondLst>
                                    <p:cond delay="0"/>
                                  </p:stCondLst>
                                  <p:childTnLst>
                                    <p:set>
                                      <p:cBhvr>
                                        <p:cTn id="69" dur="1" fill="hold">
                                          <p:stCondLst>
                                            <p:cond delay="0"/>
                                          </p:stCondLst>
                                        </p:cTn>
                                        <p:tgtEl>
                                          <p:spTgt spid="15376"/>
                                        </p:tgtEl>
                                        <p:attrNameLst>
                                          <p:attrName>style.visibility</p:attrName>
                                        </p:attrNameLst>
                                      </p:cBhvr>
                                      <p:to>
                                        <p:strVal val="visible"/>
                                      </p:to>
                                    </p:set>
                                    <p:animEffect transition="in" filter="wipe(up)">
                                      <p:cBhvr>
                                        <p:cTn id="70" dur="500"/>
                                        <p:tgtEl>
                                          <p:spTgt spid="153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autoUpdateAnimBg="0"/>
      <p:bldP spid="15363" grpId="0" animBg="1"/>
      <p:bldP spid="15365" grpId="0" animBg="1" autoUpdateAnimBg="0"/>
      <p:bldP spid="15366" grpId="0" animBg="1" autoUpdateAnimBg="0"/>
      <p:bldP spid="15367" grpId="0" animBg="1" autoUpdateAnimBg="0"/>
      <p:bldP spid="15368" grpId="0" autoUpdateAnimBg="0"/>
      <p:bldP spid="15369" grpId="0" animBg="1"/>
      <p:bldP spid="15369" grpId="1" animBg="1"/>
      <p:bldP spid="15370" grpId="0" animBg="1"/>
      <p:bldP spid="15370" grpId="1" animBg="1"/>
      <p:bldP spid="15371" grpId="0" animBg="1"/>
      <p:bldP spid="15371" grpId="1" animBg="1"/>
      <p:bldP spid="15372" grpId="0" autoUpdateAnimBg="0"/>
      <p:bldP spid="15373" grpId="0" autoUpdateAnimBg="0"/>
      <p:bldP spid="15374" grpId="0" autoUpdateAnimBg="0"/>
      <p:bldP spid="15375" grpId="0" autoUpdateAnimBg="0"/>
      <p:bldP spid="15376"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Box 27"/>
          <p:cNvSpPr txBox="1">
            <a:spLocks noChangeArrowheads="1"/>
          </p:cNvSpPr>
          <p:nvPr/>
        </p:nvSpPr>
        <p:spPr bwMode="auto">
          <a:xfrm>
            <a:off x="1012825" y="176213"/>
            <a:ext cx="3576638"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000" b="1">
                <a:solidFill>
                  <a:schemeClr val="accent1"/>
                </a:solidFill>
                <a:latin typeface="微软雅黑" panose="020B0503020204020204" pitchFamily="34" charset="-122"/>
                <a:ea typeface="微软雅黑" panose="020B0503020204020204" pitchFamily="34" charset="-122"/>
              </a:rPr>
              <a:t>1.6 </a:t>
            </a:r>
            <a:r>
              <a:rPr lang="zh-CN" altLang="en-US" sz="3000" b="1">
                <a:solidFill>
                  <a:schemeClr val="accent1"/>
                </a:solidFill>
                <a:latin typeface="微软雅黑" panose="020B0503020204020204" pitchFamily="34" charset="-122"/>
                <a:ea typeface="微软雅黑" panose="020B0503020204020204" pitchFamily="34" charset="-122"/>
              </a:rPr>
              <a:t>主要贡献与创新</a:t>
            </a:r>
          </a:p>
        </p:txBody>
      </p:sp>
      <p:sp>
        <p:nvSpPr>
          <p:cNvPr id="16387" name="Freeform 5"/>
          <p:cNvSpPr>
            <a:spLocks/>
          </p:cNvSpPr>
          <p:nvPr/>
        </p:nvSpPr>
        <p:spPr bwMode="auto">
          <a:xfrm>
            <a:off x="427038" y="220663"/>
            <a:ext cx="474662" cy="560387"/>
          </a:xfrm>
          <a:custGeom>
            <a:avLst/>
            <a:gdLst>
              <a:gd name="T0" fmla="*/ 99232 w 574"/>
              <a:gd name="T1" fmla="*/ 362894 h 681"/>
              <a:gd name="T2" fmla="*/ 169522 w 574"/>
              <a:gd name="T3" fmla="*/ 391695 h 681"/>
              <a:gd name="T4" fmla="*/ 321679 w 574"/>
              <a:gd name="T5" fmla="*/ 270730 h 681"/>
              <a:gd name="T6" fmla="*/ 314236 w 574"/>
              <a:gd name="T7" fmla="*/ 237815 h 681"/>
              <a:gd name="T8" fmla="*/ 324159 w 574"/>
              <a:gd name="T9" fmla="*/ 198316 h 681"/>
              <a:gd name="T10" fmla="*/ 223273 w 574"/>
              <a:gd name="T11" fmla="*/ 113559 h 681"/>
              <a:gd name="T12" fmla="*/ 179445 w 574"/>
              <a:gd name="T13" fmla="*/ 130839 h 681"/>
              <a:gd name="T14" fmla="*/ 113290 w 574"/>
              <a:gd name="T15" fmla="*/ 65008 h 681"/>
              <a:gd name="T16" fmla="*/ 179445 w 574"/>
              <a:gd name="T17" fmla="*/ 0 h 681"/>
              <a:gd name="T18" fmla="*/ 244773 w 574"/>
              <a:gd name="T19" fmla="*/ 65008 h 681"/>
              <a:gd name="T20" fmla="*/ 238985 w 574"/>
              <a:gd name="T21" fmla="*/ 92986 h 681"/>
              <a:gd name="T22" fmla="*/ 340698 w 574"/>
              <a:gd name="T23" fmla="*/ 178567 h 681"/>
              <a:gd name="T24" fmla="*/ 394449 w 574"/>
              <a:gd name="T25" fmla="*/ 157995 h 681"/>
              <a:gd name="T26" fmla="*/ 474662 w 574"/>
              <a:gd name="T27" fmla="*/ 237815 h 681"/>
              <a:gd name="T28" fmla="*/ 394449 w 574"/>
              <a:gd name="T29" fmla="*/ 317635 h 681"/>
              <a:gd name="T30" fmla="*/ 335737 w 574"/>
              <a:gd name="T31" fmla="*/ 292125 h 681"/>
              <a:gd name="T32" fmla="*/ 185234 w 574"/>
              <a:gd name="T33" fmla="*/ 412267 h 681"/>
              <a:gd name="T34" fmla="*/ 198465 w 574"/>
              <a:gd name="T35" fmla="*/ 461640 h 681"/>
              <a:gd name="T36" fmla="*/ 99232 w 574"/>
              <a:gd name="T37" fmla="*/ 560387 h 681"/>
              <a:gd name="T38" fmla="*/ 0 w 574"/>
              <a:gd name="T39" fmla="*/ 461640 h 681"/>
              <a:gd name="T40" fmla="*/ 99232 w 574"/>
              <a:gd name="T41" fmla="*/ 362894 h 68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388" name="Freeform 13"/>
          <p:cNvSpPr>
            <a:spLocks noEditPoints="1"/>
          </p:cNvSpPr>
          <p:nvPr/>
        </p:nvSpPr>
        <p:spPr bwMode="auto">
          <a:xfrm>
            <a:off x="1222375" y="4205288"/>
            <a:ext cx="1174750" cy="1600200"/>
          </a:xfrm>
          <a:custGeom>
            <a:avLst/>
            <a:gdLst>
              <a:gd name="T0" fmla="*/ 107807 w 1373"/>
              <a:gd name="T1" fmla="*/ 540816 h 1870"/>
              <a:gd name="T2" fmla="*/ 0 w 1373"/>
              <a:gd name="T3" fmla="*/ 584458 h 1870"/>
              <a:gd name="T4" fmla="*/ 106951 w 1373"/>
              <a:gd name="T5" fmla="*/ 628100 h 1870"/>
              <a:gd name="T6" fmla="*/ 215613 w 1373"/>
              <a:gd name="T7" fmla="*/ 286667 h 1870"/>
              <a:gd name="T8" fmla="*/ 234437 w 1373"/>
              <a:gd name="T9" fmla="*/ 181413 h 1870"/>
              <a:gd name="T10" fmla="*/ 172833 w 1373"/>
              <a:gd name="T11" fmla="*/ 243881 h 1870"/>
              <a:gd name="T12" fmla="*/ 586092 w 1373"/>
              <a:gd name="T13" fmla="*/ 111244 h 1870"/>
              <a:gd name="T14" fmla="*/ 629728 w 1373"/>
              <a:gd name="T15" fmla="*/ 45353 h 1870"/>
              <a:gd name="T16" fmla="*/ 542456 w 1373"/>
              <a:gd name="T17" fmla="*/ 45353 h 1870"/>
              <a:gd name="T18" fmla="*/ 586092 w 1373"/>
              <a:gd name="T19" fmla="*/ 111244 h 1870"/>
              <a:gd name="T20" fmla="*/ 999350 w 1373"/>
              <a:gd name="T21" fmla="*/ 236179 h 1870"/>
              <a:gd name="T22" fmla="*/ 937747 w 1373"/>
              <a:gd name="T23" fmla="*/ 173712 h 1870"/>
              <a:gd name="T24" fmla="*/ 954003 w 1373"/>
              <a:gd name="T25" fmla="*/ 281533 h 1870"/>
              <a:gd name="T26" fmla="*/ 1065232 w 1373"/>
              <a:gd name="T27" fmla="*/ 540816 h 1870"/>
              <a:gd name="T28" fmla="*/ 1066088 w 1373"/>
              <a:gd name="T29" fmla="*/ 628100 h 1870"/>
              <a:gd name="T30" fmla="*/ 1174750 w 1373"/>
              <a:gd name="T31" fmla="*/ 584458 h 1870"/>
              <a:gd name="T32" fmla="*/ 813683 w 1373"/>
              <a:gd name="T33" fmla="*/ 612697 h 1870"/>
              <a:gd name="T34" fmla="*/ 642562 w 1373"/>
              <a:gd name="T35" fmla="*/ 668319 h 1870"/>
              <a:gd name="T36" fmla="*/ 586947 w 1373"/>
              <a:gd name="T37" fmla="*/ 839463 h 1870"/>
              <a:gd name="T38" fmla="*/ 531333 w 1373"/>
              <a:gd name="T39" fmla="*/ 668319 h 1870"/>
              <a:gd name="T40" fmla="*/ 361067 w 1373"/>
              <a:gd name="T41" fmla="*/ 612697 h 1870"/>
              <a:gd name="T42" fmla="*/ 531333 w 1373"/>
              <a:gd name="T43" fmla="*/ 557075 h 1870"/>
              <a:gd name="T44" fmla="*/ 586947 w 1373"/>
              <a:gd name="T45" fmla="*/ 385931 h 1870"/>
              <a:gd name="T46" fmla="*/ 642562 w 1373"/>
              <a:gd name="T47" fmla="*/ 557075 h 1870"/>
              <a:gd name="T48" fmla="*/ 813683 w 1373"/>
              <a:gd name="T49" fmla="*/ 612697 h 1870"/>
              <a:gd name="T50" fmla="*/ 420104 w 1373"/>
              <a:gd name="T51" fmla="*/ 1434190 h 1870"/>
              <a:gd name="T52" fmla="*/ 760636 w 1373"/>
              <a:gd name="T53" fmla="*/ 1263046 h 1870"/>
              <a:gd name="T54" fmla="*/ 453472 w 1373"/>
              <a:gd name="T55" fmla="*/ 1467563 h 1870"/>
              <a:gd name="T56" fmla="*/ 727267 w 1373"/>
              <a:gd name="T57" fmla="*/ 1467563 h 1870"/>
              <a:gd name="T58" fmla="*/ 475718 w 1373"/>
              <a:gd name="T59" fmla="*/ 1379424 h 1870"/>
              <a:gd name="T60" fmla="*/ 475718 w 1373"/>
              <a:gd name="T61" fmla="*/ 1488956 h 1870"/>
              <a:gd name="T62" fmla="*/ 760636 w 1373"/>
              <a:gd name="T63" fmla="*/ 1434190 h 1870"/>
              <a:gd name="T64" fmla="*/ 475718 w 1373"/>
              <a:gd name="T65" fmla="*/ 1379424 h 1870"/>
              <a:gd name="T66" fmla="*/ 485985 w 1373"/>
              <a:gd name="T67" fmla="*/ 1199722 h 1870"/>
              <a:gd name="T68" fmla="*/ 371334 w 1373"/>
              <a:gd name="T69" fmla="*/ 1066230 h 1870"/>
              <a:gd name="T70" fmla="*/ 248982 w 1373"/>
              <a:gd name="T71" fmla="*/ 839463 h 1870"/>
              <a:gd name="T72" fmla="*/ 586947 w 1373"/>
              <a:gd name="T73" fmla="*/ 170289 h 1870"/>
              <a:gd name="T74" fmla="*/ 925768 w 1373"/>
              <a:gd name="T75" fmla="*/ 838607 h 1870"/>
              <a:gd name="T76" fmla="*/ 803416 w 1373"/>
              <a:gd name="T77" fmla="*/ 1066230 h 1870"/>
              <a:gd name="T78" fmla="*/ 688765 w 1373"/>
              <a:gd name="T79" fmla="*/ 1199722 h 1870"/>
              <a:gd name="T80" fmla="*/ 237003 w 1373"/>
              <a:gd name="T81" fmla="*/ 593871 h 1870"/>
              <a:gd name="T82" fmla="*/ 361067 w 1373"/>
              <a:gd name="T83" fmla="*/ 885672 h 1870"/>
              <a:gd name="T84" fmla="*/ 462028 w 1373"/>
              <a:gd name="T85" fmla="*/ 1119284 h 1870"/>
              <a:gd name="T86" fmla="*/ 688765 w 1373"/>
              <a:gd name="T87" fmla="*/ 1126130 h 1870"/>
              <a:gd name="T88" fmla="*/ 738390 w 1373"/>
              <a:gd name="T89" fmla="*/ 1032856 h 1870"/>
              <a:gd name="T90" fmla="*/ 864164 w 1373"/>
              <a:gd name="T91" fmla="*/ 798389 h 1870"/>
              <a:gd name="T92" fmla="*/ 586947 w 1373"/>
              <a:gd name="T93" fmla="*/ 243881 h 187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1373" h="1870">
                <a:moveTo>
                  <a:pt x="123" y="694"/>
                </a:moveTo>
                <a:cubicBezTo>
                  <a:pt x="123" y="673"/>
                  <a:pt x="124" y="652"/>
                  <a:pt x="126" y="632"/>
                </a:cubicBezTo>
                <a:lnTo>
                  <a:pt x="53" y="632"/>
                </a:lnTo>
                <a:cubicBezTo>
                  <a:pt x="24" y="632"/>
                  <a:pt x="0" y="655"/>
                  <a:pt x="0" y="683"/>
                </a:cubicBezTo>
                <a:cubicBezTo>
                  <a:pt x="0" y="711"/>
                  <a:pt x="24" y="734"/>
                  <a:pt x="53" y="734"/>
                </a:cubicBezTo>
                <a:lnTo>
                  <a:pt x="125" y="734"/>
                </a:lnTo>
                <a:cubicBezTo>
                  <a:pt x="124" y="721"/>
                  <a:pt x="123" y="708"/>
                  <a:pt x="123" y="694"/>
                </a:cubicBezTo>
                <a:close/>
                <a:moveTo>
                  <a:pt x="252" y="335"/>
                </a:moveTo>
                <a:cubicBezTo>
                  <a:pt x="274" y="309"/>
                  <a:pt x="298" y="285"/>
                  <a:pt x="324" y="263"/>
                </a:cubicBezTo>
                <a:lnTo>
                  <a:pt x="274" y="212"/>
                </a:lnTo>
                <a:cubicBezTo>
                  <a:pt x="253" y="192"/>
                  <a:pt x="220" y="191"/>
                  <a:pt x="200" y="211"/>
                </a:cubicBezTo>
                <a:cubicBezTo>
                  <a:pt x="180" y="231"/>
                  <a:pt x="181" y="264"/>
                  <a:pt x="202" y="285"/>
                </a:cubicBezTo>
                <a:lnTo>
                  <a:pt x="252" y="335"/>
                </a:lnTo>
                <a:close/>
                <a:moveTo>
                  <a:pt x="685" y="130"/>
                </a:moveTo>
                <a:cubicBezTo>
                  <a:pt x="702" y="130"/>
                  <a:pt x="719" y="131"/>
                  <a:pt x="736" y="133"/>
                </a:cubicBezTo>
                <a:lnTo>
                  <a:pt x="736" y="53"/>
                </a:lnTo>
                <a:cubicBezTo>
                  <a:pt x="736" y="24"/>
                  <a:pt x="713" y="0"/>
                  <a:pt x="685" y="0"/>
                </a:cubicBezTo>
                <a:cubicBezTo>
                  <a:pt x="657" y="0"/>
                  <a:pt x="634" y="24"/>
                  <a:pt x="634" y="53"/>
                </a:cubicBezTo>
                <a:lnTo>
                  <a:pt x="634" y="133"/>
                </a:lnTo>
                <a:cubicBezTo>
                  <a:pt x="651" y="131"/>
                  <a:pt x="668" y="130"/>
                  <a:pt x="685" y="130"/>
                </a:cubicBezTo>
                <a:close/>
                <a:moveTo>
                  <a:pt x="1115" y="329"/>
                </a:moveTo>
                <a:lnTo>
                  <a:pt x="1168" y="276"/>
                </a:lnTo>
                <a:cubicBezTo>
                  <a:pt x="1189" y="255"/>
                  <a:pt x="1190" y="222"/>
                  <a:pt x="1170" y="202"/>
                </a:cubicBezTo>
                <a:cubicBezTo>
                  <a:pt x="1150" y="182"/>
                  <a:pt x="1117" y="183"/>
                  <a:pt x="1096" y="203"/>
                </a:cubicBezTo>
                <a:lnTo>
                  <a:pt x="1042" y="257"/>
                </a:lnTo>
                <a:cubicBezTo>
                  <a:pt x="1069" y="279"/>
                  <a:pt x="1093" y="303"/>
                  <a:pt x="1115" y="329"/>
                </a:cubicBezTo>
                <a:close/>
                <a:moveTo>
                  <a:pt x="1319" y="632"/>
                </a:moveTo>
                <a:lnTo>
                  <a:pt x="1245" y="632"/>
                </a:lnTo>
                <a:cubicBezTo>
                  <a:pt x="1247" y="652"/>
                  <a:pt x="1249" y="673"/>
                  <a:pt x="1249" y="694"/>
                </a:cubicBezTo>
                <a:cubicBezTo>
                  <a:pt x="1249" y="708"/>
                  <a:pt x="1248" y="721"/>
                  <a:pt x="1246" y="734"/>
                </a:cubicBezTo>
                <a:lnTo>
                  <a:pt x="1319" y="734"/>
                </a:lnTo>
                <a:cubicBezTo>
                  <a:pt x="1349" y="734"/>
                  <a:pt x="1373" y="711"/>
                  <a:pt x="1373" y="683"/>
                </a:cubicBezTo>
                <a:cubicBezTo>
                  <a:pt x="1373" y="655"/>
                  <a:pt x="1349" y="632"/>
                  <a:pt x="1319" y="632"/>
                </a:cubicBezTo>
                <a:close/>
                <a:moveTo>
                  <a:pt x="951" y="716"/>
                </a:moveTo>
                <a:cubicBezTo>
                  <a:pt x="951" y="751"/>
                  <a:pt x="922" y="781"/>
                  <a:pt x="886" y="781"/>
                </a:cubicBezTo>
                <a:lnTo>
                  <a:pt x="751" y="781"/>
                </a:lnTo>
                <a:lnTo>
                  <a:pt x="751" y="915"/>
                </a:lnTo>
                <a:cubicBezTo>
                  <a:pt x="751" y="951"/>
                  <a:pt x="722" y="981"/>
                  <a:pt x="686" y="981"/>
                </a:cubicBezTo>
                <a:cubicBezTo>
                  <a:pt x="651" y="981"/>
                  <a:pt x="621" y="951"/>
                  <a:pt x="621" y="915"/>
                </a:cubicBezTo>
                <a:lnTo>
                  <a:pt x="621" y="781"/>
                </a:lnTo>
                <a:lnTo>
                  <a:pt x="487" y="781"/>
                </a:lnTo>
                <a:cubicBezTo>
                  <a:pt x="451" y="781"/>
                  <a:pt x="422" y="751"/>
                  <a:pt x="422" y="716"/>
                </a:cubicBezTo>
                <a:cubicBezTo>
                  <a:pt x="422" y="680"/>
                  <a:pt x="451" y="651"/>
                  <a:pt x="487" y="651"/>
                </a:cubicBezTo>
                <a:lnTo>
                  <a:pt x="621" y="651"/>
                </a:lnTo>
                <a:lnTo>
                  <a:pt x="621" y="516"/>
                </a:lnTo>
                <a:cubicBezTo>
                  <a:pt x="621" y="480"/>
                  <a:pt x="651" y="451"/>
                  <a:pt x="686" y="451"/>
                </a:cubicBezTo>
                <a:cubicBezTo>
                  <a:pt x="722" y="451"/>
                  <a:pt x="751" y="480"/>
                  <a:pt x="751" y="516"/>
                </a:cubicBezTo>
                <a:lnTo>
                  <a:pt x="751" y="651"/>
                </a:lnTo>
                <a:lnTo>
                  <a:pt x="886" y="651"/>
                </a:lnTo>
                <a:cubicBezTo>
                  <a:pt x="922" y="651"/>
                  <a:pt x="951" y="680"/>
                  <a:pt x="951" y="716"/>
                </a:cubicBezTo>
                <a:close/>
                <a:moveTo>
                  <a:pt x="889" y="1676"/>
                </a:moveTo>
                <a:lnTo>
                  <a:pt x="491" y="1676"/>
                </a:lnTo>
                <a:lnTo>
                  <a:pt x="491" y="1476"/>
                </a:lnTo>
                <a:lnTo>
                  <a:pt x="889" y="1476"/>
                </a:lnTo>
                <a:lnTo>
                  <a:pt x="889" y="1676"/>
                </a:lnTo>
                <a:close/>
                <a:moveTo>
                  <a:pt x="530" y="1715"/>
                </a:moveTo>
                <a:cubicBezTo>
                  <a:pt x="534" y="1801"/>
                  <a:pt x="604" y="1870"/>
                  <a:pt x="690" y="1870"/>
                </a:cubicBezTo>
                <a:cubicBezTo>
                  <a:pt x="776" y="1870"/>
                  <a:pt x="847" y="1801"/>
                  <a:pt x="850" y="1715"/>
                </a:cubicBezTo>
                <a:lnTo>
                  <a:pt x="530" y="1715"/>
                </a:lnTo>
                <a:close/>
                <a:moveTo>
                  <a:pt x="556" y="1612"/>
                </a:moveTo>
                <a:cubicBezTo>
                  <a:pt x="520" y="1612"/>
                  <a:pt x="491" y="1641"/>
                  <a:pt x="491" y="1676"/>
                </a:cubicBezTo>
                <a:cubicBezTo>
                  <a:pt x="491" y="1711"/>
                  <a:pt x="520" y="1740"/>
                  <a:pt x="556" y="1740"/>
                </a:cubicBezTo>
                <a:lnTo>
                  <a:pt x="824" y="1740"/>
                </a:lnTo>
                <a:cubicBezTo>
                  <a:pt x="860" y="1740"/>
                  <a:pt x="889" y="1711"/>
                  <a:pt x="889" y="1676"/>
                </a:cubicBezTo>
                <a:cubicBezTo>
                  <a:pt x="889" y="1641"/>
                  <a:pt x="860" y="1612"/>
                  <a:pt x="824" y="1612"/>
                </a:cubicBezTo>
                <a:lnTo>
                  <a:pt x="556" y="1612"/>
                </a:lnTo>
                <a:close/>
                <a:moveTo>
                  <a:pt x="805" y="1402"/>
                </a:moveTo>
                <a:lnTo>
                  <a:pt x="568" y="1402"/>
                </a:lnTo>
                <a:cubicBezTo>
                  <a:pt x="504" y="1402"/>
                  <a:pt x="454" y="1360"/>
                  <a:pt x="454" y="1308"/>
                </a:cubicBezTo>
                <a:cubicBezTo>
                  <a:pt x="454" y="1301"/>
                  <a:pt x="447" y="1271"/>
                  <a:pt x="434" y="1246"/>
                </a:cubicBezTo>
                <a:lnTo>
                  <a:pt x="346" y="1074"/>
                </a:lnTo>
                <a:cubicBezTo>
                  <a:pt x="332" y="1047"/>
                  <a:pt x="307" y="1005"/>
                  <a:pt x="291" y="981"/>
                </a:cubicBezTo>
                <a:cubicBezTo>
                  <a:pt x="281" y="965"/>
                  <a:pt x="191" y="825"/>
                  <a:pt x="191" y="694"/>
                </a:cubicBezTo>
                <a:cubicBezTo>
                  <a:pt x="191" y="421"/>
                  <a:pt x="413" y="199"/>
                  <a:pt x="686" y="199"/>
                </a:cubicBezTo>
                <a:cubicBezTo>
                  <a:pt x="959" y="199"/>
                  <a:pt x="1181" y="421"/>
                  <a:pt x="1181" y="694"/>
                </a:cubicBezTo>
                <a:cubicBezTo>
                  <a:pt x="1181" y="825"/>
                  <a:pt x="1092" y="965"/>
                  <a:pt x="1082" y="980"/>
                </a:cubicBezTo>
                <a:cubicBezTo>
                  <a:pt x="1066" y="1005"/>
                  <a:pt x="1041" y="1048"/>
                  <a:pt x="1027" y="1074"/>
                </a:cubicBezTo>
                <a:lnTo>
                  <a:pt x="939" y="1246"/>
                </a:lnTo>
                <a:cubicBezTo>
                  <a:pt x="926" y="1271"/>
                  <a:pt x="919" y="1301"/>
                  <a:pt x="919" y="1308"/>
                </a:cubicBezTo>
                <a:cubicBezTo>
                  <a:pt x="919" y="1360"/>
                  <a:pt x="869" y="1402"/>
                  <a:pt x="805" y="1402"/>
                </a:cubicBezTo>
                <a:close/>
                <a:moveTo>
                  <a:pt x="686" y="285"/>
                </a:moveTo>
                <a:cubicBezTo>
                  <a:pt x="461" y="285"/>
                  <a:pt x="277" y="468"/>
                  <a:pt x="277" y="694"/>
                </a:cubicBezTo>
                <a:cubicBezTo>
                  <a:pt x="277" y="802"/>
                  <a:pt x="362" y="932"/>
                  <a:pt x="363" y="933"/>
                </a:cubicBezTo>
                <a:cubicBezTo>
                  <a:pt x="381" y="961"/>
                  <a:pt x="407" y="1005"/>
                  <a:pt x="422" y="1035"/>
                </a:cubicBezTo>
                <a:lnTo>
                  <a:pt x="510" y="1207"/>
                </a:lnTo>
                <a:cubicBezTo>
                  <a:pt x="527" y="1240"/>
                  <a:pt x="540" y="1283"/>
                  <a:pt x="540" y="1308"/>
                </a:cubicBezTo>
                <a:cubicBezTo>
                  <a:pt x="541" y="1309"/>
                  <a:pt x="550" y="1316"/>
                  <a:pt x="568" y="1316"/>
                </a:cubicBezTo>
                <a:lnTo>
                  <a:pt x="805" y="1316"/>
                </a:lnTo>
                <a:cubicBezTo>
                  <a:pt x="823" y="1316"/>
                  <a:pt x="832" y="1309"/>
                  <a:pt x="834" y="1306"/>
                </a:cubicBezTo>
                <a:cubicBezTo>
                  <a:pt x="833" y="1283"/>
                  <a:pt x="846" y="1240"/>
                  <a:pt x="863" y="1207"/>
                </a:cubicBezTo>
                <a:lnTo>
                  <a:pt x="951" y="1035"/>
                </a:lnTo>
                <a:cubicBezTo>
                  <a:pt x="966" y="1006"/>
                  <a:pt x="993" y="961"/>
                  <a:pt x="1010" y="933"/>
                </a:cubicBezTo>
                <a:cubicBezTo>
                  <a:pt x="1040" y="888"/>
                  <a:pt x="1096" y="780"/>
                  <a:pt x="1096" y="694"/>
                </a:cubicBezTo>
                <a:cubicBezTo>
                  <a:pt x="1096" y="468"/>
                  <a:pt x="912" y="285"/>
                  <a:pt x="686" y="28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389" name="TextBox 4"/>
          <p:cNvSpPr txBox="1">
            <a:spLocks noChangeArrowheads="1"/>
          </p:cNvSpPr>
          <p:nvPr/>
        </p:nvSpPr>
        <p:spPr bwMode="auto">
          <a:xfrm>
            <a:off x="1104900" y="5886450"/>
            <a:ext cx="1411288" cy="40005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solidFill>
                  <a:schemeClr val="accent2"/>
                </a:solidFill>
                <a:latin typeface="微软雅黑" panose="020B0503020204020204" pitchFamily="34" charset="-122"/>
                <a:ea typeface="微软雅黑" panose="020B0503020204020204" pitchFamily="34" charset="-122"/>
              </a:rPr>
              <a:t>主要创新</a:t>
            </a:r>
          </a:p>
        </p:txBody>
      </p:sp>
      <p:sp>
        <p:nvSpPr>
          <p:cNvPr id="16390" name="Freeform 7"/>
          <p:cNvSpPr>
            <a:spLocks noEditPoints="1"/>
          </p:cNvSpPr>
          <p:nvPr/>
        </p:nvSpPr>
        <p:spPr bwMode="auto">
          <a:xfrm>
            <a:off x="1316038" y="1412875"/>
            <a:ext cx="987425" cy="1436688"/>
          </a:xfrm>
          <a:custGeom>
            <a:avLst/>
            <a:gdLst>
              <a:gd name="T0" fmla="*/ 469222 w 1391"/>
              <a:gd name="T1" fmla="*/ 923838 h 2031"/>
              <a:gd name="T2" fmla="*/ 631072 w 1391"/>
              <a:gd name="T3" fmla="*/ 832586 h 2031"/>
              <a:gd name="T4" fmla="*/ 732583 w 1391"/>
              <a:gd name="T5" fmla="*/ 860881 h 2031"/>
              <a:gd name="T6" fmla="*/ 827705 w 1391"/>
              <a:gd name="T7" fmla="*/ 675548 h 2031"/>
              <a:gd name="T8" fmla="*/ 897982 w 1391"/>
              <a:gd name="T9" fmla="*/ 623201 h 2031"/>
              <a:gd name="T10" fmla="*/ 900821 w 1391"/>
              <a:gd name="T11" fmla="*/ 399669 h 2031"/>
              <a:gd name="T12" fmla="*/ 831964 w 1391"/>
              <a:gd name="T13" fmla="*/ 345201 h 2031"/>
              <a:gd name="T14" fmla="*/ 754589 w 1391"/>
              <a:gd name="T15" fmla="*/ 161990 h 2031"/>
              <a:gd name="T16" fmla="*/ 672954 w 1391"/>
              <a:gd name="T17" fmla="*/ 177552 h 2031"/>
              <a:gd name="T18" fmla="*/ 518203 w 1391"/>
              <a:gd name="T19" fmla="*/ 87008 h 2031"/>
              <a:gd name="T20" fmla="*/ 481290 w 1391"/>
              <a:gd name="T21" fmla="*/ 87008 h 2031"/>
              <a:gd name="T22" fmla="*/ 366291 w 1391"/>
              <a:gd name="T23" fmla="*/ 176845 h 2031"/>
              <a:gd name="T24" fmla="*/ 329378 w 1391"/>
              <a:gd name="T25" fmla="*/ 166234 h 2031"/>
              <a:gd name="T26" fmla="*/ 236386 w 1391"/>
              <a:gd name="T27" fmla="*/ 174015 h 2031"/>
              <a:gd name="T28" fmla="*/ 102221 w 1391"/>
              <a:gd name="T29" fmla="*/ 352982 h 2031"/>
              <a:gd name="T30" fmla="*/ 125646 w 1391"/>
              <a:gd name="T31" fmla="*/ 437161 h 2031"/>
              <a:gd name="T32" fmla="*/ 80925 w 1391"/>
              <a:gd name="T33" fmla="*/ 632397 h 2031"/>
              <a:gd name="T34" fmla="*/ 228577 w 1391"/>
              <a:gd name="T35" fmla="*/ 768922 h 2031"/>
              <a:gd name="T36" fmla="*/ 246324 w 1391"/>
              <a:gd name="T37" fmla="*/ 853807 h 2031"/>
              <a:gd name="T38" fmla="*/ 344285 w 1391"/>
              <a:gd name="T39" fmla="*/ 828342 h 2031"/>
              <a:gd name="T40" fmla="*/ 373390 w 1391"/>
              <a:gd name="T41" fmla="*/ 916057 h 2031"/>
              <a:gd name="T42" fmla="*/ 279688 w 1391"/>
              <a:gd name="T43" fmla="*/ 923130 h 2031"/>
              <a:gd name="T44" fmla="*/ 154041 w 1391"/>
              <a:gd name="T45" fmla="*/ 766800 h 2031"/>
              <a:gd name="T46" fmla="*/ 9228 w 1391"/>
              <a:gd name="T47" fmla="*/ 655034 h 2031"/>
              <a:gd name="T48" fmla="*/ 65308 w 1391"/>
              <a:gd name="T49" fmla="*/ 481018 h 2031"/>
              <a:gd name="T50" fmla="*/ 80925 w 1391"/>
              <a:gd name="T51" fmla="*/ 281537 h 2031"/>
              <a:gd name="T52" fmla="*/ 161850 w 1391"/>
              <a:gd name="T53" fmla="*/ 174015 h 2031"/>
              <a:gd name="T54" fmla="*/ 349964 w 1391"/>
              <a:gd name="T55" fmla="*/ 94789 h 2031"/>
              <a:gd name="T56" fmla="*/ 377649 w 1391"/>
              <a:gd name="T57" fmla="*/ 101863 h 2031"/>
              <a:gd name="T58" fmla="*/ 499746 w 1391"/>
              <a:gd name="T59" fmla="*/ 0 h 2031"/>
              <a:gd name="T60" fmla="*/ 643140 w 1391"/>
              <a:gd name="T61" fmla="*/ 107522 h 2031"/>
              <a:gd name="T62" fmla="*/ 808539 w 1391"/>
              <a:gd name="T63" fmla="*/ 110351 h 2031"/>
              <a:gd name="T64" fmla="*/ 855390 w 1391"/>
              <a:gd name="T65" fmla="*/ 274463 h 2031"/>
              <a:gd name="T66" fmla="*/ 960450 w 1391"/>
              <a:gd name="T67" fmla="*/ 444942 h 2031"/>
              <a:gd name="T68" fmla="*/ 958320 w 1391"/>
              <a:gd name="T69" fmla="*/ 579344 h 2031"/>
              <a:gd name="T70" fmla="*/ 848291 w 1391"/>
              <a:gd name="T71" fmla="*/ 746993 h 2031"/>
              <a:gd name="T72" fmla="*/ 732583 w 1391"/>
              <a:gd name="T73" fmla="*/ 935156 h 2031"/>
              <a:gd name="T74" fmla="*/ 631072 w 1391"/>
              <a:gd name="T75" fmla="*/ 906861 h 2031"/>
              <a:gd name="T76" fmla="*/ 487679 w 1391"/>
              <a:gd name="T77" fmla="*/ 1010845 h 2031"/>
              <a:gd name="T78" fmla="*/ 491938 w 1391"/>
              <a:gd name="T79" fmla="*/ 775995 h 2031"/>
              <a:gd name="T80" fmla="*/ 491938 w 1391"/>
              <a:gd name="T81" fmla="*/ 820560 h 2031"/>
              <a:gd name="T82" fmla="*/ 792921 w 1391"/>
              <a:gd name="T83" fmla="*/ 520631 h 2031"/>
              <a:gd name="T84" fmla="*/ 491938 w 1391"/>
              <a:gd name="T85" fmla="*/ 735675 h 2031"/>
              <a:gd name="T86" fmla="*/ 707737 w 1391"/>
              <a:gd name="T87" fmla="*/ 520631 h 2031"/>
              <a:gd name="T88" fmla="*/ 675084 w 1391"/>
              <a:gd name="T89" fmla="*/ 984672 h 2031"/>
              <a:gd name="T90" fmla="*/ 548017 w 1391"/>
              <a:gd name="T91" fmla="*/ 1057533 h 2031"/>
              <a:gd name="T92" fmla="*/ 651658 w 1391"/>
              <a:gd name="T93" fmla="*/ 1265502 h 2031"/>
              <a:gd name="T94" fmla="*/ 848291 w 1391"/>
              <a:gd name="T95" fmla="*/ 1376561 h 2031"/>
              <a:gd name="T96" fmla="*/ 357773 w 1391"/>
              <a:gd name="T97" fmla="*/ 999527 h 2031"/>
              <a:gd name="T98" fmla="*/ 247034 w 1391"/>
              <a:gd name="T99" fmla="*/ 987502 h 2031"/>
              <a:gd name="T100" fmla="*/ 172498 w 1391"/>
              <a:gd name="T101" fmla="*/ 1410515 h 2031"/>
              <a:gd name="T102" fmla="*/ 457154 w 1391"/>
              <a:gd name="T103" fmla="*/ 1392123 h 2031"/>
              <a:gd name="T104" fmla="*/ 487679 w 1391"/>
              <a:gd name="T105" fmla="*/ 1070265 h 203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1391" h="2031">
                <a:moveTo>
                  <a:pt x="485" y="1171"/>
                </a:moveTo>
                <a:cubicBezTo>
                  <a:pt x="536" y="1171"/>
                  <a:pt x="586" y="1197"/>
                  <a:pt x="613" y="1236"/>
                </a:cubicBezTo>
                <a:lnTo>
                  <a:pt x="661" y="1306"/>
                </a:lnTo>
                <a:cubicBezTo>
                  <a:pt x="676" y="1328"/>
                  <a:pt x="698" y="1329"/>
                  <a:pt x="714" y="1307"/>
                </a:cubicBezTo>
                <a:lnTo>
                  <a:pt x="764" y="1238"/>
                </a:lnTo>
                <a:cubicBezTo>
                  <a:pt x="791" y="1201"/>
                  <a:pt x="840" y="1177"/>
                  <a:pt x="889" y="1177"/>
                </a:cubicBezTo>
                <a:cubicBezTo>
                  <a:pt x="905" y="1177"/>
                  <a:pt x="920" y="1180"/>
                  <a:pt x="934" y="1185"/>
                </a:cubicBezTo>
                <a:lnTo>
                  <a:pt x="1015" y="1214"/>
                </a:lnTo>
                <a:cubicBezTo>
                  <a:pt x="1021" y="1216"/>
                  <a:pt x="1026" y="1217"/>
                  <a:pt x="1032" y="1217"/>
                </a:cubicBezTo>
                <a:cubicBezTo>
                  <a:pt x="1055" y="1217"/>
                  <a:pt x="1058" y="1196"/>
                  <a:pt x="1058" y="1184"/>
                </a:cubicBezTo>
                <a:lnTo>
                  <a:pt x="1058" y="1098"/>
                </a:lnTo>
                <a:cubicBezTo>
                  <a:pt x="1059" y="1035"/>
                  <a:pt x="1106" y="972"/>
                  <a:pt x="1166" y="955"/>
                </a:cubicBezTo>
                <a:lnTo>
                  <a:pt x="1248" y="930"/>
                </a:lnTo>
                <a:cubicBezTo>
                  <a:pt x="1260" y="927"/>
                  <a:pt x="1269" y="920"/>
                  <a:pt x="1272" y="911"/>
                </a:cubicBezTo>
                <a:cubicBezTo>
                  <a:pt x="1275" y="903"/>
                  <a:pt x="1272" y="891"/>
                  <a:pt x="1265" y="881"/>
                </a:cubicBezTo>
                <a:lnTo>
                  <a:pt x="1214" y="811"/>
                </a:lnTo>
                <a:cubicBezTo>
                  <a:pt x="1178" y="761"/>
                  <a:pt x="1179" y="683"/>
                  <a:pt x="1217" y="633"/>
                </a:cubicBezTo>
                <a:lnTo>
                  <a:pt x="1269" y="565"/>
                </a:lnTo>
                <a:cubicBezTo>
                  <a:pt x="1277" y="554"/>
                  <a:pt x="1280" y="543"/>
                  <a:pt x="1278" y="534"/>
                </a:cubicBezTo>
                <a:cubicBezTo>
                  <a:pt x="1275" y="526"/>
                  <a:pt x="1266" y="519"/>
                  <a:pt x="1254" y="515"/>
                </a:cubicBezTo>
                <a:lnTo>
                  <a:pt x="1172" y="488"/>
                </a:lnTo>
                <a:cubicBezTo>
                  <a:pt x="1113" y="469"/>
                  <a:pt x="1068" y="405"/>
                  <a:pt x="1069" y="342"/>
                </a:cubicBezTo>
                <a:lnTo>
                  <a:pt x="1072" y="256"/>
                </a:lnTo>
                <a:cubicBezTo>
                  <a:pt x="1072" y="245"/>
                  <a:pt x="1069" y="235"/>
                  <a:pt x="1063" y="229"/>
                </a:cubicBezTo>
                <a:cubicBezTo>
                  <a:pt x="1058" y="223"/>
                  <a:pt x="1050" y="222"/>
                  <a:pt x="1044" y="222"/>
                </a:cubicBezTo>
                <a:cubicBezTo>
                  <a:pt x="1040" y="222"/>
                  <a:pt x="1035" y="223"/>
                  <a:pt x="1030" y="225"/>
                </a:cubicBezTo>
                <a:lnTo>
                  <a:pt x="948" y="251"/>
                </a:lnTo>
                <a:cubicBezTo>
                  <a:pt x="935" y="256"/>
                  <a:pt x="921" y="258"/>
                  <a:pt x="906" y="258"/>
                </a:cubicBezTo>
                <a:cubicBezTo>
                  <a:pt x="855" y="258"/>
                  <a:pt x="805" y="232"/>
                  <a:pt x="779" y="194"/>
                </a:cubicBezTo>
                <a:lnTo>
                  <a:pt x="730" y="123"/>
                </a:lnTo>
                <a:cubicBezTo>
                  <a:pt x="723" y="112"/>
                  <a:pt x="713" y="105"/>
                  <a:pt x="704" y="105"/>
                </a:cubicBezTo>
                <a:cubicBezTo>
                  <a:pt x="693" y="105"/>
                  <a:pt x="689" y="105"/>
                  <a:pt x="680" y="119"/>
                </a:cubicBezTo>
                <a:lnTo>
                  <a:pt x="678" y="123"/>
                </a:lnTo>
                <a:cubicBezTo>
                  <a:pt x="657" y="156"/>
                  <a:pt x="629" y="197"/>
                  <a:pt x="606" y="220"/>
                </a:cubicBezTo>
                <a:cubicBezTo>
                  <a:pt x="591" y="234"/>
                  <a:pt x="568" y="252"/>
                  <a:pt x="537" y="252"/>
                </a:cubicBezTo>
                <a:cubicBezTo>
                  <a:pt x="529" y="252"/>
                  <a:pt x="522" y="251"/>
                  <a:pt x="516" y="250"/>
                </a:cubicBezTo>
                <a:lnTo>
                  <a:pt x="509" y="250"/>
                </a:lnTo>
                <a:lnTo>
                  <a:pt x="503" y="246"/>
                </a:lnTo>
                <a:cubicBezTo>
                  <a:pt x="493" y="243"/>
                  <a:pt x="479" y="239"/>
                  <a:pt x="464" y="235"/>
                </a:cubicBezTo>
                <a:cubicBezTo>
                  <a:pt x="442" y="229"/>
                  <a:pt x="406" y="218"/>
                  <a:pt x="399" y="217"/>
                </a:cubicBezTo>
                <a:cubicBezTo>
                  <a:pt x="383" y="213"/>
                  <a:pt x="366" y="211"/>
                  <a:pt x="361" y="211"/>
                </a:cubicBezTo>
                <a:cubicBezTo>
                  <a:pt x="340" y="211"/>
                  <a:pt x="333" y="229"/>
                  <a:pt x="333" y="246"/>
                </a:cubicBezTo>
                <a:lnTo>
                  <a:pt x="333" y="331"/>
                </a:lnTo>
                <a:cubicBezTo>
                  <a:pt x="333" y="394"/>
                  <a:pt x="286" y="457"/>
                  <a:pt x="226" y="475"/>
                </a:cubicBezTo>
                <a:lnTo>
                  <a:pt x="144" y="499"/>
                </a:lnTo>
                <a:cubicBezTo>
                  <a:pt x="131" y="502"/>
                  <a:pt x="122" y="510"/>
                  <a:pt x="119" y="518"/>
                </a:cubicBezTo>
                <a:cubicBezTo>
                  <a:pt x="116" y="526"/>
                  <a:pt x="119" y="538"/>
                  <a:pt x="127" y="548"/>
                </a:cubicBezTo>
                <a:lnTo>
                  <a:pt x="177" y="618"/>
                </a:lnTo>
                <a:cubicBezTo>
                  <a:pt x="214" y="668"/>
                  <a:pt x="213" y="747"/>
                  <a:pt x="175" y="796"/>
                </a:cubicBezTo>
                <a:lnTo>
                  <a:pt x="122" y="864"/>
                </a:lnTo>
                <a:cubicBezTo>
                  <a:pt x="114" y="875"/>
                  <a:pt x="111" y="886"/>
                  <a:pt x="114" y="894"/>
                </a:cubicBezTo>
                <a:cubicBezTo>
                  <a:pt x="116" y="903"/>
                  <a:pt x="126" y="911"/>
                  <a:pt x="138" y="915"/>
                </a:cubicBezTo>
                <a:lnTo>
                  <a:pt x="219" y="941"/>
                </a:lnTo>
                <a:cubicBezTo>
                  <a:pt x="279" y="961"/>
                  <a:pt x="324" y="1025"/>
                  <a:pt x="322" y="1087"/>
                </a:cubicBezTo>
                <a:lnTo>
                  <a:pt x="320" y="1173"/>
                </a:lnTo>
                <a:cubicBezTo>
                  <a:pt x="320" y="1184"/>
                  <a:pt x="322" y="1194"/>
                  <a:pt x="328" y="1200"/>
                </a:cubicBezTo>
                <a:cubicBezTo>
                  <a:pt x="334" y="1206"/>
                  <a:pt x="341" y="1207"/>
                  <a:pt x="347" y="1207"/>
                </a:cubicBezTo>
                <a:cubicBezTo>
                  <a:pt x="352" y="1207"/>
                  <a:pt x="357" y="1206"/>
                  <a:pt x="362" y="1204"/>
                </a:cubicBezTo>
                <a:lnTo>
                  <a:pt x="443" y="1178"/>
                </a:lnTo>
                <a:cubicBezTo>
                  <a:pt x="458" y="1174"/>
                  <a:pt x="471" y="1171"/>
                  <a:pt x="485" y="1171"/>
                </a:cubicBezTo>
                <a:close/>
                <a:moveTo>
                  <a:pt x="687" y="1429"/>
                </a:moveTo>
                <a:cubicBezTo>
                  <a:pt x="643" y="1429"/>
                  <a:pt x="602" y="1406"/>
                  <a:pt x="574" y="1366"/>
                </a:cubicBezTo>
                <a:lnTo>
                  <a:pt x="526" y="1295"/>
                </a:lnTo>
                <a:cubicBezTo>
                  <a:pt x="520" y="1286"/>
                  <a:pt x="503" y="1277"/>
                  <a:pt x="485" y="1277"/>
                </a:cubicBezTo>
                <a:cubicBezTo>
                  <a:pt x="482" y="1277"/>
                  <a:pt x="479" y="1277"/>
                  <a:pt x="475" y="1278"/>
                </a:cubicBezTo>
                <a:lnTo>
                  <a:pt x="394" y="1305"/>
                </a:lnTo>
                <a:cubicBezTo>
                  <a:pt x="342" y="1321"/>
                  <a:pt x="287" y="1309"/>
                  <a:pt x="253" y="1273"/>
                </a:cubicBezTo>
                <a:cubicBezTo>
                  <a:pt x="227" y="1247"/>
                  <a:pt x="213" y="1210"/>
                  <a:pt x="215" y="1170"/>
                </a:cubicBezTo>
                <a:lnTo>
                  <a:pt x="217" y="1084"/>
                </a:lnTo>
                <a:cubicBezTo>
                  <a:pt x="217" y="1068"/>
                  <a:pt x="202" y="1046"/>
                  <a:pt x="186" y="1041"/>
                </a:cubicBezTo>
                <a:lnTo>
                  <a:pt x="105" y="1015"/>
                </a:lnTo>
                <a:cubicBezTo>
                  <a:pt x="60" y="1000"/>
                  <a:pt x="26" y="967"/>
                  <a:pt x="13" y="926"/>
                </a:cubicBezTo>
                <a:cubicBezTo>
                  <a:pt x="0" y="884"/>
                  <a:pt x="9" y="838"/>
                  <a:pt x="39" y="800"/>
                </a:cubicBezTo>
                <a:lnTo>
                  <a:pt x="91" y="732"/>
                </a:lnTo>
                <a:cubicBezTo>
                  <a:pt x="101" y="720"/>
                  <a:pt x="101" y="693"/>
                  <a:pt x="92" y="680"/>
                </a:cubicBezTo>
                <a:lnTo>
                  <a:pt x="41" y="610"/>
                </a:lnTo>
                <a:cubicBezTo>
                  <a:pt x="13" y="572"/>
                  <a:pt x="5" y="526"/>
                  <a:pt x="19" y="484"/>
                </a:cubicBezTo>
                <a:cubicBezTo>
                  <a:pt x="34" y="442"/>
                  <a:pt x="68" y="411"/>
                  <a:pt x="114" y="398"/>
                </a:cubicBezTo>
                <a:lnTo>
                  <a:pt x="196" y="374"/>
                </a:lnTo>
                <a:cubicBezTo>
                  <a:pt x="211" y="369"/>
                  <a:pt x="228" y="347"/>
                  <a:pt x="228" y="331"/>
                </a:cubicBezTo>
                <a:lnTo>
                  <a:pt x="228" y="246"/>
                </a:lnTo>
                <a:cubicBezTo>
                  <a:pt x="228" y="166"/>
                  <a:pt x="285" y="106"/>
                  <a:pt x="361" y="106"/>
                </a:cubicBezTo>
                <a:cubicBezTo>
                  <a:pt x="379" y="106"/>
                  <a:pt x="407" y="111"/>
                  <a:pt x="421" y="114"/>
                </a:cubicBezTo>
                <a:cubicBezTo>
                  <a:pt x="429" y="115"/>
                  <a:pt x="450" y="121"/>
                  <a:pt x="493" y="134"/>
                </a:cubicBezTo>
                <a:cubicBezTo>
                  <a:pt x="508" y="138"/>
                  <a:pt x="521" y="142"/>
                  <a:pt x="530" y="144"/>
                </a:cubicBezTo>
                <a:lnTo>
                  <a:pt x="532" y="144"/>
                </a:lnTo>
                <a:cubicBezTo>
                  <a:pt x="532" y="144"/>
                  <a:pt x="532" y="144"/>
                  <a:pt x="532" y="144"/>
                </a:cubicBezTo>
                <a:cubicBezTo>
                  <a:pt x="544" y="133"/>
                  <a:pt x="563" y="106"/>
                  <a:pt x="589" y="66"/>
                </a:cubicBezTo>
                <a:lnTo>
                  <a:pt x="591" y="63"/>
                </a:lnTo>
                <a:cubicBezTo>
                  <a:pt x="618" y="21"/>
                  <a:pt x="655" y="0"/>
                  <a:pt x="704" y="0"/>
                </a:cubicBezTo>
                <a:cubicBezTo>
                  <a:pt x="749" y="0"/>
                  <a:pt x="790" y="23"/>
                  <a:pt x="817" y="64"/>
                </a:cubicBezTo>
                <a:lnTo>
                  <a:pt x="866" y="134"/>
                </a:lnTo>
                <a:cubicBezTo>
                  <a:pt x="872" y="143"/>
                  <a:pt x="889" y="152"/>
                  <a:pt x="906" y="152"/>
                </a:cubicBezTo>
                <a:cubicBezTo>
                  <a:pt x="911" y="152"/>
                  <a:pt x="914" y="152"/>
                  <a:pt x="916" y="151"/>
                </a:cubicBezTo>
                <a:lnTo>
                  <a:pt x="997" y="125"/>
                </a:lnTo>
                <a:cubicBezTo>
                  <a:pt x="1049" y="108"/>
                  <a:pt x="1104" y="120"/>
                  <a:pt x="1139" y="156"/>
                </a:cubicBezTo>
                <a:cubicBezTo>
                  <a:pt x="1165" y="182"/>
                  <a:pt x="1178" y="219"/>
                  <a:pt x="1177" y="259"/>
                </a:cubicBezTo>
                <a:lnTo>
                  <a:pt x="1174" y="345"/>
                </a:lnTo>
                <a:cubicBezTo>
                  <a:pt x="1174" y="360"/>
                  <a:pt x="1190" y="383"/>
                  <a:pt x="1205" y="388"/>
                </a:cubicBezTo>
                <a:lnTo>
                  <a:pt x="1286" y="414"/>
                </a:lnTo>
                <a:cubicBezTo>
                  <a:pt x="1332" y="429"/>
                  <a:pt x="1365" y="462"/>
                  <a:pt x="1378" y="503"/>
                </a:cubicBezTo>
                <a:cubicBezTo>
                  <a:pt x="1391" y="546"/>
                  <a:pt x="1382" y="591"/>
                  <a:pt x="1353" y="629"/>
                </a:cubicBezTo>
                <a:lnTo>
                  <a:pt x="1300" y="697"/>
                </a:lnTo>
                <a:cubicBezTo>
                  <a:pt x="1291" y="709"/>
                  <a:pt x="1290" y="737"/>
                  <a:pt x="1299" y="749"/>
                </a:cubicBezTo>
                <a:lnTo>
                  <a:pt x="1350" y="819"/>
                </a:lnTo>
                <a:cubicBezTo>
                  <a:pt x="1378" y="858"/>
                  <a:pt x="1386" y="904"/>
                  <a:pt x="1372" y="945"/>
                </a:cubicBezTo>
                <a:cubicBezTo>
                  <a:pt x="1358" y="986"/>
                  <a:pt x="1324" y="1018"/>
                  <a:pt x="1278" y="1031"/>
                </a:cubicBezTo>
                <a:lnTo>
                  <a:pt x="1195" y="1056"/>
                </a:lnTo>
                <a:cubicBezTo>
                  <a:pt x="1180" y="1060"/>
                  <a:pt x="1164" y="1082"/>
                  <a:pt x="1164" y="1098"/>
                </a:cubicBezTo>
                <a:lnTo>
                  <a:pt x="1164" y="1184"/>
                </a:lnTo>
                <a:cubicBezTo>
                  <a:pt x="1164" y="1264"/>
                  <a:pt x="1108" y="1322"/>
                  <a:pt x="1032" y="1322"/>
                </a:cubicBezTo>
                <a:cubicBezTo>
                  <a:pt x="1014" y="1322"/>
                  <a:pt x="997" y="1319"/>
                  <a:pt x="980" y="1313"/>
                </a:cubicBezTo>
                <a:lnTo>
                  <a:pt x="899" y="1284"/>
                </a:lnTo>
                <a:cubicBezTo>
                  <a:pt x="896" y="1283"/>
                  <a:pt x="893" y="1282"/>
                  <a:pt x="889" y="1282"/>
                </a:cubicBezTo>
                <a:cubicBezTo>
                  <a:pt x="872" y="1282"/>
                  <a:pt x="855" y="1291"/>
                  <a:pt x="849" y="1300"/>
                </a:cubicBezTo>
                <a:lnTo>
                  <a:pt x="799" y="1369"/>
                </a:lnTo>
                <a:cubicBezTo>
                  <a:pt x="771" y="1408"/>
                  <a:pt x="731" y="1429"/>
                  <a:pt x="687" y="1429"/>
                </a:cubicBezTo>
                <a:close/>
                <a:moveTo>
                  <a:pt x="693" y="375"/>
                </a:moveTo>
                <a:cubicBezTo>
                  <a:pt x="494" y="375"/>
                  <a:pt x="332" y="537"/>
                  <a:pt x="332" y="736"/>
                </a:cubicBezTo>
                <a:cubicBezTo>
                  <a:pt x="332" y="935"/>
                  <a:pt x="494" y="1097"/>
                  <a:pt x="693" y="1097"/>
                </a:cubicBezTo>
                <a:cubicBezTo>
                  <a:pt x="892" y="1097"/>
                  <a:pt x="1054" y="935"/>
                  <a:pt x="1054" y="736"/>
                </a:cubicBezTo>
                <a:cubicBezTo>
                  <a:pt x="1054" y="537"/>
                  <a:pt x="892" y="375"/>
                  <a:pt x="693" y="375"/>
                </a:cubicBezTo>
                <a:close/>
                <a:moveTo>
                  <a:pt x="693" y="1160"/>
                </a:moveTo>
                <a:cubicBezTo>
                  <a:pt x="459" y="1160"/>
                  <a:pt x="269" y="970"/>
                  <a:pt x="269" y="736"/>
                </a:cubicBezTo>
                <a:cubicBezTo>
                  <a:pt x="269" y="502"/>
                  <a:pt x="459" y="312"/>
                  <a:pt x="693" y="312"/>
                </a:cubicBezTo>
                <a:cubicBezTo>
                  <a:pt x="927" y="312"/>
                  <a:pt x="1117" y="502"/>
                  <a:pt x="1117" y="736"/>
                </a:cubicBezTo>
                <a:cubicBezTo>
                  <a:pt x="1117" y="970"/>
                  <a:pt x="927" y="1160"/>
                  <a:pt x="693" y="1160"/>
                </a:cubicBezTo>
                <a:close/>
                <a:moveTo>
                  <a:pt x="997" y="736"/>
                </a:moveTo>
                <a:cubicBezTo>
                  <a:pt x="997" y="904"/>
                  <a:pt x="861" y="1040"/>
                  <a:pt x="693" y="1040"/>
                </a:cubicBezTo>
                <a:cubicBezTo>
                  <a:pt x="525" y="1040"/>
                  <a:pt x="389" y="904"/>
                  <a:pt x="389" y="736"/>
                </a:cubicBezTo>
                <a:cubicBezTo>
                  <a:pt x="389" y="568"/>
                  <a:pt x="525" y="432"/>
                  <a:pt x="693" y="432"/>
                </a:cubicBezTo>
                <a:cubicBezTo>
                  <a:pt x="861" y="432"/>
                  <a:pt x="997" y="568"/>
                  <a:pt x="997" y="736"/>
                </a:cubicBezTo>
                <a:close/>
                <a:moveTo>
                  <a:pt x="1037" y="1406"/>
                </a:moveTo>
                <a:cubicBezTo>
                  <a:pt x="1035" y="1406"/>
                  <a:pt x="1033" y="1406"/>
                  <a:pt x="1032" y="1406"/>
                </a:cubicBezTo>
                <a:cubicBezTo>
                  <a:pt x="1004" y="1406"/>
                  <a:pt x="977" y="1402"/>
                  <a:pt x="951" y="1392"/>
                </a:cubicBezTo>
                <a:lnTo>
                  <a:pt x="900" y="1374"/>
                </a:lnTo>
                <a:lnTo>
                  <a:pt x="867" y="1418"/>
                </a:lnTo>
                <a:cubicBezTo>
                  <a:pt x="842" y="1454"/>
                  <a:pt x="809" y="1480"/>
                  <a:pt x="772" y="1495"/>
                </a:cubicBezTo>
                <a:lnTo>
                  <a:pt x="798" y="1917"/>
                </a:lnTo>
                <a:cubicBezTo>
                  <a:pt x="799" y="1951"/>
                  <a:pt x="816" y="1955"/>
                  <a:pt x="834" y="1926"/>
                </a:cubicBezTo>
                <a:lnTo>
                  <a:pt x="918" y="1789"/>
                </a:lnTo>
                <a:cubicBezTo>
                  <a:pt x="936" y="1760"/>
                  <a:pt x="970" y="1757"/>
                  <a:pt x="994" y="1781"/>
                </a:cubicBezTo>
                <a:lnTo>
                  <a:pt x="1167" y="1961"/>
                </a:lnTo>
                <a:cubicBezTo>
                  <a:pt x="1191" y="1986"/>
                  <a:pt x="1203" y="1979"/>
                  <a:pt x="1195" y="1946"/>
                </a:cubicBezTo>
                <a:cubicBezTo>
                  <a:pt x="1195" y="1946"/>
                  <a:pt x="1085" y="1571"/>
                  <a:pt x="1037" y="1406"/>
                </a:cubicBezTo>
                <a:close/>
                <a:moveTo>
                  <a:pt x="687" y="1513"/>
                </a:moveTo>
                <a:cubicBezTo>
                  <a:pt x="615" y="1513"/>
                  <a:pt x="548" y="1477"/>
                  <a:pt x="504" y="1413"/>
                </a:cubicBezTo>
                <a:lnTo>
                  <a:pt x="473" y="1368"/>
                </a:lnTo>
                <a:lnTo>
                  <a:pt x="420" y="1385"/>
                </a:lnTo>
                <a:cubicBezTo>
                  <a:pt x="397" y="1392"/>
                  <a:pt x="372" y="1396"/>
                  <a:pt x="348" y="1396"/>
                </a:cubicBezTo>
                <a:cubicBezTo>
                  <a:pt x="337" y="1396"/>
                  <a:pt x="327" y="1395"/>
                  <a:pt x="316" y="1394"/>
                </a:cubicBezTo>
                <a:cubicBezTo>
                  <a:pt x="272" y="1557"/>
                  <a:pt x="171" y="1931"/>
                  <a:pt x="169" y="1941"/>
                </a:cubicBezTo>
                <a:cubicBezTo>
                  <a:pt x="162" y="1976"/>
                  <a:pt x="183" y="2031"/>
                  <a:pt x="243" y="1994"/>
                </a:cubicBezTo>
                <a:cubicBezTo>
                  <a:pt x="252" y="1989"/>
                  <a:pt x="429" y="1844"/>
                  <a:pt x="429" y="1844"/>
                </a:cubicBezTo>
                <a:cubicBezTo>
                  <a:pt x="454" y="1821"/>
                  <a:pt x="477" y="1820"/>
                  <a:pt x="507" y="1847"/>
                </a:cubicBezTo>
                <a:lnTo>
                  <a:pt x="644" y="1968"/>
                </a:lnTo>
                <a:cubicBezTo>
                  <a:pt x="668" y="1990"/>
                  <a:pt x="706" y="1977"/>
                  <a:pt x="704" y="1943"/>
                </a:cubicBezTo>
                <a:lnTo>
                  <a:pt x="692" y="1513"/>
                </a:lnTo>
                <a:cubicBezTo>
                  <a:pt x="690" y="1513"/>
                  <a:pt x="689" y="1513"/>
                  <a:pt x="687" y="151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391" name="TextBox 6"/>
          <p:cNvSpPr txBox="1">
            <a:spLocks noChangeArrowheads="1"/>
          </p:cNvSpPr>
          <p:nvPr/>
        </p:nvSpPr>
        <p:spPr bwMode="auto">
          <a:xfrm>
            <a:off x="1104900" y="2957513"/>
            <a:ext cx="1411288" cy="40005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solidFill>
                  <a:schemeClr val="accent2"/>
                </a:solidFill>
                <a:latin typeface="微软雅黑" panose="020B0503020204020204" pitchFamily="34" charset="-122"/>
                <a:ea typeface="微软雅黑" panose="020B0503020204020204" pitchFamily="34" charset="-122"/>
              </a:rPr>
              <a:t>研究贡献</a:t>
            </a:r>
          </a:p>
        </p:txBody>
      </p:sp>
      <p:sp>
        <p:nvSpPr>
          <p:cNvPr id="16392" name="椭圆 7"/>
          <p:cNvSpPr>
            <a:spLocks noChangeAspect="1" noChangeArrowheads="1"/>
          </p:cNvSpPr>
          <p:nvPr/>
        </p:nvSpPr>
        <p:spPr bwMode="auto">
          <a:xfrm>
            <a:off x="3036888" y="1111250"/>
            <a:ext cx="417512" cy="417513"/>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600" b="1">
                <a:solidFill>
                  <a:schemeClr val="accent2"/>
                </a:solidFill>
                <a:latin typeface="微软雅黑" panose="020B0503020204020204" pitchFamily="34" charset="-122"/>
                <a:ea typeface="微软雅黑" panose="020B0503020204020204" pitchFamily="34" charset="-122"/>
              </a:rPr>
              <a:t>1</a:t>
            </a:r>
            <a:endParaRPr lang="zh-CN" altLang="en-US" sz="1600" b="1">
              <a:solidFill>
                <a:schemeClr val="accent2"/>
              </a:solidFill>
              <a:latin typeface="微软雅黑" panose="020B0503020204020204" pitchFamily="34" charset="-122"/>
              <a:ea typeface="微软雅黑" panose="020B0503020204020204" pitchFamily="34" charset="-122"/>
            </a:endParaRPr>
          </a:p>
        </p:txBody>
      </p:sp>
      <p:sp>
        <p:nvSpPr>
          <p:cNvPr id="16393" name="椭圆 8"/>
          <p:cNvSpPr>
            <a:spLocks noChangeAspect="1" noChangeArrowheads="1"/>
          </p:cNvSpPr>
          <p:nvPr/>
        </p:nvSpPr>
        <p:spPr bwMode="auto">
          <a:xfrm>
            <a:off x="3036888" y="1738313"/>
            <a:ext cx="417512" cy="417512"/>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600" b="1">
                <a:solidFill>
                  <a:schemeClr val="accent2"/>
                </a:solidFill>
                <a:latin typeface="微软雅黑" panose="020B0503020204020204" pitchFamily="34" charset="-122"/>
                <a:ea typeface="微软雅黑" panose="020B0503020204020204" pitchFamily="34" charset="-122"/>
              </a:rPr>
              <a:t>2</a:t>
            </a:r>
            <a:endParaRPr lang="zh-CN" altLang="en-US" sz="1600" b="1">
              <a:solidFill>
                <a:schemeClr val="accent2"/>
              </a:solidFill>
              <a:latin typeface="微软雅黑" panose="020B0503020204020204" pitchFamily="34" charset="-122"/>
              <a:ea typeface="微软雅黑" panose="020B0503020204020204" pitchFamily="34" charset="-122"/>
            </a:endParaRPr>
          </a:p>
        </p:txBody>
      </p:sp>
      <p:sp>
        <p:nvSpPr>
          <p:cNvPr id="16394" name="椭圆 9"/>
          <p:cNvSpPr>
            <a:spLocks noChangeAspect="1" noChangeArrowheads="1"/>
          </p:cNvSpPr>
          <p:nvPr/>
        </p:nvSpPr>
        <p:spPr bwMode="auto">
          <a:xfrm>
            <a:off x="3036888" y="2420938"/>
            <a:ext cx="417512" cy="417512"/>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600" b="1">
                <a:solidFill>
                  <a:schemeClr val="accent2"/>
                </a:solidFill>
                <a:latin typeface="微软雅黑" panose="020B0503020204020204" pitchFamily="34" charset="-122"/>
                <a:ea typeface="微软雅黑" panose="020B0503020204020204" pitchFamily="34" charset="-122"/>
              </a:rPr>
              <a:t>3</a:t>
            </a:r>
            <a:endParaRPr lang="zh-CN" altLang="en-US" sz="1600" b="1">
              <a:solidFill>
                <a:schemeClr val="accent2"/>
              </a:solidFill>
              <a:latin typeface="微软雅黑" panose="020B0503020204020204" pitchFamily="34" charset="-122"/>
              <a:ea typeface="微软雅黑" panose="020B0503020204020204" pitchFamily="34" charset="-122"/>
            </a:endParaRPr>
          </a:p>
        </p:txBody>
      </p:sp>
      <p:sp>
        <p:nvSpPr>
          <p:cNvPr id="16395" name="TextBox 10"/>
          <p:cNvSpPr txBox="1">
            <a:spLocks noChangeArrowheads="1"/>
          </p:cNvSpPr>
          <p:nvPr/>
        </p:nvSpPr>
        <p:spPr bwMode="auto">
          <a:xfrm>
            <a:off x="3419475" y="1033463"/>
            <a:ext cx="7294563"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zh-CN" altLang="en-US">
                <a:solidFill>
                  <a:schemeClr val="accent1"/>
                </a:solidFill>
                <a:latin typeface="微软雅黑" panose="020B0503020204020204" pitchFamily="34" charset="-122"/>
                <a:ea typeface="微软雅黑" panose="020B0503020204020204" pitchFamily="34" charset="-122"/>
              </a:rPr>
              <a:t>开创了国内某某领域的研究空白，积累了一定的经验</a:t>
            </a:r>
          </a:p>
        </p:txBody>
      </p:sp>
      <p:sp>
        <p:nvSpPr>
          <p:cNvPr id="16396" name="TextBox 11"/>
          <p:cNvSpPr txBox="1">
            <a:spLocks noChangeArrowheads="1"/>
          </p:cNvSpPr>
          <p:nvPr/>
        </p:nvSpPr>
        <p:spPr bwMode="auto">
          <a:xfrm>
            <a:off x="3419475" y="1701800"/>
            <a:ext cx="72945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zh-CN" altLang="en-US">
                <a:solidFill>
                  <a:schemeClr val="accent1"/>
                </a:solidFill>
                <a:latin typeface="微软雅黑" panose="020B0503020204020204" pitchFamily="34" charset="-122"/>
                <a:ea typeface="微软雅黑" panose="020B0503020204020204" pitchFamily="34" charset="-122"/>
              </a:rPr>
              <a:t>发表论文</a:t>
            </a:r>
            <a:r>
              <a:rPr lang="en-US" altLang="zh-CN">
                <a:solidFill>
                  <a:schemeClr val="accent1"/>
                </a:solidFill>
                <a:latin typeface="微软雅黑" panose="020B0503020204020204" pitchFamily="34" charset="-122"/>
                <a:ea typeface="微软雅黑" panose="020B0503020204020204" pitchFamily="34" charset="-122"/>
              </a:rPr>
              <a:t>N</a:t>
            </a:r>
            <a:r>
              <a:rPr lang="zh-CN" altLang="en-US">
                <a:solidFill>
                  <a:schemeClr val="accent1"/>
                </a:solidFill>
                <a:latin typeface="微软雅黑" panose="020B0503020204020204" pitchFamily="34" charset="-122"/>
                <a:ea typeface="微软雅黑" panose="020B0503020204020204" pitchFamily="34" charset="-122"/>
              </a:rPr>
              <a:t>篇，其中有一篇被引用</a:t>
            </a:r>
            <a:r>
              <a:rPr lang="en-US" altLang="zh-CN">
                <a:solidFill>
                  <a:schemeClr val="accent1"/>
                </a:solidFill>
                <a:latin typeface="微软雅黑" panose="020B0503020204020204" pitchFamily="34" charset="-122"/>
                <a:ea typeface="微软雅黑" panose="020B0503020204020204" pitchFamily="34" charset="-122"/>
              </a:rPr>
              <a:t>N</a:t>
            </a:r>
            <a:r>
              <a:rPr lang="zh-CN" altLang="en-US">
                <a:solidFill>
                  <a:schemeClr val="accent1"/>
                </a:solidFill>
                <a:latin typeface="微软雅黑" panose="020B0503020204020204" pitchFamily="34" charset="-122"/>
                <a:ea typeface="微软雅黑" panose="020B0503020204020204" pitchFamily="34" charset="-122"/>
              </a:rPr>
              <a:t>次；</a:t>
            </a:r>
          </a:p>
        </p:txBody>
      </p:sp>
      <p:sp>
        <p:nvSpPr>
          <p:cNvPr id="16397" name="TextBox 13"/>
          <p:cNvSpPr txBox="1">
            <a:spLocks noChangeArrowheads="1"/>
          </p:cNvSpPr>
          <p:nvPr/>
        </p:nvSpPr>
        <p:spPr bwMode="auto">
          <a:xfrm>
            <a:off x="3419475" y="2351088"/>
            <a:ext cx="7294563"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zh-CN" altLang="en-US">
                <a:solidFill>
                  <a:schemeClr val="accent1"/>
                </a:solidFill>
                <a:latin typeface="微软雅黑" panose="020B0503020204020204" pitchFamily="34" charset="-122"/>
                <a:ea typeface="微软雅黑" panose="020B0503020204020204" pitchFamily="34" charset="-122"/>
              </a:rPr>
              <a:t>请输入您的文字请输入您的文字请输入您的文字</a:t>
            </a:r>
          </a:p>
        </p:txBody>
      </p:sp>
      <p:sp>
        <p:nvSpPr>
          <p:cNvPr id="16398" name="椭圆 14"/>
          <p:cNvSpPr>
            <a:spLocks noChangeAspect="1" noChangeArrowheads="1"/>
          </p:cNvSpPr>
          <p:nvPr/>
        </p:nvSpPr>
        <p:spPr bwMode="auto">
          <a:xfrm>
            <a:off x="3036888" y="3049588"/>
            <a:ext cx="417512" cy="41910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600" b="1">
                <a:solidFill>
                  <a:schemeClr val="accent2"/>
                </a:solidFill>
                <a:latin typeface="微软雅黑" panose="020B0503020204020204" pitchFamily="34" charset="-122"/>
                <a:ea typeface="微软雅黑" panose="020B0503020204020204" pitchFamily="34" charset="-122"/>
              </a:rPr>
              <a:t>4</a:t>
            </a:r>
            <a:endParaRPr lang="zh-CN" altLang="en-US" sz="1600" b="1">
              <a:solidFill>
                <a:schemeClr val="accent2"/>
              </a:solidFill>
              <a:latin typeface="微软雅黑" panose="020B0503020204020204" pitchFamily="34" charset="-122"/>
              <a:ea typeface="微软雅黑" panose="020B0503020204020204" pitchFamily="34" charset="-122"/>
            </a:endParaRPr>
          </a:p>
        </p:txBody>
      </p:sp>
      <p:sp>
        <p:nvSpPr>
          <p:cNvPr id="16399" name="TextBox 15"/>
          <p:cNvSpPr txBox="1">
            <a:spLocks noChangeArrowheads="1"/>
          </p:cNvSpPr>
          <p:nvPr/>
        </p:nvSpPr>
        <p:spPr bwMode="auto">
          <a:xfrm>
            <a:off x="3419475" y="2981325"/>
            <a:ext cx="7294563"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zh-CN" altLang="en-US">
                <a:solidFill>
                  <a:schemeClr val="accent1"/>
                </a:solidFill>
                <a:latin typeface="微软雅黑" panose="020B0503020204020204" pitchFamily="34" charset="-122"/>
                <a:ea typeface="微软雅黑" panose="020B0503020204020204" pitchFamily="34" charset="-122"/>
              </a:rPr>
              <a:t>请输入您的文字请输入您的文字请输入您的文字请输入您</a:t>
            </a:r>
          </a:p>
        </p:txBody>
      </p:sp>
      <p:sp>
        <p:nvSpPr>
          <p:cNvPr id="16400" name="椭圆 16"/>
          <p:cNvSpPr>
            <a:spLocks noChangeAspect="1" noChangeArrowheads="1"/>
          </p:cNvSpPr>
          <p:nvPr/>
        </p:nvSpPr>
        <p:spPr bwMode="auto">
          <a:xfrm>
            <a:off x="3036888" y="4400550"/>
            <a:ext cx="417512" cy="417513"/>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600" b="1">
                <a:solidFill>
                  <a:schemeClr val="accent2"/>
                </a:solidFill>
                <a:latin typeface="微软雅黑" panose="020B0503020204020204" pitchFamily="34" charset="-122"/>
                <a:ea typeface="微软雅黑" panose="020B0503020204020204" pitchFamily="34" charset="-122"/>
              </a:rPr>
              <a:t>1</a:t>
            </a:r>
            <a:endParaRPr lang="zh-CN" altLang="en-US" sz="1600" b="1">
              <a:solidFill>
                <a:schemeClr val="accent2"/>
              </a:solidFill>
              <a:latin typeface="微软雅黑" panose="020B0503020204020204" pitchFamily="34" charset="-122"/>
              <a:ea typeface="微软雅黑" panose="020B0503020204020204" pitchFamily="34" charset="-122"/>
            </a:endParaRPr>
          </a:p>
        </p:txBody>
      </p:sp>
      <p:sp>
        <p:nvSpPr>
          <p:cNvPr id="16401" name="椭圆 17"/>
          <p:cNvSpPr>
            <a:spLocks noChangeAspect="1" noChangeArrowheads="1"/>
          </p:cNvSpPr>
          <p:nvPr/>
        </p:nvSpPr>
        <p:spPr bwMode="auto">
          <a:xfrm>
            <a:off x="3036888" y="5535613"/>
            <a:ext cx="417512" cy="417512"/>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600" b="1">
                <a:solidFill>
                  <a:schemeClr val="accent2"/>
                </a:solidFill>
                <a:latin typeface="微软雅黑" panose="020B0503020204020204" pitchFamily="34" charset="-122"/>
                <a:ea typeface="微软雅黑" panose="020B0503020204020204" pitchFamily="34" charset="-122"/>
              </a:rPr>
              <a:t>2</a:t>
            </a:r>
            <a:endParaRPr lang="zh-CN" altLang="en-US" sz="1600" b="1">
              <a:solidFill>
                <a:schemeClr val="accent2"/>
              </a:solidFill>
              <a:latin typeface="微软雅黑" panose="020B0503020204020204" pitchFamily="34" charset="-122"/>
              <a:ea typeface="微软雅黑" panose="020B0503020204020204" pitchFamily="34" charset="-122"/>
            </a:endParaRPr>
          </a:p>
        </p:txBody>
      </p:sp>
      <p:sp>
        <p:nvSpPr>
          <p:cNvPr id="16402" name="TextBox 18"/>
          <p:cNvSpPr txBox="1">
            <a:spLocks noChangeArrowheads="1"/>
          </p:cNvSpPr>
          <p:nvPr/>
        </p:nvSpPr>
        <p:spPr bwMode="auto">
          <a:xfrm>
            <a:off x="3419475" y="4224338"/>
            <a:ext cx="7294563" cy="874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zh-CN" altLang="en-US">
                <a:solidFill>
                  <a:schemeClr val="accent1"/>
                </a:solidFill>
                <a:latin typeface="微软雅黑" panose="020B0503020204020204" pitchFamily="34" charset="-122"/>
                <a:ea typeface="微软雅黑" panose="020B0503020204020204" pitchFamily="34" charset="-122"/>
              </a:rPr>
              <a:t>在借鉴国外经验的基础上，结合国情首创了某某研究方法，使成果转化更具中国特色，更具有可操作性；</a:t>
            </a:r>
          </a:p>
        </p:txBody>
      </p:sp>
      <p:sp>
        <p:nvSpPr>
          <p:cNvPr id="16403" name="TextBox 19"/>
          <p:cNvSpPr txBox="1">
            <a:spLocks noChangeArrowheads="1"/>
          </p:cNvSpPr>
          <p:nvPr/>
        </p:nvSpPr>
        <p:spPr bwMode="auto">
          <a:xfrm>
            <a:off x="3419475" y="5424488"/>
            <a:ext cx="7294563" cy="874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zh-CN" altLang="en-US">
                <a:solidFill>
                  <a:schemeClr val="accent1"/>
                </a:solidFill>
                <a:latin typeface="微软雅黑" panose="020B0503020204020204" pitchFamily="34" charset="-122"/>
                <a:ea typeface="微软雅黑" panose="020B0503020204020204" pitchFamily="34" charset="-122"/>
              </a:rPr>
              <a:t>请在这里输入您的主要创意内容请在这里输入您的主要创意内容请在这里输入您的主要创意内容</a:t>
            </a:r>
          </a:p>
        </p:txBody>
      </p:sp>
      <p:cxnSp>
        <p:nvCxnSpPr>
          <p:cNvPr id="16404" name="直接连接符 20"/>
          <p:cNvCxnSpPr>
            <a:cxnSpLocks noChangeShapeType="1"/>
          </p:cNvCxnSpPr>
          <p:nvPr/>
        </p:nvCxnSpPr>
        <p:spPr bwMode="auto">
          <a:xfrm>
            <a:off x="2768600" y="1033463"/>
            <a:ext cx="0" cy="2611437"/>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405" name="直接连接符 21"/>
          <p:cNvCxnSpPr>
            <a:cxnSpLocks noChangeShapeType="1"/>
          </p:cNvCxnSpPr>
          <p:nvPr/>
        </p:nvCxnSpPr>
        <p:spPr bwMode="auto">
          <a:xfrm>
            <a:off x="2768600" y="3978275"/>
            <a:ext cx="0" cy="2474913"/>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16387"/>
                                        </p:tgtEl>
                                        <p:attrNameLst>
                                          <p:attrName>style.visibility</p:attrName>
                                        </p:attrNameLst>
                                      </p:cBhvr>
                                      <p:to>
                                        <p:strVal val="visible"/>
                                      </p:to>
                                    </p:set>
                                    <p:anim calcmode="lin" valueType="num">
                                      <p:cBhvr>
                                        <p:cTn id="7" dur="300" fill="hold"/>
                                        <p:tgtEl>
                                          <p:spTgt spid="16387"/>
                                        </p:tgtEl>
                                        <p:attrNameLst>
                                          <p:attrName>ppt_w</p:attrName>
                                        </p:attrNameLst>
                                      </p:cBhvr>
                                      <p:tavLst>
                                        <p:tav tm="0">
                                          <p:val>
                                            <p:fltVal val="0"/>
                                          </p:val>
                                        </p:tav>
                                        <p:tav tm="100000">
                                          <p:val>
                                            <p:strVal val="#ppt_w"/>
                                          </p:val>
                                        </p:tav>
                                      </p:tavLst>
                                    </p:anim>
                                    <p:anim calcmode="lin" valueType="num">
                                      <p:cBhvr>
                                        <p:cTn id="8" dur="300" fill="hold"/>
                                        <p:tgtEl>
                                          <p:spTgt spid="16387"/>
                                        </p:tgtEl>
                                        <p:attrNameLst>
                                          <p:attrName>ppt_h</p:attrName>
                                        </p:attrNameLst>
                                      </p:cBhvr>
                                      <p:tavLst>
                                        <p:tav tm="0">
                                          <p:val>
                                            <p:fltVal val="0"/>
                                          </p:val>
                                        </p:tav>
                                        <p:tav tm="100000">
                                          <p:val>
                                            <p:strVal val="#ppt_h"/>
                                          </p:val>
                                        </p:tav>
                                      </p:tavLst>
                                    </p:anim>
                                    <p:anim calcmode="lin" valueType="num">
                                      <p:cBhvr>
                                        <p:cTn id="9" dur="300" fill="hold"/>
                                        <p:tgtEl>
                                          <p:spTgt spid="16387"/>
                                        </p:tgtEl>
                                        <p:attrNameLst>
                                          <p:attrName>style.rotation</p:attrName>
                                        </p:attrNameLst>
                                      </p:cBhvr>
                                      <p:tavLst>
                                        <p:tav tm="0">
                                          <p:val>
                                            <p:fltVal val="90"/>
                                          </p:val>
                                        </p:tav>
                                        <p:tav tm="100000">
                                          <p:val>
                                            <p:fltVal val="0"/>
                                          </p:val>
                                        </p:tav>
                                      </p:tavLst>
                                    </p:anim>
                                    <p:animEffect transition="in" filter="fade">
                                      <p:cBhvr>
                                        <p:cTn id="10" dur="300"/>
                                        <p:tgtEl>
                                          <p:spTgt spid="16387"/>
                                        </p:tgtEl>
                                      </p:cBhvr>
                                    </p:animEffect>
                                  </p:childTnLst>
                                </p:cTn>
                              </p:par>
                            </p:childTnLst>
                          </p:cTn>
                        </p:par>
                        <p:par>
                          <p:cTn id="11" fill="hold" nodeType="afterGroup">
                            <p:stCondLst>
                              <p:cond delay="3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16386"/>
                                        </p:tgtEl>
                                        <p:attrNameLst>
                                          <p:attrName>style.visibility</p:attrName>
                                        </p:attrNameLst>
                                      </p:cBhvr>
                                      <p:to>
                                        <p:strVal val="visible"/>
                                      </p:to>
                                    </p:set>
                                    <p:anim calcmode="lin" valueType="num">
                                      <p:cBhvr>
                                        <p:cTn id="14" dur="400" fill="hold"/>
                                        <p:tgtEl>
                                          <p:spTgt spid="16386"/>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16386"/>
                                        </p:tgtEl>
                                        <p:attrNameLst>
                                          <p:attrName>ppt_y</p:attrName>
                                        </p:attrNameLst>
                                      </p:cBhvr>
                                      <p:tavLst>
                                        <p:tav tm="0">
                                          <p:val>
                                            <p:strVal val="#ppt_y"/>
                                          </p:val>
                                        </p:tav>
                                        <p:tav tm="100000">
                                          <p:val>
                                            <p:strVal val="#ppt_y"/>
                                          </p:val>
                                        </p:tav>
                                      </p:tavLst>
                                    </p:anim>
                                    <p:anim calcmode="lin" valueType="num">
                                      <p:cBhvr>
                                        <p:cTn id="16" dur="400" fill="hold"/>
                                        <p:tgtEl>
                                          <p:spTgt spid="16386"/>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16386"/>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16386"/>
                                        </p:tgtEl>
                                      </p:cBhvr>
                                    </p:animEffect>
                                  </p:childTnLst>
                                </p:cTn>
                              </p:par>
                            </p:childTnLst>
                          </p:cTn>
                        </p:par>
                        <p:par>
                          <p:cTn id="19" fill="hold" nodeType="afterGroup">
                            <p:stCondLst>
                              <p:cond delay="1100"/>
                            </p:stCondLst>
                            <p:childTnLst>
                              <p:par>
                                <p:cTn id="20" presetID="52" presetClass="entr" presetSubtype="0" fill="hold" grpId="0" nodeType="afterEffect">
                                  <p:stCondLst>
                                    <p:cond delay="0"/>
                                  </p:stCondLst>
                                  <p:childTnLst>
                                    <p:set>
                                      <p:cBhvr>
                                        <p:cTn id="21" dur="1" fill="hold">
                                          <p:stCondLst>
                                            <p:cond delay="0"/>
                                          </p:stCondLst>
                                        </p:cTn>
                                        <p:tgtEl>
                                          <p:spTgt spid="16390"/>
                                        </p:tgtEl>
                                        <p:attrNameLst>
                                          <p:attrName>style.visibility</p:attrName>
                                        </p:attrNameLst>
                                      </p:cBhvr>
                                      <p:to>
                                        <p:strVal val="visible"/>
                                      </p:to>
                                    </p:set>
                                    <p:animScale>
                                      <p:cBhvr>
                                        <p:cTn id="22" dur="1000" decel="50000" fill="hold">
                                          <p:stCondLst>
                                            <p:cond delay="0"/>
                                          </p:stCondLst>
                                        </p:cTn>
                                        <p:tgtEl>
                                          <p:spTgt spid="1639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23" dur="1000" decel="50000" fill="hold">
                                          <p:stCondLst>
                                            <p:cond delay="0"/>
                                          </p:stCondLst>
                                        </p:cTn>
                                        <p:tgtEl>
                                          <p:spTgt spid="16390"/>
                                        </p:tgtEl>
                                        <p:attrNameLst>
                                          <p:attrName>ppt_x,ppt_y</p:attrName>
                                        </p:attrNameLst>
                                      </p:cBhvr>
                                      <p:rCtr x="0" y="0"/>
                                    </p:animMotion>
                                    <p:animEffect transition="in" filter="fade">
                                      <p:cBhvr>
                                        <p:cTn id="24" dur="1000"/>
                                        <p:tgtEl>
                                          <p:spTgt spid="16390"/>
                                        </p:tgtEl>
                                      </p:cBhvr>
                                    </p:animEffect>
                                  </p:childTnLst>
                                </p:cTn>
                              </p:par>
                            </p:childTnLst>
                          </p:cTn>
                        </p:par>
                        <p:par>
                          <p:cTn id="25" fill="hold" nodeType="afterGroup">
                            <p:stCondLst>
                              <p:cond delay="2100"/>
                            </p:stCondLst>
                            <p:childTnLst>
                              <p:par>
                                <p:cTn id="26" presetID="31" presetClass="entr" presetSubtype="0" fill="hold" grpId="0" nodeType="afterEffect">
                                  <p:stCondLst>
                                    <p:cond delay="0"/>
                                  </p:stCondLst>
                                  <p:childTnLst>
                                    <p:set>
                                      <p:cBhvr>
                                        <p:cTn id="27" dur="1" fill="hold">
                                          <p:stCondLst>
                                            <p:cond delay="0"/>
                                          </p:stCondLst>
                                        </p:cTn>
                                        <p:tgtEl>
                                          <p:spTgt spid="16391"/>
                                        </p:tgtEl>
                                        <p:attrNameLst>
                                          <p:attrName>style.visibility</p:attrName>
                                        </p:attrNameLst>
                                      </p:cBhvr>
                                      <p:to>
                                        <p:strVal val="visible"/>
                                      </p:to>
                                    </p:set>
                                    <p:anim calcmode="lin" valueType="num">
                                      <p:cBhvr>
                                        <p:cTn id="28" dur="400" fill="hold"/>
                                        <p:tgtEl>
                                          <p:spTgt spid="16391"/>
                                        </p:tgtEl>
                                        <p:attrNameLst>
                                          <p:attrName>ppt_w</p:attrName>
                                        </p:attrNameLst>
                                      </p:cBhvr>
                                      <p:tavLst>
                                        <p:tav tm="0">
                                          <p:val>
                                            <p:fltVal val="0"/>
                                          </p:val>
                                        </p:tav>
                                        <p:tav tm="100000">
                                          <p:val>
                                            <p:strVal val="#ppt_w"/>
                                          </p:val>
                                        </p:tav>
                                      </p:tavLst>
                                    </p:anim>
                                    <p:anim calcmode="lin" valueType="num">
                                      <p:cBhvr>
                                        <p:cTn id="29" dur="400" fill="hold"/>
                                        <p:tgtEl>
                                          <p:spTgt spid="16391"/>
                                        </p:tgtEl>
                                        <p:attrNameLst>
                                          <p:attrName>ppt_h</p:attrName>
                                        </p:attrNameLst>
                                      </p:cBhvr>
                                      <p:tavLst>
                                        <p:tav tm="0">
                                          <p:val>
                                            <p:fltVal val="0"/>
                                          </p:val>
                                        </p:tav>
                                        <p:tav tm="100000">
                                          <p:val>
                                            <p:strVal val="#ppt_h"/>
                                          </p:val>
                                        </p:tav>
                                      </p:tavLst>
                                    </p:anim>
                                    <p:anim calcmode="lin" valueType="num">
                                      <p:cBhvr>
                                        <p:cTn id="30" dur="400" fill="hold"/>
                                        <p:tgtEl>
                                          <p:spTgt spid="16391"/>
                                        </p:tgtEl>
                                        <p:attrNameLst>
                                          <p:attrName>style.rotation</p:attrName>
                                        </p:attrNameLst>
                                      </p:cBhvr>
                                      <p:tavLst>
                                        <p:tav tm="0">
                                          <p:val>
                                            <p:fltVal val="90"/>
                                          </p:val>
                                        </p:tav>
                                        <p:tav tm="100000">
                                          <p:val>
                                            <p:fltVal val="0"/>
                                          </p:val>
                                        </p:tav>
                                      </p:tavLst>
                                    </p:anim>
                                    <p:animEffect transition="in" filter="fade">
                                      <p:cBhvr>
                                        <p:cTn id="31" dur="400"/>
                                        <p:tgtEl>
                                          <p:spTgt spid="16391"/>
                                        </p:tgtEl>
                                      </p:cBhvr>
                                    </p:animEffect>
                                  </p:childTnLst>
                                </p:cTn>
                              </p:par>
                            </p:childTnLst>
                          </p:cTn>
                        </p:par>
                        <p:par>
                          <p:cTn id="32" fill="hold" nodeType="afterGroup">
                            <p:stCondLst>
                              <p:cond delay="2500"/>
                            </p:stCondLst>
                            <p:childTnLst>
                              <p:par>
                                <p:cTn id="33" presetID="16" presetClass="entr" presetSubtype="42" fill="hold" nodeType="afterEffect">
                                  <p:stCondLst>
                                    <p:cond delay="0"/>
                                  </p:stCondLst>
                                  <p:childTnLst>
                                    <p:set>
                                      <p:cBhvr>
                                        <p:cTn id="34" dur="1" fill="hold">
                                          <p:stCondLst>
                                            <p:cond delay="0"/>
                                          </p:stCondLst>
                                        </p:cTn>
                                        <p:tgtEl>
                                          <p:spTgt spid="16404"/>
                                        </p:tgtEl>
                                        <p:attrNameLst>
                                          <p:attrName>style.visibility</p:attrName>
                                        </p:attrNameLst>
                                      </p:cBhvr>
                                      <p:to>
                                        <p:strVal val="visible"/>
                                      </p:to>
                                    </p:set>
                                    <p:animEffect transition="in" filter="barn(outHorizontal)">
                                      <p:cBhvr>
                                        <p:cTn id="35" dur="600"/>
                                        <p:tgtEl>
                                          <p:spTgt spid="16404"/>
                                        </p:tgtEl>
                                      </p:cBhvr>
                                    </p:animEffect>
                                  </p:childTnLst>
                                </p:cTn>
                              </p:par>
                            </p:childTnLst>
                          </p:cTn>
                        </p:par>
                        <p:par>
                          <p:cTn id="36" fill="hold" nodeType="afterGroup">
                            <p:stCondLst>
                              <p:cond delay="3100"/>
                            </p:stCondLst>
                            <p:childTnLst>
                              <p:par>
                                <p:cTn id="37" presetID="2" presetClass="entr" presetSubtype="6" fill="hold" grpId="0" nodeType="afterEffect">
                                  <p:stCondLst>
                                    <p:cond delay="0"/>
                                  </p:stCondLst>
                                  <p:childTnLst>
                                    <p:set>
                                      <p:cBhvr>
                                        <p:cTn id="38" dur="1" fill="hold">
                                          <p:stCondLst>
                                            <p:cond delay="0"/>
                                          </p:stCondLst>
                                        </p:cTn>
                                        <p:tgtEl>
                                          <p:spTgt spid="16392"/>
                                        </p:tgtEl>
                                        <p:attrNameLst>
                                          <p:attrName>style.visibility</p:attrName>
                                        </p:attrNameLst>
                                      </p:cBhvr>
                                      <p:to>
                                        <p:strVal val="visible"/>
                                      </p:to>
                                    </p:set>
                                    <p:anim calcmode="lin" valueType="num">
                                      <p:cBhvr additive="base">
                                        <p:cTn id="39" dur="500" fill="hold"/>
                                        <p:tgtEl>
                                          <p:spTgt spid="16392"/>
                                        </p:tgtEl>
                                        <p:attrNameLst>
                                          <p:attrName>ppt_x</p:attrName>
                                        </p:attrNameLst>
                                      </p:cBhvr>
                                      <p:tavLst>
                                        <p:tav tm="0">
                                          <p:val>
                                            <p:strVal val="1+#ppt_w/2"/>
                                          </p:val>
                                        </p:tav>
                                        <p:tav tm="100000">
                                          <p:val>
                                            <p:strVal val="#ppt_x"/>
                                          </p:val>
                                        </p:tav>
                                      </p:tavLst>
                                    </p:anim>
                                    <p:anim calcmode="lin" valueType="num">
                                      <p:cBhvr additive="base">
                                        <p:cTn id="40" dur="500" fill="hold"/>
                                        <p:tgtEl>
                                          <p:spTgt spid="16392"/>
                                        </p:tgtEl>
                                        <p:attrNameLst>
                                          <p:attrName>ppt_y</p:attrName>
                                        </p:attrNameLst>
                                      </p:cBhvr>
                                      <p:tavLst>
                                        <p:tav tm="0">
                                          <p:val>
                                            <p:strVal val="1+#ppt_h/2"/>
                                          </p:val>
                                        </p:tav>
                                        <p:tav tm="100000">
                                          <p:val>
                                            <p:strVal val="#ppt_y"/>
                                          </p:val>
                                        </p:tav>
                                      </p:tavLst>
                                    </p:anim>
                                  </p:childTnLst>
                                </p:cTn>
                              </p:par>
                              <p:par>
                                <p:cTn id="41" presetID="2" presetClass="entr" presetSubtype="6" fill="hold" grpId="0" nodeType="withEffect">
                                  <p:stCondLst>
                                    <p:cond delay="100"/>
                                  </p:stCondLst>
                                  <p:childTnLst>
                                    <p:set>
                                      <p:cBhvr>
                                        <p:cTn id="42" dur="1" fill="hold">
                                          <p:stCondLst>
                                            <p:cond delay="0"/>
                                          </p:stCondLst>
                                        </p:cTn>
                                        <p:tgtEl>
                                          <p:spTgt spid="16393"/>
                                        </p:tgtEl>
                                        <p:attrNameLst>
                                          <p:attrName>style.visibility</p:attrName>
                                        </p:attrNameLst>
                                      </p:cBhvr>
                                      <p:to>
                                        <p:strVal val="visible"/>
                                      </p:to>
                                    </p:set>
                                    <p:anim calcmode="lin" valueType="num">
                                      <p:cBhvr additive="base">
                                        <p:cTn id="43" dur="500" fill="hold"/>
                                        <p:tgtEl>
                                          <p:spTgt spid="16393"/>
                                        </p:tgtEl>
                                        <p:attrNameLst>
                                          <p:attrName>ppt_x</p:attrName>
                                        </p:attrNameLst>
                                      </p:cBhvr>
                                      <p:tavLst>
                                        <p:tav tm="0">
                                          <p:val>
                                            <p:strVal val="1+#ppt_w/2"/>
                                          </p:val>
                                        </p:tav>
                                        <p:tav tm="100000">
                                          <p:val>
                                            <p:strVal val="#ppt_x"/>
                                          </p:val>
                                        </p:tav>
                                      </p:tavLst>
                                    </p:anim>
                                    <p:anim calcmode="lin" valueType="num">
                                      <p:cBhvr additive="base">
                                        <p:cTn id="44" dur="500" fill="hold"/>
                                        <p:tgtEl>
                                          <p:spTgt spid="16393"/>
                                        </p:tgtEl>
                                        <p:attrNameLst>
                                          <p:attrName>ppt_y</p:attrName>
                                        </p:attrNameLst>
                                      </p:cBhvr>
                                      <p:tavLst>
                                        <p:tav tm="0">
                                          <p:val>
                                            <p:strVal val="1+#ppt_h/2"/>
                                          </p:val>
                                        </p:tav>
                                        <p:tav tm="100000">
                                          <p:val>
                                            <p:strVal val="#ppt_y"/>
                                          </p:val>
                                        </p:tav>
                                      </p:tavLst>
                                    </p:anim>
                                  </p:childTnLst>
                                </p:cTn>
                              </p:par>
                              <p:par>
                                <p:cTn id="45" presetID="2" presetClass="entr" presetSubtype="6" fill="hold" grpId="0" nodeType="withEffect">
                                  <p:stCondLst>
                                    <p:cond delay="200"/>
                                  </p:stCondLst>
                                  <p:childTnLst>
                                    <p:set>
                                      <p:cBhvr>
                                        <p:cTn id="46" dur="1" fill="hold">
                                          <p:stCondLst>
                                            <p:cond delay="0"/>
                                          </p:stCondLst>
                                        </p:cTn>
                                        <p:tgtEl>
                                          <p:spTgt spid="16394"/>
                                        </p:tgtEl>
                                        <p:attrNameLst>
                                          <p:attrName>style.visibility</p:attrName>
                                        </p:attrNameLst>
                                      </p:cBhvr>
                                      <p:to>
                                        <p:strVal val="visible"/>
                                      </p:to>
                                    </p:set>
                                    <p:anim calcmode="lin" valueType="num">
                                      <p:cBhvr additive="base">
                                        <p:cTn id="47" dur="500" fill="hold"/>
                                        <p:tgtEl>
                                          <p:spTgt spid="16394"/>
                                        </p:tgtEl>
                                        <p:attrNameLst>
                                          <p:attrName>ppt_x</p:attrName>
                                        </p:attrNameLst>
                                      </p:cBhvr>
                                      <p:tavLst>
                                        <p:tav tm="0">
                                          <p:val>
                                            <p:strVal val="1+#ppt_w/2"/>
                                          </p:val>
                                        </p:tav>
                                        <p:tav tm="100000">
                                          <p:val>
                                            <p:strVal val="#ppt_x"/>
                                          </p:val>
                                        </p:tav>
                                      </p:tavLst>
                                    </p:anim>
                                    <p:anim calcmode="lin" valueType="num">
                                      <p:cBhvr additive="base">
                                        <p:cTn id="48" dur="500" fill="hold"/>
                                        <p:tgtEl>
                                          <p:spTgt spid="16394"/>
                                        </p:tgtEl>
                                        <p:attrNameLst>
                                          <p:attrName>ppt_y</p:attrName>
                                        </p:attrNameLst>
                                      </p:cBhvr>
                                      <p:tavLst>
                                        <p:tav tm="0">
                                          <p:val>
                                            <p:strVal val="1+#ppt_h/2"/>
                                          </p:val>
                                        </p:tav>
                                        <p:tav tm="100000">
                                          <p:val>
                                            <p:strVal val="#ppt_y"/>
                                          </p:val>
                                        </p:tav>
                                      </p:tavLst>
                                    </p:anim>
                                  </p:childTnLst>
                                </p:cTn>
                              </p:par>
                              <p:par>
                                <p:cTn id="49" presetID="2" presetClass="entr" presetSubtype="6" fill="hold" grpId="0" nodeType="withEffect">
                                  <p:stCondLst>
                                    <p:cond delay="300"/>
                                  </p:stCondLst>
                                  <p:childTnLst>
                                    <p:set>
                                      <p:cBhvr>
                                        <p:cTn id="50" dur="1" fill="hold">
                                          <p:stCondLst>
                                            <p:cond delay="0"/>
                                          </p:stCondLst>
                                        </p:cTn>
                                        <p:tgtEl>
                                          <p:spTgt spid="16398"/>
                                        </p:tgtEl>
                                        <p:attrNameLst>
                                          <p:attrName>style.visibility</p:attrName>
                                        </p:attrNameLst>
                                      </p:cBhvr>
                                      <p:to>
                                        <p:strVal val="visible"/>
                                      </p:to>
                                    </p:set>
                                    <p:anim calcmode="lin" valueType="num">
                                      <p:cBhvr additive="base">
                                        <p:cTn id="51" dur="500" fill="hold"/>
                                        <p:tgtEl>
                                          <p:spTgt spid="16398"/>
                                        </p:tgtEl>
                                        <p:attrNameLst>
                                          <p:attrName>ppt_x</p:attrName>
                                        </p:attrNameLst>
                                      </p:cBhvr>
                                      <p:tavLst>
                                        <p:tav tm="0">
                                          <p:val>
                                            <p:strVal val="1+#ppt_w/2"/>
                                          </p:val>
                                        </p:tav>
                                        <p:tav tm="100000">
                                          <p:val>
                                            <p:strVal val="#ppt_x"/>
                                          </p:val>
                                        </p:tav>
                                      </p:tavLst>
                                    </p:anim>
                                    <p:anim calcmode="lin" valueType="num">
                                      <p:cBhvr additive="base">
                                        <p:cTn id="52" dur="500" fill="hold"/>
                                        <p:tgtEl>
                                          <p:spTgt spid="16398"/>
                                        </p:tgtEl>
                                        <p:attrNameLst>
                                          <p:attrName>ppt_y</p:attrName>
                                        </p:attrNameLst>
                                      </p:cBhvr>
                                      <p:tavLst>
                                        <p:tav tm="0">
                                          <p:val>
                                            <p:strVal val="1+#ppt_h/2"/>
                                          </p:val>
                                        </p:tav>
                                        <p:tav tm="100000">
                                          <p:val>
                                            <p:strVal val="#ppt_y"/>
                                          </p:val>
                                        </p:tav>
                                      </p:tavLst>
                                    </p:anim>
                                  </p:childTnLst>
                                </p:cTn>
                              </p:par>
                            </p:childTnLst>
                          </p:cTn>
                        </p:par>
                        <p:par>
                          <p:cTn id="53" fill="hold" nodeType="afterGroup">
                            <p:stCondLst>
                              <p:cond delay="3900"/>
                            </p:stCondLst>
                            <p:childTnLst>
                              <p:par>
                                <p:cTn id="54" presetID="22" presetClass="entr" presetSubtype="8" fill="hold" grpId="0" nodeType="afterEffect">
                                  <p:stCondLst>
                                    <p:cond delay="0"/>
                                  </p:stCondLst>
                                  <p:childTnLst>
                                    <p:set>
                                      <p:cBhvr>
                                        <p:cTn id="55" dur="1" fill="hold">
                                          <p:stCondLst>
                                            <p:cond delay="0"/>
                                          </p:stCondLst>
                                        </p:cTn>
                                        <p:tgtEl>
                                          <p:spTgt spid="16395"/>
                                        </p:tgtEl>
                                        <p:attrNameLst>
                                          <p:attrName>style.visibility</p:attrName>
                                        </p:attrNameLst>
                                      </p:cBhvr>
                                      <p:to>
                                        <p:strVal val="visible"/>
                                      </p:to>
                                    </p:set>
                                    <p:animEffect transition="in" filter="wipe(left)">
                                      <p:cBhvr>
                                        <p:cTn id="56" dur="500"/>
                                        <p:tgtEl>
                                          <p:spTgt spid="16395"/>
                                        </p:tgtEl>
                                      </p:cBhvr>
                                    </p:animEffect>
                                  </p:childTnLst>
                                </p:cTn>
                              </p:par>
                              <p:par>
                                <p:cTn id="57" presetID="22" presetClass="entr" presetSubtype="8" fill="hold" grpId="0" nodeType="withEffect">
                                  <p:stCondLst>
                                    <p:cond delay="100"/>
                                  </p:stCondLst>
                                  <p:childTnLst>
                                    <p:set>
                                      <p:cBhvr>
                                        <p:cTn id="58" dur="1" fill="hold">
                                          <p:stCondLst>
                                            <p:cond delay="0"/>
                                          </p:stCondLst>
                                        </p:cTn>
                                        <p:tgtEl>
                                          <p:spTgt spid="16396"/>
                                        </p:tgtEl>
                                        <p:attrNameLst>
                                          <p:attrName>style.visibility</p:attrName>
                                        </p:attrNameLst>
                                      </p:cBhvr>
                                      <p:to>
                                        <p:strVal val="visible"/>
                                      </p:to>
                                    </p:set>
                                    <p:animEffect transition="in" filter="wipe(left)">
                                      <p:cBhvr>
                                        <p:cTn id="59" dur="500"/>
                                        <p:tgtEl>
                                          <p:spTgt spid="16396"/>
                                        </p:tgtEl>
                                      </p:cBhvr>
                                    </p:animEffect>
                                  </p:childTnLst>
                                </p:cTn>
                              </p:par>
                              <p:par>
                                <p:cTn id="60" presetID="22" presetClass="entr" presetSubtype="8" fill="hold" grpId="0" nodeType="withEffect">
                                  <p:stCondLst>
                                    <p:cond delay="200"/>
                                  </p:stCondLst>
                                  <p:childTnLst>
                                    <p:set>
                                      <p:cBhvr>
                                        <p:cTn id="61" dur="1" fill="hold">
                                          <p:stCondLst>
                                            <p:cond delay="0"/>
                                          </p:stCondLst>
                                        </p:cTn>
                                        <p:tgtEl>
                                          <p:spTgt spid="16397"/>
                                        </p:tgtEl>
                                        <p:attrNameLst>
                                          <p:attrName>style.visibility</p:attrName>
                                        </p:attrNameLst>
                                      </p:cBhvr>
                                      <p:to>
                                        <p:strVal val="visible"/>
                                      </p:to>
                                    </p:set>
                                    <p:animEffect transition="in" filter="wipe(left)">
                                      <p:cBhvr>
                                        <p:cTn id="62" dur="500"/>
                                        <p:tgtEl>
                                          <p:spTgt spid="16397"/>
                                        </p:tgtEl>
                                      </p:cBhvr>
                                    </p:animEffect>
                                  </p:childTnLst>
                                </p:cTn>
                              </p:par>
                              <p:par>
                                <p:cTn id="63" presetID="22" presetClass="entr" presetSubtype="8" fill="hold" grpId="0" nodeType="withEffect">
                                  <p:stCondLst>
                                    <p:cond delay="300"/>
                                  </p:stCondLst>
                                  <p:childTnLst>
                                    <p:set>
                                      <p:cBhvr>
                                        <p:cTn id="64" dur="1" fill="hold">
                                          <p:stCondLst>
                                            <p:cond delay="0"/>
                                          </p:stCondLst>
                                        </p:cTn>
                                        <p:tgtEl>
                                          <p:spTgt spid="16399"/>
                                        </p:tgtEl>
                                        <p:attrNameLst>
                                          <p:attrName>style.visibility</p:attrName>
                                        </p:attrNameLst>
                                      </p:cBhvr>
                                      <p:to>
                                        <p:strVal val="visible"/>
                                      </p:to>
                                    </p:set>
                                    <p:animEffect transition="in" filter="wipe(left)">
                                      <p:cBhvr>
                                        <p:cTn id="65" dur="500"/>
                                        <p:tgtEl>
                                          <p:spTgt spid="16399"/>
                                        </p:tgtEl>
                                      </p:cBhvr>
                                    </p:animEffect>
                                  </p:childTnLst>
                                </p:cTn>
                              </p:par>
                            </p:childTnLst>
                          </p:cTn>
                        </p:par>
                        <p:par>
                          <p:cTn id="66" fill="hold" nodeType="afterGroup">
                            <p:stCondLst>
                              <p:cond delay="4700"/>
                            </p:stCondLst>
                            <p:childTnLst>
                              <p:par>
                                <p:cTn id="67" presetID="52" presetClass="entr" presetSubtype="0" fill="hold" grpId="0" nodeType="afterEffect">
                                  <p:stCondLst>
                                    <p:cond delay="0"/>
                                  </p:stCondLst>
                                  <p:childTnLst>
                                    <p:set>
                                      <p:cBhvr>
                                        <p:cTn id="68" dur="1" fill="hold">
                                          <p:stCondLst>
                                            <p:cond delay="0"/>
                                          </p:stCondLst>
                                        </p:cTn>
                                        <p:tgtEl>
                                          <p:spTgt spid="16388"/>
                                        </p:tgtEl>
                                        <p:attrNameLst>
                                          <p:attrName>style.visibility</p:attrName>
                                        </p:attrNameLst>
                                      </p:cBhvr>
                                      <p:to>
                                        <p:strVal val="visible"/>
                                      </p:to>
                                    </p:set>
                                    <p:animScale>
                                      <p:cBhvr>
                                        <p:cTn id="69" dur="1000" decel="50000" fill="hold">
                                          <p:stCondLst>
                                            <p:cond delay="0"/>
                                          </p:stCondLst>
                                        </p:cTn>
                                        <p:tgtEl>
                                          <p:spTgt spid="1638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70" dur="1000" decel="50000" fill="hold">
                                          <p:stCondLst>
                                            <p:cond delay="0"/>
                                          </p:stCondLst>
                                        </p:cTn>
                                        <p:tgtEl>
                                          <p:spTgt spid="16388"/>
                                        </p:tgtEl>
                                        <p:attrNameLst>
                                          <p:attrName>ppt_x,ppt_y</p:attrName>
                                        </p:attrNameLst>
                                      </p:cBhvr>
                                      <p:rCtr x="0" y="0"/>
                                    </p:animMotion>
                                    <p:animEffect transition="in" filter="fade">
                                      <p:cBhvr>
                                        <p:cTn id="71" dur="1000"/>
                                        <p:tgtEl>
                                          <p:spTgt spid="16388"/>
                                        </p:tgtEl>
                                      </p:cBhvr>
                                    </p:animEffect>
                                  </p:childTnLst>
                                </p:cTn>
                              </p:par>
                            </p:childTnLst>
                          </p:cTn>
                        </p:par>
                        <p:par>
                          <p:cTn id="72" fill="hold" nodeType="afterGroup">
                            <p:stCondLst>
                              <p:cond delay="5700"/>
                            </p:stCondLst>
                            <p:childTnLst>
                              <p:par>
                                <p:cTn id="73" presetID="31" presetClass="entr" presetSubtype="0" fill="hold" grpId="0" nodeType="afterEffect">
                                  <p:stCondLst>
                                    <p:cond delay="0"/>
                                  </p:stCondLst>
                                  <p:childTnLst>
                                    <p:set>
                                      <p:cBhvr>
                                        <p:cTn id="74" dur="1" fill="hold">
                                          <p:stCondLst>
                                            <p:cond delay="0"/>
                                          </p:stCondLst>
                                        </p:cTn>
                                        <p:tgtEl>
                                          <p:spTgt spid="16389"/>
                                        </p:tgtEl>
                                        <p:attrNameLst>
                                          <p:attrName>style.visibility</p:attrName>
                                        </p:attrNameLst>
                                      </p:cBhvr>
                                      <p:to>
                                        <p:strVal val="visible"/>
                                      </p:to>
                                    </p:set>
                                    <p:anim calcmode="lin" valueType="num">
                                      <p:cBhvr>
                                        <p:cTn id="75" dur="400" fill="hold"/>
                                        <p:tgtEl>
                                          <p:spTgt spid="16389"/>
                                        </p:tgtEl>
                                        <p:attrNameLst>
                                          <p:attrName>ppt_w</p:attrName>
                                        </p:attrNameLst>
                                      </p:cBhvr>
                                      <p:tavLst>
                                        <p:tav tm="0">
                                          <p:val>
                                            <p:fltVal val="0"/>
                                          </p:val>
                                        </p:tav>
                                        <p:tav tm="100000">
                                          <p:val>
                                            <p:strVal val="#ppt_w"/>
                                          </p:val>
                                        </p:tav>
                                      </p:tavLst>
                                    </p:anim>
                                    <p:anim calcmode="lin" valueType="num">
                                      <p:cBhvr>
                                        <p:cTn id="76" dur="400" fill="hold"/>
                                        <p:tgtEl>
                                          <p:spTgt spid="16389"/>
                                        </p:tgtEl>
                                        <p:attrNameLst>
                                          <p:attrName>ppt_h</p:attrName>
                                        </p:attrNameLst>
                                      </p:cBhvr>
                                      <p:tavLst>
                                        <p:tav tm="0">
                                          <p:val>
                                            <p:fltVal val="0"/>
                                          </p:val>
                                        </p:tav>
                                        <p:tav tm="100000">
                                          <p:val>
                                            <p:strVal val="#ppt_h"/>
                                          </p:val>
                                        </p:tav>
                                      </p:tavLst>
                                    </p:anim>
                                    <p:anim calcmode="lin" valueType="num">
                                      <p:cBhvr>
                                        <p:cTn id="77" dur="400" fill="hold"/>
                                        <p:tgtEl>
                                          <p:spTgt spid="16389"/>
                                        </p:tgtEl>
                                        <p:attrNameLst>
                                          <p:attrName>style.rotation</p:attrName>
                                        </p:attrNameLst>
                                      </p:cBhvr>
                                      <p:tavLst>
                                        <p:tav tm="0">
                                          <p:val>
                                            <p:fltVal val="90"/>
                                          </p:val>
                                        </p:tav>
                                        <p:tav tm="100000">
                                          <p:val>
                                            <p:fltVal val="0"/>
                                          </p:val>
                                        </p:tav>
                                      </p:tavLst>
                                    </p:anim>
                                    <p:animEffect transition="in" filter="fade">
                                      <p:cBhvr>
                                        <p:cTn id="78" dur="400"/>
                                        <p:tgtEl>
                                          <p:spTgt spid="16389"/>
                                        </p:tgtEl>
                                      </p:cBhvr>
                                    </p:animEffect>
                                  </p:childTnLst>
                                </p:cTn>
                              </p:par>
                            </p:childTnLst>
                          </p:cTn>
                        </p:par>
                        <p:par>
                          <p:cTn id="79" fill="hold" nodeType="afterGroup">
                            <p:stCondLst>
                              <p:cond delay="6100"/>
                            </p:stCondLst>
                            <p:childTnLst>
                              <p:par>
                                <p:cTn id="80" presetID="16" presetClass="entr" presetSubtype="42" fill="hold" nodeType="afterEffect">
                                  <p:stCondLst>
                                    <p:cond delay="0"/>
                                  </p:stCondLst>
                                  <p:childTnLst>
                                    <p:set>
                                      <p:cBhvr>
                                        <p:cTn id="81" dur="1" fill="hold">
                                          <p:stCondLst>
                                            <p:cond delay="0"/>
                                          </p:stCondLst>
                                        </p:cTn>
                                        <p:tgtEl>
                                          <p:spTgt spid="16405"/>
                                        </p:tgtEl>
                                        <p:attrNameLst>
                                          <p:attrName>style.visibility</p:attrName>
                                        </p:attrNameLst>
                                      </p:cBhvr>
                                      <p:to>
                                        <p:strVal val="visible"/>
                                      </p:to>
                                    </p:set>
                                    <p:animEffect transition="in" filter="barn(outHorizontal)">
                                      <p:cBhvr>
                                        <p:cTn id="82" dur="500"/>
                                        <p:tgtEl>
                                          <p:spTgt spid="16405"/>
                                        </p:tgtEl>
                                      </p:cBhvr>
                                    </p:animEffect>
                                  </p:childTnLst>
                                </p:cTn>
                              </p:par>
                            </p:childTnLst>
                          </p:cTn>
                        </p:par>
                        <p:par>
                          <p:cTn id="83" fill="hold" nodeType="afterGroup">
                            <p:stCondLst>
                              <p:cond delay="6600"/>
                            </p:stCondLst>
                            <p:childTnLst>
                              <p:par>
                                <p:cTn id="84" presetID="2" presetClass="entr" presetSubtype="6" fill="hold" grpId="0" nodeType="afterEffect">
                                  <p:stCondLst>
                                    <p:cond delay="0"/>
                                  </p:stCondLst>
                                  <p:childTnLst>
                                    <p:set>
                                      <p:cBhvr>
                                        <p:cTn id="85" dur="1" fill="hold">
                                          <p:stCondLst>
                                            <p:cond delay="0"/>
                                          </p:stCondLst>
                                        </p:cTn>
                                        <p:tgtEl>
                                          <p:spTgt spid="16400"/>
                                        </p:tgtEl>
                                        <p:attrNameLst>
                                          <p:attrName>style.visibility</p:attrName>
                                        </p:attrNameLst>
                                      </p:cBhvr>
                                      <p:to>
                                        <p:strVal val="visible"/>
                                      </p:to>
                                    </p:set>
                                    <p:anim calcmode="lin" valueType="num">
                                      <p:cBhvr additive="base">
                                        <p:cTn id="86" dur="500" fill="hold"/>
                                        <p:tgtEl>
                                          <p:spTgt spid="16400"/>
                                        </p:tgtEl>
                                        <p:attrNameLst>
                                          <p:attrName>ppt_x</p:attrName>
                                        </p:attrNameLst>
                                      </p:cBhvr>
                                      <p:tavLst>
                                        <p:tav tm="0">
                                          <p:val>
                                            <p:strVal val="1+#ppt_w/2"/>
                                          </p:val>
                                        </p:tav>
                                        <p:tav tm="100000">
                                          <p:val>
                                            <p:strVal val="#ppt_x"/>
                                          </p:val>
                                        </p:tav>
                                      </p:tavLst>
                                    </p:anim>
                                    <p:anim calcmode="lin" valueType="num">
                                      <p:cBhvr additive="base">
                                        <p:cTn id="87" dur="500" fill="hold"/>
                                        <p:tgtEl>
                                          <p:spTgt spid="16400"/>
                                        </p:tgtEl>
                                        <p:attrNameLst>
                                          <p:attrName>ppt_y</p:attrName>
                                        </p:attrNameLst>
                                      </p:cBhvr>
                                      <p:tavLst>
                                        <p:tav tm="0">
                                          <p:val>
                                            <p:strVal val="1+#ppt_h/2"/>
                                          </p:val>
                                        </p:tav>
                                        <p:tav tm="100000">
                                          <p:val>
                                            <p:strVal val="#ppt_y"/>
                                          </p:val>
                                        </p:tav>
                                      </p:tavLst>
                                    </p:anim>
                                  </p:childTnLst>
                                </p:cTn>
                              </p:par>
                              <p:par>
                                <p:cTn id="88" presetID="2" presetClass="entr" presetSubtype="6" fill="hold" grpId="0" nodeType="withEffect">
                                  <p:stCondLst>
                                    <p:cond delay="100"/>
                                  </p:stCondLst>
                                  <p:childTnLst>
                                    <p:set>
                                      <p:cBhvr>
                                        <p:cTn id="89" dur="1" fill="hold">
                                          <p:stCondLst>
                                            <p:cond delay="0"/>
                                          </p:stCondLst>
                                        </p:cTn>
                                        <p:tgtEl>
                                          <p:spTgt spid="16401"/>
                                        </p:tgtEl>
                                        <p:attrNameLst>
                                          <p:attrName>style.visibility</p:attrName>
                                        </p:attrNameLst>
                                      </p:cBhvr>
                                      <p:to>
                                        <p:strVal val="visible"/>
                                      </p:to>
                                    </p:set>
                                    <p:anim calcmode="lin" valueType="num">
                                      <p:cBhvr additive="base">
                                        <p:cTn id="90" dur="500" fill="hold"/>
                                        <p:tgtEl>
                                          <p:spTgt spid="16401"/>
                                        </p:tgtEl>
                                        <p:attrNameLst>
                                          <p:attrName>ppt_x</p:attrName>
                                        </p:attrNameLst>
                                      </p:cBhvr>
                                      <p:tavLst>
                                        <p:tav tm="0">
                                          <p:val>
                                            <p:strVal val="1+#ppt_w/2"/>
                                          </p:val>
                                        </p:tav>
                                        <p:tav tm="100000">
                                          <p:val>
                                            <p:strVal val="#ppt_x"/>
                                          </p:val>
                                        </p:tav>
                                      </p:tavLst>
                                    </p:anim>
                                    <p:anim calcmode="lin" valueType="num">
                                      <p:cBhvr additive="base">
                                        <p:cTn id="91" dur="500" fill="hold"/>
                                        <p:tgtEl>
                                          <p:spTgt spid="16401"/>
                                        </p:tgtEl>
                                        <p:attrNameLst>
                                          <p:attrName>ppt_y</p:attrName>
                                        </p:attrNameLst>
                                      </p:cBhvr>
                                      <p:tavLst>
                                        <p:tav tm="0">
                                          <p:val>
                                            <p:strVal val="1+#ppt_h/2"/>
                                          </p:val>
                                        </p:tav>
                                        <p:tav tm="100000">
                                          <p:val>
                                            <p:strVal val="#ppt_y"/>
                                          </p:val>
                                        </p:tav>
                                      </p:tavLst>
                                    </p:anim>
                                  </p:childTnLst>
                                </p:cTn>
                              </p:par>
                            </p:childTnLst>
                          </p:cTn>
                        </p:par>
                        <p:par>
                          <p:cTn id="92" fill="hold" nodeType="afterGroup">
                            <p:stCondLst>
                              <p:cond delay="7200"/>
                            </p:stCondLst>
                            <p:childTnLst>
                              <p:par>
                                <p:cTn id="93" presetID="22" presetClass="entr" presetSubtype="8" fill="hold" grpId="0" nodeType="afterEffect">
                                  <p:stCondLst>
                                    <p:cond delay="0"/>
                                  </p:stCondLst>
                                  <p:childTnLst>
                                    <p:set>
                                      <p:cBhvr>
                                        <p:cTn id="94" dur="1" fill="hold">
                                          <p:stCondLst>
                                            <p:cond delay="0"/>
                                          </p:stCondLst>
                                        </p:cTn>
                                        <p:tgtEl>
                                          <p:spTgt spid="16402"/>
                                        </p:tgtEl>
                                        <p:attrNameLst>
                                          <p:attrName>style.visibility</p:attrName>
                                        </p:attrNameLst>
                                      </p:cBhvr>
                                      <p:to>
                                        <p:strVal val="visible"/>
                                      </p:to>
                                    </p:set>
                                    <p:animEffect transition="in" filter="wipe(left)">
                                      <p:cBhvr>
                                        <p:cTn id="95" dur="500"/>
                                        <p:tgtEl>
                                          <p:spTgt spid="16402"/>
                                        </p:tgtEl>
                                      </p:cBhvr>
                                    </p:animEffect>
                                  </p:childTnLst>
                                </p:cTn>
                              </p:par>
                              <p:par>
                                <p:cTn id="96" presetID="22" presetClass="entr" presetSubtype="8" fill="hold" grpId="0" nodeType="withEffect">
                                  <p:stCondLst>
                                    <p:cond delay="100"/>
                                  </p:stCondLst>
                                  <p:childTnLst>
                                    <p:set>
                                      <p:cBhvr>
                                        <p:cTn id="97" dur="1" fill="hold">
                                          <p:stCondLst>
                                            <p:cond delay="0"/>
                                          </p:stCondLst>
                                        </p:cTn>
                                        <p:tgtEl>
                                          <p:spTgt spid="16403"/>
                                        </p:tgtEl>
                                        <p:attrNameLst>
                                          <p:attrName>style.visibility</p:attrName>
                                        </p:attrNameLst>
                                      </p:cBhvr>
                                      <p:to>
                                        <p:strVal val="visible"/>
                                      </p:to>
                                    </p:set>
                                    <p:animEffect transition="in" filter="wipe(left)">
                                      <p:cBhvr>
                                        <p:cTn id="98" dur="500"/>
                                        <p:tgtEl>
                                          <p:spTgt spid="164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autoUpdateAnimBg="0"/>
      <p:bldP spid="16387" grpId="0" animBg="1"/>
      <p:bldP spid="16388" grpId="0" animBg="1"/>
      <p:bldP spid="16389" grpId="0" animBg="1" autoUpdateAnimBg="0"/>
      <p:bldP spid="16390" grpId="0" animBg="1"/>
      <p:bldP spid="16391" grpId="0" animBg="1" autoUpdateAnimBg="0"/>
      <p:bldP spid="16392" grpId="0" animBg="1" autoUpdateAnimBg="0"/>
      <p:bldP spid="16393" grpId="0" animBg="1" autoUpdateAnimBg="0"/>
      <p:bldP spid="16394" grpId="0" animBg="1" autoUpdateAnimBg="0"/>
      <p:bldP spid="16395" grpId="0" autoUpdateAnimBg="0"/>
      <p:bldP spid="16396" grpId="0" autoUpdateAnimBg="0"/>
      <p:bldP spid="16397" grpId="0" autoUpdateAnimBg="0"/>
      <p:bldP spid="16398" grpId="0" animBg="1" autoUpdateAnimBg="0"/>
      <p:bldP spid="16399" grpId="0" autoUpdateAnimBg="0"/>
      <p:bldP spid="16400" grpId="0" animBg="1" autoUpdateAnimBg="0"/>
      <p:bldP spid="16401" grpId="0" animBg="1" autoUpdateAnimBg="0"/>
      <p:bldP spid="16402" grpId="0" autoUpdateAnimBg="0"/>
      <p:bldP spid="16403" grpId="0" autoUpdateAnimBg="0"/>
    </p:bldLst>
  </p:timing>
</p:sld>
</file>

<file path=ppt/theme/theme1.xml><?xml version="1.0" encoding="utf-8"?>
<a:theme xmlns:a="http://schemas.openxmlformats.org/drawingml/2006/main" name="第一PPT，www.1ppt.com">
  <a:themeElements>
    <a:clrScheme name="">
      <a:dk1>
        <a:srgbClr val="004C54"/>
      </a:dk1>
      <a:lt1>
        <a:srgbClr val="009EB0"/>
      </a:lt1>
      <a:dk2>
        <a:srgbClr val="DDDDDD"/>
      </a:dk2>
      <a:lt2>
        <a:srgbClr val="808080"/>
      </a:lt2>
      <a:accent1>
        <a:srgbClr val="292929"/>
      </a:accent1>
      <a:accent2>
        <a:srgbClr val="FFFFFF"/>
      </a:accent2>
      <a:accent3>
        <a:srgbClr val="AACCD4"/>
      </a:accent3>
      <a:accent4>
        <a:srgbClr val="004046"/>
      </a:accent4>
      <a:accent5>
        <a:srgbClr val="ACACAC"/>
      </a:accent5>
      <a:accent6>
        <a:srgbClr val="E7E7E7"/>
      </a:accent6>
      <a:hlink>
        <a:srgbClr val="B3B3B3"/>
      </a:hlink>
      <a:folHlink>
        <a:srgbClr val="404040"/>
      </a:folHlink>
    </a:clrScheme>
    <a:fontScheme name="1_默认设计模板">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1_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默认设计模板 13">
        <a:dk1>
          <a:srgbClr val="000000"/>
        </a:dk1>
        <a:lt1>
          <a:srgbClr val="FFFFD9"/>
        </a:lt1>
        <a:dk2>
          <a:srgbClr val="2B2E30"/>
        </a:dk2>
        <a:lt2>
          <a:srgbClr val="777777"/>
        </a:lt2>
        <a:accent1>
          <a:srgbClr val="7FBA00"/>
        </a:accent1>
        <a:accent2>
          <a:srgbClr val="FCDB00"/>
        </a:accent2>
        <a:accent3>
          <a:srgbClr val="FFFFE9"/>
        </a:accent3>
        <a:accent4>
          <a:srgbClr val="000000"/>
        </a:accent4>
        <a:accent5>
          <a:srgbClr val="C0D9AA"/>
        </a:accent5>
        <a:accent6>
          <a:srgbClr val="E4C600"/>
        </a:accent6>
        <a:hlink>
          <a:srgbClr val="21A3D0"/>
        </a:hlink>
        <a:folHlink>
          <a:srgbClr val="DA251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默认设计模板">
  <a:themeElements>
    <a:clrScheme name="">
      <a:dk1>
        <a:srgbClr val="004C54"/>
      </a:dk1>
      <a:lt1>
        <a:srgbClr val="009EB0"/>
      </a:lt1>
      <a:dk2>
        <a:srgbClr val="DDDDDD"/>
      </a:dk2>
      <a:lt2>
        <a:srgbClr val="808080"/>
      </a:lt2>
      <a:accent1>
        <a:srgbClr val="292929"/>
      </a:accent1>
      <a:accent2>
        <a:srgbClr val="FFFFFF"/>
      </a:accent2>
      <a:accent3>
        <a:srgbClr val="AACCD4"/>
      </a:accent3>
      <a:accent4>
        <a:srgbClr val="004046"/>
      </a:accent4>
      <a:accent5>
        <a:srgbClr val="ACACAC"/>
      </a:accent5>
      <a:accent6>
        <a:srgbClr val="E7E7E7"/>
      </a:accent6>
      <a:hlink>
        <a:srgbClr val="B3B3B3"/>
      </a:hlink>
      <a:folHlink>
        <a:srgbClr val="404040"/>
      </a:folHlink>
    </a:clrScheme>
    <a:fontScheme name="2_默认设计模板">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2_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2_默认设计模板 13">
        <a:dk1>
          <a:srgbClr val="000000"/>
        </a:dk1>
        <a:lt1>
          <a:srgbClr val="FFFFD9"/>
        </a:lt1>
        <a:dk2>
          <a:srgbClr val="2B2E30"/>
        </a:dk2>
        <a:lt2>
          <a:srgbClr val="777777"/>
        </a:lt2>
        <a:accent1>
          <a:srgbClr val="7FBA00"/>
        </a:accent1>
        <a:accent2>
          <a:srgbClr val="FCDB00"/>
        </a:accent2>
        <a:accent3>
          <a:srgbClr val="FFFFE9"/>
        </a:accent3>
        <a:accent4>
          <a:srgbClr val="000000"/>
        </a:accent4>
        <a:accent5>
          <a:srgbClr val="C0D9AA"/>
        </a:accent5>
        <a:accent6>
          <a:srgbClr val="E4C600"/>
        </a:accent6>
        <a:hlink>
          <a:srgbClr val="21A3D0"/>
        </a:hlink>
        <a:folHlink>
          <a:srgbClr val="DA251D"/>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3_默认设计模板">
  <a:themeElements>
    <a:clrScheme name="">
      <a:dk1>
        <a:srgbClr val="004C54"/>
      </a:dk1>
      <a:lt1>
        <a:srgbClr val="009EB0"/>
      </a:lt1>
      <a:dk2>
        <a:srgbClr val="DDDDDD"/>
      </a:dk2>
      <a:lt2>
        <a:srgbClr val="808080"/>
      </a:lt2>
      <a:accent1>
        <a:srgbClr val="292929"/>
      </a:accent1>
      <a:accent2>
        <a:srgbClr val="FFFFFF"/>
      </a:accent2>
      <a:accent3>
        <a:srgbClr val="AACCD4"/>
      </a:accent3>
      <a:accent4>
        <a:srgbClr val="004046"/>
      </a:accent4>
      <a:accent5>
        <a:srgbClr val="ACACAC"/>
      </a:accent5>
      <a:accent6>
        <a:srgbClr val="E7E7E7"/>
      </a:accent6>
      <a:hlink>
        <a:srgbClr val="B3B3B3"/>
      </a:hlink>
      <a:folHlink>
        <a:srgbClr val="404040"/>
      </a:folHlink>
    </a:clrScheme>
    <a:fontScheme name="3_默认设计模板">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3_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3_默认设计模板 13">
        <a:dk1>
          <a:srgbClr val="000000"/>
        </a:dk1>
        <a:lt1>
          <a:srgbClr val="FFFFD9"/>
        </a:lt1>
        <a:dk2>
          <a:srgbClr val="2B2E30"/>
        </a:dk2>
        <a:lt2>
          <a:srgbClr val="777777"/>
        </a:lt2>
        <a:accent1>
          <a:srgbClr val="7FBA00"/>
        </a:accent1>
        <a:accent2>
          <a:srgbClr val="FCDB00"/>
        </a:accent2>
        <a:accent3>
          <a:srgbClr val="FFFFE9"/>
        </a:accent3>
        <a:accent4>
          <a:srgbClr val="000000"/>
        </a:accent4>
        <a:accent5>
          <a:srgbClr val="C0D9AA"/>
        </a:accent5>
        <a:accent6>
          <a:srgbClr val="E4C600"/>
        </a:accent6>
        <a:hlink>
          <a:srgbClr val="21A3D0"/>
        </a:hlink>
        <a:folHlink>
          <a:srgbClr val="DA251D"/>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4_默认设计模板">
  <a:themeElements>
    <a:clrScheme name="">
      <a:dk1>
        <a:srgbClr val="004C54"/>
      </a:dk1>
      <a:lt1>
        <a:srgbClr val="009EB0"/>
      </a:lt1>
      <a:dk2>
        <a:srgbClr val="DDDDDD"/>
      </a:dk2>
      <a:lt2>
        <a:srgbClr val="808080"/>
      </a:lt2>
      <a:accent1>
        <a:srgbClr val="292929"/>
      </a:accent1>
      <a:accent2>
        <a:srgbClr val="FFFFFF"/>
      </a:accent2>
      <a:accent3>
        <a:srgbClr val="AACCD4"/>
      </a:accent3>
      <a:accent4>
        <a:srgbClr val="004046"/>
      </a:accent4>
      <a:accent5>
        <a:srgbClr val="ACACAC"/>
      </a:accent5>
      <a:accent6>
        <a:srgbClr val="E7E7E7"/>
      </a:accent6>
      <a:hlink>
        <a:srgbClr val="B3B3B3"/>
      </a:hlink>
      <a:folHlink>
        <a:srgbClr val="404040"/>
      </a:folHlink>
    </a:clrScheme>
    <a:fontScheme name="4_默认设计模板">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4_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4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4_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4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4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4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4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4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4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4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4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4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4_默认设计模板 13">
        <a:dk1>
          <a:srgbClr val="000000"/>
        </a:dk1>
        <a:lt1>
          <a:srgbClr val="FFFFD9"/>
        </a:lt1>
        <a:dk2>
          <a:srgbClr val="2B2E30"/>
        </a:dk2>
        <a:lt2>
          <a:srgbClr val="777777"/>
        </a:lt2>
        <a:accent1>
          <a:srgbClr val="7FBA00"/>
        </a:accent1>
        <a:accent2>
          <a:srgbClr val="FCDB00"/>
        </a:accent2>
        <a:accent3>
          <a:srgbClr val="FFFFE9"/>
        </a:accent3>
        <a:accent4>
          <a:srgbClr val="000000"/>
        </a:accent4>
        <a:accent5>
          <a:srgbClr val="C0D9AA"/>
        </a:accent5>
        <a:accent6>
          <a:srgbClr val="E4C600"/>
        </a:accent6>
        <a:hlink>
          <a:srgbClr val="21A3D0"/>
        </a:hlink>
        <a:folHlink>
          <a:srgbClr val="DA251D"/>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5_默认设计模板">
  <a:themeElements>
    <a:clrScheme name="">
      <a:dk1>
        <a:srgbClr val="004C54"/>
      </a:dk1>
      <a:lt1>
        <a:srgbClr val="009EB0"/>
      </a:lt1>
      <a:dk2>
        <a:srgbClr val="DDDDDD"/>
      </a:dk2>
      <a:lt2>
        <a:srgbClr val="808080"/>
      </a:lt2>
      <a:accent1>
        <a:srgbClr val="292929"/>
      </a:accent1>
      <a:accent2>
        <a:srgbClr val="FFFFFF"/>
      </a:accent2>
      <a:accent3>
        <a:srgbClr val="AACCD4"/>
      </a:accent3>
      <a:accent4>
        <a:srgbClr val="004046"/>
      </a:accent4>
      <a:accent5>
        <a:srgbClr val="ACACAC"/>
      </a:accent5>
      <a:accent6>
        <a:srgbClr val="E7E7E7"/>
      </a:accent6>
      <a:hlink>
        <a:srgbClr val="B3B3B3"/>
      </a:hlink>
      <a:folHlink>
        <a:srgbClr val="404040"/>
      </a:folHlink>
    </a:clrScheme>
    <a:fontScheme name="5_默认设计模板">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5_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5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5_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5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5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5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5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5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5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5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5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5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5_默认设计模板 13">
        <a:dk1>
          <a:srgbClr val="000000"/>
        </a:dk1>
        <a:lt1>
          <a:srgbClr val="FFFFD9"/>
        </a:lt1>
        <a:dk2>
          <a:srgbClr val="2B2E30"/>
        </a:dk2>
        <a:lt2>
          <a:srgbClr val="777777"/>
        </a:lt2>
        <a:accent1>
          <a:srgbClr val="7FBA00"/>
        </a:accent1>
        <a:accent2>
          <a:srgbClr val="FCDB00"/>
        </a:accent2>
        <a:accent3>
          <a:srgbClr val="FFFFE9"/>
        </a:accent3>
        <a:accent4>
          <a:srgbClr val="000000"/>
        </a:accent4>
        <a:accent5>
          <a:srgbClr val="C0D9AA"/>
        </a:accent5>
        <a:accent6>
          <a:srgbClr val="E4C600"/>
        </a:accent6>
        <a:hlink>
          <a:srgbClr val="21A3D0"/>
        </a:hlink>
        <a:folHlink>
          <a:srgbClr val="DA251D"/>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269</TotalTime>
  <Pages>0</Pages>
  <Words>4464</Words>
  <Characters>0</Characters>
  <Application>Microsoft Office PowerPoint</Application>
  <DocSecurity>0</DocSecurity>
  <PresentationFormat>自定义</PresentationFormat>
  <Lines>0</Lines>
  <Paragraphs>293</Paragraphs>
  <Slides>31</Slides>
  <Notes>0</Notes>
  <HiddenSlides>0</HiddenSlides>
  <MMClips>0</MMClips>
  <ScaleCrop>false</ScaleCrop>
  <HeadingPairs>
    <vt:vector size="4" baseType="variant">
      <vt:variant>
        <vt:lpstr>主题</vt:lpstr>
      </vt:variant>
      <vt:variant>
        <vt:i4>6</vt:i4>
      </vt:variant>
      <vt:variant>
        <vt:lpstr>幻灯片标题</vt:lpstr>
      </vt:variant>
      <vt:variant>
        <vt:i4>31</vt:i4>
      </vt:variant>
    </vt:vector>
  </HeadingPairs>
  <TitlesOfParts>
    <vt:vector size="37" baseType="lpstr">
      <vt:lpstr>第一PPT，www.1ppt.com</vt:lpstr>
      <vt:lpstr>2_默认设计模板</vt:lpstr>
      <vt:lpstr>3_默认设计模板</vt:lpstr>
      <vt:lpstr>4_默认设计模板</vt:lpstr>
      <vt:lpstr>5_默认设计模板</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CharactersWithSpaces>0</CharactersWithSpaces>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毕业答辩</dc:title>
  <dc:creator>第一PPT</dc:creator>
  <cp:keywords>www.1ppt.com</cp:keywords>
  <cp:lastModifiedBy>Windows User</cp:lastModifiedBy>
  <cp:revision>730</cp:revision>
  <dcterms:created xsi:type="dcterms:W3CDTF">2013-01-25T01:44:32Z</dcterms:created>
  <dcterms:modified xsi:type="dcterms:W3CDTF">2018-06-19T07:27:48Z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2052-9.1.0.5100</vt:lpwstr>
  </property>
</Properties>
</file>